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wdp" ContentType="image/vnd.ms-photo"/>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Lst>
  <p:notesMasterIdLst>
    <p:notesMasterId r:id="rId36"/>
  </p:notesMasterIdLst>
  <p:sldIdLst>
    <p:sldId id="256" r:id="rId2"/>
    <p:sldId id="257" r:id="rId3"/>
    <p:sldId id="259" r:id="rId4"/>
    <p:sldId id="282" r:id="rId5"/>
    <p:sldId id="263" r:id="rId6"/>
    <p:sldId id="258" r:id="rId7"/>
    <p:sldId id="260" r:id="rId8"/>
    <p:sldId id="264" r:id="rId9"/>
    <p:sldId id="320" r:id="rId10"/>
    <p:sldId id="261" r:id="rId11"/>
    <p:sldId id="322" r:id="rId12"/>
    <p:sldId id="323" r:id="rId13"/>
    <p:sldId id="321" r:id="rId14"/>
    <p:sldId id="324" r:id="rId15"/>
    <p:sldId id="265" r:id="rId16"/>
    <p:sldId id="325" r:id="rId17"/>
    <p:sldId id="267" r:id="rId18"/>
    <p:sldId id="268" r:id="rId19"/>
    <p:sldId id="326" r:id="rId20"/>
    <p:sldId id="269" r:id="rId21"/>
    <p:sldId id="327" r:id="rId22"/>
    <p:sldId id="328" r:id="rId23"/>
    <p:sldId id="329" r:id="rId24"/>
    <p:sldId id="272" r:id="rId25"/>
    <p:sldId id="330" r:id="rId26"/>
    <p:sldId id="262" r:id="rId27"/>
    <p:sldId id="271" r:id="rId28"/>
    <p:sldId id="332" r:id="rId29"/>
    <p:sldId id="334" r:id="rId30"/>
    <p:sldId id="333" r:id="rId31"/>
    <p:sldId id="335" r:id="rId32"/>
    <p:sldId id="270" r:id="rId33"/>
    <p:sldId id="336" r:id="rId34"/>
    <p:sldId id="338" r:id="rId35"/>
  </p:sldIdLst>
  <p:sldSz cx="12161838" cy="6858000"/>
  <p:notesSz cx="6858000" cy="9144000"/>
  <p:embeddedFontLst>
    <p:embeddedFont>
      <p:font typeface="Athiti" panose="020B0604020202020204" charset="-34"/>
      <p:regular r:id="rId37"/>
      <p:bold r:id="rId38"/>
    </p:embeddedFont>
    <p:embeddedFont>
      <p:font typeface="Raleway Black" panose="020B0604020202020204" charset="0"/>
      <p:bold r:id="rId39"/>
      <p:boldItalic r:id="rId40"/>
    </p:embeddedFont>
    <p:embeddedFont>
      <p:font typeface="SVN-Chopin Script" panose="020B0604020202020204" charset="0"/>
      <p:regular r:id="rId41"/>
    </p:embeddedFont>
    <p:embeddedFont>
      <p:font typeface="Fredoka One" panose="020B0604020202020204" charset="0"/>
      <p:regular r:id="rId42"/>
    </p:embeddedFont>
    <p:embeddedFont>
      <p:font typeface="Nirmala UI" panose="020B0502040204020203" pitchFamily="34" charset="0"/>
      <p:regular r:id="rId43"/>
      <p:bold r:id="rId44"/>
    </p:embeddedFont>
    <p:embeddedFont>
      <p:font typeface="Bebas Neue" panose="020B0604020202020204" charset="0"/>
      <p:regular r:id="rId45"/>
    </p:embeddedFont>
    <p:embeddedFont>
      <p:font typeface="SVN-ToySans" panose="020B0604020202020204" charset="0"/>
      <p:regular r:id="rId46"/>
    </p:embeddedFont>
    <p:embeddedFont>
      <p:font typeface="Calibri" panose="020F0502020204030204" pitchFamily="34" charset="0"/>
      <p:regular r:id="rId47"/>
      <p:bold r:id="rId48"/>
      <p:italic r:id="rId49"/>
      <p:boldItalic r:id="rId5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160" userDrawn="1">
          <p15:clr>
            <a:srgbClr val="9AA0A6"/>
          </p15:clr>
        </p15:guide>
        <p15:guide id="2" pos="3831" userDrawn="1">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3EFF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0164B95-D27E-4E5C-8EBC-F6AEF19B86D6}">
  <a:tblStyle styleId="{40164B95-D27E-4E5C-8EBC-F6AEF19B86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1768" autoAdjust="0"/>
  </p:normalViewPr>
  <p:slideViewPr>
    <p:cSldViewPr snapToGrid="0">
      <p:cViewPr varScale="1">
        <p:scale>
          <a:sx n="60" d="100"/>
          <a:sy n="60" d="100"/>
        </p:scale>
        <p:origin x="1302" y="-450"/>
      </p:cViewPr>
      <p:guideLst>
        <p:guide orient="horz" pos="2160"/>
        <p:guide pos="3831"/>
      </p:guideLst>
    </p:cSldViewPr>
  </p:slideViewPr>
  <p:notesTextViewPr>
    <p:cViewPr>
      <p:scale>
        <a:sx n="150" d="100"/>
        <a:sy n="15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3.fntdata"/><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theme" Target="theme/theme1.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8.fntdata"/><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7.fntdata"/><Relationship Id="rId48" Type="http://schemas.openxmlformats.org/officeDocument/2006/relationships/font" Target="fonts/font12.fntdata"/><Relationship Id="rId8" Type="http://schemas.openxmlformats.org/officeDocument/2006/relationships/slide" Target="slides/slide7.xml"/><Relationship Id="rId51"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font" Target="fonts/font2.fntdata"/><Relationship Id="rId46" Type="http://schemas.openxmlformats.org/officeDocument/2006/relationships/font" Target="fonts/font10.fntdata"/><Relationship Id="rId20" Type="http://schemas.openxmlformats.org/officeDocument/2006/relationships/slide" Target="slides/slide19.xml"/><Relationship Id="rId41" Type="http://schemas.openxmlformats.org/officeDocument/2006/relationships/font" Target="fonts/font5.fntdata"/><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49" Type="http://schemas.openxmlformats.org/officeDocument/2006/relationships/font" Target="fonts/font1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4"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6.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6"/>
        <p:cNvGrpSpPr/>
        <p:nvPr/>
      </p:nvGrpSpPr>
      <p:grpSpPr>
        <a:xfrm>
          <a:off x="0" y="0"/>
          <a:ext cx="0" cy="0"/>
          <a:chOff x="0" y="0"/>
          <a:chExt cx="0" cy="0"/>
        </a:xfrm>
      </p:grpSpPr>
      <p:sp>
        <p:nvSpPr>
          <p:cNvPr id="9017" name="Google Shape;9017;p: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18" name="Google Shape;901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buNone/>
            </a:pPr>
            <a:r>
              <a:rPr lang="vi-VN" b="0"/>
              <a:t>Tác</a:t>
            </a:r>
            <a:r>
              <a:rPr lang="vi-VN" b="0" baseline="0"/>
              <a:t> giả bộ ppt ppt TNXH1 KNTT: Lê Thị Hiền Chi + Phan Linh cùng cộng sự</a:t>
            </a:r>
          </a:p>
          <a:p>
            <a:pPr marL="158750" indent="0">
              <a:buNone/>
            </a:pPr>
            <a:r>
              <a:rPr lang="vi-VN" b="0" baseline="0"/>
              <a:t>Sđt lh: 0916.604.268</a:t>
            </a:r>
          </a:p>
          <a:p>
            <a:pPr marL="158750" indent="0">
              <a:buNone/>
            </a:pPr>
            <a:r>
              <a:rPr lang="vi-VN" sz="1100" b="0">
                <a:latin typeface="Arial" pitchFamily="34" charset="0"/>
                <a:cs typeface="Arial" pitchFamily="34" charset="0"/>
              </a:rPr>
              <a:t>+ Zalo: 0916.604.268</a:t>
            </a:r>
          </a:p>
          <a:p>
            <a:pPr marL="158750" indent="0">
              <a:buNone/>
            </a:pPr>
            <a:r>
              <a:rPr lang="vi-VN" sz="1100" b="0">
                <a:latin typeface="Arial" pitchFamily="34" charset="0"/>
                <a:cs typeface="Arial" pitchFamily="34" charset="0"/>
              </a:rPr>
              <a:t>+ Facebook cá nhân: </a:t>
            </a:r>
            <a:r>
              <a:rPr lang="vi-VN" sz="1100" b="0">
                <a:hlinkClick r:id="rId3"/>
              </a:rPr>
              <a:t>https://www.facebook.com/nhilinh.phan/</a:t>
            </a:r>
            <a:endParaRPr lang="vi-VN" sz="1100" b="0"/>
          </a:p>
          <a:p>
            <a:pPr marL="158750" indent="0">
              <a:buNone/>
            </a:pPr>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pPr marL="158750" indent="0">
              <a:buNone/>
            </a:pPr>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a:p>
          <a:p>
            <a:endParaRPr lang="vi-VN"/>
          </a:p>
          <a:p>
            <a:pPr marL="158750" indent="0">
              <a:buNone/>
            </a:pPr>
            <a:r>
              <a:rPr lang="vi-VN" b="0"/>
              <a:t>Tác</a:t>
            </a:r>
            <a:r>
              <a:rPr lang="vi-VN" b="0" baseline="0"/>
              <a:t> giả bộ ppt ppt TNXH1 KNTT: Lê Thị Hiền Chi + Phan Linh cùng cộng sự</a:t>
            </a:r>
          </a:p>
          <a:p>
            <a:pPr marL="158750" indent="0">
              <a:buNone/>
            </a:pPr>
            <a:r>
              <a:rPr lang="vi-VN" b="0" baseline="0"/>
              <a:t>Sđt lh: 0916.604.268</a:t>
            </a:r>
          </a:p>
          <a:p>
            <a:pPr marL="158750" indent="0">
              <a:buNone/>
            </a:pPr>
            <a:r>
              <a:rPr lang="vi-VN" sz="1100" b="0">
                <a:latin typeface="Arial" pitchFamily="34" charset="0"/>
                <a:cs typeface="Arial" pitchFamily="34" charset="0"/>
              </a:rPr>
              <a:t>+ Zalo: 0916.604.268</a:t>
            </a:r>
          </a:p>
          <a:p>
            <a:pPr marL="158750" indent="0">
              <a:buNone/>
            </a:pPr>
            <a:r>
              <a:rPr lang="vi-VN" sz="1100" b="0">
                <a:latin typeface="Arial" pitchFamily="34" charset="0"/>
                <a:cs typeface="Arial" pitchFamily="34" charset="0"/>
              </a:rPr>
              <a:t>+ Facebook cá nhân: </a:t>
            </a:r>
            <a:r>
              <a:rPr lang="vi-VN" sz="1100" b="0">
                <a:hlinkClick r:id="rId3"/>
              </a:rPr>
              <a:t>https://www.facebook.com/nhilinh.phan/</a:t>
            </a:r>
            <a:endParaRPr lang="vi-VN" sz="1100" b="0"/>
          </a:p>
          <a:p>
            <a:pPr marL="158750" indent="0">
              <a:buNone/>
            </a:pPr>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pPr marL="158750" indent="0">
              <a:buNone/>
            </a:pPr>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a:p>
          <a:p>
            <a:endParaRPr lang="vi-VN"/>
          </a:p>
          <a:p>
            <a:pPr marL="0" lvl="0" indent="0" algn="l" rtl="0">
              <a:spcBef>
                <a:spcPts val="0"/>
              </a:spcBef>
              <a:spcAft>
                <a:spcPts val="0"/>
              </a:spcAft>
              <a:buNone/>
            </a:pPr>
            <a:endParaRPr lang="vi-VN"/>
          </a:p>
          <a:p>
            <a:pPr marL="0" lvl="0" indent="0" algn="l" rtl="0">
              <a:spcBef>
                <a:spcPts val="0"/>
              </a:spcBef>
              <a:spcAft>
                <a:spcPts val="0"/>
              </a:spcAft>
              <a:buNone/>
            </a:pPr>
            <a:endParaRPr lang="vi-VN"/>
          </a:p>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3"/>
        <p:cNvGrpSpPr/>
        <p:nvPr/>
      </p:nvGrpSpPr>
      <p:grpSpPr>
        <a:xfrm>
          <a:off x="0" y="0"/>
          <a:ext cx="0" cy="0"/>
          <a:chOff x="0" y="0"/>
          <a:chExt cx="0" cy="0"/>
        </a:xfrm>
      </p:grpSpPr>
      <p:sp>
        <p:nvSpPr>
          <p:cNvPr id="9824" name="Google Shape;9824;gebcc44cdea_0_1962: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5" name="Google Shape;9825;gebcc44cdea_0_1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Gv click vào video để video biến mất.</a:t>
            </a:r>
          </a:p>
          <a:p>
            <a:pPr marL="0" lvl="0" indent="0" algn="l" rtl="0">
              <a:spcBef>
                <a:spcPts val="0"/>
              </a:spcBef>
              <a:spcAft>
                <a:spcPts val="0"/>
              </a:spcAft>
              <a:buNone/>
            </a:pPr>
            <a:r>
              <a:rPr lang="vi-VN" dirty="0"/>
              <a:t>Gv click vào câu hỏi để xuất hiện đáp án, click vào bông hoa để quay về.</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9"/>
        <p:cNvGrpSpPr/>
        <p:nvPr/>
      </p:nvGrpSpPr>
      <p:grpSpPr>
        <a:xfrm>
          <a:off x="0" y="0"/>
          <a:ext cx="0" cy="0"/>
          <a:chOff x="0" y="0"/>
          <a:chExt cx="0" cy="0"/>
        </a:xfrm>
      </p:grpSpPr>
      <p:sp>
        <p:nvSpPr>
          <p:cNvPr id="10020" name="Google Shape;10020;gebcc44cdea_0_2651: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1" name="Google Shape;10021;gebcc44cdea_0_2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Gv click vào video để video biến mất.</a:t>
            </a:r>
          </a:p>
          <a:p>
            <a:pPr marL="0" lvl="0" indent="0" algn="l" rtl="0">
              <a:spcBef>
                <a:spcPts val="0"/>
              </a:spcBef>
              <a:spcAft>
                <a:spcPts val="0"/>
              </a:spcAft>
              <a:buNone/>
            </a:pPr>
            <a:r>
              <a:rPr lang="vi-VN" dirty="0"/>
              <a:t>Gv click vào câu hỏi để xuất hiện đáp án, click vào bông hoa để quay về.</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8531857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9"/>
        <p:cNvGrpSpPr/>
        <p:nvPr/>
      </p:nvGrpSpPr>
      <p:grpSpPr>
        <a:xfrm>
          <a:off x="0" y="0"/>
          <a:ext cx="0" cy="0"/>
          <a:chOff x="0" y="0"/>
          <a:chExt cx="0" cy="0"/>
        </a:xfrm>
      </p:grpSpPr>
      <p:sp>
        <p:nvSpPr>
          <p:cNvPr id="10020" name="Google Shape;10020;gebcc44cdea_0_2651: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1" name="Google Shape;10021;gebcc44cdea_0_2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Gv click vào video để video biến mất.</a:t>
            </a:r>
          </a:p>
          <a:p>
            <a:pPr marL="0" lvl="0" indent="0" algn="l" rtl="0">
              <a:spcBef>
                <a:spcPts val="0"/>
              </a:spcBef>
              <a:spcAft>
                <a:spcPts val="0"/>
              </a:spcAft>
              <a:buNone/>
            </a:pPr>
            <a:r>
              <a:rPr lang="vi-VN" dirty="0"/>
              <a:t>Gv click vào câu hỏi để xuất hiện đáp án, click vào bông hoa để quay về.</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9988144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3"/>
        <p:cNvGrpSpPr/>
        <p:nvPr/>
      </p:nvGrpSpPr>
      <p:grpSpPr>
        <a:xfrm>
          <a:off x="0" y="0"/>
          <a:ext cx="0" cy="0"/>
          <a:chOff x="0" y="0"/>
          <a:chExt cx="0" cy="0"/>
        </a:xfrm>
      </p:grpSpPr>
      <p:sp>
        <p:nvSpPr>
          <p:cNvPr id="9824" name="Google Shape;9824;gebcc44cdea_0_1962: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5" name="Google Shape;9825;gebcc44cdea_0_1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Gv click vào video để video biến mất.</a:t>
            </a:r>
          </a:p>
          <a:p>
            <a:pPr marL="0" lvl="0" indent="0" algn="l" rtl="0">
              <a:spcBef>
                <a:spcPts val="0"/>
              </a:spcBef>
              <a:spcAft>
                <a:spcPts val="0"/>
              </a:spcAft>
              <a:buNone/>
            </a:pPr>
            <a:r>
              <a:rPr lang="vi-VN" dirty="0"/>
              <a:t>Gv click vào câu hỏi để xuất hiện đáp án, click vào bông hoa để quay về.</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7587310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4"/>
        <p:cNvGrpSpPr/>
        <p:nvPr/>
      </p:nvGrpSpPr>
      <p:grpSpPr>
        <a:xfrm>
          <a:off x="0" y="0"/>
          <a:ext cx="0" cy="0"/>
          <a:chOff x="0" y="0"/>
          <a:chExt cx="0" cy="0"/>
        </a:xfrm>
      </p:grpSpPr>
      <p:sp>
        <p:nvSpPr>
          <p:cNvPr id="10385" name="Google Shape;10385;gedaf5ece66_0_2153: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86" name="Google Shape;10386;gedaf5ece66_0_2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4"/>
        <p:cNvGrpSpPr/>
        <p:nvPr/>
      </p:nvGrpSpPr>
      <p:grpSpPr>
        <a:xfrm>
          <a:off x="0" y="0"/>
          <a:ext cx="0" cy="0"/>
          <a:chOff x="0" y="0"/>
          <a:chExt cx="0" cy="0"/>
        </a:xfrm>
      </p:grpSpPr>
      <p:sp>
        <p:nvSpPr>
          <p:cNvPr id="10385" name="Google Shape;10385;gedaf5ece66_0_2153: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86" name="Google Shape;10386;gedaf5ece66_0_2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GV tổ chức trò chơi “ô số may mắn”. GV click vào ô số HS chọn.</a:t>
            </a:r>
          </a:p>
          <a:p>
            <a:pPr marL="0" lvl="0" indent="0" algn="l" rtl="0">
              <a:spcBef>
                <a:spcPts val="0"/>
              </a:spcBef>
              <a:spcAft>
                <a:spcPts val="0"/>
              </a:spcAft>
              <a:buNone/>
            </a:pPr>
            <a:r>
              <a:rPr lang="vi-VN" dirty="0"/>
              <a:t>Sau khi mở hết các ô, Gvclick vào balo để tới kết luận.</a:t>
            </a:r>
            <a:endParaRPr dirty="0"/>
          </a:p>
        </p:txBody>
      </p:sp>
    </p:spTree>
    <p:extLst>
      <p:ext uri="{BB962C8B-B14F-4D97-AF65-F5344CB8AC3E}">
        <p14:creationId xmlns:p14="http://schemas.microsoft.com/office/powerpoint/2010/main" val="7551674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7"/>
        <p:cNvGrpSpPr/>
        <p:nvPr/>
      </p:nvGrpSpPr>
      <p:grpSpPr>
        <a:xfrm>
          <a:off x="0" y="0"/>
          <a:ext cx="0" cy="0"/>
          <a:chOff x="0" y="0"/>
          <a:chExt cx="0" cy="0"/>
        </a:xfrm>
      </p:grpSpPr>
      <p:sp>
        <p:nvSpPr>
          <p:cNvPr id="10518" name="Google Shape;10518;gedaf5ece66_0_43440: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9" name="Google Shape;10519;gedaf5ece66_0_43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GV click để xem đáp án, click vào balo để quay về.</a:t>
            </a: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1"/>
        <p:cNvGrpSpPr/>
        <p:nvPr/>
      </p:nvGrpSpPr>
      <p:grpSpPr>
        <a:xfrm>
          <a:off x="0" y="0"/>
          <a:ext cx="0" cy="0"/>
          <a:chOff x="0" y="0"/>
          <a:chExt cx="0" cy="0"/>
        </a:xfrm>
      </p:grpSpPr>
      <p:sp>
        <p:nvSpPr>
          <p:cNvPr id="10682" name="Google Shape;10682;gf07e3b4d02_0_544: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3" name="Google Shape;10683;gf07e3b4d02_0_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dirty="0"/>
              <a:t>GV click để xem đáp án, click vào balo để quay về.</a:t>
            </a:r>
          </a:p>
          <a:p>
            <a:pPr marL="0" lvl="0" indent="0" algn="l" rtl="0">
              <a:spcBef>
                <a:spcPts val="0"/>
              </a:spcBef>
              <a:spcAft>
                <a:spcPts val="0"/>
              </a:spcAft>
              <a:buNone/>
            </a:pPr>
            <a:endParaRPr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1"/>
        <p:cNvGrpSpPr/>
        <p:nvPr/>
      </p:nvGrpSpPr>
      <p:grpSpPr>
        <a:xfrm>
          <a:off x="0" y="0"/>
          <a:ext cx="0" cy="0"/>
          <a:chOff x="0" y="0"/>
          <a:chExt cx="0" cy="0"/>
        </a:xfrm>
      </p:grpSpPr>
      <p:sp>
        <p:nvSpPr>
          <p:cNvPr id="10682" name="Google Shape;10682;gf07e3b4d02_0_544: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3" name="Google Shape;10683;gf07e3b4d02_0_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dirty="0"/>
              <a:t>GV click để xem đáp án, click vào balo để quay về.</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96063458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9"/>
        <p:cNvGrpSpPr/>
        <p:nvPr/>
      </p:nvGrpSpPr>
      <p:grpSpPr>
        <a:xfrm>
          <a:off x="0" y="0"/>
          <a:ext cx="0" cy="0"/>
          <a:chOff x="0" y="0"/>
          <a:chExt cx="0" cy="0"/>
        </a:xfrm>
      </p:grpSpPr>
      <p:sp>
        <p:nvSpPr>
          <p:cNvPr id="10720" name="Google Shape;10720;gf0bbd282e2_1_172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1" name="Google Shape;10721;gf0bbd282e2_1_17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dirty="0"/>
              <a:t>GV click để xem đáp án, click vào balo để quay về.</a:t>
            </a:r>
          </a:p>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0"/>
        <p:cNvGrpSpPr/>
        <p:nvPr/>
      </p:nvGrpSpPr>
      <p:grpSpPr>
        <a:xfrm>
          <a:off x="0" y="0"/>
          <a:ext cx="0" cy="0"/>
          <a:chOff x="0" y="0"/>
          <a:chExt cx="0" cy="0"/>
        </a:xfrm>
      </p:grpSpPr>
      <p:sp>
        <p:nvSpPr>
          <p:cNvPr id="9071" name="Google Shape;9071;gf07e3b4d02_1_8: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2" name="Google Shape;9072;gf07e3b4d02_1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Cô sẽ dành cho các em 30 giây để chuẩn bị đầy đủ đồ dùng học tập nhé!</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9"/>
        <p:cNvGrpSpPr/>
        <p:nvPr/>
      </p:nvGrpSpPr>
      <p:grpSpPr>
        <a:xfrm>
          <a:off x="0" y="0"/>
          <a:ext cx="0" cy="0"/>
          <a:chOff x="0" y="0"/>
          <a:chExt cx="0" cy="0"/>
        </a:xfrm>
      </p:grpSpPr>
      <p:sp>
        <p:nvSpPr>
          <p:cNvPr id="10720" name="Google Shape;10720;gf0bbd282e2_1_172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1" name="Google Shape;10721;gf0bbd282e2_1_17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dirty="0"/>
              <a:t>GV click để xem đáp án, click vào balo để quay về.</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76800462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9"/>
        <p:cNvGrpSpPr/>
        <p:nvPr/>
      </p:nvGrpSpPr>
      <p:grpSpPr>
        <a:xfrm>
          <a:off x="0" y="0"/>
          <a:ext cx="0" cy="0"/>
          <a:chOff x="0" y="0"/>
          <a:chExt cx="0" cy="0"/>
        </a:xfrm>
      </p:grpSpPr>
      <p:sp>
        <p:nvSpPr>
          <p:cNvPr id="10720" name="Google Shape;10720;gf0bbd282e2_1_172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1" name="Google Shape;10721;gf0bbd282e2_1_17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dirty="0"/>
              <a:t>GV click để xem đáp án, click vào balo để quay về.</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1277982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9"/>
        <p:cNvGrpSpPr/>
        <p:nvPr/>
      </p:nvGrpSpPr>
      <p:grpSpPr>
        <a:xfrm>
          <a:off x="0" y="0"/>
          <a:ext cx="0" cy="0"/>
          <a:chOff x="0" y="0"/>
          <a:chExt cx="0" cy="0"/>
        </a:xfrm>
      </p:grpSpPr>
      <p:sp>
        <p:nvSpPr>
          <p:cNvPr id="10720" name="Google Shape;10720;gf0bbd282e2_1_172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1" name="Google Shape;10721;gf0bbd282e2_1_17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dirty="0"/>
              <a:t>GV click để xem đáp án, click vào balo để quay về.</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5228188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7"/>
        <p:cNvGrpSpPr/>
        <p:nvPr/>
      </p:nvGrpSpPr>
      <p:grpSpPr>
        <a:xfrm>
          <a:off x="0" y="0"/>
          <a:ext cx="0" cy="0"/>
          <a:chOff x="0" y="0"/>
          <a:chExt cx="0" cy="0"/>
        </a:xfrm>
      </p:grpSpPr>
      <p:sp>
        <p:nvSpPr>
          <p:cNvPr id="10888" name="Google Shape;10888;gf07e3b4d02_0_918: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89" name="Google Shape;10889;gf07e3b4d02_0_9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dirty="0"/>
              <a:t>GV click để xem đáp án, click vào balo để quay về.</a:t>
            </a:r>
          </a:p>
          <a:p>
            <a:pPr marL="0" lvl="0" indent="0" algn="l" rtl="0">
              <a:spcBef>
                <a:spcPts val="0"/>
              </a:spcBef>
              <a:spcAft>
                <a:spcPts val="0"/>
              </a:spcAft>
              <a:buNone/>
            </a:pPr>
            <a:endParaRPr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0"/>
        <p:cNvGrpSpPr/>
        <p:nvPr/>
      </p:nvGrpSpPr>
      <p:grpSpPr>
        <a:xfrm>
          <a:off x="0" y="0"/>
          <a:ext cx="0" cy="0"/>
          <a:chOff x="0" y="0"/>
          <a:chExt cx="0" cy="0"/>
        </a:xfrm>
      </p:grpSpPr>
      <p:sp>
        <p:nvSpPr>
          <p:cNvPr id="9911" name="Google Shape;9911;gedaf5ece66_0_87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2" name="Google Shape;9912;gedaf5ece66_0_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buNone/>
            </a:pPr>
            <a:r>
              <a:rPr lang="vi-VN" b="0"/>
              <a:t>Tác</a:t>
            </a:r>
            <a:r>
              <a:rPr lang="vi-VN" b="0" baseline="0"/>
              <a:t> giả bộ ppt ppt TNXH1 KNTT: Lê Thị Hiền Chi + Phan Linh cùng cộng sự</a:t>
            </a:r>
          </a:p>
          <a:p>
            <a:pPr marL="158750" indent="0">
              <a:buNone/>
            </a:pPr>
            <a:r>
              <a:rPr lang="vi-VN" b="0" baseline="0"/>
              <a:t>Sđt lh: 0916.604.268</a:t>
            </a:r>
          </a:p>
          <a:p>
            <a:pPr marL="158750" indent="0">
              <a:buNone/>
            </a:pPr>
            <a:r>
              <a:rPr lang="vi-VN" sz="1100" b="0">
                <a:latin typeface="Arial" pitchFamily="34" charset="0"/>
                <a:cs typeface="Arial" pitchFamily="34" charset="0"/>
              </a:rPr>
              <a:t>+ Zalo: 0916.604.268</a:t>
            </a:r>
          </a:p>
          <a:p>
            <a:pPr marL="158750" indent="0">
              <a:buNone/>
            </a:pPr>
            <a:r>
              <a:rPr lang="vi-VN" sz="1100" b="0">
                <a:latin typeface="Arial" pitchFamily="34" charset="0"/>
                <a:cs typeface="Arial" pitchFamily="34" charset="0"/>
              </a:rPr>
              <a:t>+ Facebook cá nhân: </a:t>
            </a:r>
            <a:r>
              <a:rPr lang="vi-VN" sz="1100" b="0">
                <a:hlinkClick r:id="rId3"/>
              </a:rPr>
              <a:t>https://www.facebook.com/nhilinh.phan/</a:t>
            </a:r>
            <a:endParaRPr lang="vi-VN" sz="1100" b="0"/>
          </a:p>
          <a:p>
            <a:pPr marL="158750" indent="0">
              <a:buNone/>
            </a:pPr>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pPr marL="158750" indent="0">
              <a:buNone/>
            </a:pPr>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a:p>
          <a:p>
            <a:endParaRPr lang="vi-VN"/>
          </a:p>
          <a:p>
            <a:pPr marL="0" lvl="0" indent="0" algn="l" rtl="0">
              <a:spcBef>
                <a:spcPts val="0"/>
              </a:spcBef>
              <a:spcAft>
                <a:spcPts val="0"/>
              </a:spcAft>
              <a:buNone/>
            </a:pPr>
            <a:endParaRPr lang="vi-VN"/>
          </a:p>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10"/>
        <p:cNvGrpSpPr/>
        <p:nvPr/>
      </p:nvGrpSpPr>
      <p:grpSpPr>
        <a:xfrm>
          <a:off x="0" y="0"/>
          <a:ext cx="0" cy="0"/>
          <a:chOff x="0" y="0"/>
          <a:chExt cx="0" cy="0"/>
        </a:xfrm>
      </p:grpSpPr>
      <p:sp>
        <p:nvSpPr>
          <p:cNvPr id="10811" name="Google Shape;10811;gedaf5ece66_0_1851: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12" name="Google Shape;10812;gedaf5ece66_0_18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0"/>
        <p:cNvGrpSpPr/>
        <p:nvPr/>
      </p:nvGrpSpPr>
      <p:grpSpPr>
        <a:xfrm>
          <a:off x="0" y="0"/>
          <a:ext cx="0" cy="0"/>
          <a:chOff x="0" y="0"/>
          <a:chExt cx="0" cy="0"/>
        </a:xfrm>
      </p:grpSpPr>
      <p:sp>
        <p:nvSpPr>
          <p:cNvPr id="9911" name="Google Shape;9911;gedaf5ece66_0_87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2" name="Google Shape;9912;gedaf5ece66_0_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233301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0"/>
        <p:cNvGrpSpPr/>
        <p:nvPr/>
      </p:nvGrpSpPr>
      <p:grpSpPr>
        <a:xfrm>
          <a:off x="0" y="0"/>
          <a:ext cx="0" cy="0"/>
          <a:chOff x="0" y="0"/>
          <a:chExt cx="0" cy="0"/>
        </a:xfrm>
      </p:grpSpPr>
      <p:sp>
        <p:nvSpPr>
          <p:cNvPr id="9911" name="Google Shape;9911;gedaf5ece66_0_87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2" name="Google Shape;9912;gedaf5ece66_0_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943114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0"/>
        <p:cNvGrpSpPr/>
        <p:nvPr/>
      </p:nvGrpSpPr>
      <p:grpSpPr>
        <a:xfrm>
          <a:off x="0" y="0"/>
          <a:ext cx="0" cy="0"/>
          <a:chOff x="0" y="0"/>
          <a:chExt cx="0" cy="0"/>
        </a:xfrm>
      </p:grpSpPr>
      <p:sp>
        <p:nvSpPr>
          <p:cNvPr id="9911" name="Google Shape;9911;gedaf5ece66_0_87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2" name="Google Shape;9912;gedaf5ece66_0_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056651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Hỏi HS rút ra được bài học gì cho bản thân khi tham gia giao thông trên đường</a:t>
            </a:r>
          </a:p>
          <a:p>
            <a:r>
              <a:rPr lang="en-US"/>
              <a:t>Sau đó GV chốt</a:t>
            </a:r>
          </a:p>
        </p:txBody>
      </p:sp>
    </p:spTree>
    <p:extLst>
      <p:ext uri="{BB962C8B-B14F-4D97-AF65-F5344CB8AC3E}">
        <p14:creationId xmlns:p14="http://schemas.microsoft.com/office/powerpoint/2010/main" val="3902150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85"/>
        <p:cNvGrpSpPr/>
        <p:nvPr/>
      </p:nvGrpSpPr>
      <p:grpSpPr>
        <a:xfrm>
          <a:off x="0" y="0"/>
          <a:ext cx="0" cy="0"/>
          <a:chOff x="0" y="0"/>
          <a:chExt cx="0" cy="0"/>
        </a:xfrm>
      </p:grpSpPr>
      <p:sp>
        <p:nvSpPr>
          <p:cNvPr id="9586" name="Google Shape;9586;gebcc44cdea_0_1298: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7" name="Google Shape;9587;gebcc44cdea_0_1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Trước khi vào bài học, cô sẽ cùng các em tham gia một hoạt động khởi động nhé!</a:t>
            </a:r>
          </a:p>
          <a:p>
            <a:pPr marL="0" lvl="0" indent="0" algn="l" rtl="0">
              <a:spcBef>
                <a:spcPts val="0"/>
              </a:spcBef>
              <a:spcAft>
                <a:spcPts val="0"/>
              </a:spcAft>
              <a:buNone/>
            </a:pPr>
            <a:r>
              <a:rPr lang="en-US"/>
              <a:t>Mời các em cùng nghe 1 bài hát và vận động theo nhạc nào!</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0"/>
        <p:cNvGrpSpPr/>
        <p:nvPr/>
      </p:nvGrpSpPr>
      <p:grpSpPr>
        <a:xfrm>
          <a:off x="0" y="0"/>
          <a:ext cx="0" cy="0"/>
          <a:chOff x="0" y="0"/>
          <a:chExt cx="0" cy="0"/>
        </a:xfrm>
      </p:grpSpPr>
      <p:sp>
        <p:nvSpPr>
          <p:cNvPr id="1591" name="Google Shape;1591;gb4d32ebc5e_0_315: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2" name="Google Shape;1592;gb4d32ebc5e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Phần này GV cho HS viết cảm xúc vào bảng con. HS sẽ thấy VUI VẺ, HỨNG THÚ, THÍCH THÚ, XÚC ĐỘNG,…</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85"/>
        <p:cNvGrpSpPr/>
        <p:nvPr/>
      </p:nvGrpSpPr>
      <p:grpSpPr>
        <a:xfrm>
          <a:off x="0" y="0"/>
          <a:ext cx="0" cy="0"/>
          <a:chOff x="0" y="0"/>
          <a:chExt cx="0" cy="0"/>
        </a:xfrm>
      </p:grpSpPr>
      <p:sp>
        <p:nvSpPr>
          <p:cNvPr id="9586" name="Google Shape;9586;gebcc44cdea_0_1298: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7" name="Google Shape;9587;gebcc44cdea_0_1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6885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p: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dirty="0"/>
              <a:t>Gv mở video ca nhạc </a:t>
            </a:r>
            <a:endParaRPr lang="en-US" dirty="0"/>
          </a:p>
        </p:txBody>
      </p:sp>
    </p:spTree>
    <p:extLst>
      <p:ext uri="{BB962C8B-B14F-4D97-AF65-F5344CB8AC3E}">
        <p14:creationId xmlns:p14="http://schemas.microsoft.com/office/powerpoint/2010/main" val="27205414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5"/>
        <p:cNvGrpSpPr/>
        <p:nvPr/>
      </p:nvGrpSpPr>
      <p:grpSpPr>
        <a:xfrm>
          <a:off x="0" y="0"/>
          <a:ext cx="0" cy="0"/>
          <a:chOff x="0" y="0"/>
          <a:chExt cx="0" cy="0"/>
        </a:xfrm>
      </p:grpSpPr>
      <p:sp>
        <p:nvSpPr>
          <p:cNvPr id="9946" name="Google Shape;9946;gf2cbb8e30a_0_2157: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7" name="Google Shape;9947;gf2cbb8e30a_0_2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Gv hỏi sau đó dẫn vào </a:t>
            </a:r>
            <a:r>
              <a:rPr lang="vi-VN"/>
              <a:t>bài.</a:t>
            </a:r>
            <a:endParaRPr lang="en-US"/>
          </a:p>
          <a:p>
            <a:pPr marL="0" lvl="0" indent="0" algn="l" rtl="0">
              <a:spcBef>
                <a:spcPts val="0"/>
              </a:spcBef>
              <a:spcAft>
                <a:spcPts val="0"/>
              </a:spcAft>
              <a:buNone/>
            </a:pPr>
            <a:r>
              <a:rPr lang="en-US"/>
              <a:t>Đúng rồi đấy các em ạ, trong video vừa rồi, chúng ta nhìn thấy đường phố, đèn xanh đèn đỏ,… và tất cả đều sẽ liên quan đến bài học hôm nay của chúng mình đấy. Cô mời các em bước vài tiết TNXH</a:t>
            </a: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6"/>
        <p:cNvGrpSpPr/>
        <p:nvPr/>
      </p:nvGrpSpPr>
      <p:grpSpPr>
        <a:xfrm>
          <a:off x="0" y="0"/>
          <a:ext cx="0" cy="0"/>
          <a:chOff x="0" y="0"/>
          <a:chExt cx="0" cy="0"/>
        </a:xfrm>
      </p:grpSpPr>
      <p:sp>
        <p:nvSpPr>
          <p:cNvPr id="9077" name="Google Shape;9077;gebcc44cdea_0_432: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8" name="Google Shape;9078;gebcc44cdea_0_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Cô khen bạn …. Đã mở sách xong rồi</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8"/>
        <p:cNvGrpSpPr/>
        <p:nvPr/>
      </p:nvGrpSpPr>
      <p:grpSpPr>
        <a:xfrm>
          <a:off x="0" y="0"/>
          <a:ext cx="0" cy="0"/>
          <a:chOff x="0" y="0"/>
          <a:chExt cx="0" cy="0"/>
        </a:xfrm>
      </p:grpSpPr>
      <p:sp>
        <p:nvSpPr>
          <p:cNvPr id="9639" name="Google Shape;9639;gedaf5ece66_0_0: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0" name="Google Shape;9640;gedaf5ece6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9"/>
        <p:cNvGrpSpPr/>
        <p:nvPr/>
      </p:nvGrpSpPr>
      <p:grpSpPr>
        <a:xfrm>
          <a:off x="0" y="0"/>
          <a:ext cx="0" cy="0"/>
          <a:chOff x="0" y="0"/>
          <a:chExt cx="0" cy="0"/>
        </a:xfrm>
      </p:grpSpPr>
      <p:sp>
        <p:nvSpPr>
          <p:cNvPr id="10020" name="Google Shape;10020;gebcc44cdea_0_2651: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1" name="Google Shape;10021;gebcc44cdea_0_2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Cô có một trò chơi nhỏ để thử thách chúng mình. Các em sẽ có khoảng 1 phút quan sát 4 bức tranh trên  màn hình và suy nghĩ xem những tình huống nguy hiểm nào có thể xảy ra trong từng bức tranh.</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3"/>
        <p:cNvGrpSpPr/>
        <p:nvPr/>
      </p:nvGrpSpPr>
      <p:grpSpPr>
        <a:xfrm>
          <a:off x="0" y="0"/>
          <a:ext cx="0" cy="0"/>
          <a:chOff x="0" y="0"/>
          <a:chExt cx="0" cy="0"/>
        </a:xfrm>
      </p:grpSpPr>
      <p:sp>
        <p:nvSpPr>
          <p:cNvPr id="9824" name="Google Shape;9824;gebcc44cdea_0_1962: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5" name="Google Shape;9825;gebcc44cdea_0_1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Gv click vào cánh cửa để tới bức tranh, click vào bông hoa để tới Slide kết luận.</a:t>
            </a:r>
            <a:endParaRPr dirty="0"/>
          </a:p>
        </p:txBody>
      </p:sp>
    </p:spTree>
    <p:extLst>
      <p:ext uri="{BB962C8B-B14F-4D97-AF65-F5344CB8AC3E}">
        <p14:creationId xmlns:p14="http://schemas.microsoft.com/office/powerpoint/2010/main" val="69242281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only" type="titleOnly" preserve="1">
  <p:cSld name="1_Title only">
    <p:bg>
      <p:bgPr>
        <a:solidFill>
          <a:schemeClr val="accent4"/>
        </a:solidFill>
        <a:effectLst/>
      </p:bgPr>
    </p:bg>
    <p:spTree>
      <p:nvGrpSpPr>
        <p:cNvPr id="1" name="Shape 1373"/>
        <p:cNvGrpSpPr/>
        <p:nvPr/>
      </p:nvGrpSpPr>
      <p:grpSpPr>
        <a:xfrm>
          <a:off x="0" y="0"/>
          <a:ext cx="0" cy="0"/>
          <a:chOff x="0" y="0"/>
          <a:chExt cx="0" cy="0"/>
        </a:xfrm>
      </p:grpSpPr>
      <p:sp>
        <p:nvSpPr>
          <p:cNvPr id="1374" name="Google Shape;1374;p6"/>
          <p:cNvSpPr txBox="1">
            <a:spLocks noGrp="1"/>
          </p:cNvSpPr>
          <p:nvPr>
            <p:ph type="title"/>
          </p:nvPr>
        </p:nvSpPr>
        <p:spPr>
          <a:xfrm>
            <a:off x="957625" y="593367"/>
            <a:ext cx="10246588"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75" name="Google Shape;1375;p6"/>
          <p:cNvSpPr/>
          <p:nvPr/>
        </p:nvSpPr>
        <p:spPr>
          <a:xfrm>
            <a:off x="10522651" y="5658017"/>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376" name="Google Shape;1376;p6"/>
          <p:cNvGrpSpPr/>
          <p:nvPr/>
        </p:nvGrpSpPr>
        <p:grpSpPr>
          <a:xfrm rot="-9591300">
            <a:off x="-3485066" y="5367762"/>
            <a:ext cx="5873096" cy="1675093"/>
            <a:chOff x="5021625" y="1087550"/>
            <a:chExt cx="996900" cy="283625"/>
          </a:xfrm>
        </p:grpSpPr>
        <p:sp>
          <p:nvSpPr>
            <p:cNvPr id="1377" name="Google Shape;1377;p6"/>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78" name="Google Shape;1378;p6"/>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79" name="Google Shape;1379;p6"/>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0" name="Google Shape;1380;p6"/>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1" name="Google Shape;1381;p6"/>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2" name="Google Shape;1382;p6"/>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3" name="Google Shape;1383;p6"/>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4" name="Google Shape;1384;p6"/>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5" name="Google Shape;1385;p6"/>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6" name="Google Shape;1386;p6"/>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7" name="Google Shape;1387;p6"/>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8" name="Google Shape;1388;p6"/>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9" name="Google Shape;1389;p6"/>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0" name="Google Shape;1390;p6"/>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1" name="Google Shape;1391;p6"/>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2" name="Google Shape;1392;p6"/>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3" name="Google Shape;1393;p6"/>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4" name="Google Shape;1394;p6"/>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5" name="Google Shape;1395;p6"/>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6" name="Google Shape;1396;p6"/>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7" name="Google Shape;1397;p6"/>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8" name="Google Shape;1398;p6"/>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9" name="Google Shape;1399;p6"/>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0" name="Google Shape;1400;p6"/>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1" name="Google Shape;1401;p6"/>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2" name="Google Shape;1402;p6"/>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3" name="Google Shape;1403;p6"/>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4" name="Google Shape;1404;p6"/>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5" name="Google Shape;1405;p6"/>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6" name="Google Shape;1406;p6"/>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7" name="Google Shape;1407;p6"/>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8" name="Google Shape;1408;p6"/>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9" name="Google Shape;1409;p6"/>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0" name="Google Shape;1410;p6"/>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1" name="Google Shape;1411;p6"/>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2" name="Google Shape;1412;p6"/>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3" name="Google Shape;1413;p6"/>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4" name="Google Shape;1414;p6"/>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5" name="Google Shape;1415;p6"/>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6" name="Google Shape;1416;p6"/>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7" name="Google Shape;1417;p6"/>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8" name="Google Shape;1418;p6"/>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9" name="Google Shape;1419;p6"/>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0" name="Google Shape;1420;p6"/>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1" name="Google Shape;1421;p6"/>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2" name="Google Shape;1422;p6"/>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3" name="Google Shape;1423;p6"/>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4" name="Google Shape;1424;p6"/>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5" name="Google Shape;1425;p6"/>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6" name="Google Shape;1426;p6"/>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7" name="Google Shape;1427;p6"/>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8" name="Google Shape;1428;p6"/>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9" name="Google Shape;1429;p6"/>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0" name="Google Shape;1430;p6"/>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1" name="Google Shape;1431;p6"/>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2" name="Google Shape;1432;p6"/>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3" name="Google Shape;1433;p6"/>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4" name="Google Shape;1434;p6"/>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5" name="Google Shape;1435;p6"/>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6" name="Google Shape;1436;p6"/>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7" name="Google Shape;1437;p6"/>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8" name="Google Shape;1438;p6"/>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9" name="Google Shape;1439;p6"/>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0" name="Google Shape;1440;p6"/>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1" name="Google Shape;1441;p6"/>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2" name="Google Shape;1442;p6"/>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3" name="Google Shape;1443;p6"/>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4" name="Google Shape;1444;p6"/>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5" name="Google Shape;1445;p6"/>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6" name="Google Shape;1446;p6"/>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7" name="Google Shape;1447;p6"/>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8" name="Google Shape;1448;p6"/>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9" name="Google Shape;1449;p6"/>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0" name="Google Shape;1450;p6"/>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1" name="Google Shape;1451;p6"/>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2" name="Google Shape;1452;p6"/>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3" name="Google Shape;1453;p6"/>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4" name="Google Shape;1454;p6"/>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5" name="Google Shape;1455;p6"/>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6" name="Google Shape;1456;p6"/>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7" name="Google Shape;1457;p6"/>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8" name="Google Shape;1458;p6"/>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9" name="Google Shape;1459;p6"/>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0" name="Google Shape;1460;p6"/>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1" name="Google Shape;1461;p6"/>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2" name="Google Shape;1462;p6"/>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3" name="Google Shape;1463;p6"/>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4" name="Google Shape;1464;p6"/>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5" name="Google Shape;1465;p6"/>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6" name="Google Shape;1466;p6"/>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7" name="Google Shape;1467;p6"/>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8" name="Google Shape;1468;p6"/>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9" name="Google Shape;1469;p6"/>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0" name="Google Shape;1470;p6"/>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1" name="Google Shape;1471;p6"/>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2" name="Google Shape;1472;p6"/>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3" name="Google Shape;1473;p6"/>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4" name="Google Shape;1474;p6"/>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5" name="Google Shape;1475;p6"/>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6" name="Google Shape;1476;p6"/>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7" name="Google Shape;1477;p6"/>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8" name="Google Shape;1478;p6"/>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9" name="Google Shape;1479;p6"/>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0" name="Google Shape;1480;p6"/>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1" name="Google Shape;1481;p6"/>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2" name="Google Shape;1482;p6"/>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3" name="Google Shape;1483;p6"/>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4" name="Google Shape;1484;p6"/>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5" name="Google Shape;1485;p6"/>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6" name="Google Shape;1486;p6"/>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7" name="Google Shape;1487;p6"/>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8" name="Google Shape;1488;p6"/>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9" name="Google Shape;1489;p6"/>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0" name="Google Shape;1490;p6"/>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1" name="Google Shape;1491;p6"/>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2" name="Google Shape;1492;p6"/>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3" name="Google Shape;1493;p6"/>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4" name="Google Shape;1494;p6"/>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5" name="Google Shape;1495;p6"/>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6" name="Google Shape;1496;p6"/>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7" name="Google Shape;1497;p6"/>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8" name="Google Shape;1498;p6"/>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9" name="Google Shape;1499;p6"/>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0" name="Google Shape;1500;p6"/>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1" name="Google Shape;1501;p6"/>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2" name="Google Shape;1502;p6"/>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3" name="Google Shape;1503;p6"/>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4" name="Google Shape;1504;p6"/>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5" name="Google Shape;1505;p6"/>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6" name="Google Shape;1506;p6"/>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7" name="Google Shape;1507;p6"/>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8" name="Google Shape;1508;p6"/>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9" name="Google Shape;1509;p6"/>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0" name="Google Shape;1510;p6"/>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1" name="Google Shape;1511;p6"/>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2" name="Google Shape;1512;p6"/>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3" name="Google Shape;1513;p6"/>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4" name="Google Shape;1514;p6"/>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5" name="Google Shape;1515;p6"/>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6" name="Google Shape;1516;p6"/>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7" name="Google Shape;1517;p6"/>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8" name="Google Shape;1518;p6"/>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9" name="Google Shape;1519;p6"/>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0" name="Google Shape;1520;p6"/>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1" name="Google Shape;1521;p6"/>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2" name="Google Shape;1522;p6"/>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3" name="Google Shape;1523;p6"/>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4" name="Google Shape;1524;p6"/>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5" name="Google Shape;1525;p6"/>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6" name="Google Shape;1526;p6"/>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7" name="Google Shape;1527;p6"/>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8" name="Google Shape;1528;p6"/>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9" name="Google Shape;1529;p6"/>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0" name="Google Shape;1530;p6"/>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1" name="Google Shape;1531;p6"/>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2" name="Google Shape;1532;p6"/>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3" name="Google Shape;1533;p6"/>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4" name="Google Shape;1534;p6"/>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5" name="Google Shape;1535;p6"/>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6" name="Google Shape;1536;p6"/>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7" name="Google Shape;1537;p6"/>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8" name="Google Shape;1538;p6"/>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9" name="Google Shape;1539;p6"/>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0" name="Google Shape;1540;p6"/>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1" name="Google Shape;1541;p6"/>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2" name="Google Shape;1542;p6"/>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3" name="Google Shape;1543;p6"/>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4" name="Google Shape;1544;p6"/>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5" name="Google Shape;1545;p6"/>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6" name="Google Shape;1546;p6"/>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7" name="Google Shape;1547;p6"/>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8" name="Google Shape;1548;p6"/>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9" name="Google Shape;1549;p6"/>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0" name="Google Shape;1550;p6"/>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1" name="Google Shape;1551;p6"/>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2" name="Google Shape;1552;p6"/>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3" name="Google Shape;1553;p6"/>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4" name="Google Shape;1554;p6"/>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5" name="Google Shape;1555;p6"/>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6" name="Google Shape;1556;p6"/>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7" name="Google Shape;1557;p6"/>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8" name="Google Shape;1558;p6"/>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9" name="Google Shape;1559;p6"/>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0" name="Google Shape;1560;p6"/>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1" name="Google Shape;1561;p6"/>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2" name="Google Shape;1562;p6"/>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3" name="Google Shape;1563;p6"/>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4" name="Google Shape;1564;p6"/>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5" name="Google Shape;1565;p6"/>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6" name="Google Shape;1566;p6"/>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7" name="Google Shape;1567;p6"/>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8" name="Google Shape;1568;p6"/>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9" name="Google Shape;1569;p6"/>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0" name="Google Shape;1570;p6"/>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1" name="Google Shape;1571;p6"/>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2" name="Google Shape;1572;p6"/>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3" name="Google Shape;1573;p6"/>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4" name="Google Shape;1574;p6"/>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5" name="Google Shape;1575;p6"/>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6" name="Google Shape;1576;p6"/>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7" name="Google Shape;1577;p6"/>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8" name="Google Shape;1578;p6"/>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9" name="Google Shape;1579;p6"/>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0" name="Google Shape;1580;p6"/>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1" name="Google Shape;1581;p6"/>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2" name="Google Shape;1582;p6"/>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3" name="Google Shape;1583;p6"/>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4" name="Google Shape;1584;p6"/>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5" name="Google Shape;1585;p6"/>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6" name="Google Shape;1586;p6"/>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7" name="Google Shape;1587;p6"/>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8" name="Google Shape;1588;p6"/>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9" name="Google Shape;1589;p6"/>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0" name="Google Shape;1590;p6"/>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1" name="Google Shape;1591;p6"/>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2" name="Google Shape;1592;p6"/>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3" name="Google Shape;1593;p6"/>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4" name="Google Shape;1594;p6"/>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5" name="Google Shape;1595;p6"/>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6" name="Google Shape;1596;p6"/>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7" name="Google Shape;1597;p6"/>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8" name="Google Shape;1598;p6"/>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9" name="Google Shape;1599;p6"/>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0" name="Google Shape;1600;p6"/>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1" name="Google Shape;1601;p6"/>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2" name="Google Shape;1602;p6"/>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3" name="Google Shape;1603;p6"/>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4" name="Google Shape;1604;p6"/>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5" name="Google Shape;1605;p6"/>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6" name="Google Shape;1606;p6"/>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7" name="Google Shape;1607;p6"/>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8" name="Google Shape;1608;p6"/>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9" name="Google Shape;1609;p6"/>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0" name="Google Shape;1610;p6"/>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1" name="Google Shape;1611;p6"/>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2" name="Google Shape;1612;p6"/>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3" name="Google Shape;1613;p6"/>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4" name="Google Shape;1614;p6"/>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5" name="Google Shape;1615;p6"/>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6" name="Google Shape;1616;p6"/>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7" name="Google Shape;1617;p6"/>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8" name="Google Shape;1618;p6"/>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9" name="Google Shape;1619;p6"/>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0" name="Google Shape;1620;p6"/>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1" name="Google Shape;1621;p6"/>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2" name="Google Shape;1622;p6"/>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3" name="Google Shape;1623;p6"/>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4" name="Google Shape;1624;p6"/>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5" name="Google Shape;1625;p6"/>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6" name="Google Shape;1626;p6"/>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7" name="Google Shape;1627;p6"/>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8" name="Google Shape;1628;p6"/>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9" name="Google Shape;1629;p6"/>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0" name="Google Shape;1630;p6"/>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1" name="Google Shape;1631;p6"/>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2" name="Google Shape;1632;p6"/>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3" name="Google Shape;1633;p6"/>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4" name="Google Shape;1634;p6"/>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5" name="Google Shape;1635;p6"/>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6" name="Google Shape;1636;p6"/>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7" name="Google Shape;1637;p6"/>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8" name="Google Shape;1638;p6"/>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9" name="Google Shape;1639;p6"/>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0" name="Google Shape;1640;p6"/>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1" name="Google Shape;1641;p6"/>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2" name="Google Shape;1642;p6"/>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3" name="Google Shape;1643;p6"/>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4" name="Google Shape;1644;p6"/>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5" name="Google Shape;1645;p6"/>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6" name="Google Shape;1646;p6"/>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7" name="Google Shape;1647;p6"/>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8" name="Google Shape;1648;p6"/>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9" name="Google Shape;1649;p6"/>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0" name="Google Shape;1650;p6"/>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1" name="Google Shape;1651;p6"/>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2" name="Google Shape;1652;p6"/>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3" name="Google Shape;1653;p6"/>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4" name="Google Shape;1654;p6"/>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5" name="Google Shape;1655;p6"/>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6" name="Google Shape;1656;p6"/>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7" name="Google Shape;1657;p6"/>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8" name="Google Shape;1658;p6"/>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9" name="Google Shape;1659;p6"/>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0" name="Google Shape;1660;p6"/>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1" name="Google Shape;1661;p6"/>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2" name="Google Shape;1662;p6"/>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3" name="Google Shape;1663;p6"/>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4" name="Google Shape;1664;p6"/>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5" name="Google Shape;1665;p6"/>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6" name="Google Shape;1666;p6"/>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7" name="Google Shape;1667;p6"/>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8" name="Google Shape;1668;p6"/>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1669" name="Google Shape;1669;p6"/>
          <p:cNvSpPr/>
          <p:nvPr/>
        </p:nvSpPr>
        <p:spPr>
          <a:xfrm rot="-6300053">
            <a:off x="1709329" y="6712241"/>
            <a:ext cx="2134645" cy="917048"/>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1"/>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670" name="Google Shape;1670;p6"/>
          <p:cNvGrpSpPr/>
          <p:nvPr/>
        </p:nvGrpSpPr>
        <p:grpSpPr>
          <a:xfrm>
            <a:off x="11204206" y="-222929"/>
            <a:ext cx="1368172" cy="1162253"/>
            <a:chOff x="5124150" y="3418675"/>
            <a:chExt cx="584175" cy="495025"/>
          </a:xfrm>
        </p:grpSpPr>
        <p:sp>
          <p:nvSpPr>
            <p:cNvPr id="1671" name="Google Shape;1671;p6"/>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2" name="Google Shape;1672;p6"/>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3" name="Google Shape;1673;p6"/>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4" name="Google Shape;1674;p6"/>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5" name="Google Shape;1675;p6"/>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6" name="Google Shape;1676;p6"/>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7" name="Google Shape;1677;p6"/>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8" name="Google Shape;1678;p6"/>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9" name="Google Shape;1679;p6"/>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0" name="Google Shape;1680;p6"/>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1" name="Google Shape;1681;p6"/>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2" name="Google Shape;1682;p6"/>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3" name="Google Shape;1683;p6"/>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4" name="Google Shape;1684;p6"/>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5" name="Google Shape;1685;p6"/>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6" name="Google Shape;1686;p6"/>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7" name="Google Shape;1687;p6"/>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688" name="Google Shape;1688;p6"/>
          <p:cNvGrpSpPr/>
          <p:nvPr/>
        </p:nvGrpSpPr>
        <p:grpSpPr>
          <a:xfrm>
            <a:off x="11091007" y="3818193"/>
            <a:ext cx="558024" cy="551879"/>
            <a:chOff x="4129135" y="4735732"/>
            <a:chExt cx="419556" cy="413909"/>
          </a:xfrm>
        </p:grpSpPr>
        <p:sp>
          <p:nvSpPr>
            <p:cNvPr id="1689" name="Google Shape;1689;p6"/>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0" name="Google Shape;1690;p6"/>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1" name="Google Shape;1691;p6"/>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2" name="Google Shape;1692;p6"/>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3" name="Google Shape;1693;p6"/>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694" name="Google Shape;1694;p6"/>
          <p:cNvGrpSpPr/>
          <p:nvPr/>
        </p:nvGrpSpPr>
        <p:grpSpPr>
          <a:xfrm>
            <a:off x="11353654" y="5448809"/>
            <a:ext cx="411412" cy="406969"/>
            <a:chOff x="4583184" y="5084531"/>
            <a:chExt cx="309324" cy="305227"/>
          </a:xfrm>
        </p:grpSpPr>
        <p:sp>
          <p:nvSpPr>
            <p:cNvPr id="1695" name="Google Shape;1695;p6"/>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6" name="Google Shape;1696;p6"/>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7" name="Google Shape;1697;p6"/>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8" name="Google Shape;1698;p6"/>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9" name="Google Shape;1699;p6"/>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700" name="Google Shape;1700;p6"/>
          <p:cNvGrpSpPr/>
          <p:nvPr/>
        </p:nvGrpSpPr>
        <p:grpSpPr>
          <a:xfrm>
            <a:off x="11450276" y="4588405"/>
            <a:ext cx="487554" cy="483668"/>
            <a:chOff x="4648293" y="4608503"/>
            <a:chExt cx="366572" cy="362751"/>
          </a:xfrm>
        </p:grpSpPr>
        <p:sp>
          <p:nvSpPr>
            <p:cNvPr id="1701" name="Google Shape;1701;p6"/>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2" name="Google Shape;1702;p6"/>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3" name="Google Shape;1703;p6"/>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4" name="Google Shape;1704;p6"/>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5" name="Google Shape;1705;p6"/>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1706" name="Google Shape;1706;p6"/>
          <p:cNvSpPr/>
          <p:nvPr/>
        </p:nvSpPr>
        <p:spPr>
          <a:xfrm>
            <a:off x="-993090" y="-717383"/>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707" name="Google Shape;1707;p6"/>
          <p:cNvGrpSpPr/>
          <p:nvPr/>
        </p:nvGrpSpPr>
        <p:grpSpPr>
          <a:xfrm>
            <a:off x="172700" y="4814730"/>
            <a:ext cx="883619" cy="1491525"/>
            <a:chOff x="5885054" y="4561989"/>
            <a:chExt cx="302091" cy="508636"/>
          </a:xfrm>
        </p:grpSpPr>
        <p:sp>
          <p:nvSpPr>
            <p:cNvPr id="1708" name="Google Shape;1708;p6"/>
            <p:cNvSpPr/>
            <p:nvPr/>
          </p:nvSpPr>
          <p:spPr>
            <a:xfrm rot="2700000">
              <a:off x="5913313" y="4622210"/>
              <a:ext cx="245573" cy="181648"/>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9" name="Google Shape;1709;p6"/>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61463831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4"/>
        </a:solidFill>
        <a:effectLst/>
      </p:bgPr>
    </p:bg>
    <p:spTree>
      <p:nvGrpSpPr>
        <p:cNvPr id="1" name="Shape 3327"/>
        <p:cNvGrpSpPr/>
        <p:nvPr/>
      </p:nvGrpSpPr>
      <p:grpSpPr>
        <a:xfrm>
          <a:off x="0" y="0"/>
          <a:ext cx="0" cy="0"/>
          <a:chOff x="0" y="0"/>
          <a:chExt cx="0" cy="0"/>
        </a:xfrm>
      </p:grpSpPr>
      <p:sp>
        <p:nvSpPr>
          <p:cNvPr id="3328" name="Google Shape;3328;p11"/>
          <p:cNvSpPr txBox="1">
            <a:spLocks noGrp="1"/>
          </p:cNvSpPr>
          <p:nvPr>
            <p:ph type="title" hasCustomPrompt="1"/>
          </p:nvPr>
        </p:nvSpPr>
        <p:spPr>
          <a:xfrm>
            <a:off x="3901823" y="3409400"/>
            <a:ext cx="4357992" cy="20148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4630"/>
            </a:lvl1pPr>
            <a:lvl2pPr lvl="1" algn="ctr">
              <a:spcBef>
                <a:spcPts val="0"/>
              </a:spcBef>
              <a:spcAft>
                <a:spcPts val="0"/>
              </a:spcAft>
              <a:buSzPts val="9600"/>
              <a:buNone/>
              <a:defRPr sz="12768"/>
            </a:lvl2pPr>
            <a:lvl3pPr lvl="2" algn="ctr">
              <a:spcBef>
                <a:spcPts val="0"/>
              </a:spcBef>
              <a:spcAft>
                <a:spcPts val="0"/>
              </a:spcAft>
              <a:buSzPts val="9600"/>
              <a:buNone/>
              <a:defRPr sz="12768"/>
            </a:lvl3pPr>
            <a:lvl4pPr lvl="3" algn="ctr">
              <a:spcBef>
                <a:spcPts val="0"/>
              </a:spcBef>
              <a:spcAft>
                <a:spcPts val="0"/>
              </a:spcAft>
              <a:buSzPts val="9600"/>
              <a:buNone/>
              <a:defRPr sz="12768"/>
            </a:lvl4pPr>
            <a:lvl5pPr lvl="4" algn="ctr">
              <a:spcBef>
                <a:spcPts val="0"/>
              </a:spcBef>
              <a:spcAft>
                <a:spcPts val="0"/>
              </a:spcAft>
              <a:buSzPts val="9600"/>
              <a:buNone/>
              <a:defRPr sz="12768"/>
            </a:lvl5pPr>
            <a:lvl6pPr lvl="5" algn="ctr">
              <a:spcBef>
                <a:spcPts val="0"/>
              </a:spcBef>
              <a:spcAft>
                <a:spcPts val="0"/>
              </a:spcAft>
              <a:buSzPts val="9600"/>
              <a:buNone/>
              <a:defRPr sz="12768"/>
            </a:lvl6pPr>
            <a:lvl7pPr lvl="6" algn="ctr">
              <a:spcBef>
                <a:spcPts val="0"/>
              </a:spcBef>
              <a:spcAft>
                <a:spcPts val="0"/>
              </a:spcAft>
              <a:buSzPts val="9600"/>
              <a:buNone/>
              <a:defRPr sz="12768"/>
            </a:lvl7pPr>
            <a:lvl8pPr lvl="7" algn="ctr">
              <a:spcBef>
                <a:spcPts val="0"/>
              </a:spcBef>
              <a:spcAft>
                <a:spcPts val="0"/>
              </a:spcAft>
              <a:buSzPts val="9600"/>
              <a:buNone/>
              <a:defRPr sz="12768"/>
            </a:lvl8pPr>
            <a:lvl9pPr lvl="8" algn="ctr">
              <a:spcBef>
                <a:spcPts val="0"/>
              </a:spcBef>
              <a:spcAft>
                <a:spcPts val="0"/>
              </a:spcAft>
              <a:buSzPts val="9600"/>
              <a:buNone/>
              <a:defRPr sz="12768"/>
            </a:lvl9pPr>
          </a:lstStyle>
          <a:p>
            <a:r>
              <a:t>xx%</a:t>
            </a:r>
          </a:p>
        </p:txBody>
      </p:sp>
      <p:sp>
        <p:nvSpPr>
          <p:cNvPr id="3329" name="Google Shape;3329;p11"/>
          <p:cNvSpPr txBox="1">
            <a:spLocks noGrp="1"/>
          </p:cNvSpPr>
          <p:nvPr>
            <p:ph type="subTitle" idx="1"/>
          </p:nvPr>
        </p:nvSpPr>
        <p:spPr>
          <a:xfrm>
            <a:off x="3902023" y="5195867"/>
            <a:ext cx="4357992" cy="84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28"/>
            </a:lvl1pPr>
            <a:lvl2pPr lvl="1" algn="ctr" rtl="0">
              <a:lnSpc>
                <a:spcPct val="100000"/>
              </a:lnSpc>
              <a:spcBef>
                <a:spcPts val="0"/>
              </a:spcBef>
              <a:spcAft>
                <a:spcPts val="0"/>
              </a:spcAft>
              <a:buSzPts val="1600"/>
              <a:buNone/>
              <a:defRPr sz="2128"/>
            </a:lvl2pPr>
            <a:lvl3pPr lvl="2" algn="ctr" rtl="0">
              <a:lnSpc>
                <a:spcPct val="100000"/>
              </a:lnSpc>
              <a:spcBef>
                <a:spcPts val="0"/>
              </a:spcBef>
              <a:spcAft>
                <a:spcPts val="0"/>
              </a:spcAft>
              <a:buSzPts val="1600"/>
              <a:buNone/>
              <a:defRPr sz="2128"/>
            </a:lvl3pPr>
            <a:lvl4pPr lvl="3" algn="ctr" rtl="0">
              <a:lnSpc>
                <a:spcPct val="100000"/>
              </a:lnSpc>
              <a:spcBef>
                <a:spcPts val="0"/>
              </a:spcBef>
              <a:spcAft>
                <a:spcPts val="0"/>
              </a:spcAft>
              <a:buSzPts val="1600"/>
              <a:buNone/>
              <a:defRPr sz="2128"/>
            </a:lvl4pPr>
            <a:lvl5pPr lvl="4" algn="ctr" rtl="0">
              <a:lnSpc>
                <a:spcPct val="100000"/>
              </a:lnSpc>
              <a:spcBef>
                <a:spcPts val="0"/>
              </a:spcBef>
              <a:spcAft>
                <a:spcPts val="0"/>
              </a:spcAft>
              <a:buSzPts val="1600"/>
              <a:buNone/>
              <a:defRPr sz="2128"/>
            </a:lvl5pPr>
            <a:lvl6pPr lvl="5" algn="ctr" rtl="0">
              <a:lnSpc>
                <a:spcPct val="100000"/>
              </a:lnSpc>
              <a:spcBef>
                <a:spcPts val="0"/>
              </a:spcBef>
              <a:spcAft>
                <a:spcPts val="0"/>
              </a:spcAft>
              <a:buSzPts val="1600"/>
              <a:buNone/>
              <a:defRPr sz="2128"/>
            </a:lvl6pPr>
            <a:lvl7pPr lvl="6" algn="ctr" rtl="0">
              <a:lnSpc>
                <a:spcPct val="100000"/>
              </a:lnSpc>
              <a:spcBef>
                <a:spcPts val="0"/>
              </a:spcBef>
              <a:spcAft>
                <a:spcPts val="0"/>
              </a:spcAft>
              <a:buSzPts val="1600"/>
              <a:buNone/>
              <a:defRPr sz="2128"/>
            </a:lvl7pPr>
            <a:lvl8pPr lvl="7" algn="ctr" rtl="0">
              <a:lnSpc>
                <a:spcPct val="100000"/>
              </a:lnSpc>
              <a:spcBef>
                <a:spcPts val="0"/>
              </a:spcBef>
              <a:spcAft>
                <a:spcPts val="0"/>
              </a:spcAft>
              <a:buSzPts val="1600"/>
              <a:buNone/>
              <a:defRPr sz="2128"/>
            </a:lvl8pPr>
            <a:lvl9pPr lvl="8" algn="ctr" rtl="0">
              <a:lnSpc>
                <a:spcPct val="100000"/>
              </a:lnSpc>
              <a:spcBef>
                <a:spcPts val="0"/>
              </a:spcBef>
              <a:spcAft>
                <a:spcPts val="0"/>
              </a:spcAft>
              <a:buSzPts val="1600"/>
              <a:buNone/>
              <a:defRPr sz="2128"/>
            </a:lvl9pPr>
          </a:lstStyle>
          <a:p>
            <a:endParaRPr/>
          </a:p>
        </p:txBody>
      </p:sp>
      <p:grpSp>
        <p:nvGrpSpPr>
          <p:cNvPr id="3330" name="Google Shape;3330;p11"/>
          <p:cNvGrpSpPr/>
          <p:nvPr/>
        </p:nvGrpSpPr>
        <p:grpSpPr>
          <a:xfrm rot="-5400066">
            <a:off x="-6706462" y="-2404452"/>
            <a:ext cx="13844416" cy="1955679"/>
            <a:chOff x="5021625" y="1087550"/>
            <a:chExt cx="996900" cy="283625"/>
          </a:xfrm>
        </p:grpSpPr>
        <p:sp>
          <p:nvSpPr>
            <p:cNvPr id="3331" name="Google Shape;3331;p11"/>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2" name="Google Shape;3332;p11"/>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3" name="Google Shape;3333;p11"/>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4" name="Google Shape;3334;p11"/>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5" name="Google Shape;3335;p11"/>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6" name="Google Shape;3336;p11"/>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7" name="Google Shape;3337;p11"/>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8" name="Google Shape;3338;p11"/>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9" name="Google Shape;3339;p11"/>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0" name="Google Shape;3340;p11"/>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1" name="Google Shape;3341;p11"/>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2" name="Google Shape;3342;p11"/>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3" name="Google Shape;3343;p11"/>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4" name="Google Shape;3344;p11"/>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5" name="Google Shape;3345;p11"/>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6" name="Google Shape;3346;p11"/>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7" name="Google Shape;3347;p11"/>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8" name="Google Shape;3348;p11"/>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9" name="Google Shape;3349;p11"/>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0" name="Google Shape;3350;p11"/>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1" name="Google Shape;3351;p11"/>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2" name="Google Shape;3352;p11"/>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3" name="Google Shape;3353;p11"/>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4" name="Google Shape;3354;p11"/>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5" name="Google Shape;3355;p11"/>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6" name="Google Shape;3356;p11"/>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7" name="Google Shape;3357;p11"/>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8" name="Google Shape;3358;p11"/>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9" name="Google Shape;3359;p11"/>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0" name="Google Shape;3360;p11"/>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1" name="Google Shape;3361;p11"/>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2" name="Google Shape;3362;p11"/>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3" name="Google Shape;3363;p11"/>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4" name="Google Shape;3364;p11"/>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5" name="Google Shape;3365;p11"/>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6" name="Google Shape;3366;p11"/>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7" name="Google Shape;3367;p11"/>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8" name="Google Shape;3368;p11"/>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9" name="Google Shape;3369;p11"/>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0" name="Google Shape;3370;p11"/>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1" name="Google Shape;3371;p11"/>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2" name="Google Shape;3372;p11"/>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3" name="Google Shape;3373;p11"/>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4" name="Google Shape;3374;p11"/>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5" name="Google Shape;3375;p11"/>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6" name="Google Shape;3376;p11"/>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7" name="Google Shape;3377;p11"/>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8" name="Google Shape;3378;p11"/>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79" name="Google Shape;3379;p11"/>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0" name="Google Shape;3380;p11"/>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1" name="Google Shape;3381;p11"/>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2" name="Google Shape;3382;p11"/>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3" name="Google Shape;3383;p11"/>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4" name="Google Shape;3384;p11"/>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5" name="Google Shape;3385;p11"/>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6" name="Google Shape;3386;p11"/>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7" name="Google Shape;3387;p11"/>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8" name="Google Shape;3388;p11"/>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9" name="Google Shape;3389;p11"/>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0" name="Google Shape;3390;p11"/>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1" name="Google Shape;3391;p11"/>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2" name="Google Shape;3392;p11"/>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3" name="Google Shape;3393;p11"/>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4" name="Google Shape;3394;p11"/>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5" name="Google Shape;3395;p11"/>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6" name="Google Shape;3396;p11"/>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7" name="Google Shape;3397;p11"/>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8" name="Google Shape;3398;p11"/>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99" name="Google Shape;3399;p11"/>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0" name="Google Shape;3400;p11"/>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1" name="Google Shape;3401;p11"/>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2" name="Google Shape;3402;p11"/>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3" name="Google Shape;3403;p11"/>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4" name="Google Shape;3404;p11"/>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5" name="Google Shape;3405;p11"/>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6" name="Google Shape;3406;p11"/>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7" name="Google Shape;3407;p11"/>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8" name="Google Shape;3408;p11"/>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09" name="Google Shape;3409;p11"/>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0" name="Google Shape;3410;p11"/>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1" name="Google Shape;3411;p11"/>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2" name="Google Shape;3412;p11"/>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3" name="Google Shape;3413;p11"/>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4" name="Google Shape;3414;p11"/>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5" name="Google Shape;3415;p11"/>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6" name="Google Shape;3416;p11"/>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7" name="Google Shape;3417;p11"/>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8" name="Google Shape;3418;p11"/>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19" name="Google Shape;3419;p11"/>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0" name="Google Shape;3420;p11"/>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1" name="Google Shape;3421;p11"/>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2" name="Google Shape;3422;p11"/>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3" name="Google Shape;3423;p11"/>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4" name="Google Shape;3424;p11"/>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5" name="Google Shape;3425;p11"/>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6" name="Google Shape;3426;p11"/>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7" name="Google Shape;3427;p11"/>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8" name="Google Shape;3428;p11"/>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29" name="Google Shape;3429;p11"/>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0" name="Google Shape;3430;p11"/>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1" name="Google Shape;3431;p11"/>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2" name="Google Shape;3432;p11"/>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3" name="Google Shape;3433;p11"/>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4" name="Google Shape;3434;p11"/>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5" name="Google Shape;3435;p11"/>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6" name="Google Shape;3436;p11"/>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7" name="Google Shape;3437;p11"/>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8" name="Google Shape;3438;p11"/>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9" name="Google Shape;3439;p11"/>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0" name="Google Shape;3440;p11"/>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1" name="Google Shape;3441;p11"/>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2" name="Google Shape;3442;p11"/>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3" name="Google Shape;3443;p11"/>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4" name="Google Shape;3444;p11"/>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5" name="Google Shape;3445;p11"/>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6" name="Google Shape;3446;p11"/>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7" name="Google Shape;3447;p11"/>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8" name="Google Shape;3448;p11"/>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9" name="Google Shape;3449;p11"/>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0" name="Google Shape;3450;p11"/>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1" name="Google Shape;3451;p11"/>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2" name="Google Shape;3452;p11"/>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3" name="Google Shape;3453;p11"/>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4" name="Google Shape;3454;p11"/>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5" name="Google Shape;3455;p11"/>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6" name="Google Shape;3456;p11"/>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7" name="Google Shape;3457;p11"/>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8" name="Google Shape;3458;p11"/>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9" name="Google Shape;3459;p11"/>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0" name="Google Shape;3460;p11"/>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1" name="Google Shape;3461;p11"/>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2" name="Google Shape;3462;p11"/>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3" name="Google Shape;3463;p11"/>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4" name="Google Shape;3464;p11"/>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5" name="Google Shape;3465;p11"/>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6" name="Google Shape;3466;p11"/>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7" name="Google Shape;3467;p11"/>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8" name="Google Shape;3468;p11"/>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9" name="Google Shape;3469;p11"/>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0" name="Google Shape;3470;p11"/>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1" name="Google Shape;3471;p11"/>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2" name="Google Shape;3472;p11"/>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3" name="Google Shape;3473;p11"/>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4" name="Google Shape;3474;p11"/>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5" name="Google Shape;3475;p11"/>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6" name="Google Shape;3476;p11"/>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7" name="Google Shape;3477;p11"/>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8" name="Google Shape;3478;p11"/>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9" name="Google Shape;3479;p11"/>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0" name="Google Shape;3480;p11"/>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1" name="Google Shape;3481;p11"/>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2" name="Google Shape;3482;p11"/>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3" name="Google Shape;3483;p11"/>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4" name="Google Shape;3484;p11"/>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5" name="Google Shape;3485;p11"/>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6" name="Google Shape;3486;p11"/>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7" name="Google Shape;3487;p11"/>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8" name="Google Shape;3488;p11"/>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9" name="Google Shape;3489;p11"/>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0" name="Google Shape;3490;p11"/>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1" name="Google Shape;3491;p11"/>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2" name="Google Shape;3492;p11"/>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3" name="Google Shape;3493;p11"/>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4" name="Google Shape;3494;p11"/>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5" name="Google Shape;3495;p11"/>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6" name="Google Shape;3496;p11"/>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7" name="Google Shape;3497;p11"/>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8" name="Google Shape;3498;p11"/>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9" name="Google Shape;3499;p11"/>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0" name="Google Shape;3500;p11"/>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1" name="Google Shape;3501;p11"/>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2" name="Google Shape;3502;p11"/>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3" name="Google Shape;3503;p11"/>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4" name="Google Shape;3504;p11"/>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5" name="Google Shape;3505;p11"/>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6" name="Google Shape;3506;p11"/>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7" name="Google Shape;3507;p11"/>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8" name="Google Shape;3508;p11"/>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9" name="Google Shape;3509;p11"/>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0" name="Google Shape;3510;p11"/>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1" name="Google Shape;3511;p11"/>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2" name="Google Shape;3512;p11"/>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3" name="Google Shape;3513;p11"/>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4" name="Google Shape;3514;p11"/>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5" name="Google Shape;3515;p11"/>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6" name="Google Shape;3516;p11"/>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7" name="Google Shape;3517;p11"/>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8" name="Google Shape;3518;p11"/>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9" name="Google Shape;3519;p11"/>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0" name="Google Shape;3520;p11"/>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1" name="Google Shape;3521;p11"/>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2" name="Google Shape;3522;p11"/>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3" name="Google Shape;3523;p11"/>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4" name="Google Shape;3524;p11"/>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5" name="Google Shape;3525;p11"/>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6" name="Google Shape;3526;p11"/>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7" name="Google Shape;3527;p11"/>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8" name="Google Shape;3528;p11"/>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9" name="Google Shape;3529;p11"/>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0" name="Google Shape;3530;p11"/>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1" name="Google Shape;3531;p11"/>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2" name="Google Shape;3532;p11"/>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3" name="Google Shape;3533;p11"/>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4" name="Google Shape;3534;p11"/>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5" name="Google Shape;3535;p11"/>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6" name="Google Shape;3536;p11"/>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7" name="Google Shape;3537;p11"/>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8" name="Google Shape;3538;p11"/>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9" name="Google Shape;3539;p11"/>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0" name="Google Shape;3540;p11"/>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1" name="Google Shape;3541;p11"/>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2" name="Google Shape;3542;p11"/>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3" name="Google Shape;3543;p11"/>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4" name="Google Shape;3544;p11"/>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5" name="Google Shape;3545;p11"/>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6" name="Google Shape;3546;p11"/>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7" name="Google Shape;3547;p11"/>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8" name="Google Shape;3548;p11"/>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9" name="Google Shape;3549;p11"/>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0" name="Google Shape;3550;p11"/>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1" name="Google Shape;3551;p11"/>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2" name="Google Shape;3552;p11"/>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3" name="Google Shape;3553;p11"/>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4" name="Google Shape;3554;p11"/>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5" name="Google Shape;3555;p11"/>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6" name="Google Shape;3556;p11"/>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7" name="Google Shape;3557;p11"/>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8" name="Google Shape;3558;p11"/>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9" name="Google Shape;3559;p11"/>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0" name="Google Shape;3560;p11"/>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1" name="Google Shape;3561;p11"/>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2" name="Google Shape;3562;p11"/>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3" name="Google Shape;3563;p11"/>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4" name="Google Shape;3564;p11"/>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5" name="Google Shape;3565;p11"/>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6" name="Google Shape;3566;p11"/>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7" name="Google Shape;3567;p11"/>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8" name="Google Shape;3568;p11"/>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9" name="Google Shape;3569;p11"/>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0" name="Google Shape;3570;p11"/>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1" name="Google Shape;3571;p11"/>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2" name="Google Shape;3572;p11"/>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3" name="Google Shape;3573;p11"/>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4" name="Google Shape;3574;p11"/>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5" name="Google Shape;3575;p11"/>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6" name="Google Shape;3576;p11"/>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7" name="Google Shape;3577;p11"/>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8" name="Google Shape;3578;p11"/>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9" name="Google Shape;3579;p11"/>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0" name="Google Shape;3580;p11"/>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1" name="Google Shape;3581;p11"/>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2" name="Google Shape;3582;p11"/>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3" name="Google Shape;3583;p11"/>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4" name="Google Shape;3584;p11"/>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5" name="Google Shape;3585;p11"/>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6" name="Google Shape;3586;p11"/>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7" name="Google Shape;3587;p11"/>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8" name="Google Shape;3588;p11"/>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9" name="Google Shape;3589;p11"/>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0" name="Google Shape;3590;p11"/>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1" name="Google Shape;3591;p11"/>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2" name="Google Shape;3592;p11"/>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3" name="Google Shape;3593;p11"/>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4" name="Google Shape;3594;p11"/>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5" name="Google Shape;3595;p11"/>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6" name="Google Shape;3596;p11"/>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7" name="Google Shape;3597;p11"/>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8" name="Google Shape;3598;p11"/>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9" name="Google Shape;3599;p11"/>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0" name="Google Shape;3600;p11"/>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1" name="Google Shape;3601;p11"/>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2" name="Google Shape;3602;p11"/>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3" name="Google Shape;3603;p11"/>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1"/>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1"/>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6" name="Google Shape;3606;p11"/>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7" name="Google Shape;3607;p11"/>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8" name="Google Shape;3608;p11"/>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9" name="Google Shape;3609;p11"/>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1"/>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1"/>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1"/>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1"/>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1"/>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1"/>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1"/>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7" name="Google Shape;3617;p11"/>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8" name="Google Shape;3618;p11"/>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1"/>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1"/>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1"/>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1"/>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23" name="Google Shape;3623;p11"/>
          <p:cNvGrpSpPr/>
          <p:nvPr/>
        </p:nvGrpSpPr>
        <p:grpSpPr>
          <a:xfrm rot="5400066" flipH="1">
            <a:off x="5023979" y="6657715"/>
            <a:ext cx="13844416" cy="1955679"/>
            <a:chOff x="5021625" y="1087550"/>
            <a:chExt cx="996900" cy="283625"/>
          </a:xfrm>
        </p:grpSpPr>
        <p:sp>
          <p:nvSpPr>
            <p:cNvPr id="3624" name="Google Shape;3624;p11"/>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1"/>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1"/>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1"/>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1"/>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1"/>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1"/>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1"/>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1"/>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1"/>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1"/>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1"/>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1"/>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1"/>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1"/>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1"/>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1"/>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1"/>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1"/>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1"/>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1"/>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5" name="Google Shape;3645;p11"/>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6" name="Google Shape;3646;p11"/>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1"/>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1"/>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1"/>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1"/>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1"/>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1"/>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1"/>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4" name="Google Shape;3654;p11"/>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5" name="Google Shape;3655;p11"/>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1"/>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1"/>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1"/>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1"/>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1"/>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1"/>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1"/>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1"/>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1"/>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1"/>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1"/>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1"/>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1"/>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1"/>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1"/>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1"/>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1"/>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1"/>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1"/>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1"/>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1"/>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1"/>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1"/>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9" name="Google Shape;3679;p11"/>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0" name="Google Shape;3680;p11"/>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1"/>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1"/>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1"/>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1"/>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1"/>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1"/>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7" name="Google Shape;3687;p11"/>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8" name="Google Shape;3688;p11"/>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1"/>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1"/>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1"/>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1"/>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1"/>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1"/>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1"/>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1"/>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1"/>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1"/>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1"/>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1"/>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1"/>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1"/>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1"/>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1"/>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1"/>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1"/>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1"/>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8" name="Google Shape;3708;p11"/>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9" name="Google Shape;3709;p11"/>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1"/>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1"/>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1"/>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1"/>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1"/>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1"/>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1"/>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1"/>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1"/>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1"/>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1"/>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1"/>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1"/>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3" name="Google Shape;3723;p11"/>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4" name="Google Shape;3724;p11"/>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1"/>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1"/>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1"/>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1"/>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1"/>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1"/>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1"/>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1"/>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1"/>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1"/>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1"/>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1"/>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1"/>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1"/>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1"/>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1"/>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1"/>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1"/>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1"/>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1"/>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1"/>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1"/>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1"/>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1"/>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1"/>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1"/>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1"/>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1"/>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1"/>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1"/>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1"/>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1"/>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1"/>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1"/>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1"/>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1"/>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1"/>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1"/>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1"/>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1"/>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1"/>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1"/>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1"/>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1"/>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1"/>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1"/>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1"/>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1"/>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1"/>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1"/>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1"/>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1"/>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1"/>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1"/>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1"/>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1"/>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1"/>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1"/>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1"/>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1"/>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5" name="Google Shape;3785;p11"/>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6" name="Google Shape;3786;p11"/>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1"/>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1"/>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1"/>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1"/>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1"/>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1"/>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1"/>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1"/>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1"/>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1"/>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1"/>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1"/>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1"/>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1"/>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1"/>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1"/>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1"/>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1"/>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1"/>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1"/>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1"/>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1"/>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1"/>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0" name="Google Shape;3810;p11"/>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1" name="Google Shape;3811;p11"/>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1"/>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1"/>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4" name="Google Shape;3814;p11"/>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5" name="Google Shape;3815;p11"/>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1"/>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1"/>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8" name="Google Shape;3818;p11"/>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9" name="Google Shape;3819;p11"/>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1"/>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1"/>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2" name="Google Shape;3822;p11"/>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3" name="Google Shape;3823;p11"/>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4" name="Google Shape;3824;p11"/>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5" name="Google Shape;3825;p11"/>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6" name="Google Shape;3826;p11"/>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7" name="Google Shape;3827;p11"/>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8" name="Google Shape;3828;p11"/>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9" name="Google Shape;3829;p11"/>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0" name="Google Shape;3830;p11"/>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1" name="Google Shape;3831;p11"/>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2" name="Google Shape;3832;p11"/>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3" name="Google Shape;3833;p11"/>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4" name="Google Shape;3834;p11"/>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5" name="Google Shape;3835;p11"/>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6" name="Google Shape;3836;p11"/>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7" name="Google Shape;3837;p11"/>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8" name="Google Shape;3838;p11"/>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9" name="Google Shape;3839;p11"/>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0" name="Google Shape;3840;p11"/>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1" name="Google Shape;3841;p11"/>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2" name="Google Shape;3842;p11"/>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3" name="Google Shape;3843;p11"/>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4" name="Google Shape;3844;p11"/>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5" name="Google Shape;3845;p11"/>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6" name="Google Shape;3846;p11"/>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7" name="Google Shape;3847;p11"/>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8" name="Google Shape;3848;p11"/>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9" name="Google Shape;3849;p11"/>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0" name="Google Shape;3850;p11"/>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1" name="Google Shape;3851;p11"/>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2" name="Google Shape;3852;p11"/>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3" name="Google Shape;3853;p11"/>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4" name="Google Shape;3854;p11"/>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5" name="Google Shape;3855;p11"/>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6" name="Google Shape;3856;p11"/>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7" name="Google Shape;3857;p11"/>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8" name="Google Shape;3858;p11"/>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9" name="Google Shape;3859;p11"/>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0" name="Google Shape;3860;p11"/>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1" name="Google Shape;3861;p11"/>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2" name="Google Shape;3862;p11"/>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3" name="Google Shape;3863;p11"/>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4" name="Google Shape;3864;p11"/>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5" name="Google Shape;3865;p11"/>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6" name="Google Shape;3866;p11"/>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7" name="Google Shape;3867;p11"/>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8" name="Google Shape;3868;p11"/>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9" name="Google Shape;3869;p11"/>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0" name="Google Shape;3870;p11"/>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1" name="Google Shape;3871;p11"/>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2" name="Google Shape;3872;p11"/>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3" name="Google Shape;3873;p11"/>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4" name="Google Shape;3874;p11"/>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5" name="Google Shape;3875;p11"/>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6" name="Google Shape;3876;p11"/>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7" name="Google Shape;3877;p11"/>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8" name="Google Shape;3878;p11"/>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9" name="Google Shape;3879;p11"/>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0" name="Google Shape;3880;p11"/>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1" name="Google Shape;3881;p11"/>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2" name="Google Shape;3882;p11"/>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3" name="Google Shape;3883;p11"/>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4" name="Google Shape;3884;p11"/>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5" name="Google Shape;3885;p11"/>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6" name="Google Shape;3886;p11"/>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7" name="Google Shape;3887;p11"/>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8" name="Google Shape;3888;p11"/>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9" name="Google Shape;3889;p11"/>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0" name="Google Shape;3890;p11"/>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1" name="Google Shape;3891;p11"/>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2" name="Google Shape;3892;p11"/>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3" name="Google Shape;3893;p11"/>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4" name="Google Shape;3894;p11"/>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5" name="Google Shape;3895;p11"/>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6" name="Google Shape;3896;p11"/>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7" name="Google Shape;3897;p11"/>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8" name="Google Shape;3898;p11"/>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9" name="Google Shape;3899;p11"/>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0" name="Google Shape;3900;p11"/>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1" name="Google Shape;3901;p11"/>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2" name="Google Shape;3902;p11"/>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3" name="Google Shape;3903;p11"/>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4" name="Google Shape;3904;p11"/>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5" name="Google Shape;3905;p11"/>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6" name="Google Shape;3906;p11"/>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7" name="Google Shape;3907;p11"/>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8" name="Google Shape;3908;p11"/>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9" name="Google Shape;3909;p11"/>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10" name="Google Shape;3910;p11"/>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11" name="Google Shape;3911;p11"/>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12" name="Google Shape;3912;p11"/>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13" name="Google Shape;3913;p11"/>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14" name="Google Shape;3914;p11"/>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15" name="Google Shape;3915;p11"/>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916" name="Google Shape;3916;p11"/>
          <p:cNvSpPr/>
          <p:nvPr/>
        </p:nvSpPr>
        <p:spPr>
          <a:xfrm rot="5400000" flipH="1">
            <a:off x="10369254" y="5812792"/>
            <a:ext cx="2134645" cy="917056"/>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917" name="Google Shape;3917;p11"/>
          <p:cNvGrpSpPr/>
          <p:nvPr/>
        </p:nvGrpSpPr>
        <p:grpSpPr>
          <a:xfrm flipH="1">
            <a:off x="10890281" y="949013"/>
            <a:ext cx="1092565" cy="979243"/>
            <a:chOff x="5897275" y="4736686"/>
            <a:chExt cx="373525" cy="333939"/>
          </a:xfrm>
        </p:grpSpPr>
        <p:sp>
          <p:nvSpPr>
            <p:cNvPr id="3918" name="Google Shape;3918;p11"/>
            <p:cNvSpPr/>
            <p:nvPr/>
          </p:nvSpPr>
          <p:spPr>
            <a:xfrm>
              <a:off x="6025225" y="4736686"/>
              <a:ext cx="245575" cy="181650"/>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19" name="Google Shape;3919;p11"/>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920" name="Google Shape;3920;p11"/>
          <p:cNvGrpSpPr/>
          <p:nvPr/>
        </p:nvGrpSpPr>
        <p:grpSpPr>
          <a:xfrm>
            <a:off x="245550" y="3166426"/>
            <a:ext cx="558024" cy="551879"/>
            <a:chOff x="4129135" y="4735732"/>
            <a:chExt cx="419556" cy="413909"/>
          </a:xfrm>
        </p:grpSpPr>
        <p:sp>
          <p:nvSpPr>
            <p:cNvPr id="3921" name="Google Shape;3921;p11"/>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22" name="Google Shape;3922;p11"/>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23" name="Google Shape;3923;p11"/>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24" name="Google Shape;3924;p11"/>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25" name="Google Shape;3925;p11"/>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926" name="Google Shape;3926;p11"/>
          <p:cNvGrpSpPr/>
          <p:nvPr/>
        </p:nvGrpSpPr>
        <p:grpSpPr>
          <a:xfrm>
            <a:off x="508195" y="4797042"/>
            <a:ext cx="411412" cy="406969"/>
            <a:chOff x="4583184" y="5084531"/>
            <a:chExt cx="309324" cy="305227"/>
          </a:xfrm>
        </p:grpSpPr>
        <p:sp>
          <p:nvSpPr>
            <p:cNvPr id="3927" name="Google Shape;3927;p11"/>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28" name="Google Shape;3928;p11"/>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29" name="Google Shape;3929;p11"/>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30" name="Google Shape;3930;p11"/>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31" name="Google Shape;3931;p11"/>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932" name="Google Shape;3932;p11"/>
          <p:cNvGrpSpPr/>
          <p:nvPr/>
        </p:nvGrpSpPr>
        <p:grpSpPr>
          <a:xfrm>
            <a:off x="604818" y="3936638"/>
            <a:ext cx="487554" cy="483668"/>
            <a:chOff x="4648293" y="4608503"/>
            <a:chExt cx="366572" cy="362751"/>
          </a:xfrm>
        </p:grpSpPr>
        <p:sp>
          <p:nvSpPr>
            <p:cNvPr id="3933" name="Google Shape;3933;p11"/>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34" name="Google Shape;3934;p11"/>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35" name="Google Shape;3935;p11"/>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36" name="Google Shape;3936;p11"/>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37" name="Google Shape;3937;p11"/>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938" name="Google Shape;3938;p11"/>
          <p:cNvGrpSpPr/>
          <p:nvPr/>
        </p:nvGrpSpPr>
        <p:grpSpPr>
          <a:xfrm flipH="1">
            <a:off x="7988825" y="-448929"/>
            <a:ext cx="1368172" cy="1162253"/>
            <a:chOff x="5124150" y="3418675"/>
            <a:chExt cx="584175" cy="495025"/>
          </a:xfrm>
        </p:grpSpPr>
        <p:sp>
          <p:nvSpPr>
            <p:cNvPr id="3939" name="Google Shape;3939;p11"/>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0" name="Google Shape;3940;p11"/>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1" name="Google Shape;3941;p11"/>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2" name="Google Shape;3942;p11"/>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3" name="Google Shape;3943;p11"/>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4" name="Google Shape;3944;p11"/>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5" name="Google Shape;3945;p11"/>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6" name="Google Shape;3946;p11"/>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7" name="Google Shape;3947;p11"/>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8" name="Google Shape;3948;p11"/>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9" name="Google Shape;3949;p11"/>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50" name="Google Shape;3950;p11"/>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51" name="Google Shape;3951;p11"/>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52" name="Google Shape;3952;p11"/>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53" name="Google Shape;3953;p11"/>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54" name="Google Shape;3954;p11"/>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55" name="Google Shape;3955;p11"/>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956" name="Google Shape;3956;p11"/>
          <p:cNvGrpSpPr/>
          <p:nvPr/>
        </p:nvGrpSpPr>
        <p:grpSpPr>
          <a:xfrm flipH="1">
            <a:off x="1717877" y="5989971"/>
            <a:ext cx="1368172" cy="1162253"/>
            <a:chOff x="5124150" y="3418675"/>
            <a:chExt cx="584175" cy="495025"/>
          </a:xfrm>
        </p:grpSpPr>
        <p:sp>
          <p:nvSpPr>
            <p:cNvPr id="3957" name="Google Shape;3957;p11"/>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58" name="Google Shape;3958;p11"/>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59" name="Google Shape;3959;p11"/>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0" name="Google Shape;3960;p11"/>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1" name="Google Shape;3961;p11"/>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2" name="Google Shape;3962;p11"/>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3" name="Google Shape;3963;p11"/>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4" name="Google Shape;3964;p11"/>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5" name="Google Shape;3965;p11"/>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6" name="Google Shape;3966;p11"/>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7" name="Google Shape;3967;p11"/>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8" name="Google Shape;3968;p11"/>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9" name="Google Shape;3969;p11"/>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70" name="Google Shape;3970;p11"/>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71" name="Google Shape;3971;p11"/>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72" name="Google Shape;3972;p11"/>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73" name="Google Shape;3973;p11"/>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97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accent4"/>
        </a:solidFill>
        <a:effectLst/>
      </p:bgPr>
    </p:bg>
    <p:spTree>
      <p:nvGrpSpPr>
        <p:cNvPr id="1" name="Shape 3975"/>
        <p:cNvGrpSpPr/>
        <p:nvPr/>
      </p:nvGrpSpPr>
      <p:grpSpPr>
        <a:xfrm>
          <a:off x="0" y="0"/>
          <a:ext cx="0" cy="0"/>
          <a:chOff x="0" y="0"/>
          <a:chExt cx="0" cy="0"/>
        </a:xfrm>
      </p:grpSpPr>
      <p:sp>
        <p:nvSpPr>
          <p:cNvPr id="3976" name="Google Shape;3976;p13"/>
          <p:cNvSpPr txBox="1">
            <a:spLocks noGrp="1"/>
          </p:cNvSpPr>
          <p:nvPr>
            <p:ph type="title"/>
          </p:nvPr>
        </p:nvSpPr>
        <p:spPr>
          <a:xfrm>
            <a:off x="957725" y="1775367"/>
            <a:ext cx="2329423" cy="86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793"/>
            </a:lvl1pPr>
            <a:lvl2pPr lvl="1" rtl="0">
              <a:spcBef>
                <a:spcPts val="0"/>
              </a:spcBef>
              <a:spcAft>
                <a:spcPts val="0"/>
              </a:spcAft>
              <a:buSzPts val="2400"/>
              <a:buFont typeface="Fredoka One"/>
              <a:buNone/>
              <a:defRPr sz="3192" b="1">
                <a:latin typeface="Fredoka One"/>
                <a:ea typeface="Fredoka One"/>
                <a:cs typeface="Fredoka One"/>
                <a:sym typeface="Fredoka One"/>
              </a:defRPr>
            </a:lvl2pPr>
            <a:lvl3pPr lvl="2" rtl="0">
              <a:spcBef>
                <a:spcPts val="0"/>
              </a:spcBef>
              <a:spcAft>
                <a:spcPts val="0"/>
              </a:spcAft>
              <a:buSzPts val="2400"/>
              <a:buFont typeface="Fredoka One"/>
              <a:buNone/>
              <a:defRPr sz="3192" b="1">
                <a:latin typeface="Fredoka One"/>
                <a:ea typeface="Fredoka One"/>
                <a:cs typeface="Fredoka One"/>
                <a:sym typeface="Fredoka One"/>
              </a:defRPr>
            </a:lvl3pPr>
            <a:lvl4pPr lvl="3" rtl="0">
              <a:spcBef>
                <a:spcPts val="0"/>
              </a:spcBef>
              <a:spcAft>
                <a:spcPts val="0"/>
              </a:spcAft>
              <a:buSzPts val="2400"/>
              <a:buFont typeface="Fredoka One"/>
              <a:buNone/>
              <a:defRPr sz="3192" b="1">
                <a:latin typeface="Fredoka One"/>
                <a:ea typeface="Fredoka One"/>
                <a:cs typeface="Fredoka One"/>
                <a:sym typeface="Fredoka One"/>
              </a:defRPr>
            </a:lvl4pPr>
            <a:lvl5pPr lvl="4" rtl="0">
              <a:spcBef>
                <a:spcPts val="0"/>
              </a:spcBef>
              <a:spcAft>
                <a:spcPts val="0"/>
              </a:spcAft>
              <a:buSzPts val="2400"/>
              <a:buFont typeface="Fredoka One"/>
              <a:buNone/>
              <a:defRPr sz="3192" b="1">
                <a:latin typeface="Fredoka One"/>
                <a:ea typeface="Fredoka One"/>
                <a:cs typeface="Fredoka One"/>
                <a:sym typeface="Fredoka One"/>
              </a:defRPr>
            </a:lvl5pPr>
            <a:lvl6pPr lvl="5" rtl="0">
              <a:spcBef>
                <a:spcPts val="0"/>
              </a:spcBef>
              <a:spcAft>
                <a:spcPts val="0"/>
              </a:spcAft>
              <a:buSzPts val="2400"/>
              <a:buFont typeface="Fredoka One"/>
              <a:buNone/>
              <a:defRPr sz="3192" b="1">
                <a:latin typeface="Fredoka One"/>
                <a:ea typeface="Fredoka One"/>
                <a:cs typeface="Fredoka One"/>
                <a:sym typeface="Fredoka One"/>
              </a:defRPr>
            </a:lvl6pPr>
            <a:lvl7pPr lvl="6" rtl="0">
              <a:spcBef>
                <a:spcPts val="0"/>
              </a:spcBef>
              <a:spcAft>
                <a:spcPts val="0"/>
              </a:spcAft>
              <a:buSzPts val="2400"/>
              <a:buFont typeface="Fredoka One"/>
              <a:buNone/>
              <a:defRPr sz="3192" b="1">
                <a:latin typeface="Fredoka One"/>
                <a:ea typeface="Fredoka One"/>
                <a:cs typeface="Fredoka One"/>
                <a:sym typeface="Fredoka One"/>
              </a:defRPr>
            </a:lvl7pPr>
            <a:lvl8pPr lvl="7" rtl="0">
              <a:spcBef>
                <a:spcPts val="0"/>
              </a:spcBef>
              <a:spcAft>
                <a:spcPts val="0"/>
              </a:spcAft>
              <a:buSzPts val="2400"/>
              <a:buFont typeface="Fredoka One"/>
              <a:buNone/>
              <a:defRPr sz="3192" b="1">
                <a:latin typeface="Fredoka One"/>
                <a:ea typeface="Fredoka One"/>
                <a:cs typeface="Fredoka One"/>
                <a:sym typeface="Fredoka One"/>
              </a:defRPr>
            </a:lvl8pPr>
            <a:lvl9pPr lvl="8" rtl="0">
              <a:spcBef>
                <a:spcPts val="0"/>
              </a:spcBef>
              <a:spcAft>
                <a:spcPts val="0"/>
              </a:spcAft>
              <a:buSzPts val="2400"/>
              <a:buFont typeface="Fredoka One"/>
              <a:buNone/>
              <a:defRPr sz="3192" b="1">
                <a:latin typeface="Fredoka One"/>
                <a:ea typeface="Fredoka One"/>
                <a:cs typeface="Fredoka One"/>
                <a:sym typeface="Fredoka One"/>
              </a:defRPr>
            </a:lvl9pPr>
          </a:lstStyle>
          <a:p>
            <a:endParaRPr/>
          </a:p>
        </p:txBody>
      </p:sp>
      <p:sp>
        <p:nvSpPr>
          <p:cNvPr id="3977" name="Google Shape;3977;p13"/>
          <p:cNvSpPr txBox="1">
            <a:spLocks noGrp="1"/>
          </p:cNvSpPr>
          <p:nvPr>
            <p:ph type="title" idx="2" hasCustomPrompt="1"/>
          </p:nvPr>
        </p:nvSpPr>
        <p:spPr>
          <a:xfrm>
            <a:off x="3287048" y="1810000"/>
            <a:ext cx="89099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990">
                <a:solidFill>
                  <a:schemeClr val="lt1"/>
                </a:solidFill>
              </a:defRPr>
            </a:lvl1pPr>
            <a:lvl2pPr lvl="1" rtl="0">
              <a:spcBef>
                <a:spcPts val="0"/>
              </a:spcBef>
              <a:spcAft>
                <a:spcPts val="0"/>
              </a:spcAft>
              <a:buSzPts val="3000"/>
              <a:buNone/>
              <a:defRPr sz="3990"/>
            </a:lvl2pPr>
            <a:lvl3pPr lvl="2" rtl="0">
              <a:spcBef>
                <a:spcPts val="0"/>
              </a:spcBef>
              <a:spcAft>
                <a:spcPts val="0"/>
              </a:spcAft>
              <a:buSzPts val="3000"/>
              <a:buNone/>
              <a:defRPr sz="3990"/>
            </a:lvl3pPr>
            <a:lvl4pPr lvl="3" rtl="0">
              <a:spcBef>
                <a:spcPts val="0"/>
              </a:spcBef>
              <a:spcAft>
                <a:spcPts val="0"/>
              </a:spcAft>
              <a:buSzPts val="3000"/>
              <a:buNone/>
              <a:defRPr sz="3990"/>
            </a:lvl4pPr>
            <a:lvl5pPr lvl="4" rtl="0">
              <a:spcBef>
                <a:spcPts val="0"/>
              </a:spcBef>
              <a:spcAft>
                <a:spcPts val="0"/>
              </a:spcAft>
              <a:buSzPts val="3000"/>
              <a:buNone/>
              <a:defRPr sz="3990"/>
            </a:lvl5pPr>
            <a:lvl6pPr lvl="5" rtl="0">
              <a:spcBef>
                <a:spcPts val="0"/>
              </a:spcBef>
              <a:spcAft>
                <a:spcPts val="0"/>
              </a:spcAft>
              <a:buSzPts val="3000"/>
              <a:buNone/>
              <a:defRPr sz="3990"/>
            </a:lvl6pPr>
            <a:lvl7pPr lvl="6" rtl="0">
              <a:spcBef>
                <a:spcPts val="0"/>
              </a:spcBef>
              <a:spcAft>
                <a:spcPts val="0"/>
              </a:spcAft>
              <a:buSzPts val="3000"/>
              <a:buNone/>
              <a:defRPr sz="3990"/>
            </a:lvl7pPr>
            <a:lvl8pPr lvl="7" rtl="0">
              <a:spcBef>
                <a:spcPts val="0"/>
              </a:spcBef>
              <a:spcAft>
                <a:spcPts val="0"/>
              </a:spcAft>
              <a:buSzPts val="3000"/>
              <a:buNone/>
              <a:defRPr sz="3990"/>
            </a:lvl8pPr>
            <a:lvl9pPr lvl="8" rtl="0">
              <a:spcBef>
                <a:spcPts val="0"/>
              </a:spcBef>
              <a:spcAft>
                <a:spcPts val="0"/>
              </a:spcAft>
              <a:buSzPts val="3000"/>
              <a:buNone/>
              <a:defRPr sz="3990"/>
            </a:lvl9pPr>
          </a:lstStyle>
          <a:p>
            <a:r>
              <a:t>xx%</a:t>
            </a:r>
          </a:p>
        </p:txBody>
      </p:sp>
      <p:sp>
        <p:nvSpPr>
          <p:cNvPr id="3978" name="Google Shape;3978;p13"/>
          <p:cNvSpPr txBox="1">
            <a:spLocks noGrp="1"/>
          </p:cNvSpPr>
          <p:nvPr>
            <p:ph type="subTitle" idx="1"/>
          </p:nvPr>
        </p:nvSpPr>
        <p:spPr>
          <a:xfrm>
            <a:off x="957625" y="2635833"/>
            <a:ext cx="2329423" cy="95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2"/>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979" name="Google Shape;3979;p13"/>
          <p:cNvSpPr txBox="1">
            <a:spLocks noGrp="1"/>
          </p:cNvSpPr>
          <p:nvPr>
            <p:ph type="title" idx="3"/>
          </p:nvPr>
        </p:nvSpPr>
        <p:spPr>
          <a:xfrm>
            <a:off x="957725" y="4236667"/>
            <a:ext cx="2329423" cy="86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793"/>
            </a:lvl1pPr>
            <a:lvl2pPr lvl="1" rtl="0">
              <a:spcBef>
                <a:spcPts val="0"/>
              </a:spcBef>
              <a:spcAft>
                <a:spcPts val="0"/>
              </a:spcAft>
              <a:buSzPts val="2400"/>
              <a:buFont typeface="Fredoka One"/>
              <a:buNone/>
              <a:defRPr sz="3192" b="1">
                <a:latin typeface="Fredoka One"/>
                <a:ea typeface="Fredoka One"/>
                <a:cs typeface="Fredoka One"/>
                <a:sym typeface="Fredoka One"/>
              </a:defRPr>
            </a:lvl2pPr>
            <a:lvl3pPr lvl="2" rtl="0">
              <a:spcBef>
                <a:spcPts val="0"/>
              </a:spcBef>
              <a:spcAft>
                <a:spcPts val="0"/>
              </a:spcAft>
              <a:buSzPts val="2400"/>
              <a:buFont typeface="Fredoka One"/>
              <a:buNone/>
              <a:defRPr sz="3192" b="1">
                <a:latin typeface="Fredoka One"/>
                <a:ea typeface="Fredoka One"/>
                <a:cs typeface="Fredoka One"/>
                <a:sym typeface="Fredoka One"/>
              </a:defRPr>
            </a:lvl3pPr>
            <a:lvl4pPr lvl="3" rtl="0">
              <a:spcBef>
                <a:spcPts val="0"/>
              </a:spcBef>
              <a:spcAft>
                <a:spcPts val="0"/>
              </a:spcAft>
              <a:buSzPts val="2400"/>
              <a:buFont typeface="Fredoka One"/>
              <a:buNone/>
              <a:defRPr sz="3192" b="1">
                <a:latin typeface="Fredoka One"/>
                <a:ea typeface="Fredoka One"/>
                <a:cs typeface="Fredoka One"/>
                <a:sym typeface="Fredoka One"/>
              </a:defRPr>
            </a:lvl4pPr>
            <a:lvl5pPr lvl="4" rtl="0">
              <a:spcBef>
                <a:spcPts val="0"/>
              </a:spcBef>
              <a:spcAft>
                <a:spcPts val="0"/>
              </a:spcAft>
              <a:buSzPts val="2400"/>
              <a:buFont typeface="Fredoka One"/>
              <a:buNone/>
              <a:defRPr sz="3192" b="1">
                <a:latin typeface="Fredoka One"/>
                <a:ea typeface="Fredoka One"/>
                <a:cs typeface="Fredoka One"/>
                <a:sym typeface="Fredoka One"/>
              </a:defRPr>
            </a:lvl5pPr>
            <a:lvl6pPr lvl="5" rtl="0">
              <a:spcBef>
                <a:spcPts val="0"/>
              </a:spcBef>
              <a:spcAft>
                <a:spcPts val="0"/>
              </a:spcAft>
              <a:buSzPts val="2400"/>
              <a:buFont typeface="Fredoka One"/>
              <a:buNone/>
              <a:defRPr sz="3192" b="1">
                <a:latin typeface="Fredoka One"/>
                <a:ea typeface="Fredoka One"/>
                <a:cs typeface="Fredoka One"/>
                <a:sym typeface="Fredoka One"/>
              </a:defRPr>
            </a:lvl6pPr>
            <a:lvl7pPr lvl="6" rtl="0">
              <a:spcBef>
                <a:spcPts val="0"/>
              </a:spcBef>
              <a:spcAft>
                <a:spcPts val="0"/>
              </a:spcAft>
              <a:buSzPts val="2400"/>
              <a:buFont typeface="Fredoka One"/>
              <a:buNone/>
              <a:defRPr sz="3192" b="1">
                <a:latin typeface="Fredoka One"/>
                <a:ea typeface="Fredoka One"/>
                <a:cs typeface="Fredoka One"/>
                <a:sym typeface="Fredoka One"/>
              </a:defRPr>
            </a:lvl7pPr>
            <a:lvl8pPr lvl="7" rtl="0">
              <a:spcBef>
                <a:spcPts val="0"/>
              </a:spcBef>
              <a:spcAft>
                <a:spcPts val="0"/>
              </a:spcAft>
              <a:buSzPts val="2400"/>
              <a:buFont typeface="Fredoka One"/>
              <a:buNone/>
              <a:defRPr sz="3192" b="1">
                <a:latin typeface="Fredoka One"/>
                <a:ea typeface="Fredoka One"/>
                <a:cs typeface="Fredoka One"/>
                <a:sym typeface="Fredoka One"/>
              </a:defRPr>
            </a:lvl8pPr>
            <a:lvl9pPr lvl="8" rtl="0">
              <a:spcBef>
                <a:spcPts val="0"/>
              </a:spcBef>
              <a:spcAft>
                <a:spcPts val="0"/>
              </a:spcAft>
              <a:buSzPts val="2400"/>
              <a:buFont typeface="Fredoka One"/>
              <a:buNone/>
              <a:defRPr sz="3192" b="1">
                <a:latin typeface="Fredoka One"/>
                <a:ea typeface="Fredoka One"/>
                <a:cs typeface="Fredoka One"/>
                <a:sym typeface="Fredoka One"/>
              </a:defRPr>
            </a:lvl9pPr>
          </a:lstStyle>
          <a:p>
            <a:endParaRPr/>
          </a:p>
        </p:txBody>
      </p:sp>
      <p:sp>
        <p:nvSpPr>
          <p:cNvPr id="3980" name="Google Shape;3980;p13"/>
          <p:cNvSpPr txBox="1">
            <a:spLocks noGrp="1"/>
          </p:cNvSpPr>
          <p:nvPr>
            <p:ph type="title" idx="4" hasCustomPrompt="1"/>
          </p:nvPr>
        </p:nvSpPr>
        <p:spPr>
          <a:xfrm>
            <a:off x="3287048" y="4271267"/>
            <a:ext cx="89099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990">
                <a:solidFill>
                  <a:schemeClr val="lt1"/>
                </a:solidFill>
              </a:defRPr>
            </a:lvl1pPr>
            <a:lvl2pPr lvl="1" rtl="0">
              <a:spcBef>
                <a:spcPts val="0"/>
              </a:spcBef>
              <a:spcAft>
                <a:spcPts val="0"/>
              </a:spcAft>
              <a:buSzPts val="3000"/>
              <a:buNone/>
              <a:defRPr sz="3990"/>
            </a:lvl2pPr>
            <a:lvl3pPr lvl="2" rtl="0">
              <a:spcBef>
                <a:spcPts val="0"/>
              </a:spcBef>
              <a:spcAft>
                <a:spcPts val="0"/>
              </a:spcAft>
              <a:buSzPts val="3000"/>
              <a:buNone/>
              <a:defRPr sz="3990"/>
            </a:lvl3pPr>
            <a:lvl4pPr lvl="3" rtl="0">
              <a:spcBef>
                <a:spcPts val="0"/>
              </a:spcBef>
              <a:spcAft>
                <a:spcPts val="0"/>
              </a:spcAft>
              <a:buSzPts val="3000"/>
              <a:buNone/>
              <a:defRPr sz="3990"/>
            </a:lvl4pPr>
            <a:lvl5pPr lvl="4" rtl="0">
              <a:spcBef>
                <a:spcPts val="0"/>
              </a:spcBef>
              <a:spcAft>
                <a:spcPts val="0"/>
              </a:spcAft>
              <a:buSzPts val="3000"/>
              <a:buNone/>
              <a:defRPr sz="3990"/>
            </a:lvl5pPr>
            <a:lvl6pPr lvl="5" rtl="0">
              <a:spcBef>
                <a:spcPts val="0"/>
              </a:spcBef>
              <a:spcAft>
                <a:spcPts val="0"/>
              </a:spcAft>
              <a:buSzPts val="3000"/>
              <a:buNone/>
              <a:defRPr sz="3990"/>
            </a:lvl6pPr>
            <a:lvl7pPr lvl="6" rtl="0">
              <a:spcBef>
                <a:spcPts val="0"/>
              </a:spcBef>
              <a:spcAft>
                <a:spcPts val="0"/>
              </a:spcAft>
              <a:buSzPts val="3000"/>
              <a:buNone/>
              <a:defRPr sz="3990"/>
            </a:lvl7pPr>
            <a:lvl8pPr lvl="7" rtl="0">
              <a:spcBef>
                <a:spcPts val="0"/>
              </a:spcBef>
              <a:spcAft>
                <a:spcPts val="0"/>
              </a:spcAft>
              <a:buSzPts val="3000"/>
              <a:buNone/>
              <a:defRPr sz="3990"/>
            </a:lvl8pPr>
            <a:lvl9pPr lvl="8" rtl="0">
              <a:spcBef>
                <a:spcPts val="0"/>
              </a:spcBef>
              <a:spcAft>
                <a:spcPts val="0"/>
              </a:spcAft>
              <a:buSzPts val="3000"/>
              <a:buNone/>
              <a:defRPr sz="3990"/>
            </a:lvl9pPr>
          </a:lstStyle>
          <a:p>
            <a:r>
              <a:t>xx%</a:t>
            </a:r>
          </a:p>
        </p:txBody>
      </p:sp>
      <p:sp>
        <p:nvSpPr>
          <p:cNvPr id="3981" name="Google Shape;3981;p13"/>
          <p:cNvSpPr txBox="1">
            <a:spLocks noGrp="1"/>
          </p:cNvSpPr>
          <p:nvPr>
            <p:ph type="subTitle" idx="5"/>
          </p:nvPr>
        </p:nvSpPr>
        <p:spPr>
          <a:xfrm>
            <a:off x="957625" y="5097067"/>
            <a:ext cx="2329423" cy="95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2"/>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982" name="Google Shape;3982;p13"/>
          <p:cNvSpPr txBox="1">
            <a:spLocks noGrp="1"/>
          </p:cNvSpPr>
          <p:nvPr>
            <p:ph type="title" idx="6"/>
          </p:nvPr>
        </p:nvSpPr>
        <p:spPr>
          <a:xfrm>
            <a:off x="8874790" y="1775367"/>
            <a:ext cx="2329423" cy="86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793"/>
            </a:lvl1pPr>
            <a:lvl2pPr lvl="1" rtl="0">
              <a:spcBef>
                <a:spcPts val="0"/>
              </a:spcBef>
              <a:spcAft>
                <a:spcPts val="0"/>
              </a:spcAft>
              <a:buSzPts val="2400"/>
              <a:buFont typeface="Fredoka One"/>
              <a:buNone/>
              <a:defRPr sz="3192" b="1">
                <a:latin typeface="Fredoka One"/>
                <a:ea typeface="Fredoka One"/>
                <a:cs typeface="Fredoka One"/>
                <a:sym typeface="Fredoka One"/>
              </a:defRPr>
            </a:lvl2pPr>
            <a:lvl3pPr lvl="2" rtl="0">
              <a:spcBef>
                <a:spcPts val="0"/>
              </a:spcBef>
              <a:spcAft>
                <a:spcPts val="0"/>
              </a:spcAft>
              <a:buSzPts val="2400"/>
              <a:buFont typeface="Fredoka One"/>
              <a:buNone/>
              <a:defRPr sz="3192" b="1">
                <a:latin typeface="Fredoka One"/>
                <a:ea typeface="Fredoka One"/>
                <a:cs typeface="Fredoka One"/>
                <a:sym typeface="Fredoka One"/>
              </a:defRPr>
            </a:lvl3pPr>
            <a:lvl4pPr lvl="3" rtl="0">
              <a:spcBef>
                <a:spcPts val="0"/>
              </a:spcBef>
              <a:spcAft>
                <a:spcPts val="0"/>
              </a:spcAft>
              <a:buSzPts val="2400"/>
              <a:buFont typeface="Fredoka One"/>
              <a:buNone/>
              <a:defRPr sz="3192" b="1">
                <a:latin typeface="Fredoka One"/>
                <a:ea typeface="Fredoka One"/>
                <a:cs typeface="Fredoka One"/>
                <a:sym typeface="Fredoka One"/>
              </a:defRPr>
            </a:lvl4pPr>
            <a:lvl5pPr lvl="4" rtl="0">
              <a:spcBef>
                <a:spcPts val="0"/>
              </a:spcBef>
              <a:spcAft>
                <a:spcPts val="0"/>
              </a:spcAft>
              <a:buSzPts val="2400"/>
              <a:buFont typeface="Fredoka One"/>
              <a:buNone/>
              <a:defRPr sz="3192" b="1">
                <a:latin typeface="Fredoka One"/>
                <a:ea typeface="Fredoka One"/>
                <a:cs typeface="Fredoka One"/>
                <a:sym typeface="Fredoka One"/>
              </a:defRPr>
            </a:lvl5pPr>
            <a:lvl6pPr lvl="5" rtl="0">
              <a:spcBef>
                <a:spcPts val="0"/>
              </a:spcBef>
              <a:spcAft>
                <a:spcPts val="0"/>
              </a:spcAft>
              <a:buSzPts val="2400"/>
              <a:buFont typeface="Fredoka One"/>
              <a:buNone/>
              <a:defRPr sz="3192" b="1">
                <a:latin typeface="Fredoka One"/>
                <a:ea typeface="Fredoka One"/>
                <a:cs typeface="Fredoka One"/>
                <a:sym typeface="Fredoka One"/>
              </a:defRPr>
            </a:lvl6pPr>
            <a:lvl7pPr lvl="6" rtl="0">
              <a:spcBef>
                <a:spcPts val="0"/>
              </a:spcBef>
              <a:spcAft>
                <a:spcPts val="0"/>
              </a:spcAft>
              <a:buSzPts val="2400"/>
              <a:buFont typeface="Fredoka One"/>
              <a:buNone/>
              <a:defRPr sz="3192" b="1">
                <a:latin typeface="Fredoka One"/>
                <a:ea typeface="Fredoka One"/>
                <a:cs typeface="Fredoka One"/>
                <a:sym typeface="Fredoka One"/>
              </a:defRPr>
            </a:lvl7pPr>
            <a:lvl8pPr lvl="7" rtl="0">
              <a:spcBef>
                <a:spcPts val="0"/>
              </a:spcBef>
              <a:spcAft>
                <a:spcPts val="0"/>
              </a:spcAft>
              <a:buSzPts val="2400"/>
              <a:buFont typeface="Fredoka One"/>
              <a:buNone/>
              <a:defRPr sz="3192" b="1">
                <a:latin typeface="Fredoka One"/>
                <a:ea typeface="Fredoka One"/>
                <a:cs typeface="Fredoka One"/>
                <a:sym typeface="Fredoka One"/>
              </a:defRPr>
            </a:lvl8pPr>
            <a:lvl9pPr lvl="8" rtl="0">
              <a:spcBef>
                <a:spcPts val="0"/>
              </a:spcBef>
              <a:spcAft>
                <a:spcPts val="0"/>
              </a:spcAft>
              <a:buSzPts val="2400"/>
              <a:buFont typeface="Fredoka One"/>
              <a:buNone/>
              <a:defRPr sz="3192" b="1">
                <a:latin typeface="Fredoka One"/>
                <a:ea typeface="Fredoka One"/>
                <a:cs typeface="Fredoka One"/>
                <a:sym typeface="Fredoka One"/>
              </a:defRPr>
            </a:lvl9pPr>
          </a:lstStyle>
          <a:p>
            <a:endParaRPr/>
          </a:p>
        </p:txBody>
      </p:sp>
      <p:sp>
        <p:nvSpPr>
          <p:cNvPr id="3983" name="Google Shape;3983;p13"/>
          <p:cNvSpPr txBox="1">
            <a:spLocks noGrp="1"/>
          </p:cNvSpPr>
          <p:nvPr>
            <p:ph type="title" idx="7" hasCustomPrompt="1"/>
          </p:nvPr>
        </p:nvSpPr>
        <p:spPr>
          <a:xfrm>
            <a:off x="7983791" y="1809951"/>
            <a:ext cx="89099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990">
                <a:solidFill>
                  <a:schemeClr val="lt1"/>
                </a:solidFill>
              </a:defRPr>
            </a:lvl1pPr>
            <a:lvl2pPr lvl="1" rtl="0">
              <a:spcBef>
                <a:spcPts val="0"/>
              </a:spcBef>
              <a:spcAft>
                <a:spcPts val="0"/>
              </a:spcAft>
              <a:buSzPts val="3000"/>
              <a:buNone/>
              <a:defRPr sz="3990"/>
            </a:lvl2pPr>
            <a:lvl3pPr lvl="2" rtl="0">
              <a:spcBef>
                <a:spcPts val="0"/>
              </a:spcBef>
              <a:spcAft>
                <a:spcPts val="0"/>
              </a:spcAft>
              <a:buSzPts val="3000"/>
              <a:buNone/>
              <a:defRPr sz="3990"/>
            </a:lvl3pPr>
            <a:lvl4pPr lvl="3" rtl="0">
              <a:spcBef>
                <a:spcPts val="0"/>
              </a:spcBef>
              <a:spcAft>
                <a:spcPts val="0"/>
              </a:spcAft>
              <a:buSzPts val="3000"/>
              <a:buNone/>
              <a:defRPr sz="3990"/>
            </a:lvl4pPr>
            <a:lvl5pPr lvl="4" rtl="0">
              <a:spcBef>
                <a:spcPts val="0"/>
              </a:spcBef>
              <a:spcAft>
                <a:spcPts val="0"/>
              </a:spcAft>
              <a:buSzPts val="3000"/>
              <a:buNone/>
              <a:defRPr sz="3990"/>
            </a:lvl5pPr>
            <a:lvl6pPr lvl="5" rtl="0">
              <a:spcBef>
                <a:spcPts val="0"/>
              </a:spcBef>
              <a:spcAft>
                <a:spcPts val="0"/>
              </a:spcAft>
              <a:buSzPts val="3000"/>
              <a:buNone/>
              <a:defRPr sz="3990"/>
            </a:lvl6pPr>
            <a:lvl7pPr lvl="6" rtl="0">
              <a:spcBef>
                <a:spcPts val="0"/>
              </a:spcBef>
              <a:spcAft>
                <a:spcPts val="0"/>
              </a:spcAft>
              <a:buSzPts val="3000"/>
              <a:buNone/>
              <a:defRPr sz="3990"/>
            </a:lvl7pPr>
            <a:lvl8pPr lvl="7" rtl="0">
              <a:spcBef>
                <a:spcPts val="0"/>
              </a:spcBef>
              <a:spcAft>
                <a:spcPts val="0"/>
              </a:spcAft>
              <a:buSzPts val="3000"/>
              <a:buNone/>
              <a:defRPr sz="3990"/>
            </a:lvl8pPr>
            <a:lvl9pPr lvl="8" rtl="0">
              <a:spcBef>
                <a:spcPts val="0"/>
              </a:spcBef>
              <a:spcAft>
                <a:spcPts val="0"/>
              </a:spcAft>
              <a:buSzPts val="3000"/>
              <a:buNone/>
              <a:defRPr sz="3990"/>
            </a:lvl9pPr>
          </a:lstStyle>
          <a:p>
            <a:r>
              <a:t>xx%</a:t>
            </a:r>
          </a:p>
        </p:txBody>
      </p:sp>
      <p:sp>
        <p:nvSpPr>
          <p:cNvPr id="3984" name="Google Shape;3984;p13"/>
          <p:cNvSpPr txBox="1">
            <a:spLocks noGrp="1"/>
          </p:cNvSpPr>
          <p:nvPr>
            <p:ph type="subTitle" idx="8"/>
          </p:nvPr>
        </p:nvSpPr>
        <p:spPr>
          <a:xfrm>
            <a:off x="8874790" y="2635800"/>
            <a:ext cx="2329423" cy="95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2"/>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985" name="Google Shape;3985;p13"/>
          <p:cNvSpPr txBox="1">
            <a:spLocks noGrp="1"/>
          </p:cNvSpPr>
          <p:nvPr>
            <p:ph type="title" idx="9"/>
          </p:nvPr>
        </p:nvSpPr>
        <p:spPr>
          <a:xfrm>
            <a:off x="8874790" y="4235939"/>
            <a:ext cx="2329423" cy="86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793"/>
            </a:lvl1pPr>
            <a:lvl2pPr lvl="1" rtl="0">
              <a:spcBef>
                <a:spcPts val="0"/>
              </a:spcBef>
              <a:spcAft>
                <a:spcPts val="0"/>
              </a:spcAft>
              <a:buSzPts val="2400"/>
              <a:buFont typeface="Fredoka One"/>
              <a:buNone/>
              <a:defRPr sz="3192" b="1">
                <a:latin typeface="Fredoka One"/>
                <a:ea typeface="Fredoka One"/>
                <a:cs typeface="Fredoka One"/>
                <a:sym typeface="Fredoka One"/>
              </a:defRPr>
            </a:lvl2pPr>
            <a:lvl3pPr lvl="2" rtl="0">
              <a:spcBef>
                <a:spcPts val="0"/>
              </a:spcBef>
              <a:spcAft>
                <a:spcPts val="0"/>
              </a:spcAft>
              <a:buSzPts val="2400"/>
              <a:buFont typeface="Fredoka One"/>
              <a:buNone/>
              <a:defRPr sz="3192" b="1">
                <a:latin typeface="Fredoka One"/>
                <a:ea typeface="Fredoka One"/>
                <a:cs typeface="Fredoka One"/>
                <a:sym typeface="Fredoka One"/>
              </a:defRPr>
            </a:lvl3pPr>
            <a:lvl4pPr lvl="3" rtl="0">
              <a:spcBef>
                <a:spcPts val="0"/>
              </a:spcBef>
              <a:spcAft>
                <a:spcPts val="0"/>
              </a:spcAft>
              <a:buSzPts val="2400"/>
              <a:buFont typeface="Fredoka One"/>
              <a:buNone/>
              <a:defRPr sz="3192" b="1">
                <a:latin typeface="Fredoka One"/>
                <a:ea typeface="Fredoka One"/>
                <a:cs typeface="Fredoka One"/>
                <a:sym typeface="Fredoka One"/>
              </a:defRPr>
            </a:lvl4pPr>
            <a:lvl5pPr lvl="4" rtl="0">
              <a:spcBef>
                <a:spcPts val="0"/>
              </a:spcBef>
              <a:spcAft>
                <a:spcPts val="0"/>
              </a:spcAft>
              <a:buSzPts val="2400"/>
              <a:buFont typeface="Fredoka One"/>
              <a:buNone/>
              <a:defRPr sz="3192" b="1">
                <a:latin typeface="Fredoka One"/>
                <a:ea typeface="Fredoka One"/>
                <a:cs typeface="Fredoka One"/>
                <a:sym typeface="Fredoka One"/>
              </a:defRPr>
            </a:lvl5pPr>
            <a:lvl6pPr lvl="5" rtl="0">
              <a:spcBef>
                <a:spcPts val="0"/>
              </a:spcBef>
              <a:spcAft>
                <a:spcPts val="0"/>
              </a:spcAft>
              <a:buSzPts val="2400"/>
              <a:buFont typeface="Fredoka One"/>
              <a:buNone/>
              <a:defRPr sz="3192" b="1">
                <a:latin typeface="Fredoka One"/>
                <a:ea typeface="Fredoka One"/>
                <a:cs typeface="Fredoka One"/>
                <a:sym typeface="Fredoka One"/>
              </a:defRPr>
            </a:lvl6pPr>
            <a:lvl7pPr lvl="6" rtl="0">
              <a:spcBef>
                <a:spcPts val="0"/>
              </a:spcBef>
              <a:spcAft>
                <a:spcPts val="0"/>
              </a:spcAft>
              <a:buSzPts val="2400"/>
              <a:buFont typeface="Fredoka One"/>
              <a:buNone/>
              <a:defRPr sz="3192" b="1">
                <a:latin typeface="Fredoka One"/>
                <a:ea typeface="Fredoka One"/>
                <a:cs typeface="Fredoka One"/>
                <a:sym typeface="Fredoka One"/>
              </a:defRPr>
            </a:lvl7pPr>
            <a:lvl8pPr lvl="7" rtl="0">
              <a:spcBef>
                <a:spcPts val="0"/>
              </a:spcBef>
              <a:spcAft>
                <a:spcPts val="0"/>
              </a:spcAft>
              <a:buSzPts val="2400"/>
              <a:buFont typeface="Fredoka One"/>
              <a:buNone/>
              <a:defRPr sz="3192" b="1">
                <a:latin typeface="Fredoka One"/>
                <a:ea typeface="Fredoka One"/>
                <a:cs typeface="Fredoka One"/>
                <a:sym typeface="Fredoka One"/>
              </a:defRPr>
            </a:lvl8pPr>
            <a:lvl9pPr lvl="8" rtl="0">
              <a:spcBef>
                <a:spcPts val="0"/>
              </a:spcBef>
              <a:spcAft>
                <a:spcPts val="0"/>
              </a:spcAft>
              <a:buSzPts val="2400"/>
              <a:buFont typeface="Fredoka One"/>
              <a:buNone/>
              <a:defRPr sz="3192" b="1">
                <a:latin typeface="Fredoka One"/>
                <a:ea typeface="Fredoka One"/>
                <a:cs typeface="Fredoka One"/>
                <a:sym typeface="Fredoka One"/>
              </a:defRPr>
            </a:lvl9pPr>
          </a:lstStyle>
          <a:p>
            <a:endParaRPr/>
          </a:p>
        </p:txBody>
      </p:sp>
      <p:sp>
        <p:nvSpPr>
          <p:cNvPr id="3986" name="Google Shape;3986;p13"/>
          <p:cNvSpPr txBox="1">
            <a:spLocks noGrp="1"/>
          </p:cNvSpPr>
          <p:nvPr>
            <p:ph type="title" idx="13" hasCustomPrompt="1"/>
          </p:nvPr>
        </p:nvSpPr>
        <p:spPr>
          <a:xfrm>
            <a:off x="7983791" y="4270539"/>
            <a:ext cx="89099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990">
                <a:solidFill>
                  <a:schemeClr val="lt1"/>
                </a:solidFill>
              </a:defRPr>
            </a:lvl1pPr>
            <a:lvl2pPr lvl="1" rtl="0">
              <a:spcBef>
                <a:spcPts val="0"/>
              </a:spcBef>
              <a:spcAft>
                <a:spcPts val="0"/>
              </a:spcAft>
              <a:buSzPts val="3000"/>
              <a:buNone/>
              <a:defRPr sz="3990"/>
            </a:lvl2pPr>
            <a:lvl3pPr lvl="2" rtl="0">
              <a:spcBef>
                <a:spcPts val="0"/>
              </a:spcBef>
              <a:spcAft>
                <a:spcPts val="0"/>
              </a:spcAft>
              <a:buSzPts val="3000"/>
              <a:buNone/>
              <a:defRPr sz="3990"/>
            </a:lvl3pPr>
            <a:lvl4pPr lvl="3" rtl="0">
              <a:spcBef>
                <a:spcPts val="0"/>
              </a:spcBef>
              <a:spcAft>
                <a:spcPts val="0"/>
              </a:spcAft>
              <a:buSzPts val="3000"/>
              <a:buNone/>
              <a:defRPr sz="3990"/>
            </a:lvl4pPr>
            <a:lvl5pPr lvl="4" rtl="0">
              <a:spcBef>
                <a:spcPts val="0"/>
              </a:spcBef>
              <a:spcAft>
                <a:spcPts val="0"/>
              </a:spcAft>
              <a:buSzPts val="3000"/>
              <a:buNone/>
              <a:defRPr sz="3990"/>
            </a:lvl5pPr>
            <a:lvl6pPr lvl="5" rtl="0">
              <a:spcBef>
                <a:spcPts val="0"/>
              </a:spcBef>
              <a:spcAft>
                <a:spcPts val="0"/>
              </a:spcAft>
              <a:buSzPts val="3000"/>
              <a:buNone/>
              <a:defRPr sz="3990"/>
            </a:lvl6pPr>
            <a:lvl7pPr lvl="6" rtl="0">
              <a:spcBef>
                <a:spcPts val="0"/>
              </a:spcBef>
              <a:spcAft>
                <a:spcPts val="0"/>
              </a:spcAft>
              <a:buSzPts val="3000"/>
              <a:buNone/>
              <a:defRPr sz="3990"/>
            </a:lvl7pPr>
            <a:lvl8pPr lvl="7" rtl="0">
              <a:spcBef>
                <a:spcPts val="0"/>
              </a:spcBef>
              <a:spcAft>
                <a:spcPts val="0"/>
              </a:spcAft>
              <a:buSzPts val="3000"/>
              <a:buNone/>
              <a:defRPr sz="3990"/>
            </a:lvl8pPr>
            <a:lvl9pPr lvl="8" rtl="0">
              <a:spcBef>
                <a:spcPts val="0"/>
              </a:spcBef>
              <a:spcAft>
                <a:spcPts val="0"/>
              </a:spcAft>
              <a:buSzPts val="3000"/>
              <a:buNone/>
              <a:defRPr sz="3990"/>
            </a:lvl9pPr>
          </a:lstStyle>
          <a:p>
            <a:r>
              <a:t>xx%</a:t>
            </a:r>
          </a:p>
        </p:txBody>
      </p:sp>
      <p:sp>
        <p:nvSpPr>
          <p:cNvPr id="3987" name="Google Shape;3987;p13"/>
          <p:cNvSpPr txBox="1">
            <a:spLocks noGrp="1"/>
          </p:cNvSpPr>
          <p:nvPr>
            <p:ph type="subTitle" idx="14"/>
          </p:nvPr>
        </p:nvSpPr>
        <p:spPr>
          <a:xfrm>
            <a:off x="8874790" y="5096372"/>
            <a:ext cx="2329423" cy="95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2"/>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988" name="Google Shape;3988;p13"/>
          <p:cNvSpPr txBox="1">
            <a:spLocks noGrp="1"/>
          </p:cNvSpPr>
          <p:nvPr>
            <p:ph type="title" idx="15"/>
          </p:nvPr>
        </p:nvSpPr>
        <p:spPr>
          <a:xfrm>
            <a:off x="957625" y="594381"/>
            <a:ext cx="10246588"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788"/>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989" name="Google Shape;3989;p13"/>
          <p:cNvGrpSpPr/>
          <p:nvPr/>
        </p:nvGrpSpPr>
        <p:grpSpPr>
          <a:xfrm rot="-9591300">
            <a:off x="-3485066" y="5367762"/>
            <a:ext cx="5873096" cy="1675093"/>
            <a:chOff x="5021625" y="1087550"/>
            <a:chExt cx="996900" cy="283625"/>
          </a:xfrm>
        </p:grpSpPr>
        <p:sp>
          <p:nvSpPr>
            <p:cNvPr id="3990" name="Google Shape;3990;p13"/>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1" name="Google Shape;3991;p13"/>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2" name="Google Shape;3992;p13"/>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3" name="Google Shape;3993;p13"/>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4" name="Google Shape;3994;p13"/>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5" name="Google Shape;3995;p13"/>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6" name="Google Shape;3996;p13"/>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7" name="Google Shape;3997;p13"/>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8" name="Google Shape;3998;p13"/>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9" name="Google Shape;3999;p13"/>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0" name="Google Shape;4000;p13"/>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1" name="Google Shape;4001;p13"/>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2" name="Google Shape;4002;p13"/>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3" name="Google Shape;4003;p13"/>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4" name="Google Shape;4004;p13"/>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5" name="Google Shape;4005;p13"/>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6" name="Google Shape;4006;p13"/>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7" name="Google Shape;4007;p13"/>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8" name="Google Shape;4008;p13"/>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9" name="Google Shape;4009;p13"/>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0" name="Google Shape;4010;p13"/>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1" name="Google Shape;4011;p13"/>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2" name="Google Shape;4012;p13"/>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3" name="Google Shape;4013;p13"/>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4" name="Google Shape;4014;p13"/>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5" name="Google Shape;4015;p13"/>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6" name="Google Shape;4016;p13"/>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7" name="Google Shape;4017;p13"/>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8" name="Google Shape;4018;p13"/>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9" name="Google Shape;4019;p13"/>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0" name="Google Shape;4020;p13"/>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1" name="Google Shape;4021;p13"/>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2" name="Google Shape;4022;p13"/>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3" name="Google Shape;4023;p13"/>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4" name="Google Shape;4024;p13"/>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5" name="Google Shape;4025;p13"/>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6" name="Google Shape;4026;p13"/>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7" name="Google Shape;4027;p13"/>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8" name="Google Shape;4028;p13"/>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9" name="Google Shape;4029;p13"/>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0" name="Google Shape;4030;p13"/>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1" name="Google Shape;4031;p13"/>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2" name="Google Shape;4032;p13"/>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3" name="Google Shape;4033;p13"/>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4" name="Google Shape;4034;p13"/>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5" name="Google Shape;4035;p13"/>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6" name="Google Shape;4036;p13"/>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7" name="Google Shape;4037;p13"/>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8" name="Google Shape;4038;p13"/>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9" name="Google Shape;4039;p13"/>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0" name="Google Shape;4040;p13"/>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1" name="Google Shape;4041;p13"/>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2" name="Google Shape;4042;p13"/>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3" name="Google Shape;4043;p13"/>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4" name="Google Shape;4044;p13"/>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5" name="Google Shape;4045;p13"/>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6" name="Google Shape;4046;p13"/>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7" name="Google Shape;4047;p13"/>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8" name="Google Shape;4048;p13"/>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9" name="Google Shape;4049;p13"/>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0" name="Google Shape;4050;p13"/>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1" name="Google Shape;4051;p13"/>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2" name="Google Shape;4052;p13"/>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3" name="Google Shape;4053;p13"/>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4" name="Google Shape;4054;p13"/>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5" name="Google Shape;4055;p13"/>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6" name="Google Shape;4056;p13"/>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7" name="Google Shape;4057;p13"/>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8" name="Google Shape;4058;p13"/>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9" name="Google Shape;4059;p13"/>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0" name="Google Shape;4060;p13"/>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1" name="Google Shape;4061;p13"/>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2" name="Google Shape;4062;p13"/>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3" name="Google Shape;4063;p13"/>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4" name="Google Shape;4064;p13"/>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5" name="Google Shape;4065;p13"/>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6" name="Google Shape;4066;p13"/>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7" name="Google Shape;4067;p13"/>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8" name="Google Shape;4068;p13"/>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9" name="Google Shape;4069;p13"/>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0" name="Google Shape;4070;p13"/>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1" name="Google Shape;4071;p13"/>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2" name="Google Shape;4072;p13"/>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3" name="Google Shape;4073;p13"/>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4" name="Google Shape;4074;p13"/>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5" name="Google Shape;4075;p13"/>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6" name="Google Shape;4076;p13"/>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7" name="Google Shape;4077;p13"/>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8" name="Google Shape;4078;p13"/>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9" name="Google Shape;4079;p13"/>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0" name="Google Shape;4080;p13"/>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1" name="Google Shape;4081;p13"/>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2" name="Google Shape;4082;p13"/>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3" name="Google Shape;4083;p13"/>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4" name="Google Shape;4084;p13"/>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5" name="Google Shape;4085;p13"/>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6" name="Google Shape;4086;p13"/>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7" name="Google Shape;4087;p13"/>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8" name="Google Shape;4088;p13"/>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9" name="Google Shape;4089;p13"/>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0" name="Google Shape;4090;p13"/>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1" name="Google Shape;4091;p13"/>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2" name="Google Shape;4092;p13"/>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3" name="Google Shape;4093;p13"/>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4" name="Google Shape;4094;p13"/>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5" name="Google Shape;4095;p13"/>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6" name="Google Shape;4096;p13"/>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7" name="Google Shape;4097;p13"/>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8" name="Google Shape;4098;p13"/>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9" name="Google Shape;4099;p13"/>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0" name="Google Shape;4100;p13"/>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1" name="Google Shape;4101;p13"/>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2" name="Google Shape;4102;p13"/>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3" name="Google Shape;4103;p13"/>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4" name="Google Shape;4104;p13"/>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5" name="Google Shape;4105;p13"/>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6" name="Google Shape;4106;p13"/>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7" name="Google Shape;4107;p13"/>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8" name="Google Shape;4108;p13"/>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9" name="Google Shape;4109;p13"/>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0" name="Google Shape;4110;p13"/>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1" name="Google Shape;4111;p13"/>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2" name="Google Shape;4112;p13"/>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3" name="Google Shape;4113;p13"/>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4" name="Google Shape;4114;p13"/>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5" name="Google Shape;4115;p13"/>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6" name="Google Shape;4116;p13"/>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7" name="Google Shape;4117;p13"/>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8" name="Google Shape;4118;p13"/>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9" name="Google Shape;4119;p13"/>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0" name="Google Shape;4120;p13"/>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1" name="Google Shape;4121;p13"/>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2" name="Google Shape;4122;p13"/>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3" name="Google Shape;4123;p13"/>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4" name="Google Shape;4124;p13"/>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5" name="Google Shape;4125;p13"/>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6" name="Google Shape;4126;p13"/>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7" name="Google Shape;4127;p13"/>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8" name="Google Shape;4128;p13"/>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9" name="Google Shape;4129;p13"/>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0" name="Google Shape;4130;p13"/>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1" name="Google Shape;4131;p13"/>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2" name="Google Shape;4132;p13"/>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3" name="Google Shape;4133;p13"/>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4" name="Google Shape;4134;p13"/>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5" name="Google Shape;4135;p13"/>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6" name="Google Shape;4136;p13"/>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7" name="Google Shape;4137;p13"/>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8" name="Google Shape;4138;p13"/>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9" name="Google Shape;4139;p13"/>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0" name="Google Shape;4140;p13"/>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1" name="Google Shape;4141;p13"/>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2" name="Google Shape;4142;p13"/>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3" name="Google Shape;4143;p13"/>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4" name="Google Shape;4144;p13"/>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5" name="Google Shape;4145;p13"/>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6" name="Google Shape;4146;p13"/>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7" name="Google Shape;4147;p13"/>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8" name="Google Shape;4148;p13"/>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9" name="Google Shape;4149;p13"/>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0" name="Google Shape;4150;p13"/>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1" name="Google Shape;4151;p13"/>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2" name="Google Shape;4152;p13"/>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3" name="Google Shape;4153;p13"/>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4" name="Google Shape;4154;p13"/>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5" name="Google Shape;4155;p13"/>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6" name="Google Shape;4156;p13"/>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7" name="Google Shape;4157;p13"/>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8" name="Google Shape;4158;p13"/>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9" name="Google Shape;4159;p13"/>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0" name="Google Shape;4160;p13"/>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1" name="Google Shape;4161;p13"/>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2" name="Google Shape;4162;p13"/>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3" name="Google Shape;4163;p13"/>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4" name="Google Shape;4164;p13"/>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5" name="Google Shape;4165;p13"/>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6" name="Google Shape;4166;p13"/>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7" name="Google Shape;4167;p13"/>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8" name="Google Shape;4168;p13"/>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9" name="Google Shape;4169;p13"/>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0" name="Google Shape;4170;p13"/>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1" name="Google Shape;4171;p13"/>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2" name="Google Shape;4172;p13"/>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3" name="Google Shape;4173;p13"/>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4" name="Google Shape;4174;p13"/>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5" name="Google Shape;4175;p13"/>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6" name="Google Shape;4176;p13"/>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7" name="Google Shape;4177;p13"/>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8" name="Google Shape;4178;p13"/>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9" name="Google Shape;4179;p13"/>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0" name="Google Shape;4180;p13"/>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1" name="Google Shape;4181;p13"/>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2" name="Google Shape;4182;p13"/>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3" name="Google Shape;4183;p13"/>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4" name="Google Shape;4184;p13"/>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5" name="Google Shape;4185;p13"/>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6" name="Google Shape;4186;p13"/>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7" name="Google Shape;4187;p13"/>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8" name="Google Shape;4188;p13"/>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9" name="Google Shape;4189;p13"/>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0" name="Google Shape;4190;p13"/>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1" name="Google Shape;4191;p13"/>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2" name="Google Shape;4192;p13"/>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3" name="Google Shape;4193;p13"/>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4" name="Google Shape;4194;p13"/>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5" name="Google Shape;4195;p13"/>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6" name="Google Shape;4196;p13"/>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7" name="Google Shape;4197;p13"/>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8" name="Google Shape;4198;p13"/>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9" name="Google Shape;4199;p13"/>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0" name="Google Shape;4200;p13"/>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1" name="Google Shape;4201;p13"/>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2" name="Google Shape;4202;p13"/>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3" name="Google Shape;4203;p13"/>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4" name="Google Shape;4204;p13"/>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5" name="Google Shape;4205;p13"/>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6" name="Google Shape;4206;p13"/>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7" name="Google Shape;4207;p13"/>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8" name="Google Shape;4208;p13"/>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9" name="Google Shape;4209;p13"/>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0" name="Google Shape;4210;p13"/>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1" name="Google Shape;4211;p13"/>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2" name="Google Shape;4212;p13"/>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3" name="Google Shape;4213;p13"/>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4" name="Google Shape;4214;p13"/>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5" name="Google Shape;4215;p13"/>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6" name="Google Shape;4216;p13"/>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7" name="Google Shape;4217;p13"/>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8" name="Google Shape;4218;p13"/>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9" name="Google Shape;4219;p13"/>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0" name="Google Shape;4220;p13"/>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1" name="Google Shape;4221;p13"/>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2" name="Google Shape;4222;p13"/>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3" name="Google Shape;4223;p13"/>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4" name="Google Shape;4224;p13"/>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5" name="Google Shape;4225;p13"/>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6" name="Google Shape;4226;p13"/>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7" name="Google Shape;4227;p13"/>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8" name="Google Shape;4228;p13"/>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9" name="Google Shape;4229;p13"/>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0" name="Google Shape;4230;p13"/>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1" name="Google Shape;4231;p13"/>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2" name="Google Shape;4232;p13"/>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3" name="Google Shape;4233;p13"/>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4" name="Google Shape;4234;p13"/>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5" name="Google Shape;4235;p13"/>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6" name="Google Shape;4236;p13"/>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7" name="Google Shape;4237;p13"/>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8" name="Google Shape;4238;p13"/>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9" name="Google Shape;4239;p13"/>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0" name="Google Shape;4240;p13"/>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1" name="Google Shape;4241;p13"/>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2" name="Google Shape;4242;p13"/>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3" name="Google Shape;4243;p13"/>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4" name="Google Shape;4244;p13"/>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5" name="Google Shape;4245;p13"/>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6" name="Google Shape;4246;p13"/>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7" name="Google Shape;4247;p13"/>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8" name="Google Shape;4248;p13"/>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9" name="Google Shape;4249;p13"/>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0" name="Google Shape;4250;p13"/>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1" name="Google Shape;4251;p13"/>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2" name="Google Shape;4252;p13"/>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3" name="Google Shape;4253;p13"/>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4" name="Google Shape;4254;p13"/>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5" name="Google Shape;4255;p13"/>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6" name="Google Shape;4256;p13"/>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7" name="Google Shape;4257;p13"/>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8" name="Google Shape;4258;p13"/>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9" name="Google Shape;4259;p13"/>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0" name="Google Shape;4260;p13"/>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1" name="Google Shape;4261;p13"/>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2" name="Google Shape;4262;p13"/>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3" name="Google Shape;4263;p13"/>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4" name="Google Shape;4264;p13"/>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5" name="Google Shape;4265;p13"/>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6" name="Google Shape;4266;p13"/>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7" name="Google Shape;4267;p13"/>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8" name="Google Shape;4268;p13"/>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9" name="Google Shape;4269;p13"/>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0" name="Google Shape;4270;p13"/>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1" name="Google Shape;4271;p13"/>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2" name="Google Shape;4272;p13"/>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3" name="Google Shape;4273;p13"/>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4" name="Google Shape;4274;p13"/>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5" name="Google Shape;4275;p13"/>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6" name="Google Shape;4276;p13"/>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7" name="Google Shape;4277;p13"/>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8" name="Google Shape;4278;p13"/>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9" name="Google Shape;4279;p13"/>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80" name="Google Shape;4280;p13"/>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81" name="Google Shape;4281;p13"/>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4282" name="Google Shape;4282;p13"/>
          <p:cNvSpPr/>
          <p:nvPr/>
        </p:nvSpPr>
        <p:spPr>
          <a:xfrm rot="-9054692">
            <a:off x="10349150" y="6174340"/>
            <a:ext cx="3678005" cy="2113619"/>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4283" name="Google Shape;4283;p13"/>
          <p:cNvSpPr/>
          <p:nvPr/>
        </p:nvSpPr>
        <p:spPr>
          <a:xfrm>
            <a:off x="11568409" y="5938655"/>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4284" name="Google Shape;4284;p13"/>
          <p:cNvGrpSpPr/>
          <p:nvPr/>
        </p:nvGrpSpPr>
        <p:grpSpPr>
          <a:xfrm>
            <a:off x="11204206" y="-222929"/>
            <a:ext cx="1368172" cy="1162253"/>
            <a:chOff x="5124150" y="3418675"/>
            <a:chExt cx="584175" cy="495025"/>
          </a:xfrm>
        </p:grpSpPr>
        <p:sp>
          <p:nvSpPr>
            <p:cNvPr id="4285" name="Google Shape;4285;p13"/>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86" name="Google Shape;4286;p13"/>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87" name="Google Shape;4287;p13"/>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88" name="Google Shape;4288;p13"/>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89" name="Google Shape;4289;p13"/>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0" name="Google Shape;4290;p13"/>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1" name="Google Shape;4291;p13"/>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2" name="Google Shape;4292;p13"/>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3" name="Google Shape;4293;p13"/>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4" name="Google Shape;4294;p13"/>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5" name="Google Shape;4295;p13"/>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6" name="Google Shape;4296;p13"/>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7" name="Google Shape;4297;p13"/>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8" name="Google Shape;4298;p13"/>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9" name="Google Shape;4299;p13"/>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00" name="Google Shape;4300;p13"/>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01" name="Google Shape;4301;p13"/>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302" name="Google Shape;4302;p13"/>
          <p:cNvGrpSpPr/>
          <p:nvPr/>
        </p:nvGrpSpPr>
        <p:grpSpPr>
          <a:xfrm rot="1880128">
            <a:off x="-1405859" y="-470380"/>
            <a:ext cx="2822971" cy="1767979"/>
            <a:chOff x="5656725" y="3569950"/>
            <a:chExt cx="889150" cy="555450"/>
          </a:xfrm>
        </p:grpSpPr>
        <p:sp>
          <p:nvSpPr>
            <p:cNvPr id="4303" name="Google Shape;4303;p13"/>
            <p:cNvSpPr/>
            <p:nvPr/>
          </p:nvSpPr>
          <p:spPr>
            <a:xfrm>
              <a:off x="5656725" y="3569950"/>
              <a:ext cx="889150" cy="555450"/>
            </a:xfrm>
            <a:custGeom>
              <a:avLst/>
              <a:gdLst/>
              <a:ahLst/>
              <a:cxnLst/>
              <a:rect l="l" t="t" r="r" b="b"/>
              <a:pathLst>
                <a:path w="35566" h="22218" extrusionOk="0">
                  <a:moveTo>
                    <a:pt x="24126" y="3203"/>
                  </a:moveTo>
                  <a:cubicBezTo>
                    <a:pt x="24126" y="3234"/>
                    <a:pt x="24129" y="3262"/>
                    <a:pt x="24134" y="3289"/>
                  </a:cubicBezTo>
                  <a:cubicBezTo>
                    <a:pt x="24053" y="3287"/>
                    <a:pt x="23973" y="3282"/>
                    <a:pt x="23893" y="3276"/>
                  </a:cubicBezTo>
                  <a:lnTo>
                    <a:pt x="23893" y="3276"/>
                  </a:lnTo>
                  <a:cubicBezTo>
                    <a:pt x="23971" y="3253"/>
                    <a:pt x="24048" y="3229"/>
                    <a:pt x="24126" y="3203"/>
                  </a:cubicBezTo>
                  <a:close/>
                  <a:moveTo>
                    <a:pt x="12584" y="6689"/>
                  </a:moveTo>
                  <a:cubicBezTo>
                    <a:pt x="12587" y="6724"/>
                    <a:pt x="12587" y="6759"/>
                    <a:pt x="12591" y="6793"/>
                  </a:cubicBezTo>
                  <a:cubicBezTo>
                    <a:pt x="12467" y="6783"/>
                    <a:pt x="12339" y="6772"/>
                    <a:pt x="12212" y="6759"/>
                  </a:cubicBezTo>
                  <a:lnTo>
                    <a:pt x="12212" y="6759"/>
                  </a:lnTo>
                  <a:cubicBezTo>
                    <a:pt x="12338" y="6736"/>
                    <a:pt x="12461" y="6713"/>
                    <a:pt x="12584" y="6689"/>
                  </a:cubicBezTo>
                  <a:close/>
                  <a:moveTo>
                    <a:pt x="12653" y="14756"/>
                  </a:moveTo>
                  <a:lnTo>
                    <a:pt x="12677" y="14797"/>
                  </a:lnTo>
                  <a:cubicBezTo>
                    <a:pt x="12673" y="14799"/>
                    <a:pt x="12669" y="14800"/>
                    <a:pt x="12665" y="14801"/>
                  </a:cubicBezTo>
                  <a:lnTo>
                    <a:pt x="12665" y="14801"/>
                  </a:lnTo>
                  <a:lnTo>
                    <a:pt x="12653" y="14756"/>
                  </a:lnTo>
                  <a:close/>
                  <a:moveTo>
                    <a:pt x="12199" y="14756"/>
                  </a:moveTo>
                  <a:cubicBezTo>
                    <a:pt x="12337" y="14756"/>
                    <a:pt x="12481" y="14773"/>
                    <a:pt x="12632" y="14811"/>
                  </a:cubicBezTo>
                  <a:lnTo>
                    <a:pt x="12632" y="14811"/>
                  </a:lnTo>
                  <a:cubicBezTo>
                    <a:pt x="11985" y="15011"/>
                    <a:pt x="11342" y="15209"/>
                    <a:pt x="10696" y="15408"/>
                  </a:cubicBezTo>
                  <a:lnTo>
                    <a:pt x="10696" y="15408"/>
                  </a:lnTo>
                  <a:cubicBezTo>
                    <a:pt x="11153" y="15049"/>
                    <a:pt x="11630" y="14756"/>
                    <a:pt x="12199" y="14756"/>
                  </a:cubicBezTo>
                  <a:close/>
                  <a:moveTo>
                    <a:pt x="6086" y="15873"/>
                  </a:moveTo>
                  <a:cubicBezTo>
                    <a:pt x="6110" y="15936"/>
                    <a:pt x="6131" y="15998"/>
                    <a:pt x="6155" y="16064"/>
                  </a:cubicBezTo>
                  <a:cubicBezTo>
                    <a:pt x="6080" y="16067"/>
                    <a:pt x="6005" y="16070"/>
                    <a:pt x="5930" y="16075"/>
                  </a:cubicBezTo>
                  <a:lnTo>
                    <a:pt x="5930" y="16075"/>
                  </a:lnTo>
                  <a:cubicBezTo>
                    <a:pt x="5983" y="16007"/>
                    <a:pt x="6033" y="15941"/>
                    <a:pt x="6086" y="15873"/>
                  </a:cubicBezTo>
                  <a:close/>
                  <a:moveTo>
                    <a:pt x="22733" y="16384"/>
                  </a:moveTo>
                  <a:cubicBezTo>
                    <a:pt x="22733" y="16384"/>
                    <a:pt x="22730" y="16385"/>
                    <a:pt x="22721" y="16388"/>
                  </a:cubicBezTo>
                  <a:lnTo>
                    <a:pt x="22721" y="16388"/>
                  </a:lnTo>
                  <a:cubicBezTo>
                    <a:pt x="22720" y="16388"/>
                    <a:pt x="22719" y="16389"/>
                    <a:pt x="22717" y="16389"/>
                  </a:cubicBezTo>
                  <a:lnTo>
                    <a:pt x="22717" y="16389"/>
                  </a:lnTo>
                  <a:cubicBezTo>
                    <a:pt x="22726" y="16386"/>
                    <a:pt x="22732" y="16384"/>
                    <a:pt x="22733" y="16384"/>
                  </a:cubicBezTo>
                  <a:close/>
                  <a:moveTo>
                    <a:pt x="22605" y="16437"/>
                  </a:moveTo>
                  <a:lnTo>
                    <a:pt x="22605" y="16437"/>
                  </a:lnTo>
                  <a:cubicBezTo>
                    <a:pt x="22604" y="16438"/>
                    <a:pt x="22603" y="16438"/>
                    <a:pt x="22603" y="16439"/>
                  </a:cubicBezTo>
                  <a:lnTo>
                    <a:pt x="22603" y="16439"/>
                  </a:lnTo>
                  <a:cubicBezTo>
                    <a:pt x="22580" y="16450"/>
                    <a:pt x="22571" y="16455"/>
                    <a:pt x="22571" y="16455"/>
                  </a:cubicBezTo>
                  <a:cubicBezTo>
                    <a:pt x="22570" y="16455"/>
                    <a:pt x="22584" y="16447"/>
                    <a:pt x="22605" y="16437"/>
                  </a:cubicBezTo>
                  <a:close/>
                  <a:moveTo>
                    <a:pt x="22586" y="16454"/>
                  </a:moveTo>
                  <a:cubicBezTo>
                    <a:pt x="22579" y="16461"/>
                    <a:pt x="22574" y="16465"/>
                    <a:pt x="22574" y="16465"/>
                  </a:cubicBezTo>
                  <a:cubicBezTo>
                    <a:pt x="22574" y="16465"/>
                    <a:pt x="22578" y="16461"/>
                    <a:pt x="22586" y="16454"/>
                  </a:cubicBezTo>
                  <a:close/>
                  <a:moveTo>
                    <a:pt x="21875" y="16285"/>
                  </a:moveTo>
                  <a:cubicBezTo>
                    <a:pt x="21351" y="16577"/>
                    <a:pt x="20945" y="16806"/>
                    <a:pt x="20428" y="17094"/>
                  </a:cubicBezTo>
                  <a:cubicBezTo>
                    <a:pt x="20702" y="16362"/>
                    <a:pt x="20816" y="16300"/>
                    <a:pt x="21875" y="16285"/>
                  </a:cubicBezTo>
                  <a:close/>
                  <a:moveTo>
                    <a:pt x="22387" y="17932"/>
                  </a:moveTo>
                  <a:lnTo>
                    <a:pt x="22387" y="17932"/>
                  </a:lnTo>
                  <a:cubicBezTo>
                    <a:pt x="22384" y="17932"/>
                    <a:pt x="22381" y="17933"/>
                    <a:pt x="22378" y="17934"/>
                  </a:cubicBezTo>
                  <a:lnTo>
                    <a:pt x="22398" y="17955"/>
                  </a:lnTo>
                  <a:cubicBezTo>
                    <a:pt x="22395" y="17948"/>
                    <a:pt x="22391" y="17940"/>
                    <a:pt x="22387" y="17932"/>
                  </a:cubicBezTo>
                  <a:close/>
                  <a:moveTo>
                    <a:pt x="31010" y="0"/>
                  </a:moveTo>
                  <a:cubicBezTo>
                    <a:pt x="30829" y="257"/>
                    <a:pt x="30712" y="420"/>
                    <a:pt x="30590" y="590"/>
                  </a:cubicBezTo>
                  <a:cubicBezTo>
                    <a:pt x="30395" y="493"/>
                    <a:pt x="30249" y="420"/>
                    <a:pt x="30129" y="358"/>
                  </a:cubicBezTo>
                  <a:cubicBezTo>
                    <a:pt x="29521" y="636"/>
                    <a:pt x="28949" y="927"/>
                    <a:pt x="28359" y="1166"/>
                  </a:cubicBezTo>
                  <a:cubicBezTo>
                    <a:pt x="26915" y="1749"/>
                    <a:pt x="25458" y="2304"/>
                    <a:pt x="24019" y="2891"/>
                  </a:cubicBezTo>
                  <a:cubicBezTo>
                    <a:pt x="23929" y="2927"/>
                    <a:pt x="23906" y="3134"/>
                    <a:pt x="23855" y="3274"/>
                  </a:cubicBezTo>
                  <a:lnTo>
                    <a:pt x="23855" y="3274"/>
                  </a:lnTo>
                  <a:cubicBezTo>
                    <a:pt x="23847" y="3273"/>
                    <a:pt x="23839" y="3272"/>
                    <a:pt x="23831" y="3272"/>
                  </a:cubicBezTo>
                  <a:cubicBezTo>
                    <a:pt x="23748" y="3334"/>
                    <a:pt x="23668" y="3435"/>
                    <a:pt x="23575" y="3456"/>
                  </a:cubicBezTo>
                  <a:cubicBezTo>
                    <a:pt x="22586" y="3661"/>
                    <a:pt x="21590" y="3855"/>
                    <a:pt x="20598" y="4053"/>
                  </a:cubicBezTo>
                  <a:lnTo>
                    <a:pt x="20581" y="4042"/>
                  </a:lnTo>
                  <a:lnTo>
                    <a:pt x="20581" y="4042"/>
                  </a:lnTo>
                  <a:cubicBezTo>
                    <a:pt x="20595" y="4091"/>
                    <a:pt x="20632" y="4174"/>
                    <a:pt x="20619" y="4181"/>
                  </a:cubicBezTo>
                  <a:cubicBezTo>
                    <a:pt x="19772" y="4771"/>
                    <a:pt x="18791" y="4836"/>
                    <a:pt x="17805" y="4896"/>
                  </a:cubicBezTo>
                  <a:cubicBezTo>
                    <a:pt x="18218" y="4729"/>
                    <a:pt x="18631" y="4559"/>
                    <a:pt x="19047" y="4393"/>
                  </a:cubicBezTo>
                  <a:lnTo>
                    <a:pt x="19047" y="4393"/>
                  </a:lnTo>
                  <a:cubicBezTo>
                    <a:pt x="17663" y="4583"/>
                    <a:pt x="17191" y="4778"/>
                    <a:pt x="16789" y="5198"/>
                  </a:cubicBezTo>
                  <a:cubicBezTo>
                    <a:pt x="16717" y="5172"/>
                    <a:pt x="16623" y="5160"/>
                    <a:pt x="16510" y="5160"/>
                  </a:cubicBezTo>
                  <a:cubicBezTo>
                    <a:pt x="15650" y="5160"/>
                    <a:pt x="13691" y="5870"/>
                    <a:pt x="12195" y="6762"/>
                  </a:cubicBezTo>
                  <a:cubicBezTo>
                    <a:pt x="12198" y="6762"/>
                    <a:pt x="12201" y="6761"/>
                    <a:pt x="12204" y="6761"/>
                  </a:cubicBezTo>
                  <a:lnTo>
                    <a:pt x="12204" y="6761"/>
                  </a:lnTo>
                  <a:cubicBezTo>
                    <a:pt x="11241" y="7079"/>
                    <a:pt x="10264" y="7370"/>
                    <a:pt x="9312" y="7720"/>
                  </a:cubicBezTo>
                  <a:cubicBezTo>
                    <a:pt x="7189" y="8504"/>
                    <a:pt x="5087" y="9340"/>
                    <a:pt x="2956" y="10100"/>
                  </a:cubicBezTo>
                  <a:cubicBezTo>
                    <a:pt x="2040" y="10429"/>
                    <a:pt x="1239" y="10860"/>
                    <a:pt x="635" y="11640"/>
                  </a:cubicBezTo>
                  <a:cubicBezTo>
                    <a:pt x="458" y="11866"/>
                    <a:pt x="170" y="12001"/>
                    <a:pt x="0" y="12130"/>
                  </a:cubicBezTo>
                  <a:cubicBezTo>
                    <a:pt x="420" y="12493"/>
                    <a:pt x="868" y="12882"/>
                    <a:pt x="1319" y="13267"/>
                  </a:cubicBezTo>
                  <a:cubicBezTo>
                    <a:pt x="1402" y="13340"/>
                    <a:pt x="1492" y="13409"/>
                    <a:pt x="1593" y="13454"/>
                  </a:cubicBezTo>
                  <a:cubicBezTo>
                    <a:pt x="2887" y="14027"/>
                    <a:pt x="4181" y="14596"/>
                    <a:pt x="5399" y="15134"/>
                  </a:cubicBezTo>
                  <a:cubicBezTo>
                    <a:pt x="5578" y="15466"/>
                    <a:pt x="5738" y="15772"/>
                    <a:pt x="5901" y="16077"/>
                  </a:cubicBezTo>
                  <a:lnTo>
                    <a:pt x="5901" y="16077"/>
                  </a:lnTo>
                  <a:cubicBezTo>
                    <a:pt x="5899" y="16077"/>
                    <a:pt x="5896" y="16077"/>
                    <a:pt x="5894" y="16077"/>
                  </a:cubicBezTo>
                  <a:cubicBezTo>
                    <a:pt x="5898" y="16079"/>
                    <a:pt x="5901" y="16082"/>
                    <a:pt x="5905" y="16084"/>
                  </a:cubicBezTo>
                  <a:lnTo>
                    <a:pt x="5905" y="16084"/>
                  </a:lnTo>
                  <a:cubicBezTo>
                    <a:pt x="5907" y="16089"/>
                    <a:pt x="5909" y="16093"/>
                    <a:pt x="5912" y="16098"/>
                  </a:cubicBezTo>
                  <a:cubicBezTo>
                    <a:pt x="5913" y="16096"/>
                    <a:pt x="5915" y="16094"/>
                    <a:pt x="5916" y="16092"/>
                  </a:cubicBezTo>
                  <a:lnTo>
                    <a:pt x="5916" y="16092"/>
                  </a:lnTo>
                  <a:cubicBezTo>
                    <a:pt x="6047" y="16186"/>
                    <a:pt x="6170" y="16315"/>
                    <a:pt x="6311" y="16344"/>
                  </a:cubicBezTo>
                  <a:cubicBezTo>
                    <a:pt x="6568" y="16397"/>
                    <a:pt x="6842" y="16379"/>
                    <a:pt x="7178" y="16397"/>
                  </a:cubicBezTo>
                  <a:cubicBezTo>
                    <a:pt x="6981" y="16681"/>
                    <a:pt x="6849" y="16872"/>
                    <a:pt x="6679" y="17115"/>
                  </a:cubicBezTo>
                  <a:cubicBezTo>
                    <a:pt x="6896" y="17184"/>
                    <a:pt x="7079" y="17301"/>
                    <a:pt x="7221" y="17301"/>
                  </a:cubicBezTo>
                  <a:cubicBezTo>
                    <a:pt x="7242" y="17301"/>
                    <a:pt x="7263" y="17298"/>
                    <a:pt x="7282" y="17292"/>
                  </a:cubicBezTo>
                  <a:cubicBezTo>
                    <a:pt x="7879" y="17105"/>
                    <a:pt x="8462" y="16862"/>
                    <a:pt x="9049" y="16639"/>
                  </a:cubicBezTo>
                  <a:cubicBezTo>
                    <a:pt x="9322" y="16789"/>
                    <a:pt x="9596" y="16935"/>
                    <a:pt x="10030" y="17167"/>
                  </a:cubicBezTo>
                  <a:cubicBezTo>
                    <a:pt x="9881" y="16782"/>
                    <a:pt x="9801" y="16573"/>
                    <a:pt x="9690" y="16282"/>
                  </a:cubicBezTo>
                  <a:cubicBezTo>
                    <a:pt x="9971" y="16265"/>
                    <a:pt x="10203" y="16249"/>
                    <a:pt x="10438" y="16235"/>
                  </a:cubicBezTo>
                  <a:lnTo>
                    <a:pt x="10438" y="16235"/>
                  </a:lnTo>
                  <a:cubicBezTo>
                    <a:pt x="10439" y="16241"/>
                    <a:pt x="10441" y="16246"/>
                    <a:pt x="10443" y="16251"/>
                  </a:cubicBezTo>
                  <a:lnTo>
                    <a:pt x="10464" y="16234"/>
                  </a:lnTo>
                  <a:lnTo>
                    <a:pt x="10464" y="16234"/>
                  </a:lnTo>
                  <a:cubicBezTo>
                    <a:pt x="10455" y="16234"/>
                    <a:pt x="10446" y="16235"/>
                    <a:pt x="10438" y="16235"/>
                  </a:cubicBezTo>
                  <a:lnTo>
                    <a:pt x="10438" y="16235"/>
                  </a:lnTo>
                  <a:cubicBezTo>
                    <a:pt x="10249" y="15693"/>
                    <a:pt x="10775" y="15740"/>
                    <a:pt x="11009" y="15648"/>
                  </a:cubicBezTo>
                  <a:cubicBezTo>
                    <a:pt x="11966" y="15273"/>
                    <a:pt x="12934" y="14905"/>
                    <a:pt x="13923" y="14634"/>
                  </a:cubicBezTo>
                  <a:cubicBezTo>
                    <a:pt x="14634" y="14440"/>
                    <a:pt x="15387" y="14402"/>
                    <a:pt x="16123" y="14291"/>
                  </a:cubicBezTo>
                  <a:lnTo>
                    <a:pt x="16123" y="14291"/>
                  </a:lnTo>
                  <a:cubicBezTo>
                    <a:pt x="15761" y="14613"/>
                    <a:pt x="15266" y="14673"/>
                    <a:pt x="15019" y="14953"/>
                  </a:cubicBezTo>
                  <a:cubicBezTo>
                    <a:pt x="14291" y="15772"/>
                    <a:pt x="13247" y="15811"/>
                    <a:pt x="12344" y="16181"/>
                  </a:cubicBezTo>
                  <a:cubicBezTo>
                    <a:pt x="11716" y="16439"/>
                    <a:pt x="11023" y="16535"/>
                    <a:pt x="10357" y="16706"/>
                  </a:cubicBezTo>
                  <a:cubicBezTo>
                    <a:pt x="10412" y="16764"/>
                    <a:pt x="10467" y="16827"/>
                    <a:pt x="10520" y="16886"/>
                  </a:cubicBezTo>
                  <a:cubicBezTo>
                    <a:pt x="10273" y="17351"/>
                    <a:pt x="10027" y="17819"/>
                    <a:pt x="9697" y="18444"/>
                  </a:cubicBezTo>
                  <a:cubicBezTo>
                    <a:pt x="9697" y="18461"/>
                    <a:pt x="9711" y="18676"/>
                    <a:pt x="9721" y="18908"/>
                  </a:cubicBezTo>
                  <a:cubicBezTo>
                    <a:pt x="9961" y="18922"/>
                    <a:pt x="10148" y="18933"/>
                    <a:pt x="10342" y="18943"/>
                  </a:cubicBezTo>
                  <a:cubicBezTo>
                    <a:pt x="10342" y="19235"/>
                    <a:pt x="10332" y="19505"/>
                    <a:pt x="10349" y="19773"/>
                  </a:cubicBezTo>
                  <a:cubicBezTo>
                    <a:pt x="10353" y="19842"/>
                    <a:pt x="10426" y="19925"/>
                    <a:pt x="10488" y="19970"/>
                  </a:cubicBezTo>
                  <a:cubicBezTo>
                    <a:pt x="10599" y="20046"/>
                    <a:pt x="10728" y="20099"/>
                    <a:pt x="10749" y="20109"/>
                  </a:cubicBezTo>
                  <a:cubicBezTo>
                    <a:pt x="11238" y="20016"/>
                    <a:pt x="11619" y="19939"/>
                    <a:pt x="12118" y="19842"/>
                  </a:cubicBezTo>
                  <a:lnTo>
                    <a:pt x="12118" y="19842"/>
                  </a:lnTo>
                  <a:cubicBezTo>
                    <a:pt x="11966" y="20212"/>
                    <a:pt x="11883" y="20413"/>
                    <a:pt x="11801" y="20611"/>
                  </a:cubicBezTo>
                  <a:lnTo>
                    <a:pt x="11801" y="20611"/>
                  </a:lnTo>
                  <a:cubicBezTo>
                    <a:pt x="11793" y="20609"/>
                    <a:pt x="11784" y="20607"/>
                    <a:pt x="11775" y="20605"/>
                  </a:cubicBezTo>
                  <a:lnTo>
                    <a:pt x="11775" y="20605"/>
                  </a:lnTo>
                  <a:lnTo>
                    <a:pt x="11796" y="20623"/>
                  </a:lnTo>
                  <a:cubicBezTo>
                    <a:pt x="11798" y="20619"/>
                    <a:pt x="11800" y="20615"/>
                    <a:pt x="11801" y="20611"/>
                  </a:cubicBezTo>
                  <a:lnTo>
                    <a:pt x="11801" y="20611"/>
                  </a:lnTo>
                  <a:cubicBezTo>
                    <a:pt x="11952" y="20644"/>
                    <a:pt x="12104" y="20677"/>
                    <a:pt x="12282" y="20716"/>
                  </a:cubicBezTo>
                  <a:cubicBezTo>
                    <a:pt x="12235" y="20865"/>
                    <a:pt x="12191" y="21006"/>
                    <a:pt x="12144" y="21151"/>
                  </a:cubicBezTo>
                  <a:lnTo>
                    <a:pt x="12144" y="21151"/>
                  </a:lnTo>
                  <a:cubicBezTo>
                    <a:pt x="12138" y="21150"/>
                    <a:pt x="12132" y="21148"/>
                    <a:pt x="12126" y="21146"/>
                  </a:cubicBezTo>
                  <a:lnTo>
                    <a:pt x="12126" y="21146"/>
                  </a:lnTo>
                  <a:lnTo>
                    <a:pt x="12139" y="21164"/>
                  </a:lnTo>
                  <a:cubicBezTo>
                    <a:pt x="12141" y="21160"/>
                    <a:pt x="12142" y="21155"/>
                    <a:pt x="12144" y="21151"/>
                  </a:cubicBezTo>
                  <a:lnTo>
                    <a:pt x="12144" y="21151"/>
                  </a:lnTo>
                  <a:cubicBezTo>
                    <a:pt x="12450" y="21233"/>
                    <a:pt x="12756" y="21315"/>
                    <a:pt x="13069" y="21400"/>
                  </a:cubicBezTo>
                  <a:cubicBezTo>
                    <a:pt x="12924" y="21628"/>
                    <a:pt x="12785" y="21843"/>
                    <a:pt x="12650" y="22062"/>
                  </a:cubicBezTo>
                  <a:cubicBezTo>
                    <a:pt x="12685" y="22114"/>
                    <a:pt x="12722" y="22166"/>
                    <a:pt x="12757" y="22218"/>
                  </a:cubicBezTo>
                  <a:cubicBezTo>
                    <a:pt x="13524" y="21923"/>
                    <a:pt x="14291" y="21632"/>
                    <a:pt x="15058" y="21337"/>
                  </a:cubicBezTo>
                  <a:cubicBezTo>
                    <a:pt x="15023" y="21285"/>
                    <a:pt x="14984" y="21233"/>
                    <a:pt x="14949" y="21181"/>
                  </a:cubicBezTo>
                  <a:cubicBezTo>
                    <a:pt x="15324" y="20706"/>
                    <a:pt x="15720" y="20248"/>
                    <a:pt x="16064" y="19752"/>
                  </a:cubicBezTo>
                  <a:cubicBezTo>
                    <a:pt x="16480" y="19145"/>
                    <a:pt x="17024" y="18783"/>
                    <a:pt x="17746" y="18628"/>
                  </a:cubicBezTo>
                  <a:cubicBezTo>
                    <a:pt x="18666" y="18434"/>
                    <a:pt x="19567" y="18173"/>
                    <a:pt x="20487" y="17979"/>
                  </a:cubicBezTo>
                  <a:cubicBezTo>
                    <a:pt x="21077" y="17854"/>
                    <a:pt x="21681" y="17795"/>
                    <a:pt x="22281" y="17726"/>
                  </a:cubicBezTo>
                  <a:cubicBezTo>
                    <a:pt x="22281" y="17726"/>
                    <a:pt x="22282" y="17726"/>
                    <a:pt x="22282" y="17726"/>
                  </a:cubicBezTo>
                  <a:cubicBezTo>
                    <a:pt x="22307" y="17726"/>
                    <a:pt x="22349" y="17850"/>
                    <a:pt x="22387" y="17932"/>
                  </a:cubicBezTo>
                  <a:lnTo>
                    <a:pt x="22387" y="17932"/>
                  </a:lnTo>
                  <a:cubicBezTo>
                    <a:pt x="24646" y="17342"/>
                    <a:pt x="26909" y="16763"/>
                    <a:pt x="29164" y="16160"/>
                  </a:cubicBezTo>
                  <a:cubicBezTo>
                    <a:pt x="29383" y="16104"/>
                    <a:pt x="29573" y="15928"/>
                    <a:pt x="29779" y="15803"/>
                  </a:cubicBezTo>
                  <a:lnTo>
                    <a:pt x="29779" y="15803"/>
                  </a:lnTo>
                  <a:cubicBezTo>
                    <a:pt x="29790" y="15806"/>
                    <a:pt x="29801" y="15808"/>
                    <a:pt x="29812" y="15811"/>
                  </a:cubicBezTo>
                  <a:lnTo>
                    <a:pt x="29796" y="15793"/>
                  </a:lnTo>
                  <a:cubicBezTo>
                    <a:pt x="29790" y="15797"/>
                    <a:pt x="29784" y="15800"/>
                    <a:pt x="29779" y="15803"/>
                  </a:cubicBezTo>
                  <a:lnTo>
                    <a:pt x="29779" y="15803"/>
                  </a:lnTo>
                  <a:cubicBezTo>
                    <a:pt x="29260" y="15688"/>
                    <a:pt x="28744" y="15575"/>
                    <a:pt x="28224" y="15464"/>
                  </a:cubicBezTo>
                  <a:cubicBezTo>
                    <a:pt x="28220" y="15398"/>
                    <a:pt x="28217" y="15335"/>
                    <a:pt x="28209" y="15273"/>
                  </a:cubicBezTo>
                  <a:cubicBezTo>
                    <a:pt x="28792" y="15078"/>
                    <a:pt x="29372" y="14887"/>
                    <a:pt x="29951" y="14693"/>
                  </a:cubicBezTo>
                  <a:cubicBezTo>
                    <a:pt x="29906" y="14260"/>
                    <a:pt x="29868" y="13912"/>
                    <a:pt x="29826" y="13517"/>
                  </a:cubicBezTo>
                  <a:cubicBezTo>
                    <a:pt x="29493" y="13444"/>
                    <a:pt x="29164" y="13371"/>
                    <a:pt x="28831" y="13295"/>
                  </a:cubicBezTo>
                  <a:cubicBezTo>
                    <a:pt x="28831" y="13246"/>
                    <a:pt x="28827" y="13195"/>
                    <a:pt x="28824" y="13142"/>
                  </a:cubicBezTo>
                  <a:cubicBezTo>
                    <a:pt x="29788" y="12871"/>
                    <a:pt x="30756" y="12598"/>
                    <a:pt x="31707" y="12330"/>
                  </a:cubicBezTo>
                  <a:cubicBezTo>
                    <a:pt x="31655" y="11949"/>
                    <a:pt x="31620" y="11682"/>
                    <a:pt x="31602" y="11547"/>
                  </a:cubicBezTo>
                  <a:cubicBezTo>
                    <a:pt x="31397" y="11270"/>
                    <a:pt x="31257" y="11085"/>
                    <a:pt x="31119" y="10903"/>
                  </a:cubicBezTo>
                  <a:lnTo>
                    <a:pt x="31119" y="10903"/>
                  </a:lnTo>
                  <a:cubicBezTo>
                    <a:pt x="31121" y="10904"/>
                    <a:pt x="31122" y="10904"/>
                    <a:pt x="31124" y="10905"/>
                  </a:cubicBezTo>
                  <a:lnTo>
                    <a:pt x="31107" y="10887"/>
                  </a:lnTo>
                  <a:lnTo>
                    <a:pt x="31107" y="10887"/>
                  </a:lnTo>
                  <a:cubicBezTo>
                    <a:pt x="31111" y="10893"/>
                    <a:pt x="31115" y="10898"/>
                    <a:pt x="31119" y="10903"/>
                  </a:cubicBezTo>
                  <a:lnTo>
                    <a:pt x="31119" y="10903"/>
                  </a:lnTo>
                  <a:cubicBezTo>
                    <a:pt x="30878" y="10817"/>
                    <a:pt x="30637" y="10731"/>
                    <a:pt x="30392" y="10648"/>
                  </a:cubicBezTo>
                  <a:cubicBezTo>
                    <a:pt x="30805" y="10436"/>
                    <a:pt x="31207" y="10364"/>
                    <a:pt x="31602" y="10249"/>
                  </a:cubicBezTo>
                  <a:cubicBezTo>
                    <a:pt x="31956" y="10149"/>
                    <a:pt x="32300" y="10003"/>
                    <a:pt x="32647" y="9874"/>
                  </a:cubicBezTo>
                  <a:cubicBezTo>
                    <a:pt x="32633" y="9836"/>
                    <a:pt x="32616" y="9795"/>
                    <a:pt x="32602" y="9753"/>
                  </a:cubicBezTo>
                  <a:cubicBezTo>
                    <a:pt x="32179" y="9822"/>
                    <a:pt x="31756" y="9891"/>
                    <a:pt x="31336" y="9965"/>
                  </a:cubicBezTo>
                  <a:cubicBezTo>
                    <a:pt x="31322" y="9909"/>
                    <a:pt x="31311" y="9857"/>
                    <a:pt x="31301" y="9802"/>
                  </a:cubicBezTo>
                  <a:cubicBezTo>
                    <a:pt x="32283" y="9583"/>
                    <a:pt x="33268" y="9361"/>
                    <a:pt x="34163" y="9160"/>
                  </a:cubicBezTo>
                  <a:cubicBezTo>
                    <a:pt x="34673" y="8580"/>
                    <a:pt x="35114" y="8084"/>
                    <a:pt x="35565" y="7574"/>
                  </a:cubicBezTo>
                  <a:cubicBezTo>
                    <a:pt x="35248" y="7174"/>
                    <a:pt x="34961" y="6940"/>
                    <a:pt x="34584" y="6940"/>
                  </a:cubicBezTo>
                  <a:cubicBezTo>
                    <a:pt x="34527" y="6940"/>
                    <a:pt x="34468" y="6945"/>
                    <a:pt x="34406" y="6956"/>
                  </a:cubicBezTo>
                  <a:cubicBezTo>
                    <a:pt x="33761" y="7071"/>
                    <a:pt x="33115" y="7172"/>
                    <a:pt x="32484" y="7339"/>
                  </a:cubicBezTo>
                  <a:cubicBezTo>
                    <a:pt x="32363" y="7370"/>
                    <a:pt x="32237" y="7386"/>
                    <a:pt x="32112" y="7386"/>
                  </a:cubicBezTo>
                  <a:cubicBezTo>
                    <a:pt x="31696" y="7386"/>
                    <a:pt x="31274" y="7209"/>
                    <a:pt x="30944" y="6818"/>
                  </a:cubicBezTo>
                  <a:cubicBezTo>
                    <a:pt x="29888" y="7109"/>
                    <a:pt x="28862" y="7671"/>
                    <a:pt x="27771" y="7671"/>
                  </a:cubicBezTo>
                  <a:cubicBezTo>
                    <a:pt x="27495" y="7671"/>
                    <a:pt x="27215" y="7635"/>
                    <a:pt x="26930" y="7550"/>
                  </a:cubicBezTo>
                  <a:cubicBezTo>
                    <a:pt x="26267" y="7224"/>
                    <a:pt x="25646" y="6922"/>
                    <a:pt x="25025" y="6620"/>
                  </a:cubicBezTo>
                  <a:cubicBezTo>
                    <a:pt x="25029" y="6537"/>
                    <a:pt x="25032" y="6457"/>
                    <a:pt x="25032" y="6377"/>
                  </a:cubicBezTo>
                  <a:cubicBezTo>
                    <a:pt x="26257" y="5972"/>
                    <a:pt x="27095" y="4695"/>
                    <a:pt x="28612" y="4695"/>
                  </a:cubicBezTo>
                  <a:cubicBezTo>
                    <a:pt x="28745" y="4695"/>
                    <a:pt x="28882" y="4705"/>
                    <a:pt x="29025" y="4726"/>
                  </a:cubicBezTo>
                  <a:cubicBezTo>
                    <a:pt x="28609" y="5049"/>
                    <a:pt x="28293" y="5293"/>
                    <a:pt x="27981" y="5536"/>
                  </a:cubicBezTo>
                  <a:lnTo>
                    <a:pt x="27981" y="5536"/>
                  </a:lnTo>
                  <a:cubicBezTo>
                    <a:pt x="27971" y="5534"/>
                    <a:pt x="27962" y="5533"/>
                    <a:pt x="27953" y="5531"/>
                  </a:cubicBezTo>
                  <a:lnTo>
                    <a:pt x="27953" y="5531"/>
                  </a:lnTo>
                  <a:lnTo>
                    <a:pt x="27970" y="5544"/>
                  </a:lnTo>
                  <a:cubicBezTo>
                    <a:pt x="27974" y="5542"/>
                    <a:pt x="27977" y="5539"/>
                    <a:pt x="27981" y="5536"/>
                  </a:cubicBezTo>
                  <a:lnTo>
                    <a:pt x="27981" y="5536"/>
                  </a:lnTo>
                  <a:cubicBezTo>
                    <a:pt x="28426" y="5625"/>
                    <a:pt x="28874" y="5717"/>
                    <a:pt x="29438" y="5832"/>
                  </a:cubicBezTo>
                  <a:cubicBezTo>
                    <a:pt x="29716" y="5523"/>
                    <a:pt x="30062" y="5135"/>
                    <a:pt x="30448" y="4705"/>
                  </a:cubicBezTo>
                  <a:lnTo>
                    <a:pt x="30448" y="4705"/>
                  </a:lnTo>
                  <a:cubicBezTo>
                    <a:pt x="30070" y="4757"/>
                    <a:pt x="29775" y="4795"/>
                    <a:pt x="29483" y="4836"/>
                  </a:cubicBezTo>
                  <a:cubicBezTo>
                    <a:pt x="29476" y="4757"/>
                    <a:pt x="29469" y="4677"/>
                    <a:pt x="29463" y="4597"/>
                  </a:cubicBezTo>
                  <a:cubicBezTo>
                    <a:pt x="30117" y="4492"/>
                    <a:pt x="30759" y="4242"/>
                    <a:pt x="31433" y="4242"/>
                  </a:cubicBezTo>
                  <a:cubicBezTo>
                    <a:pt x="31694" y="4242"/>
                    <a:pt x="31961" y="4279"/>
                    <a:pt x="32234" y="4378"/>
                  </a:cubicBezTo>
                  <a:cubicBezTo>
                    <a:pt x="32387" y="4365"/>
                    <a:pt x="32568" y="4351"/>
                    <a:pt x="32696" y="4337"/>
                  </a:cubicBezTo>
                  <a:cubicBezTo>
                    <a:pt x="33737" y="3488"/>
                    <a:pt x="34441" y="2426"/>
                    <a:pt x="34826" y="1118"/>
                  </a:cubicBezTo>
                  <a:cubicBezTo>
                    <a:pt x="34572" y="939"/>
                    <a:pt x="34338" y="845"/>
                    <a:pt x="34082" y="845"/>
                  </a:cubicBezTo>
                  <a:cubicBezTo>
                    <a:pt x="33905" y="845"/>
                    <a:pt x="33718" y="890"/>
                    <a:pt x="33508" y="985"/>
                  </a:cubicBezTo>
                  <a:cubicBezTo>
                    <a:pt x="32814" y="1298"/>
                    <a:pt x="32054" y="1464"/>
                    <a:pt x="31176" y="1739"/>
                  </a:cubicBezTo>
                  <a:cubicBezTo>
                    <a:pt x="31565" y="1385"/>
                    <a:pt x="31811" y="1163"/>
                    <a:pt x="32033" y="961"/>
                  </a:cubicBezTo>
                  <a:cubicBezTo>
                    <a:pt x="31648" y="597"/>
                    <a:pt x="31343" y="313"/>
                    <a:pt x="31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04" name="Google Shape;4304;p13"/>
            <p:cNvSpPr/>
            <p:nvPr/>
          </p:nvSpPr>
          <p:spPr>
            <a:xfrm>
              <a:off x="6348175" y="3708200"/>
              <a:ext cx="7825" cy="3075"/>
            </a:xfrm>
            <a:custGeom>
              <a:avLst/>
              <a:gdLst/>
              <a:ahLst/>
              <a:cxnLst/>
              <a:rect l="l" t="t" r="r" b="b"/>
              <a:pathLst>
                <a:path w="313" h="123" extrusionOk="0">
                  <a:moveTo>
                    <a:pt x="295" y="1"/>
                  </a:moveTo>
                  <a:cubicBezTo>
                    <a:pt x="284" y="5"/>
                    <a:pt x="274" y="10"/>
                    <a:pt x="263" y="14"/>
                  </a:cubicBezTo>
                  <a:lnTo>
                    <a:pt x="312" y="14"/>
                  </a:lnTo>
                  <a:lnTo>
                    <a:pt x="295" y="1"/>
                  </a:lnTo>
                  <a:close/>
                  <a:moveTo>
                    <a:pt x="0" y="14"/>
                  </a:moveTo>
                  <a:cubicBezTo>
                    <a:pt x="7" y="52"/>
                    <a:pt x="14" y="87"/>
                    <a:pt x="21" y="122"/>
                  </a:cubicBezTo>
                  <a:cubicBezTo>
                    <a:pt x="101" y="86"/>
                    <a:pt x="181" y="49"/>
                    <a:pt x="263"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05" name="Google Shape;4305;p13"/>
            <p:cNvSpPr/>
            <p:nvPr/>
          </p:nvSpPr>
          <p:spPr>
            <a:xfrm>
              <a:off x="6239400" y="3648800"/>
              <a:ext cx="2550" cy="2025"/>
            </a:xfrm>
            <a:custGeom>
              <a:avLst/>
              <a:gdLst/>
              <a:ahLst/>
              <a:cxnLst/>
              <a:rect l="l" t="t" r="r" b="b"/>
              <a:pathLst>
                <a:path w="102" h="81" extrusionOk="0">
                  <a:moveTo>
                    <a:pt x="98" y="0"/>
                  </a:moveTo>
                  <a:cubicBezTo>
                    <a:pt x="63" y="7"/>
                    <a:pt x="31" y="17"/>
                    <a:pt x="1" y="28"/>
                  </a:cubicBezTo>
                  <a:cubicBezTo>
                    <a:pt x="15" y="45"/>
                    <a:pt x="21" y="73"/>
                    <a:pt x="39" y="80"/>
                  </a:cubicBezTo>
                  <a:cubicBezTo>
                    <a:pt x="41" y="80"/>
                    <a:pt x="43" y="80"/>
                    <a:pt x="46" y="80"/>
                  </a:cubicBezTo>
                  <a:cubicBezTo>
                    <a:pt x="62" y="80"/>
                    <a:pt x="83" y="69"/>
                    <a:pt x="101" y="63"/>
                  </a:cubicBezTo>
                  <a:cubicBezTo>
                    <a:pt x="101" y="42"/>
                    <a:pt x="98" y="21"/>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06" name="Google Shape;4306;p13"/>
            <p:cNvSpPr/>
            <p:nvPr/>
          </p:nvSpPr>
          <p:spPr>
            <a:xfrm>
              <a:off x="6455900" y="3881425"/>
              <a:ext cx="1750" cy="1400"/>
            </a:xfrm>
            <a:custGeom>
              <a:avLst/>
              <a:gdLst/>
              <a:ahLst/>
              <a:cxnLst/>
              <a:rect l="l" t="t" r="r" b="b"/>
              <a:pathLst>
                <a:path w="70" h="56" extrusionOk="0">
                  <a:moveTo>
                    <a:pt x="7" y="0"/>
                  </a:moveTo>
                  <a:lnTo>
                    <a:pt x="0" y="55"/>
                  </a:lnTo>
                  <a:lnTo>
                    <a:pt x="0" y="55"/>
                  </a:lnTo>
                  <a:lnTo>
                    <a:pt x="69" y="34"/>
                  </a:lnTo>
                  <a:lnTo>
                    <a:pt x="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07" name="Google Shape;4307;p13"/>
            <p:cNvSpPr/>
            <p:nvPr/>
          </p:nvSpPr>
          <p:spPr>
            <a:xfrm>
              <a:off x="6214675" y="4018300"/>
              <a:ext cx="2025" cy="1475"/>
            </a:xfrm>
            <a:custGeom>
              <a:avLst/>
              <a:gdLst/>
              <a:ahLst/>
              <a:cxnLst/>
              <a:rect l="l" t="t" r="r" b="b"/>
              <a:pathLst>
                <a:path w="81" h="59" extrusionOk="0">
                  <a:moveTo>
                    <a:pt x="60" y="0"/>
                  </a:moveTo>
                  <a:cubicBezTo>
                    <a:pt x="48" y="13"/>
                    <a:pt x="37" y="26"/>
                    <a:pt x="28" y="36"/>
                  </a:cubicBezTo>
                  <a:lnTo>
                    <a:pt x="28" y="36"/>
                  </a:lnTo>
                  <a:cubicBezTo>
                    <a:pt x="42" y="32"/>
                    <a:pt x="61" y="26"/>
                    <a:pt x="80" y="21"/>
                  </a:cubicBezTo>
                  <a:lnTo>
                    <a:pt x="60" y="0"/>
                  </a:lnTo>
                  <a:close/>
                  <a:moveTo>
                    <a:pt x="28" y="36"/>
                  </a:moveTo>
                  <a:cubicBezTo>
                    <a:pt x="11" y="41"/>
                    <a:pt x="0" y="45"/>
                    <a:pt x="1" y="45"/>
                  </a:cubicBezTo>
                  <a:cubicBezTo>
                    <a:pt x="2" y="45"/>
                    <a:pt x="10" y="43"/>
                    <a:pt x="26" y="38"/>
                  </a:cubicBezTo>
                  <a:lnTo>
                    <a:pt x="26" y="38"/>
                  </a:lnTo>
                  <a:cubicBezTo>
                    <a:pt x="16" y="50"/>
                    <a:pt x="9" y="59"/>
                    <a:pt x="10" y="59"/>
                  </a:cubicBezTo>
                  <a:cubicBezTo>
                    <a:pt x="10" y="59"/>
                    <a:pt x="16" y="53"/>
                    <a:pt x="29" y="37"/>
                  </a:cubicBezTo>
                  <a:lnTo>
                    <a:pt x="29" y="37"/>
                  </a:lnTo>
                  <a:cubicBezTo>
                    <a:pt x="28" y="38"/>
                    <a:pt x="27" y="38"/>
                    <a:pt x="26" y="38"/>
                  </a:cubicBezTo>
                  <a:lnTo>
                    <a:pt x="26" y="38"/>
                  </a:lnTo>
                  <a:cubicBezTo>
                    <a:pt x="27" y="38"/>
                    <a:pt x="27" y="37"/>
                    <a:pt x="28"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08" name="Google Shape;4308;p13"/>
            <p:cNvSpPr/>
            <p:nvPr/>
          </p:nvSpPr>
          <p:spPr>
            <a:xfrm>
              <a:off x="6169025" y="3671000"/>
              <a:ext cx="2675" cy="275"/>
            </a:xfrm>
            <a:custGeom>
              <a:avLst/>
              <a:gdLst/>
              <a:ahLst/>
              <a:cxnLst/>
              <a:rect l="l" t="t" r="r" b="b"/>
              <a:pathLst>
                <a:path w="107" h="11" extrusionOk="0">
                  <a:moveTo>
                    <a:pt x="9" y="1"/>
                  </a:moveTo>
                  <a:lnTo>
                    <a:pt x="9" y="1"/>
                  </a:lnTo>
                  <a:cubicBezTo>
                    <a:pt x="9" y="1"/>
                    <a:pt x="19" y="2"/>
                    <a:pt x="36" y="3"/>
                  </a:cubicBezTo>
                  <a:lnTo>
                    <a:pt x="36" y="3"/>
                  </a:lnTo>
                  <a:cubicBezTo>
                    <a:pt x="36" y="3"/>
                    <a:pt x="36" y="3"/>
                    <a:pt x="36" y="3"/>
                  </a:cubicBezTo>
                  <a:cubicBezTo>
                    <a:pt x="17" y="1"/>
                    <a:pt x="9" y="1"/>
                    <a:pt x="9" y="1"/>
                  </a:cubicBezTo>
                  <a:close/>
                  <a:moveTo>
                    <a:pt x="89" y="0"/>
                  </a:moveTo>
                  <a:cubicBezTo>
                    <a:pt x="75" y="2"/>
                    <a:pt x="61" y="3"/>
                    <a:pt x="48" y="5"/>
                  </a:cubicBezTo>
                  <a:lnTo>
                    <a:pt x="48" y="5"/>
                  </a:lnTo>
                  <a:cubicBezTo>
                    <a:pt x="44" y="4"/>
                    <a:pt x="40" y="4"/>
                    <a:pt x="36" y="3"/>
                  </a:cubicBezTo>
                  <a:lnTo>
                    <a:pt x="36" y="3"/>
                  </a:lnTo>
                  <a:cubicBezTo>
                    <a:pt x="9" y="7"/>
                    <a:pt x="1" y="9"/>
                    <a:pt x="5" y="9"/>
                  </a:cubicBezTo>
                  <a:cubicBezTo>
                    <a:pt x="9" y="9"/>
                    <a:pt x="26" y="7"/>
                    <a:pt x="48" y="5"/>
                  </a:cubicBezTo>
                  <a:lnTo>
                    <a:pt x="48" y="5"/>
                  </a:lnTo>
                  <a:cubicBezTo>
                    <a:pt x="65" y="7"/>
                    <a:pt x="85" y="9"/>
                    <a:pt x="106" y="11"/>
                  </a:cubicBezTo>
                  <a:lnTo>
                    <a:pt x="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09" name="Google Shape;4309;p13"/>
            <p:cNvSpPr/>
            <p:nvPr/>
          </p:nvSpPr>
          <p:spPr>
            <a:xfrm>
              <a:off x="6434400" y="3841250"/>
              <a:ext cx="1125" cy="1325"/>
            </a:xfrm>
            <a:custGeom>
              <a:avLst/>
              <a:gdLst/>
              <a:ahLst/>
              <a:cxnLst/>
              <a:rect l="l" t="t" r="r" b="b"/>
              <a:pathLst>
                <a:path w="45" h="53" extrusionOk="0">
                  <a:moveTo>
                    <a:pt x="45" y="0"/>
                  </a:moveTo>
                  <a:lnTo>
                    <a:pt x="0" y="35"/>
                  </a:lnTo>
                  <a:lnTo>
                    <a:pt x="17" y="53"/>
                  </a:lnTo>
                  <a:lnTo>
                    <a:pt x="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10" name="Google Shape;4310;p13"/>
            <p:cNvSpPr/>
            <p:nvPr/>
          </p:nvSpPr>
          <p:spPr>
            <a:xfrm>
              <a:off x="6401500" y="3963550"/>
              <a:ext cx="550" cy="1675"/>
            </a:xfrm>
            <a:custGeom>
              <a:avLst/>
              <a:gdLst/>
              <a:ahLst/>
              <a:cxnLst/>
              <a:rect l="l" t="t" r="r" b="b"/>
              <a:pathLst>
                <a:path w="22" h="67" extrusionOk="0">
                  <a:moveTo>
                    <a:pt x="0" y="0"/>
                  </a:moveTo>
                  <a:lnTo>
                    <a:pt x="5" y="49"/>
                  </a:lnTo>
                  <a:lnTo>
                    <a:pt x="21" y="67"/>
                  </a:lnTo>
                  <a:lnTo>
                    <a:pt x="21" y="67"/>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311" name="Google Shape;4311;p13"/>
          <p:cNvGrpSpPr/>
          <p:nvPr/>
        </p:nvGrpSpPr>
        <p:grpSpPr>
          <a:xfrm>
            <a:off x="11091007" y="1005159"/>
            <a:ext cx="558024" cy="551879"/>
            <a:chOff x="4129135" y="4735732"/>
            <a:chExt cx="419556" cy="413909"/>
          </a:xfrm>
        </p:grpSpPr>
        <p:sp>
          <p:nvSpPr>
            <p:cNvPr id="4312" name="Google Shape;4312;p13"/>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13" name="Google Shape;4313;p13"/>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14" name="Google Shape;4314;p13"/>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15" name="Google Shape;4315;p13"/>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16" name="Google Shape;4316;p13"/>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317" name="Google Shape;4317;p13"/>
          <p:cNvGrpSpPr/>
          <p:nvPr/>
        </p:nvGrpSpPr>
        <p:grpSpPr>
          <a:xfrm>
            <a:off x="11353654" y="2635776"/>
            <a:ext cx="411412" cy="406969"/>
            <a:chOff x="4583184" y="5084531"/>
            <a:chExt cx="309324" cy="305227"/>
          </a:xfrm>
        </p:grpSpPr>
        <p:sp>
          <p:nvSpPr>
            <p:cNvPr id="4318" name="Google Shape;4318;p13"/>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19" name="Google Shape;4319;p13"/>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20" name="Google Shape;4320;p13"/>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21" name="Google Shape;4321;p13"/>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22" name="Google Shape;4322;p13"/>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323" name="Google Shape;4323;p13"/>
          <p:cNvGrpSpPr/>
          <p:nvPr/>
        </p:nvGrpSpPr>
        <p:grpSpPr>
          <a:xfrm>
            <a:off x="11450276" y="1775371"/>
            <a:ext cx="487554" cy="483668"/>
            <a:chOff x="4648293" y="4608503"/>
            <a:chExt cx="366572" cy="362751"/>
          </a:xfrm>
        </p:grpSpPr>
        <p:sp>
          <p:nvSpPr>
            <p:cNvPr id="4324" name="Google Shape;4324;p13"/>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25" name="Google Shape;4325;p13"/>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26" name="Google Shape;4326;p13"/>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27" name="Google Shape;4327;p13"/>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28" name="Google Shape;4328;p13"/>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accent4"/>
        </a:solidFill>
        <a:effectLst/>
      </p:bgPr>
    </p:bg>
    <p:spTree>
      <p:nvGrpSpPr>
        <p:cNvPr id="1" name="Shape 4329"/>
        <p:cNvGrpSpPr/>
        <p:nvPr/>
      </p:nvGrpSpPr>
      <p:grpSpPr>
        <a:xfrm>
          <a:off x="0" y="0"/>
          <a:ext cx="0" cy="0"/>
          <a:chOff x="0" y="0"/>
          <a:chExt cx="0" cy="0"/>
        </a:xfrm>
      </p:grpSpPr>
      <p:sp>
        <p:nvSpPr>
          <p:cNvPr id="4330" name="Google Shape;4330;p14"/>
          <p:cNvSpPr txBox="1">
            <a:spLocks noGrp="1"/>
          </p:cNvSpPr>
          <p:nvPr>
            <p:ph type="title"/>
          </p:nvPr>
        </p:nvSpPr>
        <p:spPr>
          <a:xfrm>
            <a:off x="4953049" y="4283867"/>
            <a:ext cx="6257681" cy="709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660"/>
            </a:lvl1pPr>
            <a:lvl2pPr lvl="1" algn="ctr" rtl="0">
              <a:spcBef>
                <a:spcPts val="0"/>
              </a:spcBef>
              <a:spcAft>
                <a:spcPts val="0"/>
              </a:spcAft>
              <a:buSzPts val="3000"/>
              <a:buNone/>
              <a:defRPr sz="3990"/>
            </a:lvl2pPr>
            <a:lvl3pPr lvl="2" algn="ctr" rtl="0">
              <a:spcBef>
                <a:spcPts val="0"/>
              </a:spcBef>
              <a:spcAft>
                <a:spcPts val="0"/>
              </a:spcAft>
              <a:buSzPts val="3000"/>
              <a:buNone/>
              <a:defRPr sz="3990"/>
            </a:lvl3pPr>
            <a:lvl4pPr lvl="3" algn="ctr" rtl="0">
              <a:spcBef>
                <a:spcPts val="0"/>
              </a:spcBef>
              <a:spcAft>
                <a:spcPts val="0"/>
              </a:spcAft>
              <a:buSzPts val="3000"/>
              <a:buNone/>
              <a:defRPr sz="3990"/>
            </a:lvl4pPr>
            <a:lvl5pPr lvl="4" algn="ctr" rtl="0">
              <a:spcBef>
                <a:spcPts val="0"/>
              </a:spcBef>
              <a:spcAft>
                <a:spcPts val="0"/>
              </a:spcAft>
              <a:buSzPts val="3000"/>
              <a:buNone/>
              <a:defRPr sz="3990"/>
            </a:lvl5pPr>
            <a:lvl6pPr lvl="5" algn="ctr" rtl="0">
              <a:spcBef>
                <a:spcPts val="0"/>
              </a:spcBef>
              <a:spcAft>
                <a:spcPts val="0"/>
              </a:spcAft>
              <a:buSzPts val="3000"/>
              <a:buNone/>
              <a:defRPr sz="3990"/>
            </a:lvl6pPr>
            <a:lvl7pPr lvl="6" algn="ctr" rtl="0">
              <a:spcBef>
                <a:spcPts val="0"/>
              </a:spcBef>
              <a:spcAft>
                <a:spcPts val="0"/>
              </a:spcAft>
              <a:buSzPts val="3000"/>
              <a:buNone/>
              <a:defRPr sz="3990"/>
            </a:lvl7pPr>
            <a:lvl8pPr lvl="7" algn="ctr" rtl="0">
              <a:spcBef>
                <a:spcPts val="0"/>
              </a:spcBef>
              <a:spcAft>
                <a:spcPts val="0"/>
              </a:spcAft>
              <a:buSzPts val="3000"/>
              <a:buNone/>
              <a:defRPr sz="3990"/>
            </a:lvl8pPr>
            <a:lvl9pPr lvl="8" algn="ctr" rtl="0">
              <a:spcBef>
                <a:spcPts val="0"/>
              </a:spcBef>
              <a:spcAft>
                <a:spcPts val="0"/>
              </a:spcAft>
              <a:buSzPts val="3000"/>
              <a:buNone/>
              <a:defRPr sz="3990"/>
            </a:lvl9pPr>
          </a:lstStyle>
          <a:p>
            <a:endParaRPr/>
          </a:p>
        </p:txBody>
      </p:sp>
      <p:sp>
        <p:nvSpPr>
          <p:cNvPr id="4331" name="Google Shape;4331;p14"/>
          <p:cNvSpPr txBox="1">
            <a:spLocks noGrp="1"/>
          </p:cNvSpPr>
          <p:nvPr>
            <p:ph type="subTitle" idx="1"/>
          </p:nvPr>
        </p:nvSpPr>
        <p:spPr>
          <a:xfrm>
            <a:off x="4953049" y="1901733"/>
            <a:ext cx="6257681" cy="224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59"/>
            </a:lvl1pPr>
            <a:lvl2pPr lvl="1" algn="ctr" rtl="0">
              <a:lnSpc>
                <a:spcPct val="100000"/>
              </a:lnSpc>
              <a:spcBef>
                <a:spcPts val="0"/>
              </a:spcBef>
              <a:spcAft>
                <a:spcPts val="0"/>
              </a:spcAft>
              <a:buSzPts val="2500"/>
              <a:buNone/>
              <a:defRPr sz="3325"/>
            </a:lvl2pPr>
            <a:lvl3pPr lvl="2" algn="ctr" rtl="0">
              <a:lnSpc>
                <a:spcPct val="100000"/>
              </a:lnSpc>
              <a:spcBef>
                <a:spcPts val="0"/>
              </a:spcBef>
              <a:spcAft>
                <a:spcPts val="0"/>
              </a:spcAft>
              <a:buSzPts val="2500"/>
              <a:buNone/>
              <a:defRPr sz="3325"/>
            </a:lvl3pPr>
            <a:lvl4pPr lvl="3" algn="ctr" rtl="0">
              <a:lnSpc>
                <a:spcPct val="100000"/>
              </a:lnSpc>
              <a:spcBef>
                <a:spcPts val="0"/>
              </a:spcBef>
              <a:spcAft>
                <a:spcPts val="0"/>
              </a:spcAft>
              <a:buSzPts val="2500"/>
              <a:buNone/>
              <a:defRPr sz="3325"/>
            </a:lvl4pPr>
            <a:lvl5pPr lvl="4" algn="ctr" rtl="0">
              <a:lnSpc>
                <a:spcPct val="100000"/>
              </a:lnSpc>
              <a:spcBef>
                <a:spcPts val="0"/>
              </a:spcBef>
              <a:spcAft>
                <a:spcPts val="0"/>
              </a:spcAft>
              <a:buSzPts val="2500"/>
              <a:buNone/>
              <a:defRPr sz="3325"/>
            </a:lvl5pPr>
            <a:lvl6pPr lvl="5" algn="ctr" rtl="0">
              <a:lnSpc>
                <a:spcPct val="100000"/>
              </a:lnSpc>
              <a:spcBef>
                <a:spcPts val="0"/>
              </a:spcBef>
              <a:spcAft>
                <a:spcPts val="0"/>
              </a:spcAft>
              <a:buSzPts val="2500"/>
              <a:buNone/>
              <a:defRPr sz="3325"/>
            </a:lvl6pPr>
            <a:lvl7pPr lvl="6" algn="ctr" rtl="0">
              <a:lnSpc>
                <a:spcPct val="100000"/>
              </a:lnSpc>
              <a:spcBef>
                <a:spcPts val="0"/>
              </a:spcBef>
              <a:spcAft>
                <a:spcPts val="0"/>
              </a:spcAft>
              <a:buSzPts val="2500"/>
              <a:buNone/>
              <a:defRPr sz="3325"/>
            </a:lvl7pPr>
            <a:lvl8pPr lvl="7" algn="ctr" rtl="0">
              <a:lnSpc>
                <a:spcPct val="100000"/>
              </a:lnSpc>
              <a:spcBef>
                <a:spcPts val="0"/>
              </a:spcBef>
              <a:spcAft>
                <a:spcPts val="0"/>
              </a:spcAft>
              <a:buSzPts val="2500"/>
              <a:buNone/>
              <a:defRPr sz="3325"/>
            </a:lvl8pPr>
            <a:lvl9pPr lvl="8" algn="ctr" rtl="0">
              <a:lnSpc>
                <a:spcPct val="100000"/>
              </a:lnSpc>
              <a:spcBef>
                <a:spcPts val="0"/>
              </a:spcBef>
              <a:spcAft>
                <a:spcPts val="0"/>
              </a:spcAft>
              <a:buSzPts val="2500"/>
              <a:buNone/>
              <a:defRPr sz="3325"/>
            </a:lvl9pPr>
          </a:lstStyle>
          <a:p>
            <a:endParaRPr/>
          </a:p>
        </p:txBody>
      </p:sp>
      <p:sp>
        <p:nvSpPr>
          <p:cNvPr id="4332" name="Google Shape;4332;p14"/>
          <p:cNvSpPr/>
          <p:nvPr/>
        </p:nvSpPr>
        <p:spPr>
          <a:xfrm rot="-10057307">
            <a:off x="7619474" y="-1551753"/>
            <a:ext cx="5272125" cy="3029703"/>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4333" name="Google Shape;4333;p14"/>
          <p:cNvSpPr/>
          <p:nvPr/>
        </p:nvSpPr>
        <p:spPr>
          <a:xfrm rot="-8100000">
            <a:off x="-1440796" y="-759573"/>
            <a:ext cx="3378257" cy="1931772"/>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4334" name="Google Shape;4334;p14"/>
          <p:cNvGrpSpPr/>
          <p:nvPr/>
        </p:nvGrpSpPr>
        <p:grpSpPr>
          <a:xfrm>
            <a:off x="4408297" y="6081139"/>
            <a:ext cx="8082599" cy="1475368"/>
            <a:chOff x="5385025" y="663550"/>
            <a:chExt cx="894450" cy="205850"/>
          </a:xfrm>
        </p:grpSpPr>
        <p:sp>
          <p:nvSpPr>
            <p:cNvPr id="4335" name="Google Shape;4335;p14"/>
            <p:cNvSpPr/>
            <p:nvPr/>
          </p:nvSpPr>
          <p:spPr>
            <a:xfrm>
              <a:off x="5851675" y="857100"/>
              <a:ext cx="47200" cy="4325"/>
            </a:xfrm>
            <a:custGeom>
              <a:avLst/>
              <a:gdLst/>
              <a:ahLst/>
              <a:cxnLst/>
              <a:rect l="l" t="t" r="r" b="b"/>
              <a:pathLst>
                <a:path w="1888" h="173" extrusionOk="0">
                  <a:moveTo>
                    <a:pt x="1388" y="1"/>
                  </a:moveTo>
                  <a:cubicBezTo>
                    <a:pt x="1372" y="1"/>
                    <a:pt x="1360" y="4"/>
                    <a:pt x="1343" y="9"/>
                  </a:cubicBezTo>
                  <a:cubicBezTo>
                    <a:pt x="1273" y="33"/>
                    <a:pt x="1214" y="65"/>
                    <a:pt x="1124" y="68"/>
                  </a:cubicBezTo>
                  <a:cubicBezTo>
                    <a:pt x="1112" y="68"/>
                    <a:pt x="1101" y="69"/>
                    <a:pt x="1090" y="69"/>
                  </a:cubicBezTo>
                  <a:cubicBezTo>
                    <a:pt x="1072" y="69"/>
                    <a:pt x="1056" y="67"/>
                    <a:pt x="1041" y="61"/>
                  </a:cubicBezTo>
                  <a:cubicBezTo>
                    <a:pt x="1008" y="48"/>
                    <a:pt x="976" y="42"/>
                    <a:pt x="945" y="42"/>
                  </a:cubicBezTo>
                  <a:cubicBezTo>
                    <a:pt x="907" y="42"/>
                    <a:pt x="871" y="51"/>
                    <a:pt x="833" y="68"/>
                  </a:cubicBezTo>
                  <a:cubicBezTo>
                    <a:pt x="789" y="89"/>
                    <a:pt x="747" y="100"/>
                    <a:pt x="705" y="100"/>
                  </a:cubicBezTo>
                  <a:cubicBezTo>
                    <a:pt x="670" y="100"/>
                    <a:pt x="634" y="92"/>
                    <a:pt x="597" y="78"/>
                  </a:cubicBezTo>
                  <a:cubicBezTo>
                    <a:pt x="542" y="54"/>
                    <a:pt x="484" y="44"/>
                    <a:pt x="422" y="44"/>
                  </a:cubicBezTo>
                  <a:cubicBezTo>
                    <a:pt x="386" y="44"/>
                    <a:pt x="348" y="47"/>
                    <a:pt x="309" y="54"/>
                  </a:cubicBezTo>
                  <a:cubicBezTo>
                    <a:pt x="278" y="57"/>
                    <a:pt x="236" y="54"/>
                    <a:pt x="229" y="78"/>
                  </a:cubicBezTo>
                  <a:cubicBezTo>
                    <a:pt x="211" y="84"/>
                    <a:pt x="207" y="101"/>
                    <a:pt x="187" y="101"/>
                  </a:cubicBezTo>
                  <a:cubicBezTo>
                    <a:pt x="181" y="101"/>
                    <a:pt x="173" y="100"/>
                    <a:pt x="164" y="96"/>
                  </a:cubicBezTo>
                  <a:cubicBezTo>
                    <a:pt x="156" y="71"/>
                    <a:pt x="87" y="89"/>
                    <a:pt x="76" y="65"/>
                  </a:cubicBezTo>
                  <a:cubicBezTo>
                    <a:pt x="74" y="60"/>
                    <a:pt x="64" y="55"/>
                    <a:pt x="55" y="55"/>
                  </a:cubicBezTo>
                  <a:cubicBezTo>
                    <a:pt x="52" y="55"/>
                    <a:pt x="48" y="55"/>
                    <a:pt x="45" y="57"/>
                  </a:cubicBezTo>
                  <a:cubicBezTo>
                    <a:pt x="28" y="65"/>
                    <a:pt x="35" y="75"/>
                    <a:pt x="45" y="78"/>
                  </a:cubicBezTo>
                  <a:cubicBezTo>
                    <a:pt x="87" y="89"/>
                    <a:pt x="97" y="110"/>
                    <a:pt x="129" y="123"/>
                  </a:cubicBezTo>
                  <a:cubicBezTo>
                    <a:pt x="135" y="127"/>
                    <a:pt x="146" y="137"/>
                    <a:pt x="139" y="141"/>
                  </a:cubicBezTo>
                  <a:cubicBezTo>
                    <a:pt x="129" y="148"/>
                    <a:pt x="108" y="148"/>
                    <a:pt x="94" y="148"/>
                  </a:cubicBezTo>
                  <a:cubicBezTo>
                    <a:pt x="73" y="148"/>
                    <a:pt x="69" y="137"/>
                    <a:pt x="55" y="134"/>
                  </a:cubicBezTo>
                  <a:cubicBezTo>
                    <a:pt x="49" y="130"/>
                    <a:pt x="41" y="127"/>
                    <a:pt x="32" y="127"/>
                  </a:cubicBezTo>
                  <a:cubicBezTo>
                    <a:pt x="26" y="127"/>
                    <a:pt x="20" y="128"/>
                    <a:pt x="14" y="131"/>
                  </a:cubicBezTo>
                  <a:cubicBezTo>
                    <a:pt x="0" y="137"/>
                    <a:pt x="4" y="144"/>
                    <a:pt x="7" y="155"/>
                  </a:cubicBezTo>
                  <a:cubicBezTo>
                    <a:pt x="21" y="172"/>
                    <a:pt x="49" y="172"/>
                    <a:pt x="80" y="172"/>
                  </a:cubicBezTo>
                  <a:cubicBezTo>
                    <a:pt x="84" y="172"/>
                    <a:pt x="88" y="173"/>
                    <a:pt x="91" y="173"/>
                  </a:cubicBezTo>
                  <a:cubicBezTo>
                    <a:pt x="144" y="173"/>
                    <a:pt x="180" y="151"/>
                    <a:pt x="233" y="148"/>
                  </a:cubicBezTo>
                  <a:cubicBezTo>
                    <a:pt x="240" y="148"/>
                    <a:pt x="246" y="148"/>
                    <a:pt x="253" y="148"/>
                  </a:cubicBezTo>
                  <a:cubicBezTo>
                    <a:pt x="320" y="148"/>
                    <a:pt x="385" y="161"/>
                    <a:pt x="451" y="161"/>
                  </a:cubicBezTo>
                  <a:cubicBezTo>
                    <a:pt x="474" y="161"/>
                    <a:pt x="497" y="159"/>
                    <a:pt x="521" y="155"/>
                  </a:cubicBezTo>
                  <a:cubicBezTo>
                    <a:pt x="547" y="156"/>
                    <a:pt x="573" y="157"/>
                    <a:pt x="599" y="157"/>
                  </a:cubicBezTo>
                  <a:cubicBezTo>
                    <a:pt x="644" y="157"/>
                    <a:pt x="688" y="154"/>
                    <a:pt x="732" y="148"/>
                  </a:cubicBezTo>
                  <a:cubicBezTo>
                    <a:pt x="833" y="134"/>
                    <a:pt x="947" y="148"/>
                    <a:pt x="1038" y="113"/>
                  </a:cubicBezTo>
                  <a:lnTo>
                    <a:pt x="1048" y="113"/>
                  </a:lnTo>
                  <a:cubicBezTo>
                    <a:pt x="1092" y="114"/>
                    <a:pt x="1137" y="116"/>
                    <a:pt x="1182" y="116"/>
                  </a:cubicBezTo>
                  <a:cubicBezTo>
                    <a:pt x="1250" y="116"/>
                    <a:pt x="1318" y="113"/>
                    <a:pt x="1384" y="102"/>
                  </a:cubicBezTo>
                  <a:cubicBezTo>
                    <a:pt x="1424" y="96"/>
                    <a:pt x="1456" y="77"/>
                    <a:pt x="1501" y="77"/>
                  </a:cubicBezTo>
                  <a:cubicBezTo>
                    <a:pt x="1507" y="77"/>
                    <a:pt x="1513" y="77"/>
                    <a:pt x="1520" y="78"/>
                  </a:cubicBezTo>
                  <a:cubicBezTo>
                    <a:pt x="1531" y="80"/>
                    <a:pt x="1540" y="81"/>
                    <a:pt x="1549" y="81"/>
                  </a:cubicBezTo>
                  <a:cubicBezTo>
                    <a:pt x="1574" y="81"/>
                    <a:pt x="1592" y="73"/>
                    <a:pt x="1610" y="57"/>
                  </a:cubicBezTo>
                  <a:cubicBezTo>
                    <a:pt x="1622" y="47"/>
                    <a:pt x="1635" y="41"/>
                    <a:pt x="1646" y="41"/>
                  </a:cubicBezTo>
                  <a:cubicBezTo>
                    <a:pt x="1661" y="41"/>
                    <a:pt x="1674" y="49"/>
                    <a:pt x="1683" y="65"/>
                  </a:cubicBezTo>
                  <a:cubicBezTo>
                    <a:pt x="1686" y="70"/>
                    <a:pt x="1693" y="73"/>
                    <a:pt x="1703" y="73"/>
                  </a:cubicBezTo>
                  <a:cubicBezTo>
                    <a:pt x="1706" y="73"/>
                    <a:pt x="1710" y="72"/>
                    <a:pt x="1714" y="71"/>
                  </a:cubicBezTo>
                  <a:cubicBezTo>
                    <a:pt x="1752" y="71"/>
                    <a:pt x="1794" y="71"/>
                    <a:pt x="1832" y="68"/>
                  </a:cubicBezTo>
                  <a:cubicBezTo>
                    <a:pt x="1837" y="68"/>
                    <a:pt x="1843" y="68"/>
                    <a:pt x="1849" y="68"/>
                  </a:cubicBezTo>
                  <a:cubicBezTo>
                    <a:pt x="1868" y="68"/>
                    <a:pt x="1887" y="66"/>
                    <a:pt x="1887" y="51"/>
                  </a:cubicBezTo>
                  <a:cubicBezTo>
                    <a:pt x="1884" y="37"/>
                    <a:pt x="1887" y="16"/>
                    <a:pt x="1846" y="9"/>
                  </a:cubicBezTo>
                  <a:cubicBezTo>
                    <a:pt x="1818" y="4"/>
                    <a:pt x="1791" y="1"/>
                    <a:pt x="1762" y="1"/>
                  </a:cubicBezTo>
                  <a:cubicBezTo>
                    <a:pt x="1751" y="1"/>
                    <a:pt x="1740" y="1"/>
                    <a:pt x="1728" y="2"/>
                  </a:cubicBezTo>
                  <a:cubicBezTo>
                    <a:pt x="1678" y="9"/>
                    <a:pt x="1628" y="11"/>
                    <a:pt x="1578" y="11"/>
                  </a:cubicBezTo>
                  <a:cubicBezTo>
                    <a:pt x="1521" y="11"/>
                    <a:pt x="1464" y="8"/>
                    <a:pt x="1408" y="2"/>
                  </a:cubicBezTo>
                  <a:cubicBezTo>
                    <a:pt x="1401" y="1"/>
                    <a:pt x="1394" y="1"/>
                    <a:pt x="1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36" name="Google Shape;4336;p14"/>
            <p:cNvSpPr/>
            <p:nvPr/>
          </p:nvSpPr>
          <p:spPr>
            <a:xfrm>
              <a:off x="5912550" y="855550"/>
              <a:ext cx="20575" cy="2475"/>
            </a:xfrm>
            <a:custGeom>
              <a:avLst/>
              <a:gdLst/>
              <a:ahLst/>
              <a:cxnLst/>
              <a:rect l="l" t="t" r="r" b="b"/>
              <a:pathLst>
                <a:path w="823" h="99" extrusionOk="0">
                  <a:moveTo>
                    <a:pt x="463" y="0"/>
                  </a:moveTo>
                  <a:cubicBezTo>
                    <a:pt x="423" y="0"/>
                    <a:pt x="382" y="2"/>
                    <a:pt x="341" y="9"/>
                  </a:cubicBezTo>
                  <a:cubicBezTo>
                    <a:pt x="312" y="13"/>
                    <a:pt x="283" y="14"/>
                    <a:pt x="254" y="14"/>
                  </a:cubicBezTo>
                  <a:cubicBezTo>
                    <a:pt x="240" y="14"/>
                    <a:pt x="226" y="14"/>
                    <a:pt x="213" y="14"/>
                  </a:cubicBezTo>
                  <a:cubicBezTo>
                    <a:pt x="171" y="14"/>
                    <a:pt x="131" y="16"/>
                    <a:pt x="97" y="29"/>
                  </a:cubicBezTo>
                  <a:cubicBezTo>
                    <a:pt x="79" y="29"/>
                    <a:pt x="63" y="28"/>
                    <a:pt x="49" y="28"/>
                  </a:cubicBezTo>
                  <a:cubicBezTo>
                    <a:pt x="31" y="28"/>
                    <a:pt x="17" y="30"/>
                    <a:pt x="8" y="39"/>
                  </a:cubicBezTo>
                  <a:cubicBezTo>
                    <a:pt x="1" y="47"/>
                    <a:pt x="11" y="50"/>
                    <a:pt x="22" y="57"/>
                  </a:cubicBezTo>
                  <a:cubicBezTo>
                    <a:pt x="72" y="79"/>
                    <a:pt x="121" y="99"/>
                    <a:pt x="178" y="99"/>
                  </a:cubicBezTo>
                  <a:cubicBezTo>
                    <a:pt x="204" y="99"/>
                    <a:pt x="231" y="95"/>
                    <a:pt x="261" y="85"/>
                  </a:cubicBezTo>
                  <a:cubicBezTo>
                    <a:pt x="268" y="81"/>
                    <a:pt x="278" y="80"/>
                    <a:pt x="289" y="80"/>
                  </a:cubicBezTo>
                  <a:cubicBezTo>
                    <a:pt x="299" y="80"/>
                    <a:pt x="308" y="81"/>
                    <a:pt x="316" y="81"/>
                  </a:cubicBezTo>
                  <a:cubicBezTo>
                    <a:pt x="330" y="81"/>
                    <a:pt x="343" y="82"/>
                    <a:pt x="357" y="82"/>
                  </a:cubicBezTo>
                  <a:cubicBezTo>
                    <a:pt x="491" y="82"/>
                    <a:pt x="621" y="64"/>
                    <a:pt x="754" y="64"/>
                  </a:cubicBezTo>
                  <a:cubicBezTo>
                    <a:pt x="759" y="65"/>
                    <a:pt x="765" y="66"/>
                    <a:pt x="771" y="66"/>
                  </a:cubicBezTo>
                  <a:cubicBezTo>
                    <a:pt x="795" y="66"/>
                    <a:pt x="823" y="60"/>
                    <a:pt x="823" y="44"/>
                  </a:cubicBezTo>
                  <a:cubicBezTo>
                    <a:pt x="823" y="26"/>
                    <a:pt x="781" y="15"/>
                    <a:pt x="754" y="15"/>
                  </a:cubicBezTo>
                  <a:cubicBezTo>
                    <a:pt x="658" y="13"/>
                    <a:pt x="561"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37" name="Google Shape;4337;p14"/>
            <p:cNvSpPr/>
            <p:nvPr/>
          </p:nvSpPr>
          <p:spPr>
            <a:xfrm>
              <a:off x="5440025" y="867550"/>
              <a:ext cx="13550" cy="1850"/>
            </a:xfrm>
            <a:custGeom>
              <a:avLst/>
              <a:gdLst/>
              <a:ahLst/>
              <a:cxnLst/>
              <a:rect l="l" t="t" r="r" b="b"/>
              <a:pathLst>
                <a:path w="542" h="74" extrusionOk="0">
                  <a:moveTo>
                    <a:pt x="455" y="3"/>
                  </a:moveTo>
                  <a:cubicBezTo>
                    <a:pt x="451" y="3"/>
                    <a:pt x="448" y="3"/>
                    <a:pt x="445" y="4"/>
                  </a:cubicBezTo>
                  <a:cubicBezTo>
                    <a:pt x="316" y="7"/>
                    <a:pt x="181" y="1"/>
                    <a:pt x="56" y="28"/>
                  </a:cubicBezTo>
                  <a:cubicBezTo>
                    <a:pt x="35" y="32"/>
                    <a:pt x="1" y="32"/>
                    <a:pt x="14" y="49"/>
                  </a:cubicBezTo>
                  <a:cubicBezTo>
                    <a:pt x="20" y="60"/>
                    <a:pt x="36" y="69"/>
                    <a:pt x="57" y="69"/>
                  </a:cubicBezTo>
                  <a:cubicBezTo>
                    <a:pt x="63" y="69"/>
                    <a:pt x="70" y="68"/>
                    <a:pt x="77" y="66"/>
                  </a:cubicBezTo>
                  <a:cubicBezTo>
                    <a:pt x="109" y="61"/>
                    <a:pt x="141" y="56"/>
                    <a:pt x="173" y="56"/>
                  </a:cubicBezTo>
                  <a:cubicBezTo>
                    <a:pt x="202" y="56"/>
                    <a:pt x="231" y="60"/>
                    <a:pt x="261" y="70"/>
                  </a:cubicBezTo>
                  <a:cubicBezTo>
                    <a:pt x="269" y="72"/>
                    <a:pt x="280" y="73"/>
                    <a:pt x="292" y="73"/>
                  </a:cubicBezTo>
                  <a:cubicBezTo>
                    <a:pt x="314" y="73"/>
                    <a:pt x="339" y="70"/>
                    <a:pt x="355" y="63"/>
                  </a:cubicBezTo>
                  <a:cubicBezTo>
                    <a:pt x="385" y="52"/>
                    <a:pt x="414" y="52"/>
                    <a:pt x="445" y="52"/>
                  </a:cubicBezTo>
                  <a:lnTo>
                    <a:pt x="486" y="52"/>
                  </a:lnTo>
                  <a:cubicBezTo>
                    <a:pt x="514" y="52"/>
                    <a:pt x="534" y="49"/>
                    <a:pt x="539" y="32"/>
                  </a:cubicBezTo>
                  <a:cubicBezTo>
                    <a:pt x="542" y="22"/>
                    <a:pt x="521" y="14"/>
                    <a:pt x="500" y="11"/>
                  </a:cubicBezTo>
                  <a:cubicBezTo>
                    <a:pt x="486" y="8"/>
                    <a:pt x="470" y="3"/>
                    <a:pt x="455"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38" name="Google Shape;4338;p14"/>
            <p:cNvSpPr/>
            <p:nvPr/>
          </p:nvSpPr>
          <p:spPr>
            <a:xfrm>
              <a:off x="5582875" y="682000"/>
              <a:ext cx="16500" cy="4200"/>
            </a:xfrm>
            <a:custGeom>
              <a:avLst/>
              <a:gdLst/>
              <a:ahLst/>
              <a:cxnLst/>
              <a:rect l="l" t="t" r="r" b="b"/>
              <a:pathLst>
                <a:path w="660" h="168" extrusionOk="0">
                  <a:moveTo>
                    <a:pt x="604" y="0"/>
                  </a:moveTo>
                  <a:cubicBezTo>
                    <a:pt x="591" y="0"/>
                    <a:pt x="581" y="4"/>
                    <a:pt x="573" y="12"/>
                  </a:cubicBezTo>
                  <a:cubicBezTo>
                    <a:pt x="566" y="19"/>
                    <a:pt x="587" y="29"/>
                    <a:pt x="559" y="33"/>
                  </a:cubicBezTo>
                  <a:cubicBezTo>
                    <a:pt x="540" y="14"/>
                    <a:pt x="517" y="7"/>
                    <a:pt x="491" y="7"/>
                  </a:cubicBezTo>
                  <a:cubicBezTo>
                    <a:pt x="464" y="7"/>
                    <a:pt x="435" y="15"/>
                    <a:pt x="407" y="25"/>
                  </a:cubicBezTo>
                  <a:cubicBezTo>
                    <a:pt x="351" y="44"/>
                    <a:pt x="283" y="63"/>
                    <a:pt x="218" y="63"/>
                  </a:cubicBezTo>
                  <a:cubicBezTo>
                    <a:pt x="198" y="63"/>
                    <a:pt x="179" y="61"/>
                    <a:pt x="160" y="57"/>
                  </a:cubicBezTo>
                  <a:cubicBezTo>
                    <a:pt x="147" y="54"/>
                    <a:pt x="135" y="53"/>
                    <a:pt x="124" y="53"/>
                  </a:cubicBezTo>
                  <a:cubicBezTo>
                    <a:pt x="75" y="53"/>
                    <a:pt x="46" y="75"/>
                    <a:pt x="0" y="75"/>
                  </a:cubicBezTo>
                  <a:cubicBezTo>
                    <a:pt x="63" y="78"/>
                    <a:pt x="129" y="78"/>
                    <a:pt x="149" y="120"/>
                  </a:cubicBezTo>
                  <a:lnTo>
                    <a:pt x="164" y="120"/>
                  </a:lnTo>
                  <a:cubicBezTo>
                    <a:pt x="181" y="101"/>
                    <a:pt x="200" y="95"/>
                    <a:pt x="219" y="95"/>
                  </a:cubicBezTo>
                  <a:cubicBezTo>
                    <a:pt x="245" y="95"/>
                    <a:pt x="273" y="106"/>
                    <a:pt x="299" y="112"/>
                  </a:cubicBezTo>
                  <a:cubicBezTo>
                    <a:pt x="307" y="114"/>
                    <a:pt x="316" y="115"/>
                    <a:pt x="324" y="115"/>
                  </a:cubicBezTo>
                  <a:cubicBezTo>
                    <a:pt x="338" y="115"/>
                    <a:pt x="351" y="112"/>
                    <a:pt x="362" y="105"/>
                  </a:cubicBezTo>
                  <a:cubicBezTo>
                    <a:pt x="387" y="105"/>
                    <a:pt x="411" y="92"/>
                    <a:pt x="443" y="92"/>
                  </a:cubicBezTo>
                  <a:cubicBezTo>
                    <a:pt x="455" y="92"/>
                    <a:pt x="468" y="94"/>
                    <a:pt x="482" y="99"/>
                  </a:cubicBezTo>
                  <a:cubicBezTo>
                    <a:pt x="434" y="105"/>
                    <a:pt x="410" y="112"/>
                    <a:pt x="386" y="126"/>
                  </a:cubicBezTo>
                  <a:cubicBezTo>
                    <a:pt x="365" y="137"/>
                    <a:pt x="358" y="147"/>
                    <a:pt x="396" y="158"/>
                  </a:cubicBezTo>
                  <a:cubicBezTo>
                    <a:pt x="419" y="163"/>
                    <a:pt x="442" y="167"/>
                    <a:pt x="463" y="167"/>
                  </a:cubicBezTo>
                  <a:cubicBezTo>
                    <a:pt x="483" y="167"/>
                    <a:pt x="502" y="164"/>
                    <a:pt x="521" y="154"/>
                  </a:cubicBezTo>
                  <a:cubicBezTo>
                    <a:pt x="538" y="144"/>
                    <a:pt x="552" y="137"/>
                    <a:pt x="570" y="130"/>
                  </a:cubicBezTo>
                  <a:cubicBezTo>
                    <a:pt x="636" y="112"/>
                    <a:pt x="646" y="91"/>
                    <a:pt x="604" y="54"/>
                  </a:cubicBezTo>
                  <a:cubicBezTo>
                    <a:pt x="597" y="40"/>
                    <a:pt x="607" y="36"/>
                    <a:pt x="628" y="33"/>
                  </a:cubicBezTo>
                  <a:cubicBezTo>
                    <a:pt x="646" y="29"/>
                    <a:pt x="660" y="22"/>
                    <a:pt x="657" y="12"/>
                  </a:cubicBezTo>
                  <a:cubicBezTo>
                    <a:pt x="653" y="5"/>
                    <a:pt x="636" y="5"/>
                    <a:pt x="618" y="1"/>
                  </a:cubicBezTo>
                  <a:cubicBezTo>
                    <a:pt x="613" y="0"/>
                    <a:pt x="608" y="0"/>
                    <a:pt x="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39" name="Google Shape;4339;p14"/>
            <p:cNvSpPr/>
            <p:nvPr/>
          </p:nvSpPr>
          <p:spPr>
            <a:xfrm>
              <a:off x="5456600" y="859425"/>
              <a:ext cx="12775" cy="4000"/>
            </a:xfrm>
            <a:custGeom>
              <a:avLst/>
              <a:gdLst/>
              <a:ahLst/>
              <a:cxnLst/>
              <a:rect l="l" t="t" r="r" b="b"/>
              <a:pathLst>
                <a:path w="511" h="160" extrusionOk="0">
                  <a:moveTo>
                    <a:pt x="299" y="121"/>
                  </a:moveTo>
                  <a:lnTo>
                    <a:pt x="299" y="124"/>
                  </a:lnTo>
                  <a:lnTo>
                    <a:pt x="295" y="124"/>
                  </a:lnTo>
                  <a:lnTo>
                    <a:pt x="299" y="121"/>
                  </a:lnTo>
                  <a:close/>
                  <a:moveTo>
                    <a:pt x="233" y="1"/>
                  </a:moveTo>
                  <a:cubicBezTo>
                    <a:pt x="215" y="1"/>
                    <a:pt x="207" y="12"/>
                    <a:pt x="198" y="23"/>
                  </a:cubicBezTo>
                  <a:cubicBezTo>
                    <a:pt x="174" y="48"/>
                    <a:pt x="153" y="72"/>
                    <a:pt x="80" y="76"/>
                  </a:cubicBezTo>
                  <a:cubicBezTo>
                    <a:pt x="46" y="79"/>
                    <a:pt x="1" y="103"/>
                    <a:pt x="70" y="124"/>
                  </a:cubicBezTo>
                  <a:lnTo>
                    <a:pt x="76" y="124"/>
                  </a:lnTo>
                  <a:cubicBezTo>
                    <a:pt x="105" y="134"/>
                    <a:pt x="111" y="159"/>
                    <a:pt x="146" y="159"/>
                  </a:cubicBezTo>
                  <a:cubicBezTo>
                    <a:pt x="212" y="155"/>
                    <a:pt x="278" y="148"/>
                    <a:pt x="334" y="124"/>
                  </a:cubicBezTo>
                  <a:lnTo>
                    <a:pt x="468" y="124"/>
                  </a:lnTo>
                  <a:cubicBezTo>
                    <a:pt x="489" y="124"/>
                    <a:pt x="510" y="121"/>
                    <a:pt x="507" y="107"/>
                  </a:cubicBezTo>
                  <a:cubicBezTo>
                    <a:pt x="507" y="98"/>
                    <a:pt x="493" y="89"/>
                    <a:pt x="478" y="89"/>
                  </a:cubicBezTo>
                  <a:cubicBezTo>
                    <a:pt x="476" y="89"/>
                    <a:pt x="474" y="89"/>
                    <a:pt x="472" y="89"/>
                  </a:cubicBezTo>
                  <a:cubicBezTo>
                    <a:pt x="464" y="91"/>
                    <a:pt x="455" y="92"/>
                    <a:pt x="447" y="92"/>
                  </a:cubicBezTo>
                  <a:cubicBezTo>
                    <a:pt x="430" y="92"/>
                    <a:pt x="412" y="89"/>
                    <a:pt x="393" y="89"/>
                  </a:cubicBezTo>
                  <a:cubicBezTo>
                    <a:pt x="388" y="89"/>
                    <a:pt x="383" y="89"/>
                    <a:pt x="379" y="89"/>
                  </a:cubicBezTo>
                  <a:cubicBezTo>
                    <a:pt x="373" y="90"/>
                    <a:pt x="368" y="90"/>
                    <a:pt x="363" y="90"/>
                  </a:cubicBezTo>
                  <a:cubicBezTo>
                    <a:pt x="312" y="90"/>
                    <a:pt x="264" y="59"/>
                    <a:pt x="264" y="30"/>
                  </a:cubicBezTo>
                  <a:cubicBezTo>
                    <a:pt x="267" y="20"/>
                    <a:pt x="271" y="6"/>
                    <a:pt x="246" y="3"/>
                  </a:cubicBezTo>
                  <a:cubicBezTo>
                    <a:pt x="241" y="1"/>
                    <a:pt x="237" y="1"/>
                    <a:pt x="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0" name="Google Shape;4340;p14"/>
            <p:cNvSpPr/>
            <p:nvPr/>
          </p:nvSpPr>
          <p:spPr>
            <a:xfrm>
              <a:off x="5641600" y="678200"/>
              <a:ext cx="7300" cy="3675"/>
            </a:xfrm>
            <a:custGeom>
              <a:avLst/>
              <a:gdLst/>
              <a:ahLst/>
              <a:cxnLst/>
              <a:rect l="l" t="t" r="r" b="b"/>
              <a:pathLst>
                <a:path w="292" h="147" extrusionOk="0">
                  <a:moveTo>
                    <a:pt x="205" y="1"/>
                  </a:moveTo>
                  <a:cubicBezTo>
                    <a:pt x="163" y="8"/>
                    <a:pt x="111" y="1"/>
                    <a:pt x="87" y="28"/>
                  </a:cubicBezTo>
                  <a:cubicBezTo>
                    <a:pt x="80" y="32"/>
                    <a:pt x="74" y="32"/>
                    <a:pt x="69" y="35"/>
                  </a:cubicBezTo>
                  <a:lnTo>
                    <a:pt x="35" y="35"/>
                  </a:lnTo>
                  <a:cubicBezTo>
                    <a:pt x="18" y="56"/>
                    <a:pt x="45" y="73"/>
                    <a:pt x="39" y="94"/>
                  </a:cubicBezTo>
                  <a:cubicBezTo>
                    <a:pt x="0" y="122"/>
                    <a:pt x="14" y="136"/>
                    <a:pt x="69" y="147"/>
                  </a:cubicBezTo>
                  <a:cubicBezTo>
                    <a:pt x="143" y="143"/>
                    <a:pt x="139" y="126"/>
                    <a:pt x="98" y="102"/>
                  </a:cubicBezTo>
                  <a:cubicBezTo>
                    <a:pt x="77" y="91"/>
                    <a:pt x="87" y="81"/>
                    <a:pt x="104" y="73"/>
                  </a:cubicBezTo>
                  <a:cubicBezTo>
                    <a:pt x="114" y="67"/>
                    <a:pt x="130" y="60"/>
                    <a:pt x="142" y="60"/>
                  </a:cubicBezTo>
                  <a:cubicBezTo>
                    <a:pt x="149" y="60"/>
                    <a:pt x="154" y="62"/>
                    <a:pt x="157" y="67"/>
                  </a:cubicBezTo>
                  <a:cubicBezTo>
                    <a:pt x="165" y="81"/>
                    <a:pt x="178" y="85"/>
                    <a:pt x="193" y="85"/>
                  </a:cubicBezTo>
                  <a:cubicBezTo>
                    <a:pt x="209" y="85"/>
                    <a:pt x="228" y="80"/>
                    <a:pt x="244" y="80"/>
                  </a:cubicBezTo>
                  <a:cubicBezTo>
                    <a:pt x="249" y="80"/>
                    <a:pt x="253" y="80"/>
                    <a:pt x="257" y="81"/>
                  </a:cubicBezTo>
                  <a:cubicBezTo>
                    <a:pt x="261" y="83"/>
                    <a:pt x="265" y="84"/>
                    <a:pt x="269" y="84"/>
                  </a:cubicBezTo>
                  <a:cubicBezTo>
                    <a:pt x="279" y="84"/>
                    <a:pt x="288" y="78"/>
                    <a:pt x="288" y="70"/>
                  </a:cubicBezTo>
                  <a:cubicBezTo>
                    <a:pt x="291" y="62"/>
                    <a:pt x="282" y="55"/>
                    <a:pt x="266" y="55"/>
                  </a:cubicBezTo>
                  <a:cubicBezTo>
                    <a:pt x="263" y="55"/>
                    <a:pt x="260" y="55"/>
                    <a:pt x="257" y="56"/>
                  </a:cubicBezTo>
                  <a:cubicBezTo>
                    <a:pt x="246" y="57"/>
                    <a:pt x="238" y="58"/>
                    <a:pt x="231" y="58"/>
                  </a:cubicBezTo>
                  <a:cubicBezTo>
                    <a:pt x="199" y="58"/>
                    <a:pt x="218" y="43"/>
                    <a:pt x="233" y="28"/>
                  </a:cubicBezTo>
                  <a:cubicBezTo>
                    <a:pt x="247" y="14"/>
                    <a:pt x="22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1" name="Google Shape;4341;p14"/>
            <p:cNvSpPr/>
            <p:nvPr/>
          </p:nvSpPr>
          <p:spPr>
            <a:xfrm>
              <a:off x="5412625" y="777775"/>
              <a:ext cx="9375" cy="1350"/>
            </a:xfrm>
            <a:custGeom>
              <a:avLst/>
              <a:gdLst/>
              <a:ahLst/>
              <a:cxnLst/>
              <a:rect l="l" t="t" r="r" b="b"/>
              <a:pathLst>
                <a:path w="375" h="54" extrusionOk="0">
                  <a:moveTo>
                    <a:pt x="375" y="0"/>
                  </a:moveTo>
                  <a:lnTo>
                    <a:pt x="375" y="0"/>
                  </a:lnTo>
                  <a:cubicBezTo>
                    <a:pt x="250" y="7"/>
                    <a:pt x="139" y="15"/>
                    <a:pt x="28" y="21"/>
                  </a:cubicBezTo>
                  <a:cubicBezTo>
                    <a:pt x="11" y="21"/>
                    <a:pt x="0" y="28"/>
                    <a:pt x="0" y="39"/>
                  </a:cubicBezTo>
                  <a:cubicBezTo>
                    <a:pt x="0" y="49"/>
                    <a:pt x="18" y="49"/>
                    <a:pt x="35" y="53"/>
                  </a:cubicBezTo>
                  <a:cubicBezTo>
                    <a:pt x="47" y="54"/>
                    <a:pt x="60" y="54"/>
                    <a:pt x="72" y="54"/>
                  </a:cubicBezTo>
                  <a:cubicBezTo>
                    <a:pt x="131" y="54"/>
                    <a:pt x="190" y="48"/>
                    <a:pt x="250" y="42"/>
                  </a:cubicBezTo>
                  <a:cubicBezTo>
                    <a:pt x="292" y="39"/>
                    <a:pt x="337" y="35"/>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2" name="Google Shape;4342;p14"/>
            <p:cNvSpPr/>
            <p:nvPr/>
          </p:nvSpPr>
          <p:spPr>
            <a:xfrm>
              <a:off x="5437675" y="791075"/>
              <a:ext cx="8200" cy="1250"/>
            </a:xfrm>
            <a:custGeom>
              <a:avLst/>
              <a:gdLst/>
              <a:ahLst/>
              <a:cxnLst/>
              <a:rect l="l" t="t" r="r" b="b"/>
              <a:pathLst>
                <a:path w="328" h="50" extrusionOk="0">
                  <a:moveTo>
                    <a:pt x="165" y="0"/>
                  </a:moveTo>
                  <a:cubicBezTo>
                    <a:pt x="153" y="0"/>
                    <a:pt x="141" y="1"/>
                    <a:pt x="129" y="3"/>
                  </a:cubicBezTo>
                  <a:lnTo>
                    <a:pt x="84" y="3"/>
                  </a:lnTo>
                  <a:cubicBezTo>
                    <a:pt x="75" y="3"/>
                    <a:pt x="64" y="3"/>
                    <a:pt x="54" y="3"/>
                  </a:cubicBezTo>
                  <a:cubicBezTo>
                    <a:pt x="33" y="3"/>
                    <a:pt x="13" y="4"/>
                    <a:pt x="8" y="13"/>
                  </a:cubicBezTo>
                  <a:cubicBezTo>
                    <a:pt x="1" y="37"/>
                    <a:pt x="50" y="34"/>
                    <a:pt x="77" y="41"/>
                  </a:cubicBezTo>
                  <a:cubicBezTo>
                    <a:pt x="87" y="44"/>
                    <a:pt x="101" y="46"/>
                    <a:pt x="111" y="46"/>
                  </a:cubicBezTo>
                  <a:cubicBezTo>
                    <a:pt x="115" y="46"/>
                    <a:pt x="119" y="46"/>
                    <a:pt x="122" y="45"/>
                  </a:cubicBezTo>
                  <a:cubicBezTo>
                    <a:pt x="145" y="38"/>
                    <a:pt x="167" y="35"/>
                    <a:pt x="189" y="35"/>
                  </a:cubicBezTo>
                  <a:cubicBezTo>
                    <a:pt x="214" y="35"/>
                    <a:pt x="239" y="39"/>
                    <a:pt x="265" y="45"/>
                  </a:cubicBezTo>
                  <a:cubicBezTo>
                    <a:pt x="274" y="46"/>
                    <a:pt x="287" y="49"/>
                    <a:pt x="297" y="49"/>
                  </a:cubicBezTo>
                  <a:cubicBezTo>
                    <a:pt x="306" y="49"/>
                    <a:pt x="313" y="47"/>
                    <a:pt x="316" y="41"/>
                  </a:cubicBezTo>
                  <a:cubicBezTo>
                    <a:pt x="327" y="24"/>
                    <a:pt x="310" y="13"/>
                    <a:pt x="275" y="10"/>
                  </a:cubicBezTo>
                  <a:cubicBezTo>
                    <a:pt x="238" y="7"/>
                    <a:pt x="202"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3" name="Google Shape;4343;p14"/>
            <p:cNvSpPr/>
            <p:nvPr/>
          </p:nvSpPr>
          <p:spPr>
            <a:xfrm>
              <a:off x="5451825" y="783325"/>
              <a:ext cx="11725" cy="4325"/>
            </a:xfrm>
            <a:custGeom>
              <a:avLst/>
              <a:gdLst/>
              <a:ahLst/>
              <a:cxnLst/>
              <a:rect l="l" t="t" r="r" b="b"/>
              <a:pathLst>
                <a:path w="469" h="173" extrusionOk="0">
                  <a:moveTo>
                    <a:pt x="220" y="1"/>
                  </a:moveTo>
                  <a:cubicBezTo>
                    <a:pt x="212" y="1"/>
                    <a:pt x="206" y="4"/>
                    <a:pt x="202" y="11"/>
                  </a:cubicBezTo>
                  <a:cubicBezTo>
                    <a:pt x="171" y="52"/>
                    <a:pt x="118" y="81"/>
                    <a:pt x="28" y="84"/>
                  </a:cubicBezTo>
                  <a:cubicBezTo>
                    <a:pt x="11" y="84"/>
                    <a:pt x="0" y="97"/>
                    <a:pt x="4" y="108"/>
                  </a:cubicBezTo>
                  <a:cubicBezTo>
                    <a:pt x="8" y="108"/>
                    <a:pt x="8" y="112"/>
                    <a:pt x="4" y="112"/>
                  </a:cubicBezTo>
                  <a:cubicBezTo>
                    <a:pt x="43" y="152"/>
                    <a:pt x="94" y="173"/>
                    <a:pt x="152" y="173"/>
                  </a:cubicBezTo>
                  <a:cubicBezTo>
                    <a:pt x="192" y="173"/>
                    <a:pt x="236" y="163"/>
                    <a:pt x="281" y="143"/>
                  </a:cubicBezTo>
                  <a:cubicBezTo>
                    <a:pt x="287" y="143"/>
                    <a:pt x="293" y="142"/>
                    <a:pt x="298" y="142"/>
                  </a:cubicBezTo>
                  <a:cubicBezTo>
                    <a:pt x="337" y="142"/>
                    <a:pt x="374" y="154"/>
                    <a:pt x="413" y="157"/>
                  </a:cubicBezTo>
                  <a:cubicBezTo>
                    <a:pt x="419" y="157"/>
                    <a:pt x="425" y="158"/>
                    <a:pt x="431" y="158"/>
                  </a:cubicBezTo>
                  <a:cubicBezTo>
                    <a:pt x="451" y="158"/>
                    <a:pt x="466" y="153"/>
                    <a:pt x="469" y="139"/>
                  </a:cubicBezTo>
                  <a:cubicBezTo>
                    <a:pt x="469" y="126"/>
                    <a:pt x="445" y="122"/>
                    <a:pt x="424" y="122"/>
                  </a:cubicBezTo>
                  <a:cubicBezTo>
                    <a:pt x="414" y="123"/>
                    <a:pt x="405" y="123"/>
                    <a:pt x="395" y="123"/>
                  </a:cubicBezTo>
                  <a:cubicBezTo>
                    <a:pt x="348" y="123"/>
                    <a:pt x="304" y="117"/>
                    <a:pt x="261" y="108"/>
                  </a:cubicBezTo>
                  <a:lnTo>
                    <a:pt x="264" y="105"/>
                  </a:lnTo>
                  <a:cubicBezTo>
                    <a:pt x="247" y="81"/>
                    <a:pt x="208" y="60"/>
                    <a:pt x="261" y="32"/>
                  </a:cubicBezTo>
                  <a:cubicBezTo>
                    <a:pt x="275" y="25"/>
                    <a:pt x="254" y="11"/>
                    <a:pt x="237" y="4"/>
                  </a:cubicBezTo>
                  <a:cubicBezTo>
                    <a:pt x="230" y="2"/>
                    <a:pt x="225"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4" name="Google Shape;4344;p14"/>
            <p:cNvSpPr/>
            <p:nvPr/>
          </p:nvSpPr>
          <p:spPr>
            <a:xfrm>
              <a:off x="5713450" y="677875"/>
              <a:ext cx="4500" cy="2100"/>
            </a:xfrm>
            <a:custGeom>
              <a:avLst/>
              <a:gdLst/>
              <a:ahLst/>
              <a:cxnLst/>
              <a:rect l="l" t="t" r="r" b="b"/>
              <a:pathLst>
                <a:path w="180" h="84" extrusionOk="0">
                  <a:moveTo>
                    <a:pt x="13" y="1"/>
                  </a:moveTo>
                  <a:cubicBezTo>
                    <a:pt x="6" y="1"/>
                    <a:pt x="1" y="4"/>
                    <a:pt x="2" y="14"/>
                  </a:cubicBezTo>
                  <a:cubicBezTo>
                    <a:pt x="5" y="33"/>
                    <a:pt x="0" y="60"/>
                    <a:pt x="56" y="60"/>
                  </a:cubicBezTo>
                  <a:cubicBezTo>
                    <a:pt x="62" y="60"/>
                    <a:pt x="68" y="60"/>
                    <a:pt x="76" y="59"/>
                  </a:cubicBezTo>
                  <a:cubicBezTo>
                    <a:pt x="79" y="59"/>
                    <a:pt x="83" y="58"/>
                    <a:pt x="86" y="58"/>
                  </a:cubicBezTo>
                  <a:cubicBezTo>
                    <a:pt x="112" y="58"/>
                    <a:pt x="122" y="70"/>
                    <a:pt x="138" y="80"/>
                  </a:cubicBezTo>
                  <a:cubicBezTo>
                    <a:pt x="145" y="83"/>
                    <a:pt x="159" y="83"/>
                    <a:pt x="169" y="83"/>
                  </a:cubicBezTo>
                  <a:cubicBezTo>
                    <a:pt x="180" y="80"/>
                    <a:pt x="180" y="73"/>
                    <a:pt x="180" y="69"/>
                  </a:cubicBezTo>
                  <a:cubicBezTo>
                    <a:pt x="176" y="35"/>
                    <a:pt x="117" y="6"/>
                    <a:pt x="51" y="3"/>
                  </a:cubicBezTo>
                  <a:cubicBezTo>
                    <a:pt x="49" y="5"/>
                    <a:pt x="47" y="6"/>
                    <a:pt x="43" y="6"/>
                  </a:cubicBezTo>
                  <a:cubicBezTo>
                    <a:pt x="34" y="6"/>
                    <a:pt x="2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5" name="Google Shape;4345;p14"/>
            <p:cNvSpPr/>
            <p:nvPr/>
          </p:nvSpPr>
          <p:spPr>
            <a:xfrm>
              <a:off x="5481400" y="695975"/>
              <a:ext cx="7750" cy="1600"/>
            </a:xfrm>
            <a:custGeom>
              <a:avLst/>
              <a:gdLst/>
              <a:ahLst/>
              <a:cxnLst/>
              <a:rect l="l" t="t" r="r" b="b"/>
              <a:pathLst>
                <a:path w="310" h="64" extrusionOk="0">
                  <a:moveTo>
                    <a:pt x="165" y="0"/>
                  </a:moveTo>
                  <a:cubicBezTo>
                    <a:pt x="117" y="0"/>
                    <a:pt x="77" y="26"/>
                    <a:pt x="28" y="26"/>
                  </a:cubicBezTo>
                  <a:cubicBezTo>
                    <a:pt x="24" y="26"/>
                    <a:pt x="19" y="26"/>
                    <a:pt x="14" y="25"/>
                  </a:cubicBezTo>
                  <a:cubicBezTo>
                    <a:pt x="4" y="25"/>
                    <a:pt x="0" y="49"/>
                    <a:pt x="14" y="49"/>
                  </a:cubicBezTo>
                  <a:cubicBezTo>
                    <a:pt x="47" y="51"/>
                    <a:pt x="79" y="63"/>
                    <a:pt x="111" y="63"/>
                  </a:cubicBezTo>
                  <a:cubicBezTo>
                    <a:pt x="130" y="63"/>
                    <a:pt x="149" y="59"/>
                    <a:pt x="167" y="46"/>
                  </a:cubicBezTo>
                  <a:cubicBezTo>
                    <a:pt x="176" y="42"/>
                    <a:pt x="185" y="41"/>
                    <a:pt x="194" y="41"/>
                  </a:cubicBezTo>
                  <a:cubicBezTo>
                    <a:pt x="219" y="41"/>
                    <a:pt x="244" y="51"/>
                    <a:pt x="271" y="51"/>
                  </a:cubicBezTo>
                  <a:cubicBezTo>
                    <a:pt x="283" y="51"/>
                    <a:pt x="296" y="49"/>
                    <a:pt x="309" y="43"/>
                  </a:cubicBezTo>
                  <a:lnTo>
                    <a:pt x="309" y="43"/>
                  </a:lnTo>
                  <a:cubicBezTo>
                    <a:pt x="306" y="43"/>
                    <a:pt x="303" y="43"/>
                    <a:pt x="300" y="43"/>
                  </a:cubicBezTo>
                  <a:cubicBezTo>
                    <a:pt x="246" y="43"/>
                    <a:pt x="238" y="15"/>
                    <a:pt x="198" y="4"/>
                  </a:cubicBezTo>
                  <a:cubicBezTo>
                    <a:pt x="187" y="1"/>
                    <a:pt x="176"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6" name="Google Shape;4346;p14"/>
            <p:cNvSpPr/>
            <p:nvPr/>
          </p:nvSpPr>
          <p:spPr>
            <a:xfrm>
              <a:off x="5546200" y="862850"/>
              <a:ext cx="12000" cy="3725"/>
            </a:xfrm>
            <a:custGeom>
              <a:avLst/>
              <a:gdLst/>
              <a:ahLst/>
              <a:cxnLst/>
              <a:rect l="l" t="t" r="r" b="b"/>
              <a:pathLst>
                <a:path w="480" h="149" extrusionOk="0">
                  <a:moveTo>
                    <a:pt x="404" y="1"/>
                  </a:moveTo>
                  <a:cubicBezTo>
                    <a:pt x="402" y="1"/>
                    <a:pt x="400" y="1"/>
                    <a:pt x="399" y="1"/>
                  </a:cubicBezTo>
                  <a:cubicBezTo>
                    <a:pt x="377" y="13"/>
                    <a:pt x="356" y="16"/>
                    <a:pt x="334" y="16"/>
                  </a:cubicBezTo>
                  <a:cubicBezTo>
                    <a:pt x="300" y="16"/>
                    <a:pt x="266" y="8"/>
                    <a:pt x="232" y="8"/>
                  </a:cubicBezTo>
                  <a:cubicBezTo>
                    <a:pt x="229" y="8"/>
                    <a:pt x="225" y="8"/>
                    <a:pt x="222" y="8"/>
                  </a:cubicBezTo>
                  <a:cubicBezTo>
                    <a:pt x="204" y="5"/>
                    <a:pt x="184" y="1"/>
                    <a:pt x="166" y="1"/>
                  </a:cubicBezTo>
                  <a:cubicBezTo>
                    <a:pt x="149" y="1"/>
                    <a:pt x="134" y="4"/>
                    <a:pt x="125" y="15"/>
                  </a:cubicBezTo>
                  <a:cubicBezTo>
                    <a:pt x="101" y="50"/>
                    <a:pt x="0" y="64"/>
                    <a:pt x="28" y="112"/>
                  </a:cubicBezTo>
                  <a:cubicBezTo>
                    <a:pt x="31" y="115"/>
                    <a:pt x="14" y="122"/>
                    <a:pt x="4" y="126"/>
                  </a:cubicBezTo>
                  <a:cubicBezTo>
                    <a:pt x="42" y="136"/>
                    <a:pt x="80" y="136"/>
                    <a:pt x="114" y="143"/>
                  </a:cubicBezTo>
                  <a:cubicBezTo>
                    <a:pt x="132" y="145"/>
                    <a:pt x="152" y="148"/>
                    <a:pt x="170" y="148"/>
                  </a:cubicBezTo>
                  <a:cubicBezTo>
                    <a:pt x="189" y="148"/>
                    <a:pt x="206" y="144"/>
                    <a:pt x="215" y="130"/>
                  </a:cubicBezTo>
                  <a:cubicBezTo>
                    <a:pt x="226" y="109"/>
                    <a:pt x="250" y="80"/>
                    <a:pt x="170" y="74"/>
                  </a:cubicBezTo>
                  <a:cubicBezTo>
                    <a:pt x="159" y="74"/>
                    <a:pt x="128" y="67"/>
                    <a:pt x="135" y="53"/>
                  </a:cubicBezTo>
                  <a:cubicBezTo>
                    <a:pt x="218" y="53"/>
                    <a:pt x="222" y="53"/>
                    <a:pt x="250" y="80"/>
                  </a:cubicBezTo>
                  <a:cubicBezTo>
                    <a:pt x="256" y="89"/>
                    <a:pt x="264" y="95"/>
                    <a:pt x="276" y="95"/>
                  </a:cubicBezTo>
                  <a:cubicBezTo>
                    <a:pt x="279" y="95"/>
                    <a:pt x="281" y="95"/>
                    <a:pt x="284" y="95"/>
                  </a:cubicBezTo>
                  <a:cubicBezTo>
                    <a:pt x="302" y="91"/>
                    <a:pt x="319" y="85"/>
                    <a:pt x="323" y="74"/>
                  </a:cubicBezTo>
                  <a:cubicBezTo>
                    <a:pt x="323" y="67"/>
                    <a:pt x="316" y="60"/>
                    <a:pt x="298" y="56"/>
                  </a:cubicBezTo>
                  <a:cubicBezTo>
                    <a:pt x="278" y="50"/>
                    <a:pt x="253" y="56"/>
                    <a:pt x="239" y="46"/>
                  </a:cubicBezTo>
                  <a:lnTo>
                    <a:pt x="239" y="46"/>
                  </a:lnTo>
                  <a:cubicBezTo>
                    <a:pt x="244" y="47"/>
                    <a:pt x="249" y="47"/>
                    <a:pt x="253" y="47"/>
                  </a:cubicBezTo>
                  <a:cubicBezTo>
                    <a:pt x="285" y="47"/>
                    <a:pt x="317" y="41"/>
                    <a:pt x="348" y="41"/>
                  </a:cubicBezTo>
                  <a:cubicBezTo>
                    <a:pt x="363" y="41"/>
                    <a:pt x="378" y="42"/>
                    <a:pt x="392" y="46"/>
                  </a:cubicBezTo>
                  <a:cubicBezTo>
                    <a:pt x="404" y="50"/>
                    <a:pt x="414" y="51"/>
                    <a:pt x="423" y="51"/>
                  </a:cubicBezTo>
                  <a:cubicBezTo>
                    <a:pt x="439" y="51"/>
                    <a:pt x="453" y="47"/>
                    <a:pt x="468" y="43"/>
                  </a:cubicBezTo>
                  <a:cubicBezTo>
                    <a:pt x="479" y="39"/>
                    <a:pt x="479" y="29"/>
                    <a:pt x="472" y="22"/>
                  </a:cubicBezTo>
                  <a:cubicBezTo>
                    <a:pt x="457" y="13"/>
                    <a:pt x="420" y="1"/>
                    <a:pt x="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7" name="Google Shape;4347;p14"/>
            <p:cNvSpPr/>
            <p:nvPr/>
          </p:nvSpPr>
          <p:spPr>
            <a:xfrm>
              <a:off x="6001800" y="852950"/>
              <a:ext cx="6425" cy="2050"/>
            </a:xfrm>
            <a:custGeom>
              <a:avLst/>
              <a:gdLst/>
              <a:ahLst/>
              <a:cxnLst/>
              <a:rect l="l" t="t" r="r" b="b"/>
              <a:pathLst>
                <a:path w="257" h="82" extrusionOk="0">
                  <a:moveTo>
                    <a:pt x="18" y="0"/>
                  </a:moveTo>
                  <a:cubicBezTo>
                    <a:pt x="16" y="0"/>
                    <a:pt x="13" y="1"/>
                    <a:pt x="11" y="2"/>
                  </a:cubicBezTo>
                  <a:cubicBezTo>
                    <a:pt x="0" y="2"/>
                    <a:pt x="0" y="9"/>
                    <a:pt x="0" y="15"/>
                  </a:cubicBezTo>
                  <a:cubicBezTo>
                    <a:pt x="4" y="47"/>
                    <a:pt x="56" y="78"/>
                    <a:pt x="108" y="78"/>
                  </a:cubicBezTo>
                  <a:cubicBezTo>
                    <a:pt x="109" y="77"/>
                    <a:pt x="111" y="76"/>
                    <a:pt x="113" y="76"/>
                  </a:cubicBezTo>
                  <a:cubicBezTo>
                    <a:pt x="121" y="76"/>
                    <a:pt x="133" y="81"/>
                    <a:pt x="141" y="81"/>
                  </a:cubicBezTo>
                  <a:cubicBezTo>
                    <a:pt x="147" y="81"/>
                    <a:pt x="151" y="78"/>
                    <a:pt x="149" y="68"/>
                  </a:cubicBezTo>
                  <a:cubicBezTo>
                    <a:pt x="146" y="60"/>
                    <a:pt x="146" y="50"/>
                    <a:pt x="146" y="43"/>
                  </a:cubicBezTo>
                  <a:lnTo>
                    <a:pt x="146" y="43"/>
                  </a:lnTo>
                  <a:cubicBezTo>
                    <a:pt x="160" y="50"/>
                    <a:pt x="181" y="53"/>
                    <a:pt x="202" y="53"/>
                  </a:cubicBezTo>
                  <a:cubicBezTo>
                    <a:pt x="205" y="54"/>
                    <a:pt x="209" y="54"/>
                    <a:pt x="213" y="54"/>
                  </a:cubicBezTo>
                  <a:cubicBezTo>
                    <a:pt x="236" y="54"/>
                    <a:pt x="257" y="45"/>
                    <a:pt x="250" y="29"/>
                  </a:cubicBezTo>
                  <a:cubicBezTo>
                    <a:pt x="247" y="17"/>
                    <a:pt x="242" y="1"/>
                    <a:pt x="198" y="1"/>
                  </a:cubicBezTo>
                  <a:cubicBezTo>
                    <a:pt x="193" y="1"/>
                    <a:pt x="187" y="1"/>
                    <a:pt x="181" y="2"/>
                  </a:cubicBezTo>
                  <a:cubicBezTo>
                    <a:pt x="164" y="2"/>
                    <a:pt x="115" y="2"/>
                    <a:pt x="115" y="19"/>
                  </a:cubicBezTo>
                  <a:cubicBezTo>
                    <a:pt x="115" y="19"/>
                    <a:pt x="115" y="23"/>
                    <a:pt x="119" y="23"/>
                  </a:cubicBezTo>
                  <a:lnTo>
                    <a:pt x="91" y="23"/>
                  </a:lnTo>
                  <a:cubicBezTo>
                    <a:pt x="87" y="23"/>
                    <a:pt x="84" y="23"/>
                    <a:pt x="80" y="23"/>
                  </a:cubicBezTo>
                  <a:cubicBezTo>
                    <a:pt x="57" y="23"/>
                    <a:pt x="48" y="14"/>
                    <a:pt x="35" y="5"/>
                  </a:cubicBezTo>
                  <a:cubicBezTo>
                    <a:pt x="31" y="3"/>
                    <a:pt x="2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8" name="Google Shape;4348;p14"/>
            <p:cNvSpPr/>
            <p:nvPr/>
          </p:nvSpPr>
          <p:spPr>
            <a:xfrm>
              <a:off x="5507600" y="726400"/>
              <a:ext cx="5200" cy="1625"/>
            </a:xfrm>
            <a:custGeom>
              <a:avLst/>
              <a:gdLst/>
              <a:ahLst/>
              <a:cxnLst/>
              <a:rect l="l" t="t" r="r" b="b"/>
              <a:pathLst>
                <a:path w="208" h="65" extrusionOk="0">
                  <a:moveTo>
                    <a:pt x="46" y="1"/>
                  </a:moveTo>
                  <a:cubicBezTo>
                    <a:pt x="32" y="1"/>
                    <a:pt x="19" y="4"/>
                    <a:pt x="11" y="12"/>
                  </a:cubicBezTo>
                  <a:cubicBezTo>
                    <a:pt x="1" y="30"/>
                    <a:pt x="21" y="33"/>
                    <a:pt x="49" y="36"/>
                  </a:cubicBezTo>
                  <a:cubicBezTo>
                    <a:pt x="52" y="36"/>
                    <a:pt x="55" y="40"/>
                    <a:pt x="59" y="43"/>
                  </a:cubicBezTo>
                  <a:cubicBezTo>
                    <a:pt x="68" y="60"/>
                    <a:pt x="84" y="65"/>
                    <a:pt x="103" y="65"/>
                  </a:cubicBezTo>
                  <a:cubicBezTo>
                    <a:pt x="122" y="65"/>
                    <a:pt x="143" y="60"/>
                    <a:pt x="160" y="60"/>
                  </a:cubicBezTo>
                  <a:cubicBezTo>
                    <a:pt x="163" y="61"/>
                    <a:pt x="167" y="61"/>
                    <a:pt x="169" y="61"/>
                  </a:cubicBezTo>
                  <a:cubicBezTo>
                    <a:pt x="193" y="61"/>
                    <a:pt x="187" y="49"/>
                    <a:pt x="184" y="40"/>
                  </a:cubicBezTo>
                  <a:cubicBezTo>
                    <a:pt x="184" y="29"/>
                    <a:pt x="207" y="5"/>
                    <a:pt x="179" y="5"/>
                  </a:cubicBezTo>
                  <a:cubicBezTo>
                    <a:pt x="173" y="5"/>
                    <a:pt x="165" y="6"/>
                    <a:pt x="153" y="9"/>
                  </a:cubicBezTo>
                  <a:cubicBezTo>
                    <a:pt x="138" y="11"/>
                    <a:pt x="127" y="12"/>
                    <a:pt x="118" y="12"/>
                  </a:cubicBezTo>
                  <a:cubicBezTo>
                    <a:pt x="102" y="12"/>
                    <a:pt x="90" y="10"/>
                    <a:pt x="73" y="5"/>
                  </a:cubicBezTo>
                  <a:cubicBezTo>
                    <a:pt x="66" y="2"/>
                    <a:pt x="56"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9" name="Google Shape;4349;p14"/>
            <p:cNvSpPr/>
            <p:nvPr/>
          </p:nvSpPr>
          <p:spPr>
            <a:xfrm>
              <a:off x="5400725" y="717350"/>
              <a:ext cx="7825" cy="375"/>
            </a:xfrm>
            <a:custGeom>
              <a:avLst/>
              <a:gdLst/>
              <a:ahLst/>
              <a:cxnLst/>
              <a:rect l="l" t="t" r="r" b="b"/>
              <a:pathLst>
                <a:path w="313" h="15" extrusionOk="0">
                  <a:moveTo>
                    <a:pt x="132" y="0"/>
                  </a:moveTo>
                  <a:cubicBezTo>
                    <a:pt x="88" y="0"/>
                    <a:pt x="44" y="2"/>
                    <a:pt x="1" y="6"/>
                  </a:cubicBezTo>
                  <a:cubicBezTo>
                    <a:pt x="48" y="13"/>
                    <a:pt x="96" y="15"/>
                    <a:pt x="143" y="15"/>
                  </a:cubicBezTo>
                  <a:cubicBezTo>
                    <a:pt x="200" y="15"/>
                    <a:pt x="256" y="12"/>
                    <a:pt x="313" y="9"/>
                  </a:cubicBezTo>
                  <a:cubicBezTo>
                    <a:pt x="252" y="4"/>
                    <a:pt x="192"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0" name="Google Shape;4350;p14"/>
            <p:cNvSpPr/>
            <p:nvPr/>
          </p:nvSpPr>
          <p:spPr>
            <a:xfrm>
              <a:off x="5447225" y="734275"/>
              <a:ext cx="5050" cy="1125"/>
            </a:xfrm>
            <a:custGeom>
              <a:avLst/>
              <a:gdLst/>
              <a:ahLst/>
              <a:cxnLst/>
              <a:rect l="l" t="t" r="r" b="b"/>
              <a:pathLst>
                <a:path w="202" h="45" extrusionOk="0">
                  <a:moveTo>
                    <a:pt x="160" y="1"/>
                  </a:moveTo>
                  <a:cubicBezTo>
                    <a:pt x="146" y="1"/>
                    <a:pt x="129" y="6"/>
                    <a:pt x="115" y="9"/>
                  </a:cubicBezTo>
                  <a:cubicBezTo>
                    <a:pt x="100" y="12"/>
                    <a:pt x="83" y="20"/>
                    <a:pt x="72" y="20"/>
                  </a:cubicBezTo>
                  <a:cubicBezTo>
                    <a:pt x="70" y="20"/>
                    <a:pt x="68" y="20"/>
                    <a:pt x="67" y="19"/>
                  </a:cubicBezTo>
                  <a:cubicBezTo>
                    <a:pt x="53" y="17"/>
                    <a:pt x="36" y="12"/>
                    <a:pt x="23" y="12"/>
                  </a:cubicBezTo>
                  <a:cubicBezTo>
                    <a:pt x="14" y="12"/>
                    <a:pt x="7" y="15"/>
                    <a:pt x="4" y="24"/>
                  </a:cubicBezTo>
                  <a:cubicBezTo>
                    <a:pt x="1" y="35"/>
                    <a:pt x="11" y="37"/>
                    <a:pt x="25" y="37"/>
                  </a:cubicBezTo>
                  <a:cubicBezTo>
                    <a:pt x="32" y="37"/>
                    <a:pt x="40" y="37"/>
                    <a:pt x="47" y="37"/>
                  </a:cubicBezTo>
                  <a:cubicBezTo>
                    <a:pt x="56" y="37"/>
                    <a:pt x="64" y="37"/>
                    <a:pt x="70" y="40"/>
                  </a:cubicBezTo>
                  <a:cubicBezTo>
                    <a:pt x="80" y="40"/>
                    <a:pt x="91" y="40"/>
                    <a:pt x="105" y="44"/>
                  </a:cubicBezTo>
                  <a:cubicBezTo>
                    <a:pt x="115" y="44"/>
                    <a:pt x="129" y="40"/>
                    <a:pt x="139" y="37"/>
                  </a:cubicBezTo>
                  <a:cubicBezTo>
                    <a:pt x="157" y="30"/>
                    <a:pt x="202" y="30"/>
                    <a:pt x="188" y="13"/>
                  </a:cubicBezTo>
                  <a:cubicBezTo>
                    <a:pt x="182" y="4"/>
                    <a:pt x="172"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1" name="Google Shape;4351;p14"/>
            <p:cNvSpPr/>
            <p:nvPr/>
          </p:nvSpPr>
          <p:spPr>
            <a:xfrm>
              <a:off x="5558175" y="864125"/>
              <a:ext cx="5225" cy="875"/>
            </a:xfrm>
            <a:custGeom>
              <a:avLst/>
              <a:gdLst/>
              <a:ahLst/>
              <a:cxnLst/>
              <a:rect l="l" t="t" r="r" b="b"/>
              <a:pathLst>
                <a:path w="209" h="35" extrusionOk="0">
                  <a:moveTo>
                    <a:pt x="173" y="0"/>
                  </a:moveTo>
                  <a:cubicBezTo>
                    <a:pt x="164" y="0"/>
                    <a:pt x="154" y="2"/>
                    <a:pt x="146" y="5"/>
                  </a:cubicBezTo>
                  <a:cubicBezTo>
                    <a:pt x="107" y="13"/>
                    <a:pt x="69" y="13"/>
                    <a:pt x="34" y="13"/>
                  </a:cubicBezTo>
                  <a:cubicBezTo>
                    <a:pt x="18" y="13"/>
                    <a:pt x="0" y="16"/>
                    <a:pt x="3" y="26"/>
                  </a:cubicBezTo>
                  <a:cubicBezTo>
                    <a:pt x="5" y="33"/>
                    <a:pt x="12" y="34"/>
                    <a:pt x="19" y="34"/>
                  </a:cubicBezTo>
                  <a:cubicBezTo>
                    <a:pt x="24" y="34"/>
                    <a:pt x="29" y="34"/>
                    <a:pt x="34" y="34"/>
                  </a:cubicBezTo>
                  <a:cubicBezTo>
                    <a:pt x="54" y="30"/>
                    <a:pt x="75" y="29"/>
                    <a:pt x="95" y="29"/>
                  </a:cubicBezTo>
                  <a:cubicBezTo>
                    <a:pt x="113" y="29"/>
                    <a:pt x="131" y="29"/>
                    <a:pt x="149" y="29"/>
                  </a:cubicBezTo>
                  <a:cubicBezTo>
                    <a:pt x="154" y="32"/>
                    <a:pt x="159" y="33"/>
                    <a:pt x="164" y="33"/>
                  </a:cubicBezTo>
                  <a:cubicBezTo>
                    <a:pt x="176" y="33"/>
                    <a:pt x="187" y="27"/>
                    <a:pt x="194" y="23"/>
                  </a:cubicBezTo>
                  <a:cubicBezTo>
                    <a:pt x="205" y="16"/>
                    <a:pt x="208" y="9"/>
                    <a:pt x="197" y="5"/>
                  </a:cubicBezTo>
                  <a:cubicBezTo>
                    <a:pt x="191" y="2"/>
                    <a:pt x="182"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2" name="Google Shape;4352;p14"/>
            <p:cNvSpPr/>
            <p:nvPr/>
          </p:nvSpPr>
          <p:spPr>
            <a:xfrm>
              <a:off x="5573075" y="683475"/>
              <a:ext cx="3200" cy="1125"/>
            </a:xfrm>
            <a:custGeom>
              <a:avLst/>
              <a:gdLst/>
              <a:ahLst/>
              <a:cxnLst/>
              <a:rect l="l" t="t" r="r" b="b"/>
              <a:pathLst>
                <a:path w="128" h="45" extrusionOk="0">
                  <a:moveTo>
                    <a:pt x="93" y="1"/>
                  </a:moveTo>
                  <a:cubicBezTo>
                    <a:pt x="90" y="1"/>
                    <a:pt x="87" y="1"/>
                    <a:pt x="83" y="1"/>
                  </a:cubicBezTo>
                  <a:cubicBezTo>
                    <a:pt x="53" y="5"/>
                    <a:pt x="8" y="1"/>
                    <a:pt x="4" y="22"/>
                  </a:cubicBezTo>
                  <a:cubicBezTo>
                    <a:pt x="0" y="43"/>
                    <a:pt x="53" y="40"/>
                    <a:pt x="77" y="43"/>
                  </a:cubicBezTo>
                  <a:cubicBezTo>
                    <a:pt x="81" y="44"/>
                    <a:pt x="85" y="44"/>
                    <a:pt x="90" y="44"/>
                  </a:cubicBezTo>
                  <a:cubicBezTo>
                    <a:pt x="108" y="44"/>
                    <a:pt x="128" y="39"/>
                    <a:pt x="122" y="26"/>
                  </a:cubicBezTo>
                  <a:cubicBezTo>
                    <a:pt x="116" y="13"/>
                    <a:pt x="11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3" name="Google Shape;4353;p14"/>
            <p:cNvSpPr/>
            <p:nvPr/>
          </p:nvSpPr>
          <p:spPr>
            <a:xfrm>
              <a:off x="5905875" y="856700"/>
              <a:ext cx="3500" cy="1000"/>
            </a:xfrm>
            <a:custGeom>
              <a:avLst/>
              <a:gdLst/>
              <a:ahLst/>
              <a:cxnLst/>
              <a:rect l="l" t="t" r="r" b="b"/>
              <a:pathLst>
                <a:path w="140" h="40" extrusionOk="0">
                  <a:moveTo>
                    <a:pt x="56" y="1"/>
                  </a:moveTo>
                  <a:cubicBezTo>
                    <a:pt x="31" y="1"/>
                    <a:pt x="1" y="8"/>
                    <a:pt x="1" y="25"/>
                  </a:cubicBezTo>
                  <a:cubicBezTo>
                    <a:pt x="2" y="37"/>
                    <a:pt x="15" y="38"/>
                    <a:pt x="30" y="38"/>
                  </a:cubicBezTo>
                  <a:cubicBezTo>
                    <a:pt x="37" y="38"/>
                    <a:pt x="44" y="38"/>
                    <a:pt x="50" y="38"/>
                  </a:cubicBezTo>
                  <a:cubicBezTo>
                    <a:pt x="56" y="38"/>
                    <a:pt x="61" y="38"/>
                    <a:pt x="66" y="39"/>
                  </a:cubicBezTo>
                  <a:cubicBezTo>
                    <a:pt x="71" y="38"/>
                    <a:pt x="76" y="37"/>
                    <a:pt x="82" y="37"/>
                  </a:cubicBezTo>
                  <a:cubicBezTo>
                    <a:pt x="92" y="37"/>
                    <a:pt x="103" y="38"/>
                    <a:pt x="112" y="38"/>
                  </a:cubicBezTo>
                  <a:cubicBezTo>
                    <a:pt x="125" y="38"/>
                    <a:pt x="135" y="36"/>
                    <a:pt x="135" y="25"/>
                  </a:cubicBezTo>
                  <a:cubicBezTo>
                    <a:pt x="140" y="1"/>
                    <a:pt x="87" y="4"/>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4" name="Google Shape;4354;p14"/>
            <p:cNvSpPr/>
            <p:nvPr/>
          </p:nvSpPr>
          <p:spPr>
            <a:xfrm>
              <a:off x="5608050" y="680725"/>
              <a:ext cx="2475" cy="1350"/>
            </a:xfrm>
            <a:custGeom>
              <a:avLst/>
              <a:gdLst/>
              <a:ahLst/>
              <a:cxnLst/>
              <a:rect l="l" t="t" r="r" b="b"/>
              <a:pathLst>
                <a:path w="99" h="54" extrusionOk="0">
                  <a:moveTo>
                    <a:pt x="38" y="1"/>
                  </a:moveTo>
                  <a:cubicBezTo>
                    <a:pt x="17" y="1"/>
                    <a:pt x="0" y="4"/>
                    <a:pt x="7" y="14"/>
                  </a:cubicBezTo>
                  <a:cubicBezTo>
                    <a:pt x="21" y="31"/>
                    <a:pt x="13" y="52"/>
                    <a:pt x="58" y="52"/>
                  </a:cubicBezTo>
                  <a:cubicBezTo>
                    <a:pt x="61" y="53"/>
                    <a:pt x="64" y="53"/>
                    <a:pt x="68" y="53"/>
                  </a:cubicBezTo>
                  <a:cubicBezTo>
                    <a:pt x="83" y="53"/>
                    <a:pt x="98" y="47"/>
                    <a:pt x="90" y="35"/>
                  </a:cubicBezTo>
                  <a:cubicBezTo>
                    <a:pt x="79" y="21"/>
                    <a:pt x="69" y="4"/>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5" name="Google Shape;4355;p14"/>
            <p:cNvSpPr/>
            <p:nvPr/>
          </p:nvSpPr>
          <p:spPr>
            <a:xfrm>
              <a:off x="5650350" y="678900"/>
              <a:ext cx="2875" cy="1175"/>
            </a:xfrm>
            <a:custGeom>
              <a:avLst/>
              <a:gdLst/>
              <a:ahLst/>
              <a:cxnLst/>
              <a:rect l="l" t="t" r="r" b="b"/>
              <a:pathLst>
                <a:path w="115" h="47" extrusionOk="0">
                  <a:moveTo>
                    <a:pt x="108" y="0"/>
                  </a:moveTo>
                  <a:lnTo>
                    <a:pt x="108" y="0"/>
                  </a:lnTo>
                  <a:cubicBezTo>
                    <a:pt x="73" y="7"/>
                    <a:pt x="49" y="11"/>
                    <a:pt x="25" y="15"/>
                  </a:cubicBezTo>
                  <a:cubicBezTo>
                    <a:pt x="8" y="18"/>
                    <a:pt x="1" y="25"/>
                    <a:pt x="1" y="32"/>
                  </a:cubicBezTo>
                  <a:cubicBezTo>
                    <a:pt x="1" y="40"/>
                    <a:pt x="8" y="46"/>
                    <a:pt x="18" y="46"/>
                  </a:cubicBezTo>
                  <a:cubicBezTo>
                    <a:pt x="20" y="46"/>
                    <a:pt x="22" y="46"/>
                    <a:pt x="25" y="45"/>
                  </a:cubicBezTo>
                  <a:cubicBezTo>
                    <a:pt x="63" y="39"/>
                    <a:pt x="115" y="39"/>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6" name="Google Shape;4356;p14"/>
            <p:cNvSpPr/>
            <p:nvPr/>
          </p:nvSpPr>
          <p:spPr>
            <a:xfrm>
              <a:off x="5439950" y="780900"/>
              <a:ext cx="1925" cy="1675"/>
            </a:xfrm>
            <a:custGeom>
              <a:avLst/>
              <a:gdLst/>
              <a:ahLst/>
              <a:cxnLst/>
              <a:rect l="l" t="t" r="r" b="b"/>
              <a:pathLst>
                <a:path w="77" h="67" extrusionOk="0">
                  <a:moveTo>
                    <a:pt x="73" y="0"/>
                  </a:moveTo>
                  <a:lnTo>
                    <a:pt x="73" y="0"/>
                  </a:lnTo>
                  <a:cubicBezTo>
                    <a:pt x="7" y="7"/>
                    <a:pt x="0" y="21"/>
                    <a:pt x="49" y="66"/>
                  </a:cubicBezTo>
                  <a:cubicBezTo>
                    <a:pt x="55" y="42"/>
                    <a:pt x="76" y="21"/>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7" name="Google Shape;4357;p14"/>
            <p:cNvSpPr/>
            <p:nvPr/>
          </p:nvSpPr>
          <p:spPr>
            <a:xfrm>
              <a:off x="5441750" y="780900"/>
              <a:ext cx="25" cy="25"/>
            </a:xfrm>
            <a:custGeom>
              <a:avLst/>
              <a:gdLst/>
              <a:ahLst/>
              <a:cxnLst/>
              <a:rect l="l" t="t" r="r" b="b"/>
              <a:pathLst>
                <a:path w="1" h="1" extrusionOk="0">
                  <a:moveTo>
                    <a:pt x="1" y="0"/>
                  </a:moveTo>
                  <a:lnTo>
                    <a:pt x="1" y="0"/>
                  </a:ln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8" name="Google Shape;4358;p14"/>
            <p:cNvSpPr/>
            <p:nvPr/>
          </p:nvSpPr>
          <p:spPr>
            <a:xfrm>
              <a:off x="5545925" y="683675"/>
              <a:ext cx="2550" cy="925"/>
            </a:xfrm>
            <a:custGeom>
              <a:avLst/>
              <a:gdLst/>
              <a:ahLst/>
              <a:cxnLst/>
              <a:rect l="l" t="t" r="r" b="b"/>
              <a:pathLst>
                <a:path w="102" h="37" extrusionOk="0">
                  <a:moveTo>
                    <a:pt x="53" y="0"/>
                  </a:moveTo>
                  <a:cubicBezTo>
                    <a:pt x="29" y="3"/>
                    <a:pt x="0" y="3"/>
                    <a:pt x="4" y="21"/>
                  </a:cubicBezTo>
                  <a:cubicBezTo>
                    <a:pt x="4" y="32"/>
                    <a:pt x="16" y="36"/>
                    <a:pt x="30" y="36"/>
                  </a:cubicBezTo>
                  <a:cubicBezTo>
                    <a:pt x="34" y="36"/>
                    <a:pt x="38" y="36"/>
                    <a:pt x="42" y="35"/>
                  </a:cubicBezTo>
                  <a:cubicBezTo>
                    <a:pt x="70" y="35"/>
                    <a:pt x="95" y="32"/>
                    <a:pt x="98" y="18"/>
                  </a:cubicBezTo>
                  <a:cubicBezTo>
                    <a:pt x="101" y="3"/>
                    <a:pt x="70" y="3"/>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9" name="Google Shape;4359;p14"/>
            <p:cNvSpPr/>
            <p:nvPr/>
          </p:nvSpPr>
          <p:spPr>
            <a:xfrm>
              <a:off x="5503775" y="784450"/>
              <a:ext cx="2375" cy="900"/>
            </a:xfrm>
            <a:custGeom>
              <a:avLst/>
              <a:gdLst/>
              <a:ahLst/>
              <a:cxnLst/>
              <a:rect l="l" t="t" r="r" b="b"/>
              <a:pathLst>
                <a:path w="95" h="36" extrusionOk="0">
                  <a:moveTo>
                    <a:pt x="42" y="1"/>
                  </a:moveTo>
                  <a:cubicBezTo>
                    <a:pt x="24" y="1"/>
                    <a:pt x="0" y="4"/>
                    <a:pt x="4" y="15"/>
                  </a:cubicBezTo>
                  <a:cubicBezTo>
                    <a:pt x="4" y="32"/>
                    <a:pt x="29" y="36"/>
                    <a:pt x="56" y="36"/>
                  </a:cubicBezTo>
                  <a:cubicBezTo>
                    <a:pt x="74" y="36"/>
                    <a:pt x="91" y="28"/>
                    <a:pt x="94" y="18"/>
                  </a:cubicBezTo>
                  <a:cubicBezTo>
                    <a:pt x="87" y="4"/>
                    <a:pt x="6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0" name="Google Shape;4360;p14"/>
            <p:cNvSpPr/>
            <p:nvPr/>
          </p:nvSpPr>
          <p:spPr>
            <a:xfrm>
              <a:off x="5508975" y="724450"/>
              <a:ext cx="2300" cy="875"/>
            </a:xfrm>
            <a:custGeom>
              <a:avLst/>
              <a:gdLst/>
              <a:ahLst/>
              <a:cxnLst/>
              <a:rect l="l" t="t" r="r" b="b"/>
              <a:pathLst>
                <a:path w="92" h="35" extrusionOk="0">
                  <a:moveTo>
                    <a:pt x="45" y="0"/>
                  </a:moveTo>
                  <a:cubicBezTo>
                    <a:pt x="25" y="0"/>
                    <a:pt x="0" y="4"/>
                    <a:pt x="0" y="17"/>
                  </a:cubicBezTo>
                  <a:cubicBezTo>
                    <a:pt x="0" y="28"/>
                    <a:pt x="25" y="31"/>
                    <a:pt x="45" y="34"/>
                  </a:cubicBezTo>
                  <a:cubicBezTo>
                    <a:pt x="66" y="31"/>
                    <a:pt x="91" y="31"/>
                    <a:pt x="91" y="14"/>
                  </a:cubicBezTo>
                  <a:cubicBezTo>
                    <a:pt x="87" y="4"/>
                    <a:pt x="63" y="4"/>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1" name="Google Shape;4361;p14"/>
            <p:cNvSpPr/>
            <p:nvPr/>
          </p:nvSpPr>
          <p:spPr>
            <a:xfrm>
              <a:off x="5508725" y="856625"/>
              <a:ext cx="2350" cy="800"/>
            </a:xfrm>
            <a:custGeom>
              <a:avLst/>
              <a:gdLst/>
              <a:ahLst/>
              <a:cxnLst/>
              <a:rect l="l" t="t" r="r" b="b"/>
              <a:pathLst>
                <a:path w="94" h="32" extrusionOk="0">
                  <a:moveTo>
                    <a:pt x="60" y="1"/>
                  </a:moveTo>
                  <a:cubicBezTo>
                    <a:pt x="35" y="4"/>
                    <a:pt x="7" y="11"/>
                    <a:pt x="4" y="21"/>
                  </a:cubicBezTo>
                  <a:cubicBezTo>
                    <a:pt x="1" y="31"/>
                    <a:pt x="28" y="31"/>
                    <a:pt x="45" y="31"/>
                  </a:cubicBezTo>
                  <a:cubicBezTo>
                    <a:pt x="66" y="31"/>
                    <a:pt x="90" y="31"/>
                    <a:pt x="94" y="17"/>
                  </a:cubicBezTo>
                  <a:cubicBezTo>
                    <a:pt x="94" y="7"/>
                    <a:pt x="7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2" name="Google Shape;4362;p14"/>
            <p:cNvSpPr/>
            <p:nvPr/>
          </p:nvSpPr>
          <p:spPr>
            <a:xfrm>
              <a:off x="5434125" y="704575"/>
              <a:ext cx="2375" cy="650"/>
            </a:xfrm>
            <a:custGeom>
              <a:avLst/>
              <a:gdLst/>
              <a:ahLst/>
              <a:cxnLst/>
              <a:rect l="l" t="t" r="r" b="b"/>
              <a:pathLst>
                <a:path w="95" h="26" extrusionOk="0">
                  <a:moveTo>
                    <a:pt x="78" y="0"/>
                  </a:moveTo>
                  <a:cubicBezTo>
                    <a:pt x="65" y="0"/>
                    <a:pt x="43" y="6"/>
                    <a:pt x="0" y="18"/>
                  </a:cubicBezTo>
                  <a:cubicBezTo>
                    <a:pt x="20" y="24"/>
                    <a:pt x="41" y="26"/>
                    <a:pt x="60" y="26"/>
                  </a:cubicBezTo>
                  <a:cubicBezTo>
                    <a:pt x="72" y="26"/>
                    <a:pt x="84" y="25"/>
                    <a:pt x="94" y="25"/>
                  </a:cubicBezTo>
                  <a:cubicBezTo>
                    <a:pt x="93" y="8"/>
                    <a:pt x="92"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3" name="Google Shape;4363;p14"/>
            <p:cNvSpPr/>
            <p:nvPr/>
          </p:nvSpPr>
          <p:spPr>
            <a:xfrm>
              <a:off x="5436475" y="705200"/>
              <a:ext cx="25" cy="25"/>
            </a:xfrm>
            <a:custGeom>
              <a:avLst/>
              <a:gdLst/>
              <a:ahLst/>
              <a:cxnLst/>
              <a:rect l="l" t="t" r="r" b="b"/>
              <a:pathLst>
                <a:path w="1" h="1" extrusionOk="0">
                  <a:moveTo>
                    <a:pt x="0" y="0"/>
                  </a:moveTo>
                  <a:lnTo>
                    <a:pt x="0" y="0"/>
                  </a:ln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4" name="Google Shape;4364;p14"/>
            <p:cNvSpPr/>
            <p:nvPr/>
          </p:nvSpPr>
          <p:spPr>
            <a:xfrm>
              <a:off x="5527675" y="724950"/>
              <a:ext cx="2925" cy="1325"/>
            </a:xfrm>
            <a:custGeom>
              <a:avLst/>
              <a:gdLst/>
              <a:ahLst/>
              <a:cxnLst/>
              <a:rect l="l" t="t" r="r" b="b"/>
              <a:pathLst>
                <a:path w="117" h="53" extrusionOk="0">
                  <a:moveTo>
                    <a:pt x="40" y="0"/>
                  </a:moveTo>
                  <a:cubicBezTo>
                    <a:pt x="24" y="0"/>
                    <a:pt x="11" y="3"/>
                    <a:pt x="5" y="14"/>
                  </a:cubicBezTo>
                  <a:cubicBezTo>
                    <a:pt x="1" y="24"/>
                    <a:pt x="14" y="27"/>
                    <a:pt x="29" y="27"/>
                  </a:cubicBezTo>
                  <a:cubicBezTo>
                    <a:pt x="36" y="27"/>
                    <a:pt x="44" y="26"/>
                    <a:pt x="51" y="25"/>
                  </a:cubicBezTo>
                  <a:lnTo>
                    <a:pt x="51" y="25"/>
                  </a:lnTo>
                  <a:cubicBezTo>
                    <a:pt x="72" y="32"/>
                    <a:pt x="40" y="53"/>
                    <a:pt x="75" y="53"/>
                  </a:cubicBezTo>
                  <a:cubicBezTo>
                    <a:pt x="106" y="53"/>
                    <a:pt x="109" y="35"/>
                    <a:pt x="113" y="25"/>
                  </a:cubicBezTo>
                  <a:cubicBezTo>
                    <a:pt x="117" y="11"/>
                    <a:pt x="103" y="4"/>
                    <a:pt x="82" y="4"/>
                  </a:cubicBezTo>
                  <a:cubicBezTo>
                    <a:pt x="69" y="3"/>
                    <a:pt x="53"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5" name="Google Shape;4365;p14"/>
            <p:cNvSpPr/>
            <p:nvPr/>
          </p:nvSpPr>
          <p:spPr>
            <a:xfrm>
              <a:off x="5413750" y="746925"/>
              <a:ext cx="2450" cy="650"/>
            </a:xfrm>
            <a:custGeom>
              <a:avLst/>
              <a:gdLst/>
              <a:ahLst/>
              <a:cxnLst/>
              <a:rect l="l" t="t" r="r" b="b"/>
              <a:pathLst>
                <a:path w="98" h="26" extrusionOk="0">
                  <a:moveTo>
                    <a:pt x="38" y="0"/>
                  </a:moveTo>
                  <a:cubicBezTo>
                    <a:pt x="30" y="0"/>
                    <a:pt x="22" y="1"/>
                    <a:pt x="14" y="3"/>
                  </a:cubicBezTo>
                  <a:cubicBezTo>
                    <a:pt x="3" y="6"/>
                    <a:pt x="0" y="13"/>
                    <a:pt x="8" y="17"/>
                  </a:cubicBezTo>
                  <a:cubicBezTo>
                    <a:pt x="20" y="23"/>
                    <a:pt x="33" y="26"/>
                    <a:pt x="47" y="26"/>
                  </a:cubicBezTo>
                  <a:cubicBezTo>
                    <a:pt x="62" y="26"/>
                    <a:pt x="79" y="22"/>
                    <a:pt x="98" y="17"/>
                  </a:cubicBezTo>
                  <a:cubicBezTo>
                    <a:pt x="77" y="7"/>
                    <a:pt x="59"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6" name="Google Shape;4366;p14"/>
            <p:cNvSpPr/>
            <p:nvPr/>
          </p:nvSpPr>
          <p:spPr>
            <a:xfrm>
              <a:off x="5461800" y="724475"/>
              <a:ext cx="3400" cy="550"/>
            </a:xfrm>
            <a:custGeom>
              <a:avLst/>
              <a:gdLst/>
              <a:ahLst/>
              <a:cxnLst/>
              <a:rect l="l" t="t" r="r" b="b"/>
              <a:pathLst>
                <a:path w="136" h="22" extrusionOk="0">
                  <a:moveTo>
                    <a:pt x="84" y="0"/>
                  </a:moveTo>
                  <a:cubicBezTo>
                    <a:pt x="57" y="0"/>
                    <a:pt x="30" y="4"/>
                    <a:pt x="1" y="6"/>
                  </a:cubicBezTo>
                  <a:cubicBezTo>
                    <a:pt x="27" y="15"/>
                    <a:pt x="50" y="22"/>
                    <a:pt x="73" y="22"/>
                  </a:cubicBezTo>
                  <a:cubicBezTo>
                    <a:pt x="93" y="22"/>
                    <a:pt x="113" y="17"/>
                    <a:pt x="136" y="6"/>
                  </a:cubicBezTo>
                  <a:cubicBezTo>
                    <a:pt x="118" y="2"/>
                    <a:pt x="10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7" name="Google Shape;4367;p14"/>
            <p:cNvSpPr/>
            <p:nvPr/>
          </p:nvSpPr>
          <p:spPr>
            <a:xfrm>
              <a:off x="5525625" y="726100"/>
              <a:ext cx="2200" cy="800"/>
            </a:xfrm>
            <a:custGeom>
              <a:avLst/>
              <a:gdLst/>
              <a:ahLst/>
              <a:cxnLst/>
              <a:rect l="l" t="t" r="r" b="b"/>
              <a:pathLst>
                <a:path w="88" h="32" extrusionOk="0">
                  <a:moveTo>
                    <a:pt x="60" y="0"/>
                  </a:moveTo>
                  <a:cubicBezTo>
                    <a:pt x="32" y="0"/>
                    <a:pt x="1" y="0"/>
                    <a:pt x="18" y="24"/>
                  </a:cubicBezTo>
                  <a:cubicBezTo>
                    <a:pt x="32" y="26"/>
                    <a:pt x="47" y="32"/>
                    <a:pt x="60" y="32"/>
                  </a:cubicBezTo>
                  <a:cubicBezTo>
                    <a:pt x="69" y="32"/>
                    <a:pt x="77" y="29"/>
                    <a:pt x="84" y="21"/>
                  </a:cubicBezTo>
                  <a:cubicBezTo>
                    <a:pt x="87" y="10"/>
                    <a:pt x="74" y="3"/>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8" name="Google Shape;4368;p14"/>
            <p:cNvSpPr/>
            <p:nvPr/>
          </p:nvSpPr>
          <p:spPr>
            <a:xfrm>
              <a:off x="5526075" y="726700"/>
              <a:ext cx="25" cy="25"/>
            </a:xfrm>
            <a:custGeom>
              <a:avLst/>
              <a:gdLst/>
              <a:ahLst/>
              <a:cxnLst/>
              <a:rect l="l" t="t" r="r" b="b"/>
              <a:pathLst>
                <a:path w="1" h="1" extrusionOk="0">
                  <a:moveTo>
                    <a:pt x="0" y="0"/>
                  </a:moveTo>
                  <a:lnTo>
                    <a:pt x="0" y="0"/>
                  </a:lnTo>
                  <a:lnTo>
                    <a:pt x="0" y="0"/>
                  </a:ln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9" name="Google Shape;4369;p14"/>
            <p:cNvSpPr/>
            <p:nvPr/>
          </p:nvSpPr>
          <p:spPr>
            <a:xfrm>
              <a:off x="5508125" y="786800"/>
              <a:ext cx="2800" cy="525"/>
            </a:xfrm>
            <a:custGeom>
              <a:avLst/>
              <a:gdLst/>
              <a:ahLst/>
              <a:cxnLst/>
              <a:rect l="l" t="t" r="r" b="b"/>
              <a:pathLst>
                <a:path w="112" h="21" extrusionOk="0">
                  <a:moveTo>
                    <a:pt x="43" y="0"/>
                  </a:moveTo>
                  <a:cubicBezTo>
                    <a:pt x="29" y="0"/>
                    <a:pt x="14" y="2"/>
                    <a:pt x="0" y="4"/>
                  </a:cubicBezTo>
                  <a:lnTo>
                    <a:pt x="0" y="18"/>
                  </a:lnTo>
                  <a:cubicBezTo>
                    <a:pt x="31" y="18"/>
                    <a:pt x="63" y="21"/>
                    <a:pt x="111" y="21"/>
                  </a:cubicBezTo>
                  <a:cubicBezTo>
                    <a:pt x="87" y="5"/>
                    <a:pt x="64"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0" name="Google Shape;4370;p14"/>
            <p:cNvSpPr/>
            <p:nvPr/>
          </p:nvSpPr>
          <p:spPr>
            <a:xfrm>
              <a:off x="5419475" y="758500"/>
              <a:ext cx="2375" cy="850"/>
            </a:xfrm>
            <a:custGeom>
              <a:avLst/>
              <a:gdLst/>
              <a:ahLst/>
              <a:cxnLst/>
              <a:rect l="l" t="t" r="r" b="b"/>
              <a:pathLst>
                <a:path w="95" h="34" extrusionOk="0">
                  <a:moveTo>
                    <a:pt x="42" y="1"/>
                  </a:moveTo>
                  <a:cubicBezTo>
                    <a:pt x="28" y="1"/>
                    <a:pt x="16" y="3"/>
                    <a:pt x="8" y="12"/>
                  </a:cubicBezTo>
                  <a:cubicBezTo>
                    <a:pt x="0" y="22"/>
                    <a:pt x="8" y="33"/>
                    <a:pt x="21" y="33"/>
                  </a:cubicBezTo>
                  <a:cubicBezTo>
                    <a:pt x="24" y="33"/>
                    <a:pt x="26" y="33"/>
                    <a:pt x="28" y="33"/>
                  </a:cubicBezTo>
                  <a:cubicBezTo>
                    <a:pt x="54" y="33"/>
                    <a:pt x="62" y="18"/>
                    <a:pt x="94" y="5"/>
                  </a:cubicBezTo>
                  <a:cubicBezTo>
                    <a:pt x="74" y="3"/>
                    <a:pt x="5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1" name="Google Shape;4371;p14"/>
            <p:cNvSpPr/>
            <p:nvPr/>
          </p:nvSpPr>
          <p:spPr>
            <a:xfrm>
              <a:off x="5658175" y="865300"/>
              <a:ext cx="3875" cy="875"/>
            </a:xfrm>
            <a:custGeom>
              <a:avLst/>
              <a:gdLst/>
              <a:ahLst/>
              <a:cxnLst/>
              <a:rect l="l" t="t" r="r" b="b"/>
              <a:pathLst>
                <a:path w="155" h="35" extrusionOk="0">
                  <a:moveTo>
                    <a:pt x="138" y="1"/>
                  </a:moveTo>
                  <a:cubicBezTo>
                    <a:pt x="123" y="1"/>
                    <a:pt x="101" y="9"/>
                    <a:pt x="83" y="9"/>
                  </a:cubicBezTo>
                  <a:cubicBezTo>
                    <a:pt x="79" y="9"/>
                    <a:pt x="76" y="8"/>
                    <a:pt x="73" y="7"/>
                  </a:cubicBezTo>
                  <a:lnTo>
                    <a:pt x="56" y="7"/>
                  </a:lnTo>
                  <a:cubicBezTo>
                    <a:pt x="48" y="4"/>
                    <a:pt x="40" y="2"/>
                    <a:pt x="32" y="2"/>
                  </a:cubicBezTo>
                  <a:cubicBezTo>
                    <a:pt x="23" y="2"/>
                    <a:pt x="14" y="5"/>
                    <a:pt x="7" y="11"/>
                  </a:cubicBezTo>
                  <a:cubicBezTo>
                    <a:pt x="0" y="17"/>
                    <a:pt x="3" y="24"/>
                    <a:pt x="14" y="28"/>
                  </a:cubicBezTo>
                  <a:cubicBezTo>
                    <a:pt x="22" y="32"/>
                    <a:pt x="28" y="34"/>
                    <a:pt x="34" y="34"/>
                  </a:cubicBezTo>
                  <a:cubicBezTo>
                    <a:pt x="47" y="34"/>
                    <a:pt x="56" y="27"/>
                    <a:pt x="66" y="24"/>
                  </a:cubicBezTo>
                  <a:cubicBezTo>
                    <a:pt x="70" y="24"/>
                    <a:pt x="74" y="24"/>
                    <a:pt x="79" y="24"/>
                  </a:cubicBezTo>
                  <a:cubicBezTo>
                    <a:pt x="94" y="24"/>
                    <a:pt x="111" y="25"/>
                    <a:pt x="125" y="25"/>
                  </a:cubicBezTo>
                  <a:cubicBezTo>
                    <a:pt x="142" y="25"/>
                    <a:pt x="154" y="23"/>
                    <a:pt x="152" y="11"/>
                  </a:cubicBezTo>
                  <a:cubicBezTo>
                    <a:pt x="151" y="3"/>
                    <a:pt x="146"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2" name="Google Shape;4372;p14"/>
            <p:cNvSpPr/>
            <p:nvPr/>
          </p:nvSpPr>
          <p:spPr>
            <a:xfrm>
              <a:off x="5696950" y="865200"/>
              <a:ext cx="2000" cy="725"/>
            </a:xfrm>
            <a:custGeom>
              <a:avLst/>
              <a:gdLst/>
              <a:ahLst/>
              <a:cxnLst/>
              <a:rect l="l" t="t" r="r" b="b"/>
              <a:pathLst>
                <a:path w="80" h="29" extrusionOk="0">
                  <a:moveTo>
                    <a:pt x="38" y="1"/>
                  </a:moveTo>
                  <a:cubicBezTo>
                    <a:pt x="20" y="1"/>
                    <a:pt x="4" y="7"/>
                    <a:pt x="4" y="15"/>
                  </a:cubicBezTo>
                  <a:cubicBezTo>
                    <a:pt x="1" y="27"/>
                    <a:pt x="11" y="29"/>
                    <a:pt x="25" y="29"/>
                  </a:cubicBezTo>
                  <a:cubicBezTo>
                    <a:pt x="31" y="29"/>
                    <a:pt x="39" y="28"/>
                    <a:pt x="45" y="28"/>
                  </a:cubicBezTo>
                  <a:cubicBezTo>
                    <a:pt x="55" y="28"/>
                    <a:pt x="79" y="28"/>
                    <a:pt x="73" y="18"/>
                  </a:cubicBezTo>
                  <a:cubicBezTo>
                    <a:pt x="69" y="7"/>
                    <a:pt x="55"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3" name="Google Shape;4373;p14"/>
            <p:cNvSpPr/>
            <p:nvPr/>
          </p:nvSpPr>
          <p:spPr>
            <a:xfrm>
              <a:off x="5651475" y="680900"/>
              <a:ext cx="1425" cy="975"/>
            </a:xfrm>
            <a:custGeom>
              <a:avLst/>
              <a:gdLst/>
              <a:ahLst/>
              <a:cxnLst/>
              <a:rect l="l" t="t" r="r" b="b"/>
              <a:pathLst>
                <a:path w="57" h="39" extrusionOk="0">
                  <a:moveTo>
                    <a:pt x="18" y="0"/>
                  </a:moveTo>
                  <a:cubicBezTo>
                    <a:pt x="4" y="0"/>
                    <a:pt x="1" y="10"/>
                    <a:pt x="4" y="18"/>
                  </a:cubicBezTo>
                  <a:cubicBezTo>
                    <a:pt x="4" y="28"/>
                    <a:pt x="7" y="35"/>
                    <a:pt x="32" y="39"/>
                  </a:cubicBezTo>
                  <a:cubicBezTo>
                    <a:pt x="46" y="35"/>
                    <a:pt x="57" y="31"/>
                    <a:pt x="53" y="24"/>
                  </a:cubicBezTo>
                  <a:cubicBezTo>
                    <a:pt x="49" y="14"/>
                    <a:pt x="4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4" name="Google Shape;4374;p14"/>
            <p:cNvSpPr/>
            <p:nvPr/>
          </p:nvSpPr>
          <p:spPr>
            <a:xfrm>
              <a:off x="5512825" y="856450"/>
              <a:ext cx="1450" cy="825"/>
            </a:xfrm>
            <a:custGeom>
              <a:avLst/>
              <a:gdLst/>
              <a:ahLst/>
              <a:cxnLst/>
              <a:rect l="l" t="t" r="r" b="b"/>
              <a:pathLst>
                <a:path w="58" h="33" extrusionOk="0">
                  <a:moveTo>
                    <a:pt x="37" y="0"/>
                  </a:moveTo>
                  <a:cubicBezTo>
                    <a:pt x="16" y="0"/>
                    <a:pt x="6" y="11"/>
                    <a:pt x="3" y="18"/>
                  </a:cubicBezTo>
                  <a:cubicBezTo>
                    <a:pt x="0" y="26"/>
                    <a:pt x="7" y="33"/>
                    <a:pt x="17" y="33"/>
                  </a:cubicBezTo>
                  <a:cubicBezTo>
                    <a:pt x="19" y="33"/>
                    <a:pt x="21" y="32"/>
                    <a:pt x="24" y="32"/>
                  </a:cubicBezTo>
                  <a:cubicBezTo>
                    <a:pt x="41" y="32"/>
                    <a:pt x="55" y="24"/>
                    <a:pt x="58" y="11"/>
                  </a:cubicBezTo>
                  <a:cubicBezTo>
                    <a:pt x="51" y="8"/>
                    <a:pt x="4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5" name="Google Shape;4375;p14"/>
            <p:cNvSpPr/>
            <p:nvPr/>
          </p:nvSpPr>
          <p:spPr>
            <a:xfrm>
              <a:off x="5507425" y="728425"/>
              <a:ext cx="1575" cy="750"/>
            </a:xfrm>
            <a:custGeom>
              <a:avLst/>
              <a:gdLst/>
              <a:ahLst/>
              <a:cxnLst/>
              <a:rect l="l" t="t" r="r" b="b"/>
              <a:pathLst>
                <a:path w="63" h="30" extrusionOk="0">
                  <a:moveTo>
                    <a:pt x="28" y="0"/>
                  </a:moveTo>
                  <a:cubicBezTo>
                    <a:pt x="11" y="4"/>
                    <a:pt x="0" y="11"/>
                    <a:pt x="3" y="18"/>
                  </a:cubicBezTo>
                  <a:cubicBezTo>
                    <a:pt x="7" y="23"/>
                    <a:pt x="17" y="29"/>
                    <a:pt x="28" y="29"/>
                  </a:cubicBezTo>
                  <a:cubicBezTo>
                    <a:pt x="30" y="29"/>
                    <a:pt x="33" y="29"/>
                    <a:pt x="35" y="29"/>
                  </a:cubicBezTo>
                  <a:cubicBezTo>
                    <a:pt x="53" y="29"/>
                    <a:pt x="62" y="24"/>
                    <a:pt x="62" y="11"/>
                  </a:cubicBezTo>
                  <a:cubicBezTo>
                    <a:pt x="56" y="4"/>
                    <a:pt x="45"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6" name="Google Shape;4376;p14"/>
            <p:cNvSpPr/>
            <p:nvPr/>
          </p:nvSpPr>
          <p:spPr>
            <a:xfrm>
              <a:off x="5404125" y="850900"/>
              <a:ext cx="1400" cy="550"/>
            </a:xfrm>
            <a:custGeom>
              <a:avLst/>
              <a:gdLst/>
              <a:ahLst/>
              <a:cxnLst/>
              <a:rect l="l" t="t" r="r" b="b"/>
              <a:pathLst>
                <a:path w="56" h="22" extrusionOk="0">
                  <a:moveTo>
                    <a:pt x="25" y="1"/>
                  </a:moveTo>
                  <a:cubicBezTo>
                    <a:pt x="14" y="1"/>
                    <a:pt x="0" y="7"/>
                    <a:pt x="4" y="14"/>
                  </a:cubicBezTo>
                  <a:cubicBezTo>
                    <a:pt x="7" y="21"/>
                    <a:pt x="25" y="21"/>
                    <a:pt x="39" y="21"/>
                  </a:cubicBezTo>
                  <a:cubicBezTo>
                    <a:pt x="49" y="21"/>
                    <a:pt x="55" y="17"/>
                    <a:pt x="55" y="11"/>
                  </a:cubicBezTo>
                  <a:cubicBezTo>
                    <a:pt x="52" y="4"/>
                    <a:pt x="4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7" name="Google Shape;4377;p14"/>
            <p:cNvSpPr/>
            <p:nvPr/>
          </p:nvSpPr>
          <p:spPr>
            <a:xfrm>
              <a:off x="5640625" y="679500"/>
              <a:ext cx="1600" cy="775"/>
            </a:xfrm>
            <a:custGeom>
              <a:avLst/>
              <a:gdLst/>
              <a:ahLst/>
              <a:cxnLst/>
              <a:rect l="l" t="t" r="r" b="b"/>
              <a:pathLst>
                <a:path w="64" h="31" extrusionOk="0">
                  <a:moveTo>
                    <a:pt x="12" y="1"/>
                  </a:moveTo>
                  <a:cubicBezTo>
                    <a:pt x="12" y="11"/>
                    <a:pt x="1" y="21"/>
                    <a:pt x="22" y="29"/>
                  </a:cubicBezTo>
                  <a:cubicBezTo>
                    <a:pt x="25" y="30"/>
                    <a:pt x="28" y="30"/>
                    <a:pt x="31" y="30"/>
                  </a:cubicBezTo>
                  <a:cubicBezTo>
                    <a:pt x="38" y="30"/>
                    <a:pt x="45" y="28"/>
                    <a:pt x="50" y="25"/>
                  </a:cubicBezTo>
                  <a:cubicBezTo>
                    <a:pt x="63" y="11"/>
                    <a:pt x="46" y="4"/>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8" name="Google Shape;4378;p14"/>
            <p:cNvSpPr/>
            <p:nvPr/>
          </p:nvSpPr>
          <p:spPr>
            <a:xfrm>
              <a:off x="5553200" y="682375"/>
              <a:ext cx="1425" cy="700"/>
            </a:xfrm>
            <a:custGeom>
              <a:avLst/>
              <a:gdLst/>
              <a:ahLst/>
              <a:cxnLst/>
              <a:rect l="l" t="t" r="r" b="b"/>
              <a:pathLst>
                <a:path w="57" h="28" extrusionOk="0">
                  <a:moveTo>
                    <a:pt x="33" y="0"/>
                  </a:moveTo>
                  <a:cubicBezTo>
                    <a:pt x="15" y="0"/>
                    <a:pt x="1" y="4"/>
                    <a:pt x="1" y="14"/>
                  </a:cubicBezTo>
                  <a:cubicBezTo>
                    <a:pt x="1" y="25"/>
                    <a:pt x="15" y="28"/>
                    <a:pt x="29" y="28"/>
                  </a:cubicBezTo>
                  <a:cubicBezTo>
                    <a:pt x="46" y="28"/>
                    <a:pt x="57" y="21"/>
                    <a:pt x="57" y="18"/>
                  </a:cubicBezTo>
                  <a:cubicBezTo>
                    <a:pt x="57" y="4"/>
                    <a:pt x="4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9" name="Google Shape;4379;p14"/>
            <p:cNvSpPr/>
            <p:nvPr/>
          </p:nvSpPr>
          <p:spPr>
            <a:xfrm>
              <a:off x="5592425" y="686875"/>
              <a:ext cx="1600" cy="675"/>
            </a:xfrm>
            <a:custGeom>
              <a:avLst/>
              <a:gdLst/>
              <a:ahLst/>
              <a:cxnLst/>
              <a:rect l="l" t="t" r="r" b="b"/>
              <a:pathLst>
                <a:path w="64" h="27" extrusionOk="0">
                  <a:moveTo>
                    <a:pt x="35" y="0"/>
                  </a:moveTo>
                  <a:cubicBezTo>
                    <a:pt x="21" y="0"/>
                    <a:pt x="4" y="4"/>
                    <a:pt x="4" y="14"/>
                  </a:cubicBezTo>
                  <a:cubicBezTo>
                    <a:pt x="1" y="21"/>
                    <a:pt x="17" y="25"/>
                    <a:pt x="31" y="25"/>
                  </a:cubicBezTo>
                  <a:cubicBezTo>
                    <a:pt x="35" y="26"/>
                    <a:pt x="38" y="26"/>
                    <a:pt x="41" y="26"/>
                  </a:cubicBezTo>
                  <a:cubicBezTo>
                    <a:pt x="55" y="26"/>
                    <a:pt x="63" y="19"/>
                    <a:pt x="63" y="11"/>
                  </a:cubicBezTo>
                  <a:cubicBezTo>
                    <a:pt x="63" y="4"/>
                    <a:pt x="5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0" name="Google Shape;4380;p14"/>
            <p:cNvSpPr/>
            <p:nvPr/>
          </p:nvSpPr>
          <p:spPr>
            <a:xfrm>
              <a:off x="5601600" y="861200"/>
              <a:ext cx="25" cy="25"/>
            </a:xfrm>
            <a:custGeom>
              <a:avLst/>
              <a:gdLst/>
              <a:ahLst/>
              <a:cxnLst/>
              <a:rect l="l" t="t" r="r" b="b"/>
              <a:pathLst>
                <a:path w="1" h="1" extrusionOk="0">
                  <a:moveTo>
                    <a:pt x="1"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1" name="Google Shape;4381;p14"/>
            <p:cNvSpPr/>
            <p:nvPr/>
          </p:nvSpPr>
          <p:spPr>
            <a:xfrm>
              <a:off x="5477825" y="86207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2" name="Google Shape;4382;p14"/>
            <p:cNvSpPr/>
            <p:nvPr/>
          </p:nvSpPr>
          <p:spPr>
            <a:xfrm>
              <a:off x="5606725" y="685150"/>
              <a:ext cx="25" cy="25"/>
            </a:xfrm>
            <a:custGeom>
              <a:avLst/>
              <a:gdLst/>
              <a:ahLst/>
              <a:cxnLst/>
              <a:rect l="l" t="t" r="r" b="b"/>
              <a:pathLst>
                <a:path w="1" h="1" extrusionOk="0">
                  <a:moveTo>
                    <a:pt x="1"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3" name="Google Shape;4383;p14"/>
            <p:cNvSpPr/>
            <p:nvPr/>
          </p:nvSpPr>
          <p:spPr>
            <a:xfrm>
              <a:off x="5740650" y="858450"/>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4" name="Google Shape;4384;p14"/>
            <p:cNvSpPr/>
            <p:nvPr/>
          </p:nvSpPr>
          <p:spPr>
            <a:xfrm>
              <a:off x="5584950" y="853975"/>
              <a:ext cx="3350" cy="925"/>
            </a:xfrm>
            <a:custGeom>
              <a:avLst/>
              <a:gdLst/>
              <a:ahLst/>
              <a:cxnLst/>
              <a:rect l="l" t="t" r="r" b="b"/>
              <a:pathLst>
                <a:path w="134" h="37" extrusionOk="0">
                  <a:moveTo>
                    <a:pt x="68" y="1"/>
                  </a:moveTo>
                  <a:cubicBezTo>
                    <a:pt x="43" y="1"/>
                    <a:pt x="20" y="9"/>
                    <a:pt x="1" y="27"/>
                  </a:cubicBezTo>
                  <a:cubicBezTo>
                    <a:pt x="28" y="31"/>
                    <a:pt x="52" y="36"/>
                    <a:pt x="76" y="36"/>
                  </a:cubicBezTo>
                  <a:cubicBezTo>
                    <a:pt x="92" y="36"/>
                    <a:pt x="107" y="34"/>
                    <a:pt x="122" y="27"/>
                  </a:cubicBezTo>
                  <a:cubicBezTo>
                    <a:pt x="133" y="19"/>
                    <a:pt x="126" y="12"/>
                    <a:pt x="116" y="9"/>
                  </a:cubicBezTo>
                  <a:cubicBezTo>
                    <a:pt x="99"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5" name="Google Shape;4385;p14"/>
            <p:cNvSpPr/>
            <p:nvPr/>
          </p:nvSpPr>
          <p:spPr>
            <a:xfrm>
              <a:off x="5619375" y="861200"/>
              <a:ext cx="1425" cy="825"/>
            </a:xfrm>
            <a:custGeom>
              <a:avLst/>
              <a:gdLst/>
              <a:ahLst/>
              <a:cxnLst/>
              <a:rect l="l" t="t" r="r" b="b"/>
              <a:pathLst>
                <a:path w="57" h="33" extrusionOk="0">
                  <a:moveTo>
                    <a:pt x="32" y="1"/>
                  </a:moveTo>
                  <a:cubicBezTo>
                    <a:pt x="15" y="1"/>
                    <a:pt x="1" y="5"/>
                    <a:pt x="1" y="15"/>
                  </a:cubicBezTo>
                  <a:cubicBezTo>
                    <a:pt x="5" y="26"/>
                    <a:pt x="12" y="32"/>
                    <a:pt x="32" y="32"/>
                  </a:cubicBezTo>
                  <a:cubicBezTo>
                    <a:pt x="47" y="32"/>
                    <a:pt x="53" y="29"/>
                    <a:pt x="57" y="22"/>
                  </a:cubicBezTo>
                  <a:cubicBezTo>
                    <a:pt x="53" y="12"/>
                    <a:pt x="53" y="5"/>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6" name="Google Shape;4386;p14"/>
            <p:cNvSpPr/>
            <p:nvPr/>
          </p:nvSpPr>
          <p:spPr>
            <a:xfrm>
              <a:off x="5816975" y="856525"/>
              <a:ext cx="2175" cy="725"/>
            </a:xfrm>
            <a:custGeom>
              <a:avLst/>
              <a:gdLst/>
              <a:ahLst/>
              <a:cxnLst/>
              <a:rect l="l" t="t" r="r" b="b"/>
              <a:pathLst>
                <a:path w="87" h="29" extrusionOk="0">
                  <a:moveTo>
                    <a:pt x="35" y="0"/>
                  </a:moveTo>
                  <a:cubicBezTo>
                    <a:pt x="18" y="5"/>
                    <a:pt x="0" y="8"/>
                    <a:pt x="4" y="15"/>
                  </a:cubicBezTo>
                  <a:cubicBezTo>
                    <a:pt x="6" y="27"/>
                    <a:pt x="22" y="29"/>
                    <a:pt x="38" y="29"/>
                  </a:cubicBezTo>
                  <a:cubicBezTo>
                    <a:pt x="44" y="29"/>
                    <a:pt x="50" y="29"/>
                    <a:pt x="56" y="29"/>
                  </a:cubicBezTo>
                  <a:cubicBezTo>
                    <a:pt x="69" y="25"/>
                    <a:pt x="87" y="25"/>
                    <a:pt x="87" y="15"/>
                  </a:cubicBezTo>
                  <a:cubicBezTo>
                    <a:pt x="77" y="0"/>
                    <a:pt x="5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7" name="Google Shape;4387;p14"/>
            <p:cNvSpPr/>
            <p:nvPr/>
          </p:nvSpPr>
          <p:spPr>
            <a:xfrm>
              <a:off x="5474100" y="738125"/>
              <a:ext cx="1950" cy="925"/>
            </a:xfrm>
            <a:custGeom>
              <a:avLst/>
              <a:gdLst/>
              <a:ahLst/>
              <a:cxnLst/>
              <a:rect l="l" t="t" r="r" b="b"/>
              <a:pathLst>
                <a:path w="78" h="37" extrusionOk="0">
                  <a:moveTo>
                    <a:pt x="45" y="0"/>
                  </a:moveTo>
                  <a:cubicBezTo>
                    <a:pt x="42" y="0"/>
                    <a:pt x="39" y="1"/>
                    <a:pt x="36" y="1"/>
                  </a:cubicBezTo>
                  <a:cubicBezTo>
                    <a:pt x="15" y="1"/>
                    <a:pt x="1" y="8"/>
                    <a:pt x="4" y="22"/>
                  </a:cubicBezTo>
                  <a:cubicBezTo>
                    <a:pt x="8" y="28"/>
                    <a:pt x="18" y="37"/>
                    <a:pt x="37" y="37"/>
                  </a:cubicBezTo>
                  <a:cubicBezTo>
                    <a:pt x="40" y="37"/>
                    <a:pt x="43" y="37"/>
                    <a:pt x="46" y="36"/>
                  </a:cubicBezTo>
                  <a:cubicBezTo>
                    <a:pt x="63" y="36"/>
                    <a:pt x="77" y="32"/>
                    <a:pt x="77" y="22"/>
                  </a:cubicBezTo>
                  <a:cubicBezTo>
                    <a:pt x="75" y="10"/>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8" name="Google Shape;4388;p14"/>
            <p:cNvSpPr/>
            <p:nvPr/>
          </p:nvSpPr>
          <p:spPr>
            <a:xfrm>
              <a:off x="5553650" y="855300"/>
              <a:ext cx="1925" cy="650"/>
            </a:xfrm>
            <a:custGeom>
              <a:avLst/>
              <a:gdLst/>
              <a:ahLst/>
              <a:cxnLst/>
              <a:rect l="l" t="t" r="r" b="b"/>
              <a:pathLst>
                <a:path w="77" h="26" extrusionOk="0">
                  <a:moveTo>
                    <a:pt x="37" y="1"/>
                  </a:moveTo>
                  <a:cubicBezTo>
                    <a:pt x="19" y="1"/>
                    <a:pt x="14" y="7"/>
                    <a:pt x="0" y="25"/>
                  </a:cubicBezTo>
                  <a:cubicBezTo>
                    <a:pt x="32" y="25"/>
                    <a:pt x="59" y="22"/>
                    <a:pt x="77" y="4"/>
                  </a:cubicBezTo>
                  <a:cubicBezTo>
                    <a:pt x="59" y="2"/>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9" name="Google Shape;4389;p14"/>
            <p:cNvSpPr/>
            <p:nvPr/>
          </p:nvSpPr>
          <p:spPr>
            <a:xfrm>
              <a:off x="5850875" y="671450"/>
              <a:ext cx="39425" cy="4375"/>
            </a:xfrm>
            <a:custGeom>
              <a:avLst/>
              <a:gdLst/>
              <a:ahLst/>
              <a:cxnLst/>
              <a:rect l="l" t="t" r="r" b="b"/>
              <a:pathLst>
                <a:path w="1577" h="175" extrusionOk="0">
                  <a:moveTo>
                    <a:pt x="1502" y="0"/>
                  </a:moveTo>
                  <a:cubicBezTo>
                    <a:pt x="1458" y="0"/>
                    <a:pt x="1428" y="25"/>
                    <a:pt x="1385" y="28"/>
                  </a:cubicBezTo>
                  <a:cubicBezTo>
                    <a:pt x="1381" y="28"/>
                    <a:pt x="1377" y="28"/>
                    <a:pt x="1372" y="28"/>
                  </a:cubicBezTo>
                  <a:cubicBezTo>
                    <a:pt x="1313" y="28"/>
                    <a:pt x="1256" y="12"/>
                    <a:pt x="1197" y="12"/>
                  </a:cubicBezTo>
                  <a:cubicBezTo>
                    <a:pt x="1179" y="12"/>
                    <a:pt x="1161" y="14"/>
                    <a:pt x="1142" y="18"/>
                  </a:cubicBezTo>
                  <a:cubicBezTo>
                    <a:pt x="1083" y="18"/>
                    <a:pt x="1024" y="18"/>
                    <a:pt x="969" y="28"/>
                  </a:cubicBezTo>
                  <a:cubicBezTo>
                    <a:pt x="883" y="42"/>
                    <a:pt x="788" y="24"/>
                    <a:pt x="712" y="63"/>
                  </a:cubicBezTo>
                  <a:lnTo>
                    <a:pt x="705" y="63"/>
                  </a:lnTo>
                  <a:cubicBezTo>
                    <a:pt x="664" y="61"/>
                    <a:pt x="623" y="60"/>
                    <a:pt x="583" y="60"/>
                  </a:cubicBezTo>
                  <a:cubicBezTo>
                    <a:pt x="529" y="60"/>
                    <a:pt x="475" y="63"/>
                    <a:pt x="420" y="73"/>
                  </a:cubicBezTo>
                  <a:cubicBezTo>
                    <a:pt x="388" y="79"/>
                    <a:pt x="362" y="98"/>
                    <a:pt x="327" y="98"/>
                  </a:cubicBezTo>
                  <a:cubicBezTo>
                    <a:pt x="321" y="98"/>
                    <a:pt x="316" y="98"/>
                    <a:pt x="310" y="97"/>
                  </a:cubicBezTo>
                  <a:cubicBezTo>
                    <a:pt x="301" y="95"/>
                    <a:pt x="293" y="94"/>
                    <a:pt x="286" y="94"/>
                  </a:cubicBezTo>
                  <a:cubicBezTo>
                    <a:pt x="264" y="94"/>
                    <a:pt x="249" y="102"/>
                    <a:pt x="233" y="118"/>
                  </a:cubicBezTo>
                  <a:cubicBezTo>
                    <a:pt x="224" y="128"/>
                    <a:pt x="215" y="133"/>
                    <a:pt x="205" y="133"/>
                  </a:cubicBezTo>
                  <a:cubicBezTo>
                    <a:pt x="193" y="133"/>
                    <a:pt x="182" y="125"/>
                    <a:pt x="175" y="111"/>
                  </a:cubicBezTo>
                  <a:cubicBezTo>
                    <a:pt x="171" y="101"/>
                    <a:pt x="161" y="101"/>
                    <a:pt x="150" y="101"/>
                  </a:cubicBezTo>
                  <a:cubicBezTo>
                    <a:pt x="116" y="101"/>
                    <a:pt x="81" y="101"/>
                    <a:pt x="50" y="104"/>
                  </a:cubicBezTo>
                  <a:cubicBezTo>
                    <a:pt x="32" y="108"/>
                    <a:pt x="1" y="104"/>
                    <a:pt x="4" y="122"/>
                  </a:cubicBezTo>
                  <a:cubicBezTo>
                    <a:pt x="4" y="139"/>
                    <a:pt x="4" y="156"/>
                    <a:pt x="36" y="164"/>
                  </a:cubicBezTo>
                  <a:cubicBezTo>
                    <a:pt x="58" y="170"/>
                    <a:pt x="79" y="174"/>
                    <a:pt x="100" y="174"/>
                  </a:cubicBezTo>
                  <a:cubicBezTo>
                    <a:pt x="112" y="174"/>
                    <a:pt x="124" y="173"/>
                    <a:pt x="136" y="170"/>
                  </a:cubicBezTo>
                  <a:cubicBezTo>
                    <a:pt x="174" y="166"/>
                    <a:pt x="210" y="164"/>
                    <a:pt x="247" y="164"/>
                  </a:cubicBezTo>
                  <a:cubicBezTo>
                    <a:pt x="299" y="164"/>
                    <a:pt x="350" y="168"/>
                    <a:pt x="404" y="173"/>
                  </a:cubicBezTo>
                  <a:cubicBezTo>
                    <a:pt x="409" y="174"/>
                    <a:pt x="414" y="175"/>
                    <a:pt x="419" y="175"/>
                  </a:cubicBezTo>
                  <a:cubicBezTo>
                    <a:pt x="432" y="175"/>
                    <a:pt x="443" y="172"/>
                    <a:pt x="455" y="167"/>
                  </a:cubicBezTo>
                  <a:cubicBezTo>
                    <a:pt x="514" y="143"/>
                    <a:pt x="566" y="111"/>
                    <a:pt x="639" y="104"/>
                  </a:cubicBezTo>
                  <a:cubicBezTo>
                    <a:pt x="649" y="104"/>
                    <a:pt x="659" y="104"/>
                    <a:pt x="668" y="104"/>
                  </a:cubicBezTo>
                  <a:cubicBezTo>
                    <a:pt x="682" y="104"/>
                    <a:pt x="696" y="105"/>
                    <a:pt x="708" y="111"/>
                  </a:cubicBezTo>
                  <a:cubicBezTo>
                    <a:pt x="738" y="124"/>
                    <a:pt x="765" y="131"/>
                    <a:pt x="792" y="131"/>
                  </a:cubicBezTo>
                  <a:cubicBezTo>
                    <a:pt x="822" y="131"/>
                    <a:pt x="851" y="122"/>
                    <a:pt x="883" y="104"/>
                  </a:cubicBezTo>
                  <a:cubicBezTo>
                    <a:pt x="920" y="84"/>
                    <a:pt x="954" y="73"/>
                    <a:pt x="988" y="73"/>
                  </a:cubicBezTo>
                  <a:cubicBezTo>
                    <a:pt x="1018" y="73"/>
                    <a:pt x="1048" y="81"/>
                    <a:pt x="1080" y="97"/>
                  </a:cubicBezTo>
                  <a:cubicBezTo>
                    <a:pt x="1128" y="120"/>
                    <a:pt x="1178" y="129"/>
                    <a:pt x="1232" y="129"/>
                  </a:cubicBezTo>
                  <a:cubicBezTo>
                    <a:pt x="1260" y="129"/>
                    <a:pt x="1289" y="126"/>
                    <a:pt x="1320" y="122"/>
                  </a:cubicBezTo>
                  <a:cubicBezTo>
                    <a:pt x="1347" y="118"/>
                    <a:pt x="1382" y="122"/>
                    <a:pt x="1385" y="94"/>
                  </a:cubicBezTo>
                  <a:cubicBezTo>
                    <a:pt x="1402" y="91"/>
                    <a:pt x="1405" y="72"/>
                    <a:pt x="1424" y="72"/>
                  </a:cubicBezTo>
                  <a:cubicBezTo>
                    <a:pt x="1428" y="72"/>
                    <a:pt x="1434" y="74"/>
                    <a:pt x="1440" y="76"/>
                  </a:cubicBezTo>
                  <a:cubicBezTo>
                    <a:pt x="1448" y="104"/>
                    <a:pt x="1507" y="84"/>
                    <a:pt x="1514" y="111"/>
                  </a:cubicBezTo>
                  <a:cubicBezTo>
                    <a:pt x="1516" y="116"/>
                    <a:pt x="1524" y="119"/>
                    <a:pt x="1532" y="119"/>
                  </a:cubicBezTo>
                  <a:cubicBezTo>
                    <a:pt x="1535" y="119"/>
                    <a:pt x="1538" y="119"/>
                    <a:pt x="1541" y="118"/>
                  </a:cubicBezTo>
                  <a:cubicBezTo>
                    <a:pt x="1555" y="111"/>
                    <a:pt x="1549" y="97"/>
                    <a:pt x="1538" y="97"/>
                  </a:cubicBezTo>
                  <a:cubicBezTo>
                    <a:pt x="1503" y="87"/>
                    <a:pt x="1496" y="63"/>
                    <a:pt x="1472" y="52"/>
                  </a:cubicBezTo>
                  <a:cubicBezTo>
                    <a:pt x="1461" y="45"/>
                    <a:pt x="1455" y="39"/>
                    <a:pt x="1461" y="31"/>
                  </a:cubicBezTo>
                  <a:cubicBezTo>
                    <a:pt x="1472" y="28"/>
                    <a:pt x="1486" y="28"/>
                    <a:pt x="1500" y="28"/>
                  </a:cubicBezTo>
                  <a:cubicBezTo>
                    <a:pt x="1501" y="27"/>
                    <a:pt x="1503" y="27"/>
                    <a:pt x="1505" y="27"/>
                  </a:cubicBezTo>
                  <a:cubicBezTo>
                    <a:pt x="1516" y="27"/>
                    <a:pt x="1522" y="35"/>
                    <a:pt x="1531" y="42"/>
                  </a:cubicBezTo>
                  <a:cubicBezTo>
                    <a:pt x="1538" y="44"/>
                    <a:pt x="1545" y="48"/>
                    <a:pt x="1554" y="48"/>
                  </a:cubicBezTo>
                  <a:cubicBezTo>
                    <a:pt x="1557" y="48"/>
                    <a:pt x="1561" y="47"/>
                    <a:pt x="1565" y="45"/>
                  </a:cubicBezTo>
                  <a:cubicBezTo>
                    <a:pt x="1576" y="39"/>
                    <a:pt x="1576" y="28"/>
                    <a:pt x="1569" y="21"/>
                  </a:cubicBezTo>
                  <a:cubicBezTo>
                    <a:pt x="1559" y="4"/>
                    <a:pt x="1534" y="4"/>
                    <a:pt x="1510" y="0"/>
                  </a:cubicBezTo>
                  <a:cubicBezTo>
                    <a:pt x="1508" y="0"/>
                    <a:pt x="1505" y="0"/>
                    <a:pt x="15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0" name="Google Shape;4390;p14"/>
            <p:cNvSpPr/>
            <p:nvPr/>
          </p:nvSpPr>
          <p:spPr>
            <a:xfrm>
              <a:off x="5822350" y="674875"/>
              <a:ext cx="17200" cy="2475"/>
            </a:xfrm>
            <a:custGeom>
              <a:avLst/>
              <a:gdLst/>
              <a:ahLst/>
              <a:cxnLst/>
              <a:rect l="l" t="t" r="r" b="b"/>
              <a:pathLst>
                <a:path w="688" h="99" extrusionOk="0">
                  <a:moveTo>
                    <a:pt x="541" y="0"/>
                  </a:moveTo>
                  <a:cubicBezTo>
                    <a:pt x="519" y="0"/>
                    <a:pt x="495" y="5"/>
                    <a:pt x="469" y="16"/>
                  </a:cubicBezTo>
                  <a:cubicBezTo>
                    <a:pt x="465" y="17"/>
                    <a:pt x="461" y="17"/>
                    <a:pt x="455" y="17"/>
                  </a:cubicBezTo>
                  <a:cubicBezTo>
                    <a:pt x="445" y="17"/>
                    <a:pt x="433" y="16"/>
                    <a:pt x="424" y="16"/>
                  </a:cubicBezTo>
                  <a:cubicBezTo>
                    <a:pt x="416" y="15"/>
                    <a:pt x="408" y="15"/>
                    <a:pt x="400" y="15"/>
                  </a:cubicBezTo>
                  <a:cubicBezTo>
                    <a:pt x="292" y="15"/>
                    <a:pt x="188" y="33"/>
                    <a:pt x="83" y="33"/>
                  </a:cubicBezTo>
                  <a:cubicBezTo>
                    <a:pt x="75" y="33"/>
                    <a:pt x="67" y="33"/>
                    <a:pt x="59" y="33"/>
                  </a:cubicBezTo>
                  <a:cubicBezTo>
                    <a:pt x="38" y="33"/>
                    <a:pt x="0" y="33"/>
                    <a:pt x="0" y="54"/>
                  </a:cubicBezTo>
                  <a:cubicBezTo>
                    <a:pt x="4" y="71"/>
                    <a:pt x="35" y="85"/>
                    <a:pt x="59" y="85"/>
                  </a:cubicBezTo>
                  <a:cubicBezTo>
                    <a:pt x="140" y="85"/>
                    <a:pt x="218" y="99"/>
                    <a:pt x="299" y="99"/>
                  </a:cubicBezTo>
                  <a:cubicBezTo>
                    <a:pt x="333" y="99"/>
                    <a:pt x="368" y="96"/>
                    <a:pt x="403" y="89"/>
                  </a:cubicBezTo>
                  <a:cubicBezTo>
                    <a:pt x="423" y="85"/>
                    <a:pt x="443" y="84"/>
                    <a:pt x="463" y="84"/>
                  </a:cubicBezTo>
                  <a:cubicBezTo>
                    <a:pt x="482" y="84"/>
                    <a:pt x="501" y="85"/>
                    <a:pt x="519" y="85"/>
                  </a:cubicBezTo>
                  <a:cubicBezTo>
                    <a:pt x="550" y="85"/>
                    <a:pt x="580" y="82"/>
                    <a:pt x="604" y="68"/>
                  </a:cubicBezTo>
                  <a:cubicBezTo>
                    <a:pt x="621" y="70"/>
                    <a:pt x="635" y="71"/>
                    <a:pt x="646" y="71"/>
                  </a:cubicBezTo>
                  <a:cubicBezTo>
                    <a:pt x="661" y="71"/>
                    <a:pt x="672" y="69"/>
                    <a:pt x="680" y="61"/>
                  </a:cubicBezTo>
                  <a:cubicBezTo>
                    <a:pt x="687" y="54"/>
                    <a:pt x="680" y="47"/>
                    <a:pt x="670" y="43"/>
                  </a:cubicBezTo>
                  <a:cubicBezTo>
                    <a:pt x="630" y="22"/>
                    <a:pt x="589"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1" name="Google Shape;4391;p14"/>
            <p:cNvSpPr/>
            <p:nvPr/>
          </p:nvSpPr>
          <p:spPr>
            <a:xfrm>
              <a:off x="5385025" y="666200"/>
              <a:ext cx="894450" cy="200450"/>
            </a:xfrm>
            <a:custGeom>
              <a:avLst/>
              <a:gdLst/>
              <a:ahLst/>
              <a:cxnLst/>
              <a:rect l="l" t="t" r="r" b="b"/>
              <a:pathLst>
                <a:path w="35778" h="8018" extrusionOk="0">
                  <a:moveTo>
                    <a:pt x="28109" y="85"/>
                  </a:moveTo>
                  <a:cubicBezTo>
                    <a:pt x="28109" y="85"/>
                    <a:pt x="28109" y="89"/>
                    <a:pt x="28114" y="89"/>
                  </a:cubicBezTo>
                  <a:lnTo>
                    <a:pt x="28106" y="89"/>
                  </a:lnTo>
                  <a:lnTo>
                    <a:pt x="28109" y="85"/>
                  </a:lnTo>
                  <a:close/>
                  <a:moveTo>
                    <a:pt x="26625" y="169"/>
                  </a:moveTo>
                  <a:lnTo>
                    <a:pt x="26625" y="172"/>
                  </a:lnTo>
                  <a:cubicBezTo>
                    <a:pt x="26621" y="172"/>
                    <a:pt x="26621" y="172"/>
                    <a:pt x="26621" y="169"/>
                  </a:cubicBezTo>
                  <a:close/>
                  <a:moveTo>
                    <a:pt x="20370" y="238"/>
                  </a:moveTo>
                  <a:lnTo>
                    <a:pt x="20373" y="241"/>
                  </a:lnTo>
                  <a:lnTo>
                    <a:pt x="20370" y="241"/>
                  </a:lnTo>
                  <a:lnTo>
                    <a:pt x="20370" y="238"/>
                  </a:lnTo>
                  <a:close/>
                  <a:moveTo>
                    <a:pt x="21983" y="241"/>
                  </a:moveTo>
                  <a:cubicBezTo>
                    <a:pt x="21986" y="241"/>
                    <a:pt x="21986" y="244"/>
                    <a:pt x="21989" y="244"/>
                  </a:cubicBezTo>
                  <a:lnTo>
                    <a:pt x="21979" y="244"/>
                  </a:lnTo>
                  <a:lnTo>
                    <a:pt x="21983" y="241"/>
                  </a:lnTo>
                  <a:close/>
                  <a:moveTo>
                    <a:pt x="21855" y="214"/>
                  </a:moveTo>
                  <a:cubicBezTo>
                    <a:pt x="21837" y="234"/>
                    <a:pt x="21823" y="252"/>
                    <a:pt x="21827" y="276"/>
                  </a:cubicBezTo>
                  <a:lnTo>
                    <a:pt x="21726" y="276"/>
                  </a:lnTo>
                  <a:cubicBezTo>
                    <a:pt x="21723" y="279"/>
                    <a:pt x="21719" y="279"/>
                    <a:pt x="21716" y="279"/>
                  </a:cubicBezTo>
                  <a:cubicBezTo>
                    <a:pt x="21728" y="264"/>
                    <a:pt x="21724" y="255"/>
                    <a:pt x="21696" y="255"/>
                  </a:cubicBezTo>
                  <a:cubicBezTo>
                    <a:pt x="21692" y="255"/>
                    <a:pt x="21687" y="255"/>
                    <a:pt x="21681" y="255"/>
                  </a:cubicBezTo>
                  <a:cubicBezTo>
                    <a:pt x="21681" y="252"/>
                    <a:pt x="21677" y="252"/>
                    <a:pt x="21674" y="252"/>
                  </a:cubicBezTo>
                  <a:cubicBezTo>
                    <a:pt x="21677" y="249"/>
                    <a:pt x="21681" y="249"/>
                    <a:pt x="21685" y="249"/>
                  </a:cubicBezTo>
                  <a:cubicBezTo>
                    <a:pt x="21685" y="237"/>
                    <a:pt x="21679" y="230"/>
                    <a:pt x="21672" y="226"/>
                  </a:cubicBezTo>
                  <a:lnTo>
                    <a:pt x="21672" y="226"/>
                  </a:lnTo>
                  <a:cubicBezTo>
                    <a:pt x="21677" y="228"/>
                    <a:pt x="21684" y="228"/>
                    <a:pt x="21691" y="228"/>
                  </a:cubicBezTo>
                  <a:cubicBezTo>
                    <a:pt x="21715" y="228"/>
                    <a:pt x="21741" y="231"/>
                    <a:pt x="21766" y="231"/>
                  </a:cubicBezTo>
                  <a:cubicBezTo>
                    <a:pt x="21791" y="231"/>
                    <a:pt x="21816" y="228"/>
                    <a:pt x="21837" y="214"/>
                  </a:cubicBezTo>
                  <a:close/>
                  <a:moveTo>
                    <a:pt x="31507" y="283"/>
                  </a:moveTo>
                  <a:cubicBezTo>
                    <a:pt x="31510" y="283"/>
                    <a:pt x="31513" y="286"/>
                    <a:pt x="31513" y="286"/>
                  </a:cubicBezTo>
                  <a:cubicBezTo>
                    <a:pt x="31510" y="290"/>
                    <a:pt x="31507" y="294"/>
                    <a:pt x="31496" y="294"/>
                  </a:cubicBezTo>
                  <a:cubicBezTo>
                    <a:pt x="31499" y="290"/>
                    <a:pt x="31507" y="286"/>
                    <a:pt x="31507" y="283"/>
                  </a:cubicBezTo>
                  <a:close/>
                  <a:moveTo>
                    <a:pt x="20925" y="238"/>
                  </a:moveTo>
                  <a:cubicBezTo>
                    <a:pt x="20932" y="238"/>
                    <a:pt x="20935" y="241"/>
                    <a:pt x="20932" y="249"/>
                  </a:cubicBezTo>
                  <a:cubicBezTo>
                    <a:pt x="20921" y="265"/>
                    <a:pt x="20921" y="283"/>
                    <a:pt x="20921" y="300"/>
                  </a:cubicBezTo>
                  <a:lnTo>
                    <a:pt x="20921" y="304"/>
                  </a:lnTo>
                  <a:cubicBezTo>
                    <a:pt x="20911" y="311"/>
                    <a:pt x="20900" y="314"/>
                    <a:pt x="20890" y="314"/>
                  </a:cubicBezTo>
                  <a:cubicBezTo>
                    <a:pt x="20880" y="318"/>
                    <a:pt x="20870" y="318"/>
                    <a:pt x="20859" y="321"/>
                  </a:cubicBezTo>
                  <a:cubicBezTo>
                    <a:pt x="20841" y="321"/>
                    <a:pt x="20820" y="321"/>
                    <a:pt x="20803" y="324"/>
                  </a:cubicBezTo>
                  <a:cubicBezTo>
                    <a:pt x="20794" y="324"/>
                    <a:pt x="20785" y="326"/>
                    <a:pt x="20777" y="326"/>
                  </a:cubicBezTo>
                  <a:cubicBezTo>
                    <a:pt x="20773" y="326"/>
                    <a:pt x="20769" y="325"/>
                    <a:pt x="20765" y="324"/>
                  </a:cubicBezTo>
                  <a:cubicBezTo>
                    <a:pt x="20755" y="324"/>
                    <a:pt x="20745" y="324"/>
                    <a:pt x="20734" y="328"/>
                  </a:cubicBezTo>
                  <a:lnTo>
                    <a:pt x="20727" y="328"/>
                  </a:lnTo>
                  <a:cubicBezTo>
                    <a:pt x="20724" y="318"/>
                    <a:pt x="20727" y="307"/>
                    <a:pt x="20716" y="300"/>
                  </a:cubicBezTo>
                  <a:cubicBezTo>
                    <a:pt x="20692" y="279"/>
                    <a:pt x="20703" y="265"/>
                    <a:pt x="20734" y="262"/>
                  </a:cubicBezTo>
                  <a:cubicBezTo>
                    <a:pt x="20750" y="264"/>
                    <a:pt x="20764" y="264"/>
                    <a:pt x="20779" y="264"/>
                  </a:cubicBezTo>
                  <a:cubicBezTo>
                    <a:pt x="20794" y="264"/>
                    <a:pt x="20808" y="264"/>
                    <a:pt x="20824" y="262"/>
                  </a:cubicBezTo>
                  <a:cubicBezTo>
                    <a:pt x="20859" y="262"/>
                    <a:pt x="20886" y="252"/>
                    <a:pt x="20915" y="241"/>
                  </a:cubicBezTo>
                  <a:cubicBezTo>
                    <a:pt x="20918" y="241"/>
                    <a:pt x="20921" y="241"/>
                    <a:pt x="20925" y="238"/>
                  </a:cubicBezTo>
                  <a:close/>
                  <a:moveTo>
                    <a:pt x="23925" y="335"/>
                  </a:moveTo>
                  <a:lnTo>
                    <a:pt x="23925" y="335"/>
                  </a:lnTo>
                  <a:cubicBezTo>
                    <a:pt x="23938" y="338"/>
                    <a:pt x="23952" y="340"/>
                    <a:pt x="23967" y="340"/>
                  </a:cubicBezTo>
                  <a:cubicBezTo>
                    <a:pt x="23974" y="340"/>
                    <a:pt x="23981" y="340"/>
                    <a:pt x="23988" y="339"/>
                  </a:cubicBezTo>
                  <a:lnTo>
                    <a:pt x="23988" y="339"/>
                  </a:lnTo>
                  <a:cubicBezTo>
                    <a:pt x="23985" y="345"/>
                    <a:pt x="23988" y="353"/>
                    <a:pt x="23995" y="356"/>
                  </a:cubicBezTo>
                  <a:cubicBezTo>
                    <a:pt x="23967" y="356"/>
                    <a:pt x="23946" y="345"/>
                    <a:pt x="23925" y="335"/>
                  </a:cubicBezTo>
                  <a:close/>
                  <a:moveTo>
                    <a:pt x="21601" y="356"/>
                  </a:moveTo>
                  <a:cubicBezTo>
                    <a:pt x="21608" y="356"/>
                    <a:pt x="21608" y="359"/>
                    <a:pt x="21605" y="359"/>
                  </a:cubicBezTo>
                  <a:cubicBezTo>
                    <a:pt x="21601" y="359"/>
                    <a:pt x="21594" y="356"/>
                    <a:pt x="21591" y="356"/>
                  </a:cubicBezTo>
                  <a:close/>
                  <a:moveTo>
                    <a:pt x="20287" y="473"/>
                  </a:moveTo>
                  <a:lnTo>
                    <a:pt x="20287" y="473"/>
                  </a:lnTo>
                  <a:cubicBezTo>
                    <a:pt x="20290" y="478"/>
                    <a:pt x="20290" y="484"/>
                    <a:pt x="20293" y="488"/>
                  </a:cubicBezTo>
                  <a:cubicBezTo>
                    <a:pt x="20287" y="481"/>
                    <a:pt x="20283" y="478"/>
                    <a:pt x="20287" y="473"/>
                  </a:cubicBezTo>
                  <a:close/>
                  <a:moveTo>
                    <a:pt x="30531" y="376"/>
                  </a:moveTo>
                  <a:cubicBezTo>
                    <a:pt x="30550" y="376"/>
                    <a:pt x="30563" y="381"/>
                    <a:pt x="30566" y="398"/>
                  </a:cubicBezTo>
                  <a:cubicBezTo>
                    <a:pt x="30532" y="401"/>
                    <a:pt x="30507" y="408"/>
                    <a:pt x="30507" y="436"/>
                  </a:cubicBezTo>
                  <a:cubicBezTo>
                    <a:pt x="30507" y="450"/>
                    <a:pt x="30497" y="458"/>
                    <a:pt x="30478" y="458"/>
                  </a:cubicBezTo>
                  <a:cubicBezTo>
                    <a:pt x="30474" y="458"/>
                    <a:pt x="30470" y="457"/>
                    <a:pt x="30466" y="457"/>
                  </a:cubicBezTo>
                  <a:cubicBezTo>
                    <a:pt x="30452" y="457"/>
                    <a:pt x="30436" y="458"/>
                    <a:pt x="30421" y="458"/>
                  </a:cubicBezTo>
                  <a:cubicBezTo>
                    <a:pt x="30414" y="458"/>
                    <a:pt x="30406" y="458"/>
                    <a:pt x="30399" y="457"/>
                  </a:cubicBezTo>
                  <a:cubicBezTo>
                    <a:pt x="30391" y="457"/>
                    <a:pt x="30383" y="457"/>
                    <a:pt x="30375" y="457"/>
                  </a:cubicBezTo>
                  <a:cubicBezTo>
                    <a:pt x="30356" y="457"/>
                    <a:pt x="30342" y="454"/>
                    <a:pt x="30344" y="432"/>
                  </a:cubicBezTo>
                  <a:cubicBezTo>
                    <a:pt x="30348" y="415"/>
                    <a:pt x="30320" y="411"/>
                    <a:pt x="30295" y="411"/>
                  </a:cubicBezTo>
                  <a:cubicBezTo>
                    <a:pt x="30268" y="411"/>
                    <a:pt x="30244" y="418"/>
                    <a:pt x="30216" y="422"/>
                  </a:cubicBezTo>
                  <a:cubicBezTo>
                    <a:pt x="30195" y="425"/>
                    <a:pt x="30178" y="428"/>
                    <a:pt x="30174" y="446"/>
                  </a:cubicBezTo>
                  <a:cubicBezTo>
                    <a:pt x="30170" y="463"/>
                    <a:pt x="30195" y="463"/>
                    <a:pt x="30212" y="470"/>
                  </a:cubicBezTo>
                  <a:cubicBezTo>
                    <a:pt x="30191" y="478"/>
                    <a:pt x="30164" y="478"/>
                    <a:pt x="30146" y="488"/>
                  </a:cubicBezTo>
                  <a:cubicBezTo>
                    <a:pt x="30143" y="488"/>
                    <a:pt x="30139" y="488"/>
                    <a:pt x="30139" y="484"/>
                  </a:cubicBezTo>
                  <a:cubicBezTo>
                    <a:pt x="30136" y="478"/>
                    <a:pt x="30115" y="478"/>
                    <a:pt x="30104" y="470"/>
                  </a:cubicBezTo>
                  <a:cubicBezTo>
                    <a:pt x="30080" y="460"/>
                    <a:pt x="30077" y="432"/>
                    <a:pt x="30101" y="428"/>
                  </a:cubicBezTo>
                  <a:cubicBezTo>
                    <a:pt x="30146" y="425"/>
                    <a:pt x="30181" y="401"/>
                    <a:pt x="30226" y="401"/>
                  </a:cubicBezTo>
                  <a:cubicBezTo>
                    <a:pt x="30323" y="401"/>
                    <a:pt x="30420" y="390"/>
                    <a:pt x="30514" y="377"/>
                  </a:cubicBezTo>
                  <a:cubicBezTo>
                    <a:pt x="30520" y="376"/>
                    <a:pt x="30526" y="376"/>
                    <a:pt x="30531" y="376"/>
                  </a:cubicBezTo>
                  <a:close/>
                  <a:moveTo>
                    <a:pt x="23501" y="267"/>
                  </a:moveTo>
                  <a:cubicBezTo>
                    <a:pt x="23541" y="267"/>
                    <a:pt x="23577" y="278"/>
                    <a:pt x="23603" y="300"/>
                  </a:cubicBezTo>
                  <a:cubicBezTo>
                    <a:pt x="23606" y="307"/>
                    <a:pt x="23613" y="311"/>
                    <a:pt x="23617" y="314"/>
                  </a:cubicBezTo>
                  <a:cubicBezTo>
                    <a:pt x="23617" y="324"/>
                    <a:pt x="23627" y="335"/>
                    <a:pt x="23648" y="335"/>
                  </a:cubicBezTo>
                  <a:cubicBezTo>
                    <a:pt x="23654" y="336"/>
                    <a:pt x="23660" y="337"/>
                    <a:pt x="23666" y="337"/>
                  </a:cubicBezTo>
                  <a:cubicBezTo>
                    <a:pt x="23694" y="337"/>
                    <a:pt x="23720" y="325"/>
                    <a:pt x="23731" y="311"/>
                  </a:cubicBezTo>
                  <a:cubicBezTo>
                    <a:pt x="23743" y="295"/>
                    <a:pt x="23758" y="290"/>
                    <a:pt x="23773" y="290"/>
                  </a:cubicBezTo>
                  <a:cubicBezTo>
                    <a:pt x="23788" y="290"/>
                    <a:pt x="23803" y="295"/>
                    <a:pt x="23815" y="300"/>
                  </a:cubicBezTo>
                  <a:cubicBezTo>
                    <a:pt x="23829" y="307"/>
                    <a:pt x="23842" y="307"/>
                    <a:pt x="23856" y="311"/>
                  </a:cubicBezTo>
                  <a:cubicBezTo>
                    <a:pt x="23863" y="314"/>
                    <a:pt x="23874" y="314"/>
                    <a:pt x="23884" y="314"/>
                  </a:cubicBezTo>
                  <a:cubicBezTo>
                    <a:pt x="23891" y="314"/>
                    <a:pt x="23898" y="318"/>
                    <a:pt x="23905" y="318"/>
                  </a:cubicBezTo>
                  <a:cubicBezTo>
                    <a:pt x="23909" y="318"/>
                    <a:pt x="23912" y="318"/>
                    <a:pt x="23915" y="321"/>
                  </a:cubicBezTo>
                  <a:lnTo>
                    <a:pt x="23915" y="328"/>
                  </a:lnTo>
                  <a:cubicBezTo>
                    <a:pt x="23877" y="335"/>
                    <a:pt x="23842" y="342"/>
                    <a:pt x="23805" y="345"/>
                  </a:cubicBezTo>
                  <a:cubicBezTo>
                    <a:pt x="23784" y="349"/>
                    <a:pt x="23773" y="359"/>
                    <a:pt x="23773" y="369"/>
                  </a:cubicBezTo>
                  <a:cubicBezTo>
                    <a:pt x="23773" y="379"/>
                    <a:pt x="23783" y="381"/>
                    <a:pt x="23793" y="381"/>
                  </a:cubicBezTo>
                  <a:cubicBezTo>
                    <a:pt x="23798" y="381"/>
                    <a:pt x="23803" y="380"/>
                    <a:pt x="23808" y="380"/>
                  </a:cubicBezTo>
                  <a:cubicBezTo>
                    <a:pt x="23808" y="374"/>
                    <a:pt x="23805" y="366"/>
                    <a:pt x="23818" y="363"/>
                  </a:cubicBezTo>
                  <a:lnTo>
                    <a:pt x="23818" y="363"/>
                  </a:lnTo>
                  <a:cubicBezTo>
                    <a:pt x="23815" y="369"/>
                    <a:pt x="23808" y="374"/>
                    <a:pt x="23808" y="380"/>
                  </a:cubicBezTo>
                  <a:cubicBezTo>
                    <a:pt x="23835" y="390"/>
                    <a:pt x="23860" y="401"/>
                    <a:pt x="23891" y="401"/>
                  </a:cubicBezTo>
                  <a:cubicBezTo>
                    <a:pt x="23901" y="401"/>
                    <a:pt x="23909" y="401"/>
                    <a:pt x="23895" y="411"/>
                  </a:cubicBezTo>
                  <a:cubicBezTo>
                    <a:pt x="23861" y="430"/>
                    <a:pt x="23826" y="439"/>
                    <a:pt x="23787" y="439"/>
                  </a:cubicBezTo>
                  <a:cubicBezTo>
                    <a:pt x="23762" y="439"/>
                    <a:pt x="23736" y="435"/>
                    <a:pt x="23707" y="428"/>
                  </a:cubicBezTo>
                  <a:cubicBezTo>
                    <a:pt x="23680" y="421"/>
                    <a:pt x="23650" y="416"/>
                    <a:pt x="23619" y="416"/>
                  </a:cubicBezTo>
                  <a:cubicBezTo>
                    <a:pt x="23580" y="416"/>
                    <a:pt x="23541" y="423"/>
                    <a:pt x="23506" y="439"/>
                  </a:cubicBezTo>
                  <a:cubicBezTo>
                    <a:pt x="23495" y="445"/>
                    <a:pt x="23483" y="448"/>
                    <a:pt x="23472" y="448"/>
                  </a:cubicBezTo>
                  <a:cubicBezTo>
                    <a:pt x="23459" y="448"/>
                    <a:pt x="23446" y="445"/>
                    <a:pt x="23433" y="439"/>
                  </a:cubicBezTo>
                  <a:cubicBezTo>
                    <a:pt x="23412" y="428"/>
                    <a:pt x="23389" y="423"/>
                    <a:pt x="23366" y="423"/>
                  </a:cubicBezTo>
                  <a:cubicBezTo>
                    <a:pt x="23345" y="423"/>
                    <a:pt x="23323" y="428"/>
                    <a:pt x="23301" y="436"/>
                  </a:cubicBezTo>
                  <a:cubicBezTo>
                    <a:pt x="23287" y="442"/>
                    <a:pt x="23273" y="445"/>
                    <a:pt x="23258" y="445"/>
                  </a:cubicBezTo>
                  <a:cubicBezTo>
                    <a:pt x="23248" y="445"/>
                    <a:pt x="23237" y="443"/>
                    <a:pt x="23225" y="439"/>
                  </a:cubicBezTo>
                  <a:cubicBezTo>
                    <a:pt x="23204" y="434"/>
                    <a:pt x="23184" y="430"/>
                    <a:pt x="23162" y="430"/>
                  </a:cubicBezTo>
                  <a:cubicBezTo>
                    <a:pt x="23155" y="430"/>
                    <a:pt x="23147" y="431"/>
                    <a:pt x="23139" y="432"/>
                  </a:cubicBezTo>
                  <a:cubicBezTo>
                    <a:pt x="23128" y="435"/>
                    <a:pt x="23118" y="436"/>
                    <a:pt x="23109" y="436"/>
                  </a:cubicBezTo>
                  <a:cubicBezTo>
                    <a:pt x="23093" y="436"/>
                    <a:pt x="23077" y="432"/>
                    <a:pt x="23062" y="425"/>
                  </a:cubicBezTo>
                  <a:cubicBezTo>
                    <a:pt x="23031" y="411"/>
                    <a:pt x="23000" y="400"/>
                    <a:pt x="22967" y="400"/>
                  </a:cubicBezTo>
                  <a:cubicBezTo>
                    <a:pt x="22952" y="400"/>
                    <a:pt x="22936" y="402"/>
                    <a:pt x="22920" y="408"/>
                  </a:cubicBezTo>
                  <a:cubicBezTo>
                    <a:pt x="22916" y="409"/>
                    <a:pt x="22913" y="409"/>
                    <a:pt x="22910" y="409"/>
                  </a:cubicBezTo>
                  <a:cubicBezTo>
                    <a:pt x="22904" y="409"/>
                    <a:pt x="22899" y="408"/>
                    <a:pt x="22892" y="408"/>
                  </a:cubicBezTo>
                  <a:cubicBezTo>
                    <a:pt x="22860" y="398"/>
                    <a:pt x="22840" y="392"/>
                    <a:pt x="22826" y="392"/>
                  </a:cubicBezTo>
                  <a:cubicBezTo>
                    <a:pt x="22806" y="392"/>
                    <a:pt x="22799" y="405"/>
                    <a:pt x="22785" y="436"/>
                  </a:cubicBezTo>
                  <a:cubicBezTo>
                    <a:pt x="22777" y="436"/>
                    <a:pt x="22774" y="439"/>
                    <a:pt x="22767" y="439"/>
                  </a:cubicBezTo>
                  <a:cubicBezTo>
                    <a:pt x="22764" y="436"/>
                    <a:pt x="22764" y="425"/>
                    <a:pt x="22767" y="418"/>
                  </a:cubicBezTo>
                  <a:cubicBezTo>
                    <a:pt x="22767" y="408"/>
                    <a:pt x="22777" y="390"/>
                    <a:pt x="22756" y="383"/>
                  </a:cubicBezTo>
                  <a:cubicBezTo>
                    <a:pt x="22754" y="383"/>
                    <a:pt x="22752" y="383"/>
                    <a:pt x="22750" y="383"/>
                  </a:cubicBezTo>
                  <a:cubicBezTo>
                    <a:pt x="22724" y="383"/>
                    <a:pt x="22711" y="402"/>
                    <a:pt x="22708" y="415"/>
                  </a:cubicBezTo>
                  <a:cubicBezTo>
                    <a:pt x="22705" y="428"/>
                    <a:pt x="22697" y="439"/>
                    <a:pt x="22691" y="443"/>
                  </a:cubicBezTo>
                  <a:cubicBezTo>
                    <a:pt x="22681" y="443"/>
                    <a:pt x="22673" y="439"/>
                    <a:pt x="22663" y="436"/>
                  </a:cubicBezTo>
                  <a:cubicBezTo>
                    <a:pt x="22656" y="432"/>
                    <a:pt x="22652" y="425"/>
                    <a:pt x="22646" y="418"/>
                  </a:cubicBezTo>
                  <a:cubicBezTo>
                    <a:pt x="22637" y="410"/>
                    <a:pt x="22624" y="403"/>
                    <a:pt x="22606" y="403"/>
                  </a:cubicBezTo>
                  <a:cubicBezTo>
                    <a:pt x="22602" y="403"/>
                    <a:pt x="22598" y="404"/>
                    <a:pt x="22593" y="404"/>
                  </a:cubicBezTo>
                  <a:cubicBezTo>
                    <a:pt x="22576" y="408"/>
                    <a:pt x="22572" y="415"/>
                    <a:pt x="22572" y="425"/>
                  </a:cubicBezTo>
                  <a:cubicBezTo>
                    <a:pt x="22569" y="436"/>
                    <a:pt x="22566" y="443"/>
                    <a:pt x="22562" y="449"/>
                  </a:cubicBezTo>
                  <a:cubicBezTo>
                    <a:pt x="22558" y="452"/>
                    <a:pt x="22553" y="454"/>
                    <a:pt x="22547" y="454"/>
                  </a:cubicBezTo>
                  <a:cubicBezTo>
                    <a:pt x="22544" y="454"/>
                    <a:pt x="22541" y="454"/>
                    <a:pt x="22538" y="453"/>
                  </a:cubicBezTo>
                  <a:cubicBezTo>
                    <a:pt x="22527" y="449"/>
                    <a:pt x="22517" y="446"/>
                    <a:pt x="22510" y="446"/>
                  </a:cubicBezTo>
                  <a:cubicBezTo>
                    <a:pt x="22507" y="443"/>
                    <a:pt x="22503" y="443"/>
                    <a:pt x="22503" y="443"/>
                  </a:cubicBezTo>
                  <a:cubicBezTo>
                    <a:pt x="22489" y="433"/>
                    <a:pt x="22479" y="428"/>
                    <a:pt x="22472" y="428"/>
                  </a:cubicBezTo>
                  <a:cubicBezTo>
                    <a:pt x="22463" y="428"/>
                    <a:pt x="22458" y="435"/>
                    <a:pt x="22455" y="449"/>
                  </a:cubicBezTo>
                  <a:cubicBezTo>
                    <a:pt x="22452" y="453"/>
                    <a:pt x="22447" y="457"/>
                    <a:pt x="22447" y="460"/>
                  </a:cubicBezTo>
                  <a:cubicBezTo>
                    <a:pt x="22437" y="467"/>
                    <a:pt x="22427" y="473"/>
                    <a:pt x="22417" y="481"/>
                  </a:cubicBezTo>
                  <a:cubicBezTo>
                    <a:pt x="22402" y="485"/>
                    <a:pt x="22387" y="486"/>
                    <a:pt x="22371" y="486"/>
                  </a:cubicBezTo>
                  <a:cubicBezTo>
                    <a:pt x="22360" y="486"/>
                    <a:pt x="22348" y="486"/>
                    <a:pt x="22337" y="484"/>
                  </a:cubicBezTo>
                  <a:cubicBezTo>
                    <a:pt x="22281" y="470"/>
                    <a:pt x="22229" y="453"/>
                    <a:pt x="22177" y="432"/>
                  </a:cubicBezTo>
                  <a:cubicBezTo>
                    <a:pt x="22173" y="428"/>
                    <a:pt x="22170" y="428"/>
                    <a:pt x="22167" y="428"/>
                  </a:cubicBezTo>
                  <a:cubicBezTo>
                    <a:pt x="22156" y="418"/>
                    <a:pt x="22139" y="418"/>
                    <a:pt x="22122" y="415"/>
                  </a:cubicBezTo>
                  <a:lnTo>
                    <a:pt x="22080" y="415"/>
                  </a:lnTo>
                  <a:cubicBezTo>
                    <a:pt x="22071" y="414"/>
                    <a:pt x="22061" y="413"/>
                    <a:pt x="22051" y="413"/>
                  </a:cubicBezTo>
                  <a:cubicBezTo>
                    <a:pt x="22031" y="413"/>
                    <a:pt x="22011" y="415"/>
                    <a:pt x="21989" y="415"/>
                  </a:cubicBezTo>
                  <a:lnTo>
                    <a:pt x="21910" y="415"/>
                  </a:lnTo>
                  <a:cubicBezTo>
                    <a:pt x="21875" y="415"/>
                    <a:pt x="21840" y="415"/>
                    <a:pt x="21806" y="404"/>
                  </a:cubicBezTo>
                  <a:cubicBezTo>
                    <a:pt x="21795" y="415"/>
                    <a:pt x="21778" y="411"/>
                    <a:pt x="21765" y="415"/>
                  </a:cubicBezTo>
                  <a:lnTo>
                    <a:pt x="21754" y="415"/>
                  </a:lnTo>
                  <a:cubicBezTo>
                    <a:pt x="21706" y="432"/>
                    <a:pt x="21706" y="457"/>
                    <a:pt x="21730" y="491"/>
                  </a:cubicBezTo>
                  <a:cubicBezTo>
                    <a:pt x="21694" y="486"/>
                    <a:pt x="21659" y="486"/>
                    <a:pt x="21625" y="486"/>
                  </a:cubicBezTo>
                  <a:cubicBezTo>
                    <a:pt x="21618" y="486"/>
                    <a:pt x="21610" y="486"/>
                    <a:pt x="21602" y="486"/>
                  </a:cubicBezTo>
                  <a:cubicBezTo>
                    <a:pt x="21548" y="486"/>
                    <a:pt x="21496" y="485"/>
                    <a:pt x="21445" y="467"/>
                  </a:cubicBezTo>
                  <a:cubicBezTo>
                    <a:pt x="21419" y="460"/>
                    <a:pt x="21389" y="458"/>
                    <a:pt x="21360" y="458"/>
                  </a:cubicBezTo>
                  <a:cubicBezTo>
                    <a:pt x="21343" y="458"/>
                    <a:pt x="21326" y="459"/>
                    <a:pt x="21310" y="460"/>
                  </a:cubicBezTo>
                  <a:cubicBezTo>
                    <a:pt x="21264" y="468"/>
                    <a:pt x="21219" y="472"/>
                    <a:pt x="21174" y="472"/>
                  </a:cubicBezTo>
                  <a:cubicBezTo>
                    <a:pt x="21113" y="472"/>
                    <a:pt x="21051" y="464"/>
                    <a:pt x="20987" y="446"/>
                  </a:cubicBezTo>
                  <a:lnTo>
                    <a:pt x="20987" y="446"/>
                  </a:lnTo>
                  <a:cubicBezTo>
                    <a:pt x="21004" y="448"/>
                    <a:pt x="21021" y="449"/>
                    <a:pt x="21037" y="449"/>
                  </a:cubicBezTo>
                  <a:cubicBezTo>
                    <a:pt x="21052" y="449"/>
                    <a:pt x="21067" y="448"/>
                    <a:pt x="21081" y="443"/>
                  </a:cubicBezTo>
                  <a:cubicBezTo>
                    <a:pt x="21091" y="439"/>
                    <a:pt x="21099" y="432"/>
                    <a:pt x="21112" y="432"/>
                  </a:cubicBezTo>
                  <a:cubicBezTo>
                    <a:pt x="21125" y="432"/>
                    <a:pt x="21136" y="433"/>
                    <a:pt x="21148" y="433"/>
                  </a:cubicBezTo>
                  <a:cubicBezTo>
                    <a:pt x="21159" y="433"/>
                    <a:pt x="21170" y="432"/>
                    <a:pt x="21182" y="428"/>
                  </a:cubicBezTo>
                  <a:cubicBezTo>
                    <a:pt x="21195" y="422"/>
                    <a:pt x="21219" y="418"/>
                    <a:pt x="21219" y="408"/>
                  </a:cubicBezTo>
                  <a:cubicBezTo>
                    <a:pt x="21217" y="398"/>
                    <a:pt x="21210" y="396"/>
                    <a:pt x="21200" y="396"/>
                  </a:cubicBezTo>
                  <a:cubicBezTo>
                    <a:pt x="21192" y="396"/>
                    <a:pt x="21182" y="398"/>
                    <a:pt x="21174" y="398"/>
                  </a:cubicBezTo>
                  <a:lnTo>
                    <a:pt x="21126" y="398"/>
                  </a:lnTo>
                  <a:cubicBezTo>
                    <a:pt x="21123" y="398"/>
                    <a:pt x="21123" y="398"/>
                    <a:pt x="21119" y="394"/>
                  </a:cubicBezTo>
                  <a:cubicBezTo>
                    <a:pt x="21112" y="394"/>
                    <a:pt x="21105" y="390"/>
                    <a:pt x="21102" y="390"/>
                  </a:cubicBezTo>
                  <a:cubicBezTo>
                    <a:pt x="21074" y="377"/>
                    <a:pt x="21032" y="380"/>
                    <a:pt x="21022" y="353"/>
                  </a:cubicBezTo>
                  <a:cubicBezTo>
                    <a:pt x="21046" y="350"/>
                    <a:pt x="21070" y="346"/>
                    <a:pt x="21094" y="346"/>
                  </a:cubicBezTo>
                  <a:cubicBezTo>
                    <a:pt x="21105" y="346"/>
                    <a:pt x="21115" y="346"/>
                    <a:pt x="21126" y="349"/>
                  </a:cubicBezTo>
                  <a:cubicBezTo>
                    <a:pt x="21171" y="357"/>
                    <a:pt x="21213" y="368"/>
                    <a:pt x="21259" y="368"/>
                  </a:cubicBezTo>
                  <a:cubicBezTo>
                    <a:pt x="21270" y="368"/>
                    <a:pt x="21281" y="367"/>
                    <a:pt x="21293" y="366"/>
                  </a:cubicBezTo>
                  <a:lnTo>
                    <a:pt x="21293" y="363"/>
                  </a:lnTo>
                  <a:cubicBezTo>
                    <a:pt x="21294" y="364"/>
                    <a:pt x="21297" y="365"/>
                    <a:pt x="21300" y="365"/>
                  </a:cubicBezTo>
                  <a:cubicBezTo>
                    <a:pt x="21303" y="365"/>
                    <a:pt x="21306" y="364"/>
                    <a:pt x="21310" y="363"/>
                  </a:cubicBezTo>
                  <a:cubicBezTo>
                    <a:pt x="21376" y="363"/>
                    <a:pt x="21438" y="349"/>
                    <a:pt x="21501" y="349"/>
                  </a:cubicBezTo>
                  <a:lnTo>
                    <a:pt x="21501" y="353"/>
                  </a:lnTo>
                  <a:cubicBezTo>
                    <a:pt x="21519" y="385"/>
                    <a:pt x="21538" y="400"/>
                    <a:pt x="21568" y="400"/>
                  </a:cubicBezTo>
                  <a:cubicBezTo>
                    <a:pt x="21582" y="400"/>
                    <a:pt x="21599" y="397"/>
                    <a:pt x="21619" y="390"/>
                  </a:cubicBezTo>
                  <a:lnTo>
                    <a:pt x="21640" y="390"/>
                  </a:lnTo>
                  <a:cubicBezTo>
                    <a:pt x="21661" y="405"/>
                    <a:pt x="21684" y="409"/>
                    <a:pt x="21709" y="409"/>
                  </a:cubicBezTo>
                  <a:cubicBezTo>
                    <a:pt x="21737" y="409"/>
                    <a:pt x="21767" y="404"/>
                    <a:pt x="21795" y="404"/>
                  </a:cubicBezTo>
                  <a:cubicBezTo>
                    <a:pt x="21799" y="404"/>
                    <a:pt x="21803" y="404"/>
                    <a:pt x="21806" y="404"/>
                  </a:cubicBezTo>
                  <a:cubicBezTo>
                    <a:pt x="21810" y="401"/>
                    <a:pt x="21816" y="394"/>
                    <a:pt x="21820" y="390"/>
                  </a:cubicBezTo>
                  <a:cubicBezTo>
                    <a:pt x="21809" y="368"/>
                    <a:pt x="21793" y="362"/>
                    <a:pt x="21772" y="362"/>
                  </a:cubicBezTo>
                  <a:cubicBezTo>
                    <a:pt x="21757" y="362"/>
                    <a:pt x="21741" y="365"/>
                    <a:pt x="21723" y="369"/>
                  </a:cubicBezTo>
                  <a:cubicBezTo>
                    <a:pt x="21709" y="369"/>
                    <a:pt x="21691" y="374"/>
                    <a:pt x="21677" y="374"/>
                  </a:cubicBezTo>
                  <a:cubicBezTo>
                    <a:pt x="21707" y="358"/>
                    <a:pt x="21736" y="349"/>
                    <a:pt x="21767" y="349"/>
                  </a:cubicBezTo>
                  <a:cubicBezTo>
                    <a:pt x="21787" y="349"/>
                    <a:pt x="21808" y="353"/>
                    <a:pt x="21830" y="363"/>
                  </a:cubicBezTo>
                  <a:cubicBezTo>
                    <a:pt x="21830" y="327"/>
                    <a:pt x="21860" y="320"/>
                    <a:pt x="21899" y="320"/>
                  </a:cubicBezTo>
                  <a:cubicBezTo>
                    <a:pt x="21909" y="320"/>
                    <a:pt x="21920" y="320"/>
                    <a:pt x="21931" y="321"/>
                  </a:cubicBezTo>
                  <a:cubicBezTo>
                    <a:pt x="21945" y="321"/>
                    <a:pt x="21959" y="321"/>
                    <a:pt x="21965" y="311"/>
                  </a:cubicBezTo>
                  <a:cubicBezTo>
                    <a:pt x="21972" y="307"/>
                    <a:pt x="21979" y="305"/>
                    <a:pt x="21988" y="305"/>
                  </a:cubicBezTo>
                  <a:cubicBezTo>
                    <a:pt x="21994" y="305"/>
                    <a:pt x="22000" y="306"/>
                    <a:pt x="22007" y="307"/>
                  </a:cubicBezTo>
                  <a:cubicBezTo>
                    <a:pt x="21997" y="328"/>
                    <a:pt x="22035" y="328"/>
                    <a:pt x="22049" y="339"/>
                  </a:cubicBezTo>
                  <a:cubicBezTo>
                    <a:pt x="22036" y="355"/>
                    <a:pt x="22017" y="374"/>
                    <a:pt x="22061" y="374"/>
                  </a:cubicBezTo>
                  <a:cubicBezTo>
                    <a:pt x="22065" y="374"/>
                    <a:pt x="22069" y="374"/>
                    <a:pt x="22073" y="374"/>
                  </a:cubicBezTo>
                  <a:cubicBezTo>
                    <a:pt x="22103" y="363"/>
                    <a:pt x="22132" y="359"/>
                    <a:pt x="22161" y="359"/>
                  </a:cubicBezTo>
                  <a:cubicBezTo>
                    <a:pt x="22179" y="359"/>
                    <a:pt x="22197" y="360"/>
                    <a:pt x="22215" y="363"/>
                  </a:cubicBezTo>
                  <a:cubicBezTo>
                    <a:pt x="22226" y="366"/>
                    <a:pt x="22233" y="369"/>
                    <a:pt x="22243" y="369"/>
                  </a:cubicBezTo>
                  <a:cubicBezTo>
                    <a:pt x="22247" y="369"/>
                    <a:pt x="22247" y="374"/>
                    <a:pt x="22250" y="374"/>
                  </a:cubicBezTo>
                  <a:cubicBezTo>
                    <a:pt x="22256" y="375"/>
                    <a:pt x="22262" y="376"/>
                    <a:pt x="22269" y="376"/>
                  </a:cubicBezTo>
                  <a:cubicBezTo>
                    <a:pt x="22291" y="376"/>
                    <a:pt x="22315" y="368"/>
                    <a:pt x="22333" y="363"/>
                  </a:cubicBezTo>
                  <a:cubicBezTo>
                    <a:pt x="22340" y="363"/>
                    <a:pt x="22343" y="359"/>
                    <a:pt x="22351" y="359"/>
                  </a:cubicBezTo>
                  <a:cubicBezTo>
                    <a:pt x="22361" y="356"/>
                    <a:pt x="22372" y="356"/>
                    <a:pt x="22385" y="356"/>
                  </a:cubicBezTo>
                  <a:lnTo>
                    <a:pt x="22392" y="356"/>
                  </a:lnTo>
                  <a:cubicBezTo>
                    <a:pt x="22406" y="361"/>
                    <a:pt x="22419" y="363"/>
                    <a:pt x="22431" y="363"/>
                  </a:cubicBezTo>
                  <a:cubicBezTo>
                    <a:pt x="22449" y="363"/>
                    <a:pt x="22465" y="359"/>
                    <a:pt x="22479" y="353"/>
                  </a:cubicBezTo>
                  <a:lnTo>
                    <a:pt x="22493" y="353"/>
                  </a:lnTo>
                  <a:cubicBezTo>
                    <a:pt x="22514" y="366"/>
                    <a:pt x="22535" y="369"/>
                    <a:pt x="22566" y="369"/>
                  </a:cubicBezTo>
                  <a:cubicBezTo>
                    <a:pt x="22580" y="370"/>
                    <a:pt x="22594" y="370"/>
                    <a:pt x="22608" y="370"/>
                  </a:cubicBezTo>
                  <a:cubicBezTo>
                    <a:pt x="22693" y="370"/>
                    <a:pt x="22773" y="357"/>
                    <a:pt x="22830" y="304"/>
                  </a:cubicBezTo>
                  <a:cubicBezTo>
                    <a:pt x="22843" y="342"/>
                    <a:pt x="22885" y="353"/>
                    <a:pt x="22923" y="363"/>
                  </a:cubicBezTo>
                  <a:cubicBezTo>
                    <a:pt x="22930" y="364"/>
                    <a:pt x="22939" y="364"/>
                    <a:pt x="22948" y="364"/>
                  </a:cubicBezTo>
                  <a:cubicBezTo>
                    <a:pt x="22989" y="364"/>
                    <a:pt x="23038" y="353"/>
                    <a:pt x="23041" y="342"/>
                  </a:cubicBezTo>
                  <a:cubicBezTo>
                    <a:pt x="23044" y="314"/>
                    <a:pt x="23009" y="300"/>
                    <a:pt x="22975" y="290"/>
                  </a:cubicBezTo>
                  <a:cubicBezTo>
                    <a:pt x="22969" y="287"/>
                    <a:pt x="22966" y="286"/>
                    <a:pt x="22965" y="286"/>
                  </a:cubicBezTo>
                  <a:lnTo>
                    <a:pt x="22965" y="286"/>
                  </a:lnTo>
                  <a:cubicBezTo>
                    <a:pt x="23006" y="288"/>
                    <a:pt x="23046" y="291"/>
                    <a:pt x="23087" y="291"/>
                  </a:cubicBezTo>
                  <a:cubicBezTo>
                    <a:pt x="23118" y="291"/>
                    <a:pt x="23148" y="289"/>
                    <a:pt x="23180" y="286"/>
                  </a:cubicBezTo>
                  <a:cubicBezTo>
                    <a:pt x="23197" y="283"/>
                    <a:pt x="23215" y="280"/>
                    <a:pt x="23232" y="280"/>
                  </a:cubicBezTo>
                  <a:cubicBezTo>
                    <a:pt x="23250" y="280"/>
                    <a:pt x="23268" y="283"/>
                    <a:pt x="23284" y="290"/>
                  </a:cubicBezTo>
                  <a:cubicBezTo>
                    <a:pt x="23304" y="298"/>
                    <a:pt x="23322" y="301"/>
                    <a:pt x="23340" y="301"/>
                  </a:cubicBezTo>
                  <a:cubicBezTo>
                    <a:pt x="23362" y="301"/>
                    <a:pt x="23384" y="296"/>
                    <a:pt x="23409" y="286"/>
                  </a:cubicBezTo>
                  <a:cubicBezTo>
                    <a:pt x="23440" y="273"/>
                    <a:pt x="23471" y="267"/>
                    <a:pt x="23501" y="267"/>
                  </a:cubicBezTo>
                  <a:close/>
                  <a:moveTo>
                    <a:pt x="16843" y="539"/>
                  </a:moveTo>
                  <a:cubicBezTo>
                    <a:pt x="16861" y="539"/>
                    <a:pt x="16879" y="540"/>
                    <a:pt x="16897" y="543"/>
                  </a:cubicBezTo>
                  <a:cubicBezTo>
                    <a:pt x="16894" y="547"/>
                    <a:pt x="16890" y="547"/>
                    <a:pt x="16890" y="547"/>
                  </a:cubicBezTo>
                  <a:cubicBezTo>
                    <a:pt x="16877" y="550"/>
                    <a:pt x="16865" y="552"/>
                    <a:pt x="16853" y="552"/>
                  </a:cubicBezTo>
                  <a:cubicBezTo>
                    <a:pt x="16841" y="552"/>
                    <a:pt x="16829" y="550"/>
                    <a:pt x="16817" y="547"/>
                  </a:cubicBezTo>
                  <a:cubicBezTo>
                    <a:pt x="16806" y="543"/>
                    <a:pt x="16793" y="543"/>
                    <a:pt x="16782" y="540"/>
                  </a:cubicBezTo>
                  <a:cubicBezTo>
                    <a:pt x="16802" y="540"/>
                    <a:pt x="16822" y="539"/>
                    <a:pt x="16843" y="539"/>
                  </a:cubicBezTo>
                  <a:close/>
                  <a:moveTo>
                    <a:pt x="32343" y="553"/>
                  </a:moveTo>
                  <a:cubicBezTo>
                    <a:pt x="32339" y="553"/>
                    <a:pt x="32339" y="553"/>
                    <a:pt x="32339" y="557"/>
                  </a:cubicBezTo>
                  <a:lnTo>
                    <a:pt x="32339" y="553"/>
                  </a:lnTo>
                  <a:close/>
                  <a:moveTo>
                    <a:pt x="29852" y="403"/>
                  </a:moveTo>
                  <a:cubicBezTo>
                    <a:pt x="29890" y="403"/>
                    <a:pt x="29929" y="409"/>
                    <a:pt x="29966" y="415"/>
                  </a:cubicBezTo>
                  <a:cubicBezTo>
                    <a:pt x="29994" y="422"/>
                    <a:pt x="30000" y="436"/>
                    <a:pt x="29997" y="453"/>
                  </a:cubicBezTo>
                  <a:cubicBezTo>
                    <a:pt x="29997" y="467"/>
                    <a:pt x="29987" y="478"/>
                    <a:pt x="29962" y="478"/>
                  </a:cubicBezTo>
                  <a:cubicBezTo>
                    <a:pt x="29951" y="477"/>
                    <a:pt x="29941" y="477"/>
                    <a:pt x="29930" y="477"/>
                  </a:cubicBezTo>
                  <a:cubicBezTo>
                    <a:pt x="29841" y="477"/>
                    <a:pt x="29755" y="499"/>
                    <a:pt x="29666" y="499"/>
                  </a:cubicBezTo>
                  <a:cubicBezTo>
                    <a:pt x="29656" y="499"/>
                    <a:pt x="29646" y="499"/>
                    <a:pt x="29637" y="498"/>
                  </a:cubicBezTo>
                  <a:cubicBezTo>
                    <a:pt x="29612" y="498"/>
                    <a:pt x="29592" y="498"/>
                    <a:pt x="29571" y="505"/>
                  </a:cubicBezTo>
                  <a:lnTo>
                    <a:pt x="29567" y="508"/>
                  </a:lnTo>
                  <a:cubicBezTo>
                    <a:pt x="29553" y="508"/>
                    <a:pt x="29536" y="508"/>
                    <a:pt x="29522" y="512"/>
                  </a:cubicBezTo>
                  <a:lnTo>
                    <a:pt x="29432" y="512"/>
                  </a:lnTo>
                  <a:cubicBezTo>
                    <a:pt x="29411" y="512"/>
                    <a:pt x="29393" y="505"/>
                    <a:pt x="29379" y="491"/>
                  </a:cubicBezTo>
                  <a:cubicBezTo>
                    <a:pt x="29383" y="481"/>
                    <a:pt x="29397" y="473"/>
                    <a:pt x="29383" y="463"/>
                  </a:cubicBezTo>
                  <a:cubicBezTo>
                    <a:pt x="29376" y="459"/>
                    <a:pt x="29369" y="458"/>
                    <a:pt x="29362" y="458"/>
                  </a:cubicBezTo>
                  <a:cubicBezTo>
                    <a:pt x="29350" y="458"/>
                    <a:pt x="29339" y="463"/>
                    <a:pt x="29328" y="467"/>
                  </a:cubicBezTo>
                  <a:lnTo>
                    <a:pt x="29254" y="467"/>
                  </a:lnTo>
                  <a:cubicBezTo>
                    <a:pt x="29250" y="467"/>
                    <a:pt x="29245" y="466"/>
                    <a:pt x="29240" y="466"/>
                  </a:cubicBezTo>
                  <a:cubicBezTo>
                    <a:pt x="29230" y="466"/>
                    <a:pt x="29220" y="468"/>
                    <a:pt x="29220" y="478"/>
                  </a:cubicBezTo>
                  <a:cubicBezTo>
                    <a:pt x="29224" y="491"/>
                    <a:pt x="29241" y="491"/>
                    <a:pt x="29258" y="491"/>
                  </a:cubicBezTo>
                  <a:cubicBezTo>
                    <a:pt x="29263" y="491"/>
                    <a:pt x="29267" y="492"/>
                    <a:pt x="29271" y="492"/>
                  </a:cubicBezTo>
                  <a:cubicBezTo>
                    <a:pt x="29279" y="492"/>
                    <a:pt x="29287" y="491"/>
                    <a:pt x="29295" y="491"/>
                  </a:cubicBezTo>
                  <a:cubicBezTo>
                    <a:pt x="29308" y="491"/>
                    <a:pt x="29320" y="493"/>
                    <a:pt x="29331" y="502"/>
                  </a:cubicBezTo>
                  <a:cubicBezTo>
                    <a:pt x="29317" y="508"/>
                    <a:pt x="29300" y="508"/>
                    <a:pt x="29286" y="512"/>
                  </a:cubicBezTo>
                  <a:cubicBezTo>
                    <a:pt x="29283" y="512"/>
                    <a:pt x="29279" y="512"/>
                    <a:pt x="29279" y="515"/>
                  </a:cubicBezTo>
                  <a:cubicBezTo>
                    <a:pt x="29224" y="519"/>
                    <a:pt x="29168" y="530"/>
                    <a:pt x="29112" y="530"/>
                  </a:cubicBezTo>
                  <a:cubicBezTo>
                    <a:pt x="29106" y="530"/>
                    <a:pt x="29099" y="530"/>
                    <a:pt x="29092" y="529"/>
                  </a:cubicBezTo>
                  <a:cubicBezTo>
                    <a:pt x="29062" y="528"/>
                    <a:pt x="29031" y="527"/>
                    <a:pt x="29002" y="527"/>
                  </a:cubicBezTo>
                  <a:cubicBezTo>
                    <a:pt x="28936" y="527"/>
                    <a:pt x="28872" y="532"/>
                    <a:pt x="28811" y="553"/>
                  </a:cubicBezTo>
                  <a:cubicBezTo>
                    <a:pt x="28804" y="557"/>
                    <a:pt x="28796" y="558"/>
                    <a:pt x="28787" y="558"/>
                  </a:cubicBezTo>
                  <a:cubicBezTo>
                    <a:pt x="28778" y="558"/>
                    <a:pt x="28768" y="557"/>
                    <a:pt x="28759" y="557"/>
                  </a:cubicBezTo>
                  <a:cubicBezTo>
                    <a:pt x="28745" y="553"/>
                    <a:pt x="28727" y="553"/>
                    <a:pt x="28710" y="550"/>
                  </a:cubicBezTo>
                  <a:cubicBezTo>
                    <a:pt x="28686" y="543"/>
                    <a:pt x="28658" y="540"/>
                    <a:pt x="28630" y="540"/>
                  </a:cubicBezTo>
                  <a:cubicBezTo>
                    <a:pt x="28609" y="540"/>
                    <a:pt x="28585" y="540"/>
                    <a:pt x="28561" y="543"/>
                  </a:cubicBezTo>
                  <a:cubicBezTo>
                    <a:pt x="28557" y="547"/>
                    <a:pt x="28551" y="547"/>
                    <a:pt x="28543" y="550"/>
                  </a:cubicBezTo>
                  <a:cubicBezTo>
                    <a:pt x="28533" y="553"/>
                    <a:pt x="28522" y="557"/>
                    <a:pt x="28512" y="557"/>
                  </a:cubicBezTo>
                  <a:cubicBezTo>
                    <a:pt x="28502" y="561"/>
                    <a:pt x="28488" y="561"/>
                    <a:pt x="28474" y="561"/>
                  </a:cubicBezTo>
                  <a:cubicBezTo>
                    <a:pt x="28477" y="553"/>
                    <a:pt x="28481" y="550"/>
                    <a:pt x="28484" y="543"/>
                  </a:cubicBezTo>
                  <a:lnTo>
                    <a:pt x="28488" y="543"/>
                  </a:lnTo>
                  <a:cubicBezTo>
                    <a:pt x="28554" y="512"/>
                    <a:pt x="28634" y="512"/>
                    <a:pt x="28713" y="502"/>
                  </a:cubicBezTo>
                  <a:lnTo>
                    <a:pt x="28713" y="502"/>
                  </a:lnTo>
                  <a:cubicBezTo>
                    <a:pt x="28705" y="503"/>
                    <a:pt x="28698" y="503"/>
                    <a:pt x="28690" y="503"/>
                  </a:cubicBezTo>
                  <a:cubicBezTo>
                    <a:pt x="28644" y="503"/>
                    <a:pt x="28600" y="490"/>
                    <a:pt x="28557" y="490"/>
                  </a:cubicBezTo>
                  <a:cubicBezTo>
                    <a:pt x="28550" y="490"/>
                    <a:pt x="28543" y="490"/>
                    <a:pt x="28537" y="491"/>
                  </a:cubicBezTo>
                  <a:cubicBezTo>
                    <a:pt x="28522" y="492"/>
                    <a:pt x="28509" y="492"/>
                    <a:pt x="28495" y="492"/>
                  </a:cubicBezTo>
                  <a:cubicBezTo>
                    <a:pt x="28462" y="492"/>
                    <a:pt x="28429" y="490"/>
                    <a:pt x="28398" y="488"/>
                  </a:cubicBezTo>
                  <a:cubicBezTo>
                    <a:pt x="28388" y="484"/>
                    <a:pt x="28373" y="481"/>
                    <a:pt x="28356" y="481"/>
                  </a:cubicBezTo>
                  <a:lnTo>
                    <a:pt x="28287" y="481"/>
                  </a:lnTo>
                  <a:cubicBezTo>
                    <a:pt x="28293" y="460"/>
                    <a:pt x="28335" y="470"/>
                    <a:pt x="28353" y="457"/>
                  </a:cubicBezTo>
                  <a:cubicBezTo>
                    <a:pt x="28377" y="467"/>
                    <a:pt x="28408" y="467"/>
                    <a:pt x="28439" y="470"/>
                  </a:cubicBezTo>
                  <a:cubicBezTo>
                    <a:pt x="28547" y="470"/>
                    <a:pt x="28647" y="457"/>
                    <a:pt x="28751" y="439"/>
                  </a:cubicBezTo>
                  <a:cubicBezTo>
                    <a:pt x="28824" y="426"/>
                    <a:pt x="28900" y="419"/>
                    <a:pt x="28974" y="419"/>
                  </a:cubicBezTo>
                  <a:cubicBezTo>
                    <a:pt x="29000" y="419"/>
                    <a:pt x="29025" y="420"/>
                    <a:pt x="29050" y="422"/>
                  </a:cubicBezTo>
                  <a:cubicBezTo>
                    <a:pt x="29068" y="423"/>
                    <a:pt x="29086" y="424"/>
                    <a:pt x="29102" y="424"/>
                  </a:cubicBezTo>
                  <a:cubicBezTo>
                    <a:pt x="29163" y="424"/>
                    <a:pt x="29215" y="415"/>
                    <a:pt x="29272" y="404"/>
                  </a:cubicBezTo>
                  <a:lnTo>
                    <a:pt x="29279" y="404"/>
                  </a:lnTo>
                  <a:cubicBezTo>
                    <a:pt x="29282" y="423"/>
                    <a:pt x="29287" y="430"/>
                    <a:pt x="29309" y="430"/>
                  </a:cubicBezTo>
                  <a:cubicBezTo>
                    <a:pt x="29315" y="430"/>
                    <a:pt x="29322" y="429"/>
                    <a:pt x="29331" y="428"/>
                  </a:cubicBezTo>
                  <a:cubicBezTo>
                    <a:pt x="29379" y="422"/>
                    <a:pt x="29425" y="422"/>
                    <a:pt x="29473" y="418"/>
                  </a:cubicBezTo>
                  <a:cubicBezTo>
                    <a:pt x="29592" y="408"/>
                    <a:pt x="29709" y="418"/>
                    <a:pt x="29827" y="404"/>
                  </a:cubicBezTo>
                  <a:cubicBezTo>
                    <a:pt x="29835" y="404"/>
                    <a:pt x="29844" y="403"/>
                    <a:pt x="29852" y="403"/>
                  </a:cubicBezTo>
                  <a:close/>
                  <a:moveTo>
                    <a:pt x="15686" y="488"/>
                  </a:moveTo>
                  <a:cubicBezTo>
                    <a:pt x="15697" y="498"/>
                    <a:pt x="15709" y="503"/>
                    <a:pt x="15722" y="503"/>
                  </a:cubicBezTo>
                  <a:cubicBezTo>
                    <a:pt x="15726" y="503"/>
                    <a:pt x="15731" y="503"/>
                    <a:pt x="15735" y="502"/>
                  </a:cubicBezTo>
                  <a:lnTo>
                    <a:pt x="15735" y="502"/>
                  </a:lnTo>
                  <a:cubicBezTo>
                    <a:pt x="15731" y="512"/>
                    <a:pt x="15745" y="523"/>
                    <a:pt x="15762" y="529"/>
                  </a:cubicBezTo>
                  <a:cubicBezTo>
                    <a:pt x="15804" y="547"/>
                    <a:pt x="15811" y="568"/>
                    <a:pt x="15780" y="578"/>
                  </a:cubicBezTo>
                  <a:lnTo>
                    <a:pt x="15780" y="574"/>
                  </a:lnTo>
                  <a:lnTo>
                    <a:pt x="15773" y="574"/>
                  </a:lnTo>
                  <a:cubicBezTo>
                    <a:pt x="15738" y="563"/>
                    <a:pt x="15710" y="534"/>
                    <a:pt x="15674" y="534"/>
                  </a:cubicBezTo>
                  <a:cubicBezTo>
                    <a:pt x="15655" y="534"/>
                    <a:pt x="15635" y="542"/>
                    <a:pt x="15610" y="564"/>
                  </a:cubicBezTo>
                  <a:lnTo>
                    <a:pt x="15603" y="564"/>
                  </a:lnTo>
                  <a:cubicBezTo>
                    <a:pt x="15599" y="541"/>
                    <a:pt x="15589" y="527"/>
                    <a:pt x="15569" y="519"/>
                  </a:cubicBezTo>
                  <a:lnTo>
                    <a:pt x="15569" y="519"/>
                  </a:lnTo>
                  <a:cubicBezTo>
                    <a:pt x="15574" y="520"/>
                    <a:pt x="15578" y="520"/>
                    <a:pt x="15582" y="520"/>
                  </a:cubicBezTo>
                  <a:cubicBezTo>
                    <a:pt x="15607" y="520"/>
                    <a:pt x="15626" y="513"/>
                    <a:pt x="15637" y="502"/>
                  </a:cubicBezTo>
                  <a:cubicBezTo>
                    <a:pt x="15655" y="498"/>
                    <a:pt x="15669" y="494"/>
                    <a:pt x="15686" y="488"/>
                  </a:cubicBezTo>
                  <a:close/>
                  <a:moveTo>
                    <a:pt x="11810" y="543"/>
                  </a:moveTo>
                  <a:cubicBezTo>
                    <a:pt x="11828" y="557"/>
                    <a:pt x="11831" y="571"/>
                    <a:pt x="11821" y="582"/>
                  </a:cubicBezTo>
                  <a:lnTo>
                    <a:pt x="11821" y="585"/>
                  </a:lnTo>
                  <a:lnTo>
                    <a:pt x="11818" y="585"/>
                  </a:lnTo>
                  <a:cubicBezTo>
                    <a:pt x="11821" y="585"/>
                    <a:pt x="11821" y="582"/>
                    <a:pt x="11821" y="582"/>
                  </a:cubicBezTo>
                  <a:cubicBezTo>
                    <a:pt x="11831" y="571"/>
                    <a:pt x="11818" y="557"/>
                    <a:pt x="11810" y="543"/>
                  </a:cubicBezTo>
                  <a:close/>
                  <a:moveTo>
                    <a:pt x="14503" y="574"/>
                  </a:moveTo>
                  <a:cubicBezTo>
                    <a:pt x="14516" y="582"/>
                    <a:pt x="14534" y="592"/>
                    <a:pt x="14545" y="598"/>
                  </a:cubicBezTo>
                  <a:cubicBezTo>
                    <a:pt x="14541" y="602"/>
                    <a:pt x="14537" y="602"/>
                    <a:pt x="14534" y="602"/>
                  </a:cubicBezTo>
                  <a:cubicBezTo>
                    <a:pt x="14510" y="602"/>
                    <a:pt x="14506" y="585"/>
                    <a:pt x="14503" y="574"/>
                  </a:cubicBezTo>
                  <a:close/>
                  <a:moveTo>
                    <a:pt x="12501" y="651"/>
                  </a:moveTo>
                  <a:cubicBezTo>
                    <a:pt x="12491" y="654"/>
                    <a:pt x="12487" y="654"/>
                    <a:pt x="12481" y="657"/>
                  </a:cubicBezTo>
                  <a:cubicBezTo>
                    <a:pt x="12484" y="654"/>
                    <a:pt x="12491" y="651"/>
                    <a:pt x="12501" y="651"/>
                  </a:cubicBezTo>
                  <a:close/>
                  <a:moveTo>
                    <a:pt x="11048" y="657"/>
                  </a:moveTo>
                  <a:cubicBezTo>
                    <a:pt x="11058" y="661"/>
                    <a:pt x="11058" y="665"/>
                    <a:pt x="11051" y="672"/>
                  </a:cubicBezTo>
                  <a:cubicBezTo>
                    <a:pt x="11048" y="668"/>
                    <a:pt x="11048" y="661"/>
                    <a:pt x="11048" y="657"/>
                  </a:cubicBezTo>
                  <a:close/>
                  <a:moveTo>
                    <a:pt x="10541" y="717"/>
                  </a:moveTo>
                  <a:lnTo>
                    <a:pt x="10541" y="720"/>
                  </a:lnTo>
                  <a:cubicBezTo>
                    <a:pt x="10537" y="720"/>
                    <a:pt x="10537" y="717"/>
                    <a:pt x="10534" y="717"/>
                  </a:cubicBezTo>
                  <a:close/>
                  <a:moveTo>
                    <a:pt x="9018" y="741"/>
                  </a:moveTo>
                  <a:cubicBezTo>
                    <a:pt x="9014" y="755"/>
                    <a:pt x="8979" y="769"/>
                    <a:pt x="9021" y="779"/>
                  </a:cubicBezTo>
                  <a:cubicBezTo>
                    <a:pt x="9023" y="781"/>
                    <a:pt x="9026" y="781"/>
                    <a:pt x="9028" y="781"/>
                  </a:cubicBezTo>
                  <a:cubicBezTo>
                    <a:pt x="9031" y="781"/>
                    <a:pt x="9033" y="781"/>
                    <a:pt x="9035" y="782"/>
                  </a:cubicBezTo>
                  <a:lnTo>
                    <a:pt x="9004" y="782"/>
                  </a:lnTo>
                  <a:lnTo>
                    <a:pt x="9000" y="786"/>
                  </a:lnTo>
                  <a:lnTo>
                    <a:pt x="8851" y="786"/>
                  </a:lnTo>
                  <a:cubicBezTo>
                    <a:pt x="8830" y="772"/>
                    <a:pt x="8872" y="776"/>
                    <a:pt x="8872" y="765"/>
                  </a:cubicBezTo>
                  <a:lnTo>
                    <a:pt x="8872" y="762"/>
                  </a:lnTo>
                  <a:cubicBezTo>
                    <a:pt x="8875" y="762"/>
                    <a:pt x="8878" y="762"/>
                    <a:pt x="8881" y="762"/>
                  </a:cubicBezTo>
                  <a:cubicBezTo>
                    <a:pt x="8898" y="762"/>
                    <a:pt x="8904" y="754"/>
                    <a:pt x="8907" y="748"/>
                  </a:cubicBezTo>
                  <a:cubicBezTo>
                    <a:pt x="8917" y="756"/>
                    <a:pt x="8927" y="759"/>
                    <a:pt x="8940" y="759"/>
                  </a:cubicBezTo>
                  <a:cubicBezTo>
                    <a:pt x="8948" y="759"/>
                    <a:pt x="8958" y="758"/>
                    <a:pt x="8969" y="755"/>
                  </a:cubicBezTo>
                  <a:cubicBezTo>
                    <a:pt x="8972" y="755"/>
                    <a:pt x="8974" y="755"/>
                    <a:pt x="8975" y="755"/>
                  </a:cubicBezTo>
                  <a:cubicBezTo>
                    <a:pt x="8992" y="755"/>
                    <a:pt x="8999" y="744"/>
                    <a:pt x="9018" y="741"/>
                  </a:cubicBezTo>
                  <a:close/>
                  <a:moveTo>
                    <a:pt x="10237" y="796"/>
                  </a:moveTo>
                  <a:cubicBezTo>
                    <a:pt x="10240" y="796"/>
                    <a:pt x="10243" y="796"/>
                    <a:pt x="10246" y="796"/>
                  </a:cubicBezTo>
                  <a:cubicBezTo>
                    <a:pt x="10239" y="800"/>
                    <a:pt x="10232" y="800"/>
                    <a:pt x="10232" y="803"/>
                  </a:cubicBezTo>
                  <a:cubicBezTo>
                    <a:pt x="10228" y="803"/>
                    <a:pt x="10225" y="806"/>
                    <a:pt x="10222" y="806"/>
                  </a:cubicBezTo>
                  <a:cubicBezTo>
                    <a:pt x="10222" y="801"/>
                    <a:pt x="10226" y="796"/>
                    <a:pt x="10237" y="796"/>
                  </a:cubicBezTo>
                  <a:close/>
                  <a:moveTo>
                    <a:pt x="4508" y="862"/>
                  </a:moveTo>
                  <a:cubicBezTo>
                    <a:pt x="4509" y="862"/>
                    <a:pt x="4510" y="862"/>
                    <a:pt x="4511" y="862"/>
                  </a:cubicBezTo>
                  <a:lnTo>
                    <a:pt x="4505" y="862"/>
                  </a:lnTo>
                  <a:cubicBezTo>
                    <a:pt x="4506" y="862"/>
                    <a:pt x="4507" y="862"/>
                    <a:pt x="4508" y="862"/>
                  </a:cubicBezTo>
                  <a:close/>
                  <a:moveTo>
                    <a:pt x="4503" y="863"/>
                  </a:moveTo>
                  <a:cubicBezTo>
                    <a:pt x="4502" y="864"/>
                    <a:pt x="4501" y="865"/>
                    <a:pt x="4501" y="865"/>
                  </a:cubicBezTo>
                  <a:cubicBezTo>
                    <a:pt x="4501" y="865"/>
                    <a:pt x="4502" y="864"/>
                    <a:pt x="4503" y="863"/>
                  </a:cubicBezTo>
                  <a:close/>
                  <a:moveTo>
                    <a:pt x="10402" y="869"/>
                  </a:moveTo>
                  <a:lnTo>
                    <a:pt x="10402" y="873"/>
                  </a:lnTo>
                  <a:lnTo>
                    <a:pt x="10399" y="873"/>
                  </a:lnTo>
                  <a:cubicBezTo>
                    <a:pt x="10399" y="869"/>
                    <a:pt x="10402" y="869"/>
                    <a:pt x="10402" y="869"/>
                  </a:cubicBezTo>
                  <a:close/>
                  <a:moveTo>
                    <a:pt x="10468" y="869"/>
                  </a:moveTo>
                  <a:lnTo>
                    <a:pt x="10468" y="869"/>
                  </a:lnTo>
                  <a:cubicBezTo>
                    <a:pt x="10471" y="873"/>
                    <a:pt x="10471" y="873"/>
                    <a:pt x="10475" y="873"/>
                  </a:cubicBezTo>
                  <a:lnTo>
                    <a:pt x="10471" y="873"/>
                  </a:lnTo>
                  <a:cubicBezTo>
                    <a:pt x="10471" y="873"/>
                    <a:pt x="10468" y="873"/>
                    <a:pt x="10468" y="869"/>
                  </a:cubicBezTo>
                  <a:close/>
                  <a:moveTo>
                    <a:pt x="8942" y="876"/>
                  </a:moveTo>
                  <a:cubicBezTo>
                    <a:pt x="8942" y="880"/>
                    <a:pt x="8938" y="880"/>
                    <a:pt x="8938" y="880"/>
                  </a:cubicBezTo>
                  <a:lnTo>
                    <a:pt x="8938" y="876"/>
                  </a:lnTo>
                  <a:close/>
                  <a:moveTo>
                    <a:pt x="4848" y="859"/>
                  </a:moveTo>
                  <a:cubicBezTo>
                    <a:pt x="4854" y="876"/>
                    <a:pt x="4854" y="890"/>
                    <a:pt x="4813" y="890"/>
                  </a:cubicBezTo>
                  <a:cubicBezTo>
                    <a:pt x="4830" y="880"/>
                    <a:pt x="4830" y="866"/>
                    <a:pt x="4848" y="859"/>
                  </a:cubicBezTo>
                  <a:close/>
                  <a:moveTo>
                    <a:pt x="7821" y="824"/>
                  </a:moveTo>
                  <a:cubicBezTo>
                    <a:pt x="7836" y="831"/>
                    <a:pt x="7851" y="832"/>
                    <a:pt x="7867" y="832"/>
                  </a:cubicBezTo>
                  <a:cubicBezTo>
                    <a:pt x="7876" y="832"/>
                    <a:pt x="7886" y="831"/>
                    <a:pt x="7897" y="831"/>
                  </a:cubicBezTo>
                  <a:cubicBezTo>
                    <a:pt x="7908" y="835"/>
                    <a:pt x="7918" y="838"/>
                    <a:pt x="7929" y="841"/>
                  </a:cubicBezTo>
                  <a:lnTo>
                    <a:pt x="7943" y="841"/>
                  </a:lnTo>
                  <a:cubicBezTo>
                    <a:pt x="7939" y="841"/>
                    <a:pt x="7939" y="845"/>
                    <a:pt x="7939" y="848"/>
                  </a:cubicBezTo>
                  <a:lnTo>
                    <a:pt x="7943" y="848"/>
                  </a:lnTo>
                  <a:cubicBezTo>
                    <a:pt x="7939" y="848"/>
                    <a:pt x="7935" y="852"/>
                    <a:pt x="7932" y="856"/>
                  </a:cubicBezTo>
                  <a:cubicBezTo>
                    <a:pt x="7929" y="855"/>
                    <a:pt x="7926" y="855"/>
                    <a:pt x="7924" y="855"/>
                  </a:cubicBezTo>
                  <a:cubicBezTo>
                    <a:pt x="7886" y="855"/>
                    <a:pt x="7882" y="877"/>
                    <a:pt x="7866" y="886"/>
                  </a:cubicBezTo>
                  <a:cubicBezTo>
                    <a:pt x="7865" y="886"/>
                    <a:pt x="7865" y="886"/>
                    <a:pt x="7864" y="886"/>
                  </a:cubicBezTo>
                  <a:cubicBezTo>
                    <a:pt x="7848" y="886"/>
                    <a:pt x="7834" y="908"/>
                    <a:pt x="7821" y="908"/>
                  </a:cubicBezTo>
                  <a:cubicBezTo>
                    <a:pt x="7814" y="908"/>
                    <a:pt x="7807" y="902"/>
                    <a:pt x="7800" y="886"/>
                  </a:cubicBezTo>
                  <a:cubicBezTo>
                    <a:pt x="7800" y="883"/>
                    <a:pt x="7800" y="880"/>
                    <a:pt x="7797" y="876"/>
                  </a:cubicBezTo>
                  <a:cubicBezTo>
                    <a:pt x="7821" y="859"/>
                    <a:pt x="7807" y="838"/>
                    <a:pt x="7821" y="824"/>
                  </a:cubicBezTo>
                  <a:close/>
                  <a:moveTo>
                    <a:pt x="8536" y="960"/>
                  </a:moveTo>
                  <a:cubicBezTo>
                    <a:pt x="8536" y="963"/>
                    <a:pt x="8532" y="963"/>
                    <a:pt x="8521" y="966"/>
                  </a:cubicBezTo>
                  <a:cubicBezTo>
                    <a:pt x="8529" y="963"/>
                    <a:pt x="8532" y="960"/>
                    <a:pt x="8536" y="960"/>
                  </a:cubicBezTo>
                  <a:close/>
                  <a:moveTo>
                    <a:pt x="5819" y="1001"/>
                  </a:moveTo>
                  <a:cubicBezTo>
                    <a:pt x="5836" y="1001"/>
                    <a:pt x="5857" y="1005"/>
                    <a:pt x="5874" y="1008"/>
                  </a:cubicBezTo>
                  <a:cubicBezTo>
                    <a:pt x="5854" y="1008"/>
                    <a:pt x="5836" y="1005"/>
                    <a:pt x="5819" y="1001"/>
                  </a:cubicBezTo>
                  <a:close/>
                  <a:moveTo>
                    <a:pt x="4513" y="863"/>
                  </a:moveTo>
                  <a:cubicBezTo>
                    <a:pt x="4540" y="874"/>
                    <a:pt x="4564" y="883"/>
                    <a:pt x="4591" y="894"/>
                  </a:cubicBezTo>
                  <a:cubicBezTo>
                    <a:pt x="4574" y="931"/>
                    <a:pt x="4580" y="939"/>
                    <a:pt x="4636" y="939"/>
                  </a:cubicBezTo>
                  <a:lnTo>
                    <a:pt x="4640" y="942"/>
                  </a:lnTo>
                  <a:cubicBezTo>
                    <a:pt x="4657" y="944"/>
                    <a:pt x="4674" y="944"/>
                    <a:pt x="4692" y="944"/>
                  </a:cubicBezTo>
                  <a:cubicBezTo>
                    <a:pt x="4709" y="944"/>
                    <a:pt x="4726" y="944"/>
                    <a:pt x="4744" y="946"/>
                  </a:cubicBezTo>
                  <a:cubicBezTo>
                    <a:pt x="4750" y="946"/>
                    <a:pt x="4758" y="949"/>
                    <a:pt x="4768" y="949"/>
                  </a:cubicBezTo>
                  <a:cubicBezTo>
                    <a:pt x="4774" y="952"/>
                    <a:pt x="4782" y="952"/>
                    <a:pt x="4789" y="952"/>
                  </a:cubicBezTo>
                  <a:cubicBezTo>
                    <a:pt x="4806" y="966"/>
                    <a:pt x="4806" y="977"/>
                    <a:pt x="4754" y="981"/>
                  </a:cubicBezTo>
                  <a:cubicBezTo>
                    <a:pt x="4712" y="984"/>
                    <a:pt x="4695" y="998"/>
                    <a:pt x="4685" y="1015"/>
                  </a:cubicBezTo>
                  <a:cubicBezTo>
                    <a:pt x="4681" y="1015"/>
                    <a:pt x="4678" y="1015"/>
                    <a:pt x="4675" y="1019"/>
                  </a:cubicBezTo>
                  <a:cubicBezTo>
                    <a:pt x="4675" y="1015"/>
                    <a:pt x="4675" y="1015"/>
                    <a:pt x="4670" y="1015"/>
                  </a:cubicBezTo>
                  <a:cubicBezTo>
                    <a:pt x="4615" y="1015"/>
                    <a:pt x="4587" y="975"/>
                    <a:pt x="4531" y="975"/>
                  </a:cubicBezTo>
                  <a:cubicBezTo>
                    <a:pt x="4517" y="975"/>
                    <a:pt x="4501" y="977"/>
                    <a:pt x="4483" y="984"/>
                  </a:cubicBezTo>
                  <a:cubicBezTo>
                    <a:pt x="4504" y="966"/>
                    <a:pt x="4518" y="956"/>
                    <a:pt x="4476" y="946"/>
                  </a:cubicBezTo>
                  <a:lnTo>
                    <a:pt x="4473" y="946"/>
                  </a:lnTo>
                  <a:cubicBezTo>
                    <a:pt x="4466" y="939"/>
                    <a:pt x="4462" y="928"/>
                    <a:pt x="4480" y="928"/>
                  </a:cubicBezTo>
                  <a:cubicBezTo>
                    <a:pt x="4484" y="928"/>
                    <a:pt x="4488" y="928"/>
                    <a:pt x="4492" y="928"/>
                  </a:cubicBezTo>
                  <a:cubicBezTo>
                    <a:pt x="4530" y="928"/>
                    <a:pt x="4521" y="913"/>
                    <a:pt x="4521" y="901"/>
                  </a:cubicBezTo>
                  <a:lnTo>
                    <a:pt x="4525" y="901"/>
                  </a:lnTo>
                  <a:cubicBezTo>
                    <a:pt x="4529" y="897"/>
                    <a:pt x="4529" y="894"/>
                    <a:pt x="4525" y="890"/>
                  </a:cubicBezTo>
                  <a:cubicBezTo>
                    <a:pt x="4538" y="880"/>
                    <a:pt x="4529" y="870"/>
                    <a:pt x="4513" y="863"/>
                  </a:cubicBezTo>
                  <a:close/>
                  <a:moveTo>
                    <a:pt x="6246" y="1015"/>
                  </a:moveTo>
                  <a:lnTo>
                    <a:pt x="6246" y="1019"/>
                  </a:lnTo>
                  <a:cubicBezTo>
                    <a:pt x="6246" y="1015"/>
                    <a:pt x="6246" y="1015"/>
                    <a:pt x="6242" y="1015"/>
                  </a:cubicBezTo>
                  <a:close/>
                  <a:moveTo>
                    <a:pt x="7016" y="1026"/>
                  </a:moveTo>
                  <a:cubicBezTo>
                    <a:pt x="7017" y="1026"/>
                    <a:pt x="7018" y="1027"/>
                    <a:pt x="7019" y="1029"/>
                  </a:cubicBezTo>
                  <a:lnTo>
                    <a:pt x="7016" y="1029"/>
                  </a:lnTo>
                  <a:cubicBezTo>
                    <a:pt x="7016" y="1027"/>
                    <a:pt x="7016" y="1026"/>
                    <a:pt x="7016" y="1026"/>
                  </a:cubicBezTo>
                  <a:close/>
                  <a:moveTo>
                    <a:pt x="5455" y="1081"/>
                  </a:moveTo>
                  <a:cubicBezTo>
                    <a:pt x="5461" y="1085"/>
                    <a:pt x="5466" y="1085"/>
                    <a:pt x="5469" y="1088"/>
                  </a:cubicBezTo>
                  <a:cubicBezTo>
                    <a:pt x="5461" y="1085"/>
                    <a:pt x="5458" y="1085"/>
                    <a:pt x="5455" y="1081"/>
                  </a:cubicBezTo>
                  <a:close/>
                  <a:moveTo>
                    <a:pt x="7106" y="727"/>
                  </a:moveTo>
                  <a:cubicBezTo>
                    <a:pt x="7110" y="731"/>
                    <a:pt x="7117" y="731"/>
                    <a:pt x="7127" y="731"/>
                  </a:cubicBezTo>
                  <a:cubicBezTo>
                    <a:pt x="7176" y="744"/>
                    <a:pt x="7235" y="741"/>
                    <a:pt x="7280" y="758"/>
                  </a:cubicBezTo>
                  <a:lnTo>
                    <a:pt x="7287" y="758"/>
                  </a:lnTo>
                  <a:cubicBezTo>
                    <a:pt x="7256" y="769"/>
                    <a:pt x="7235" y="779"/>
                    <a:pt x="7277" y="796"/>
                  </a:cubicBezTo>
                  <a:cubicBezTo>
                    <a:pt x="7280" y="796"/>
                    <a:pt x="7283" y="793"/>
                    <a:pt x="7283" y="793"/>
                  </a:cubicBezTo>
                  <a:cubicBezTo>
                    <a:pt x="7277" y="806"/>
                    <a:pt x="7311" y="811"/>
                    <a:pt x="7307" y="824"/>
                  </a:cubicBezTo>
                  <a:cubicBezTo>
                    <a:pt x="7304" y="831"/>
                    <a:pt x="7290" y="841"/>
                    <a:pt x="7314" y="845"/>
                  </a:cubicBezTo>
                  <a:cubicBezTo>
                    <a:pt x="7317" y="845"/>
                    <a:pt x="7320" y="846"/>
                    <a:pt x="7323" y="846"/>
                  </a:cubicBezTo>
                  <a:cubicBezTo>
                    <a:pt x="7335" y="846"/>
                    <a:pt x="7344" y="840"/>
                    <a:pt x="7352" y="835"/>
                  </a:cubicBezTo>
                  <a:cubicBezTo>
                    <a:pt x="7367" y="824"/>
                    <a:pt x="7381" y="814"/>
                    <a:pt x="7397" y="803"/>
                  </a:cubicBezTo>
                  <a:cubicBezTo>
                    <a:pt x="7401" y="800"/>
                    <a:pt x="7408" y="796"/>
                    <a:pt x="7415" y="790"/>
                  </a:cubicBezTo>
                  <a:lnTo>
                    <a:pt x="7418" y="793"/>
                  </a:lnTo>
                  <a:cubicBezTo>
                    <a:pt x="7454" y="814"/>
                    <a:pt x="7497" y="819"/>
                    <a:pt x="7541" y="819"/>
                  </a:cubicBezTo>
                  <a:cubicBezTo>
                    <a:pt x="7561" y="819"/>
                    <a:pt x="7582" y="818"/>
                    <a:pt x="7602" y="817"/>
                  </a:cubicBezTo>
                  <a:cubicBezTo>
                    <a:pt x="7605" y="814"/>
                    <a:pt x="7605" y="811"/>
                    <a:pt x="7605" y="811"/>
                  </a:cubicBezTo>
                  <a:lnTo>
                    <a:pt x="7610" y="811"/>
                  </a:lnTo>
                  <a:cubicBezTo>
                    <a:pt x="7613" y="811"/>
                    <a:pt x="7617" y="811"/>
                    <a:pt x="7620" y="811"/>
                  </a:cubicBezTo>
                  <a:cubicBezTo>
                    <a:pt x="7651" y="811"/>
                    <a:pt x="7669" y="798"/>
                    <a:pt x="7679" y="786"/>
                  </a:cubicBezTo>
                  <a:cubicBezTo>
                    <a:pt x="7700" y="784"/>
                    <a:pt x="7725" y="772"/>
                    <a:pt x="7746" y="772"/>
                  </a:cubicBezTo>
                  <a:cubicBezTo>
                    <a:pt x="7761" y="772"/>
                    <a:pt x="7773" y="777"/>
                    <a:pt x="7783" y="793"/>
                  </a:cubicBezTo>
                  <a:cubicBezTo>
                    <a:pt x="7783" y="793"/>
                    <a:pt x="7786" y="796"/>
                    <a:pt x="7786" y="800"/>
                  </a:cubicBezTo>
                  <a:cubicBezTo>
                    <a:pt x="7772" y="814"/>
                    <a:pt x="7755" y="827"/>
                    <a:pt x="7720" y="831"/>
                  </a:cubicBezTo>
                  <a:cubicBezTo>
                    <a:pt x="7696" y="848"/>
                    <a:pt x="7710" y="880"/>
                    <a:pt x="7655" y="890"/>
                  </a:cubicBezTo>
                  <a:cubicBezTo>
                    <a:pt x="7626" y="901"/>
                    <a:pt x="7605" y="915"/>
                    <a:pt x="7589" y="931"/>
                  </a:cubicBezTo>
                  <a:cubicBezTo>
                    <a:pt x="7578" y="936"/>
                    <a:pt x="7564" y="939"/>
                    <a:pt x="7554" y="939"/>
                  </a:cubicBezTo>
                  <a:cubicBezTo>
                    <a:pt x="7477" y="946"/>
                    <a:pt x="7464" y="956"/>
                    <a:pt x="7491" y="1001"/>
                  </a:cubicBezTo>
                  <a:cubicBezTo>
                    <a:pt x="7512" y="1011"/>
                    <a:pt x="7536" y="1015"/>
                    <a:pt x="7568" y="1015"/>
                  </a:cubicBezTo>
                  <a:cubicBezTo>
                    <a:pt x="7596" y="1015"/>
                    <a:pt x="7622" y="1010"/>
                    <a:pt x="7648" y="1010"/>
                  </a:cubicBezTo>
                  <a:cubicBezTo>
                    <a:pt x="7661" y="1010"/>
                    <a:pt x="7675" y="1011"/>
                    <a:pt x="7689" y="1015"/>
                  </a:cubicBezTo>
                  <a:cubicBezTo>
                    <a:pt x="7693" y="1025"/>
                    <a:pt x="7735" y="1032"/>
                    <a:pt x="7710" y="1046"/>
                  </a:cubicBezTo>
                  <a:cubicBezTo>
                    <a:pt x="7706" y="1048"/>
                    <a:pt x="7702" y="1049"/>
                    <a:pt x="7699" y="1049"/>
                  </a:cubicBezTo>
                  <a:cubicBezTo>
                    <a:pt x="7684" y="1049"/>
                    <a:pt x="7675" y="1035"/>
                    <a:pt x="7658" y="1035"/>
                  </a:cubicBezTo>
                  <a:lnTo>
                    <a:pt x="7637" y="1035"/>
                  </a:lnTo>
                  <a:cubicBezTo>
                    <a:pt x="7613" y="1032"/>
                    <a:pt x="7589" y="1032"/>
                    <a:pt x="7564" y="1032"/>
                  </a:cubicBezTo>
                  <a:cubicBezTo>
                    <a:pt x="7540" y="1035"/>
                    <a:pt x="7501" y="1040"/>
                    <a:pt x="7506" y="1053"/>
                  </a:cubicBezTo>
                  <a:cubicBezTo>
                    <a:pt x="7507" y="1062"/>
                    <a:pt x="7513" y="1065"/>
                    <a:pt x="7521" y="1065"/>
                  </a:cubicBezTo>
                  <a:cubicBezTo>
                    <a:pt x="7532" y="1065"/>
                    <a:pt x="7547" y="1060"/>
                    <a:pt x="7561" y="1060"/>
                  </a:cubicBezTo>
                  <a:cubicBezTo>
                    <a:pt x="7563" y="1060"/>
                    <a:pt x="7566" y="1060"/>
                    <a:pt x="7568" y="1060"/>
                  </a:cubicBezTo>
                  <a:cubicBezTo>
                    <a:pt x="7578" y="1060"/>
                    <a:pt x="7592" y="1056"/>
                    <a:pt x="7605" y="1056"/>
                  </a:cubicBezTo>
                  <a:cubicBezTo>
                    <a:pt x="7620" y="1070"/>
                    <a:pt x="7644" y="1060"/>
                    <a:pt x="7665" y="1070"/>
                  </a:cubicBezTo>
                  <a:cubicBezTo>
                    <a:pt x="7677" y="1077"/>
                    <a:pt x="7689" y="1079"/>
                    <a:pt x="7701" y="1079"/>
                  </a:cubicBezTo>
                  <a:cubicBezTo>
                    <a:pt x="7722" y="1079"/>
                    <a:pt x="7742" y="1070"/>
                    <a:pt x="7755" y="1056"/>
                  </a:cubicBezTo>
                  <a:lnTo>
                    <a:pt x="7783" y="1056"/>
                  </a:lnTo>
                  <a:cubicBezTo>
                    <a:pt x="7783" y="1077"/>
                    <a:pt x="7780" y="1095"/>
                    <a:pt x="7762" y="1109"/>
                  </a:cubicBezTo>
                  <a:lnTo>
                    <a:pt x="7720" y="1109"/>
                  </a:lnTo>
                  <a:cubicBezTo>
                    <a:pt x="7666" y="1100"/>
                    <a:pt x="7611" y="1096"/>
                    <a:pt x="7557" y="1096"/>
                  </a:cubicBezTo>
                  <a:cubicBezTo>
                    <a:pt x="7487" y="1096"/>
                    <a:pt x="7418" y="1102"/>
                    <a:pt x="7349" y="1112"/>
                  </a:cubicBezTo>
                  <a:cubicBezTo>
                    <a:pt x="7328" y="1123"/>
                    <a:pt x="7304" y="1123"/>
                    <a:pt x="7280" y="1126"/>
                  </a:cubicBezTo>
                  <a:cubicBezTo>
                    <a:pt x="7269" y="1126"/>
                    <a:pt x="7262" y="1123"/>
                    <a:pt x="7256" y="1115"/>
                  </a:cubicBezTo>
                  <a:cubicBezTo>
                    <a:pt x="7247" y="1103"/>
                    <a:pt x="7237" y="1099"/>
                    <a:pt x="7225" y="1099"/>
                  </a:cubicBezTo>
                  <a:cubicBezTo>
                    <a:pt x="7214" y="1099"/>
                    <a:pt x="7202" y="1103"/>
                    <a:pt x="7189" y="1109"/>
                  </a:cubicBezTo>
                  <a:cubicBezTo>
                    <a:pt x="7173" y="1115"/>
                    <a:pt x="7162" y="1126"/>
                    <a:pt x="7138" y="1130"/>
                  </a:cubicBezTo>
                  <a:cubicBezTo>
                    <a:pt x="7099" y="1102"/>
                    <a:pt x="7123" y="1070"/>
                    <a:pt x="7123" y="1040"/>
                  </a:cubicBezTo>
                  <a:cubicBezTo>
                    <a:pt x="7123" y="1040"/>
                    <a:pt x="7123" y="1035"/>
                    <a:pt x="7127" y="1035"/>
                  </a:cubicBezTo>
                  <a:lnTo>
                    <a:pt x="7134" y="1035"/>
                  </a:lnTo>
                  <a:cubicBezTo>
                    <a:pt x="7153" y="1047"/>
                    <a:pt x="7169" y="1051"/>
                    <a:pt x="7183" y="1051"/>
                  </a:cubicBezTo>
                  <a:cubicBezTo>
                    <a:pt x="7222" y="1051"/>
                    <a:pt x="7249" y="1020"/>
                    <a:pt x="7287" y="1015"/>
                  </a:cubicBezTo>
                  <a:cubicBezTo>
                    <a:pt x="7304" y="1015"/>
                    <a:pt x="7332" y="1005"/>
                    <a:pt x="7318" y="990"/>
                  </a:cubicBezTo>
                  <a:cubicBezTo>
                    <a:pt x="7312" y="982"/>
                    <a:pt x="7292" y="972"/>
                    <a:pt x="7272" y="972"/>
                  </a:cubicBezTo>
                  <a:cubicBezTo>
                    <a:pt x="7269" y="972"/>
                    <a:pt x="7265" y="973"/>
                    <a:pt x="7262" y="973"/>
                  </a:cubicBezTo>
                  <a:cubicBezTo>
                    <a:pt x="7246" y="977"/>
                    <a:pt x="7230" y="979"/>
                    <a:pt x="7213" y="979"/>
                  </a:cubicBezTo>
                  <a:cubicBezTo>
                    <a:pt x="7189" y="979"/>
                    <a:pt x="7166" y="976"/>
                    <a:pt x="7141" y="973"/>
                  </a:cubicBezTo>
                  <a:cubicBezTo>
                    <a:pt x="7147" y="961"/>
                    <a:pt x="7166" y="944"/>
                    <a:pt x="7131" y="944"/>
                  </a:cubicBezTo>
                  <a:cubicBezTo>
                    <a:pt x="7125" y="944"/>
                    <a:pt x="7118" y="945"/>
                    <a:pt x="7110" y="946"/>
                  </a:cubicBezTo>
                  <a:lnTo>
                    <a:pt x="7106" y="946"/>
                  </a:lnTo>
                  <a:cubicBezTo>
                    <a:pt x="7110" y="939"/>
                    <a:pt x="7117" y="928"/>
                    <a:pt x="7123" y="925"/>
                  </a:cubicBezTo>
                  <a:cubicBezTo>
                    <a:pt x="7129" y="923"/>
                    <a:pt x="7134" y="922"/>
                    <a:pt x="7140" y="922"/>
                  </a:cubicBezTo>
                  <a:cubicBezTo>
                    <a:pt x="7147" y="922"/>
                    <a:pt x="7155" y="923"/>
                    <a:pt x="7165" y="925"/>
                  </a:cubicBezTo>
                  <a:cubicBezTo>
                    <a:pt x="7214" y="931"/>
                    <a:pt x="7189" y="963"/>
                    <a:pt x="7224" y="963"/>
                  </a:cubicBezTo>
                  <a:cubicBezTo>
                    <a:pt x="7226" y="963"/>
                    <a:pt x="7228" y="963"/>
                    <a:pt x="7229" y="963"/>
                  </a:cubicBezTo>
                  <a:cubicBezTo>
                    <a:pt x="7275" y="963"/>
                    <a:pt x="7233" y="921"/>
                    <a:pt x="7284" y="921"/>
                  </a:cubicBezTo>
                  <a:cubicBezTo>
                    <a:pt x="7286" y="921"/>
                    <a:pt x="7288" y="921"/>
                    <a:pt x="7290" y="921"/>
                  </a:cubicBezTo>
                  <a:cubicBezTo>
                    <a:pt x="7297" y="921"/>
                    <a:pt x="7304" y="918"/>
                    <a:pt x="7311" y="915"/>
                  </a:cubicBezTo>
                  <a:cubicBezTo>
                    <a:pt x="7328" y="901"/>
                    <a:pt x="7318" y="886"/>
                    <a:pt x="7314" y="873"/>
                  </a:cubicBezTo>
                  <a:cubicBezTo>
                    <a:pt x="7310" y="868"/>
                    <a:pt x="7305" y="866"/>
                    <a:pt x="7298" y="866"/>
                  </a:cubicBezTo>
                  <a:cubicBezTo>
                    <a:pt x="7289" y="866"/>
                    <a:pt x="7277" y="871"/>
                    <a:pt x="7266" y="873"/>
                  </a:cubicBezTo>
                  <a:cubicBezTo>
                    <a:pt x="7253" y="875"/>
                    <a:pt x="7242" y="876"/>
                    <a:pt x="7230" y="876"/>
                  </a:cubicBezTo>
                  <a:cubicBezTo>
                    <a:pt x="7195" y="876"/>
                    <a:pt x="7164" y="867"/>
                    <a:pt x="7138" y="848"/>
                  </a:cubicBezTo>
                  <a:cubicBezTo>
                    <a:pt x="7110" y="827"/>
                    <a:pt x="7158" y="821"/>
                    <a:pt x="7165" y="806"/>
                  </a:cubicBezTo>
                  <a:cubicBezTo>
                    <a:pt x="7168" y="806"/>
                    <a:pt x="7173" y="803"/>
                    <a:pt x="7173" y="800"/>
                  </a:cubicBezTo>
                  <a:lnTo>
                    <a:pt x="7173" y="796"/>
                  </a:lnTo>
                  <a:cubicBezTo>
                    <a:pt x="7189" y="790"/>
                    <a:pt x="7227" y="796"/>
                    <a:pt x="7231" y="779"/>
                  </a:cubicBezTo>
                  <a:lnTo>
                    <a:pt x="7227" y="776"/>
                  </a:lnTo>
                  <a:cubicBezTo>
                    <a:pt x="7217" y="771"/>
                    <a:pt x="7241" y="747"/>
                    <a:pt x="7220" y="747"/>
                  </a:cubicBezTo>
                  <a:cubicBezTo>
                    <a:pt x="7214" y="747"/>
                    <a:pt x="7203" y="749"/>
                    <a:pt x="7186" y="755"/>
                  </a:cubicBezTo>
                  <a:cubicBezTo>
                    <a:pt x="7172" y="745"/>
                    <a:pt x="7156" y="743"/>
                    <a:pt x="7139" y="743"/>
                  </a:cubicBezTo>
                  <a:cubicBezTo>
                    <a:pt x="7126" y="743"/>
                    <a:pt x="7113" y="744"/>
                    <a:pt x="7099" y="744"/>
                  </a:cubicBezTo>
                  <a:cubicBezTo>
                    <a:pt x="7099" y="744"/>
                    <a:pt x="7096" y="744"/>
                    <a:pt x="7096" y="741"/>
                  </a:cubicBezTo>
                  <a:cubicBezTo>
                    <a:pt x="7103" y="737"/>
                    <a:pt x="7110" y="734"/>
                    <a:pt x="7106" y="727"/>
                  </a:cubicBezTo>
                  <a:close/>
                  <a:moveTo>
                    <a:pt x="6457" y="1199"/>
                  </a:moveTo>
                  <a:cubicBezTo>
                    <a:pt x="6461" y="1199"/>
                    <a:pt x="6461" y="1202"/>
                    <a:pt x="6465" y="1202"/>
                  </a:cubicBezTo>
                  <a:cubicBezTo>
                    <a:pt x="6461" y="1202"/>
                    <a:pt x="6457" y="1199"/>
                    <a:pt x="6454" y="1199"/>
                  </a:cubicBezTo>
                  <a:close/>
                  <a:moveTo>
                    <a:pt x="5410" y="1209"/>
                  </a:moveTo>
                  <a:lnTo>
                    <a:pt x="5410" y="1213"/>
                  </a:lnTo>
                  <a:cubicBezTo>
                    <a:pt x="5406" y="1213"/>
                    <a:pt x="5403" y="1209"/>
                    <a:pt x="5399" y="1209"/>
                  </a:cubicBezTo>
                  <a:close/>
                  <a:moveTo>
                    <a:pt x="6992" y="1244"/>
                  </a:moveTo>
                  <a:cubicBezTo>
                    <a:pt x="6992" y="1248"/>
                    <a:pt x="6988" y="1248"/>
                    <a:pt x="6988" y="1248"/>
                  </a:cubicBezTo>
                  <a:cubicBezTo>
                    <a:pt x="6988" y="1248"/>
                    <a:pt x="6988" y="1244"/>
                    <a:pt x="6992" y="1244"/>
                  </a:cubicBezTo>
                  <a:close/>
                  <a:moveTo>
                    <a:pt x="4497" y="1424"/>
                  </a:moveTo>
                  <a:cubicBezTo>
                    <a:pt x="4494" y="1424"/>
                    <a:pt x="4494" y="1424"/>
                    <a:pt x="4494" y="1428"/>
                  </a:cubicBezTo>
                  <a:lnTo>
                    <a:pt x="4494" y="1424"/>
                  </a:lnTo>
                  <a:close/>
                  <a:moveTo>
                    <a:pt x="3471" y="1486"/>
                  </a:moveTo>
                  <a:cubicBezTo>
                    <a:pt x="3481" y="1486"/>
                    <a:pt x="3491" y="1487"/>
                    <a:pt x="3501" y="1490"/>
                  </a:cubicBezTo>
                  <a:cubicBezTo>
                    <a:pt x="3484" y="1511"/>
                    <a:pt x="3446" y="1504"/>
                    <a:pt x="3418" y="1511"/>
                  </a:cubicBezTo>
                  <a:cubicBezTo>
                    <a:pt x="3415" y="1508"/>
                    <a:pt x="3411" y="1504"/>
                    <a:pt x="3405" y="1504"/>
                  </a:cubicBezTo>
                  <a:lnTo>
                    <a:pt x="3408" y="1504"/>
                  </a:lnTo>
                  <a:cubicBezTo>
                    <a:pt x="3428" y="1494"/>
                    <a:pt x="3448" y="1486"/>
                    <a:pt x="3471" y="1486"/>
                  </a:cubicBezTo>
                  <a:close/>
                  <a:moveTo>
                    <a:pt x="4723" y="1549"/>
                  </a:moveTo>
                  <a:cubicBezTo>
                    <a:pt x="4723" y="1553"/>
                    <a:pt x="4723" y="1553"/>
                    <a:pt x="4720" y="1553"/>
                  </a:cubicBezTo>
                  <a:cubicBezTo>
                    <a:pt x="4720" y="1549"/>
                    <a:pt x="4723" y="1549"/>
                    <a:pt x="4723" y="1549"/>
                  </a:cubicBezTo>
                  <a:close/>
                  <a:moveTo>
                    <a:pt x="2336" y="1806"/>
                  </a:moveTo>
                  <a:cubicBezTo>
                    <a:pt x="2308" y="1810"/>
                    <a:pt x="2277" y="1810"/>
                    <a:pt x="2246" y="1810"/>
                  </a:cubicBezTo>
                  <a:cubicBezTo>
                    <a:pt x="2273" y="1806"/>
                    <a:pt x="2305" y="1806"/>
                    <a:pt x="2336" y="1806"/>
                  </a:cubicBezTo>
                  <a:close/>
                  <a:moveTo>
                    <a:pt x="1034" y="1874"/>
                  </a:moveTo>
                  <a:cubicBezTo>
                    <a:pt x="1035" y="1874"/>
                    <a:pt x="1037" y="1877"/>
                    <a:pt x="1035" y="1879"/>
                  </a:cubicBezTo>
                  <a:lnTo>
                    <a:pt x="1024" y="1879"/>
                  </a:lnTo>
                  <a:cubicBezTo>
                    <a:pt x="1028" y="1876"/>
                    <a:pt x="1032" y="1876"/>
                    <a:pt x="1035" y="1876"/>
                  </a:cubicBezTo>
                  <a:cubicBezTo>
                    <a:pt x="1034" y="1875"/>
                    <a:pt x="1034" y="1874"/>
                    <a:pt x="1034" y="1874"/>
                  </a:cubicBezTo>
                  <a:close/>
                  <a:moveTo>
                    <a:pt x="5600" y="2191"/>
                  </a:moveTo>
                  <a:cubicBezTo>
                    <a:pt x="5597" y="2195"/>
                    <a:pt x="5594" y="2198"/>
                    <a:pt x="5590" y="2201"/>
                  </a:cubicBezTo>
                  <a:cubicBezTo>
                    <a:pt x="5586" y="2198"/>
                    <a:pt x="5586" y="2195"/>
                    <a:pt x="5594" y="2191"/>
                  </a:cubicBezTo>
                  <a:close/>
                  <a:moveTo>
                    <a:pt x="6492" y="2260"/>
                  </a:moveTo>
                  <a:cubicBezTo>
                    <a:pt x="6499" y="2260"/>
                    <a:pt x="6502" y="2260"/>
                    <a:pt x="6510" y="2264"/>
                  </a:cubicBezTo>
                  <a:cubicBezTo>
                    <a:pt x="6502" y="2264"/>
                    <a:pt x="6499" y="2260"/>
                    <a:pt x="6492" y="2260"/>
                  </a:cubicBezTo>
                  <a:close/>
                  <a:moveTo>
                    <a:pt x="6103" y="2281"/>
                  </a:moveTo>
                  <a:lnTo>
                    <a:pt x="6107" y="2284"/>
                  </a:lnTo>
                  <a:cubicBezTo>
                    <a:pt x="6108" y="2286"/>
                    <a:pt x="6108" y="2286"/>
                    <a:pt x="6107" y="2286"/>
                  </a:cubicBezTo>
                  <a:cubicBezTo>
                    <a:pt x="6106" y="2286"/>
                    <a:pt x="6101" y="2283"/>
                    <a:pt x="6103" y="2281"/>
                  </a:cubicBezTo>
                  <a:close/>
                  <a:moveTo>
                    <a:pt x="5573" y="2393"/>
                  </a:moveTo>
                  <a:cubicBezTo>
                    <a:pt x="5576" y="2393"/>
                    <a:pt x="5576" y="2396"/>
                    <a:pt x="5576" y="2396"/>
                  </a:cubicBezTo>
                  <a:lnTo>
                    <a:pt x="5573" y="2396"/>
                  </a:lnTo>
                  <a:lnTo>
                    <a:pt x="5573" y="2393"/>
                  </a:lnTo>
                  <a:close/>
                  <a:moveTo>
                    <a:pt x="4473" y="2632"/>
                  </a:moveTo>
                  <a:cubicBezTo>
                    <a:pt x="4470" y="2638"/>
                    <a:pt x="4459" y="2642"/>
                    <a:pt x="4449" y="2646"/>
                  </a:cubicBezTo>
                  <a:cubicBezTo>
                    <a:pt x="4456" y="2638"/>
                    <a:pt x="4466" y="2635"/>
                    <a:pt x="4473" y="2632"/>
                  </a:cubicBezTo>
                  <a:close/>
                  <a:moveTo>
                    <a:pt x="4670" y="2652"/>
                  </a:moveTo>
                  <a:cubicBezTo>
                    <a:pt x="4670" y="2656"/>
                    <a:pt x="4670" y="2656"/>
                    <a:pt x="4675" y="2656"/>
                  </a:cubicBezTo>
                  <a:lnTo>
                    <a:pt x="4670" y="2656"/>
                  </a:lnTo>
                  <a:lnTo>
                    <a:pt x="4670" y="2652"/>
                  </a:lnTo>
                  <a:close/>
                  <a:moveTo>
                    <a:pt x="2943" y="2635"/>
                  </a:moveTo>
                  <a:cubicBezTo>
                    <a:pt x="2960" y="2638"/>
                    <a:pt x="2974" y="2646"/>
                    <a:pt x="2984" y="2649"/>
                  </a:cubicBezTo>
                  <a:cubicBezTo>
                    <a:pt x="2978" y="2656"/>
                    <a:pt x="2974" y="2659"/>
                    <a:pt x="2981" y="2663"/>
                  </a:cubicBezTo>
                  <a:cubicBezTo>
                    <a:pt x="2976" y="2664"/>
                    <a:pt x="2972" y="2665"/>
                    <a:pt x="2968" y="2665"/>
                  </a:cubicBezTo>
                  <a:cubicBezTo>
                    <a:pt x="2960" y="2665"/>
                    <a:pt x="2954" y="2663"/>
                    <a:pt x="2950" y="2656"/>
                  </a:cubicBezTo>
                  <a:cubicBezTo>
                    <a:pt x="2957" y="2649"/>
                    <a:pt x="2953" y="2642"/>
                    <a:pt x="2943" y="2635"/>
                  </a:cubicBezTo>
                  <a:close/>
                  <a:moveTo>
                    <a:pt x="2926" y="2667"/>
                  </a:moveTo>
                  <a:lnTo>
                    <a:pt x="2926" y="2680"/>
                  </a:lnTo>
                  <a:cubicBezTo>
                    <a:pt x="2922" y="2677"/>
                    <a:pt x="2915" y="2670"/>
                    <a:pt x="2909" y="2667"/>
                  </a:cubicBezTo>
                  <a:lnTo>
                    <a:pt x="2909" y="2667"/>
                  </a:lnTo>
                  <a:cubicBezTo>
                    <a:pt x="2911" y="2667"/>
                    <a:pt x="2914" y="2668"/>
                    <a:pt x="2919" y="2668"/>
                  </a:cubicBezTo>
                  <a:cubicBezTo>
                    <a:pt x="2921" y="2668"/>
                    <a:pt x="2924" y="2668"/>
                    <a:pt x="2926" y="2667"/>
                  </a:cubicBezTo>
                  <a:close/>
                  <a:moveTo>
                    <a:pt x="3026" y="2677"/>
                  </a:moveTo>
                  <a:cubicBezTo>
                    <a:pt x="3031" y="2678"/>
                    <a:pt x="3036" y="2679"/>
                    <a:pt x="3040" y="2679"/>
                  </a:cubicBezTo>
                  <a:cubicBezTo>
                    <a:pt x="3044" y="2679"/>
                    <a:pt x="3047" y="2678"/>
                    <a:pt x="3051" y="2677"/>
                  </a:cubicBezTo>
                  <a:lnTo>
                    <a:pt x="3051" y="2677"/>
                  </a:lnTo>
                  <a:cubicBezTo>
                    <a:pt x="3043" y="2687"/>
                    <a:pt x="3037" y="2697"/>
                    <a:pt x="3033" y="2708"/>
                  </a:cubicBezTo>
                  <a:cubicBezTo>
                    <a:pt x="3037" y="2697"/>
                    <a:pt x="3037" y="2687"/>
                    <a:pt x="3026" y="2677"/>
                  </a:cubicBezTo>
                  <a:close/>
                  <a:moveTo>
                    <a:pt x="4428" y="2792"/>
                  </a:moveTo>
                  <a:lnTo>
                    <a:pt x="4425" y="2795"/>
                  </a:lnTo>
                  <a:cubicBezTo>
                    <a:pt x="4425" y="2792"/>
                    <a:pt x="4425" y="2792"/>
                    <a:pt x="4421" y="2792"/>
                  </a:cubicBezTo>
                  <a:close/>
                  <a:moveTo>
                    <a:pt x="33526" y="2951"/>
                  </a:moveTo>
                  <a:cubicBezTo>
                    <a:pt x="33522" y="2955"/>
                    <a:pt x="33522" y="2955"/>
                    <a:pt x="33518" y="2955"/>
                  </a:cubicBezTo>
                  <a:cubicBezTo>
                    <a:pt x="33522" y="2955"/>
                    <a:pt x="33522" y="2951"/>
                    <a:pt x="33522" y="2951"/>
                  </a:cubicBezTo>
                  <a:close/>
                  <a:moveTo>
                    <a:pt x="3727" y="2816"/>
                  </a:moveTo>
                  <a:cubicBezTo>
                    <a:pt x="3727" y="2819"/>
                    <a:pt x="3730" y="2822"/>
                    <a:pt x="3734" y="2822"/>
                  </a:cubicBezTo>
                  <a:cubicBezTo>
                    <a:pt x="3765" y="2833"/>
                    <a:pt x="3800" y="2826"/>
                    <a:pt x="3828" y="2836"/>
                  </a:cubicBezTo>
                  <a:cubicBezTo>
                    <a:pt x="3863" y="2848"/>
                    <a:pt x="3900" y="2855"/>
                    <a:pt x="3940" y="2855"/>
                  </a:cubicBezTo>
                  <a:cubicBezTo>
                    <a:pt x="3959" y="2855"/>
                    <a:pt x="3978" y="2854"/>
                    <a:pt x="3998" y="2851"/>
                  </a:cubicBezTo>
                  <a:cubicBezTo>
                    <a:pt x="4003" y="2850"/>
                    <a:pt x="4008" y="2849"/>
                    <a:pt x="4013" y="2849"/>
                  </a:cubicBezTo>
                  <a:cubicBezTo>
                    <a:pt x="4027" y="2849"/>
                    <a:pt x="4038" y="2853"/>
                    <a:pt x="4043" y="2861"/>
                  </a:cubicBezTo>
                  <a:lnTo>
                    <a:pt x="4036" y="2861"/>
                  </a:lnTo>
                  <a:cubicBezTo>
                    <a:pt x="4025" y="2864"/>
                    <a:pt x="4015" y="2867"/>
                    <a:pt x="4008" y="2875"/>
                  </a:cubicBezTo>
                  <a:lnTo>
                    <a:pt x="3998" y="2875"/>
                  </a:lnTo>
                  <a:cubicBezTo>
                    <a:pt x="3953" y="2878"/>
                    <a:pt x="3900" y="2871"/>
                    <a:pt x="3876" y="2896"/>
                  </a:cubicBezTo>
                  <a:cubicBezTo>
                    <a:pt x="3855" y="2920"/>
                    <a:pt x="3821" y="2923"/>
                    <a:pt x="3783" y="2926"/>
                  </a:cubicBezTo>
                  <a:lnTo>
                    <a:pt x="3786" y="2923"/>
                  </a:lnTo>
                  <a:cubicBezTo>
                    <a:pt x="3807" y="2913"/>
                    <a:pt x="3814" y="2902"/>
                    <a:pt x="3796" y="2892"/>
                  </a:cubicBezTo>
                  <a:cubicBezTo>
                    <a:pt x="3790" y="2888"/>
                    <a:pt x="3781" y="2886"/>
                    <a:pt x="3773" y="2886"/>
                  </a:cubicBezTo>
                  <a:cubicBezTo>
                    <a:pt x="3768" y="2886"/>
                    <a:pt x="3763" y="2887"/>
                    <a:pt x="3759" y="2888"/>
                  </a:cubicBezTo>
                  <a:cubicBezTo>
                    <a:pt x="3741" y="2899"/>
                    <a:pt x="3717" y="2906"/>
                    <a:pt x="3738" y="2920"/>
                  </a:cubicBezTo>
                  <a:cubicBezTo>
                    <a:pt x="3744" y="2926"/>
                    <a:pt x="3748" y="2930"/>
                    <a:pt x="3744" y="2934"/>
                  </a:cubicBezTo>
                  <a:lnTo>
                    <a:pt x="3717" y="2934"/>
                  </a:lnTo>
                  <a:cubicBezTo>
                    <a:pt x="3679" y="2941"/>
                    <a:pt x="3623" y="2937"/>
                    <a:pt x="3655" y="2976"/>
                  </a:cubicBezTo>
                  <a:lnTo>
                    <a:pt x="3658" y="2976"/>
                  </a:lnTo>
                  <a:cubicBezTo>
                    <a:pt x="3644" y="2982"/>
                    <a:pt x="3616" y="2982"/>
                    <a:pt x="3616" y="2996"/>
                  </a:cubicBezTo>
                  <a:lnTo>
                    <a:pt x="3613" y="2996"/>
                  </a:lnTo>
                  <a:cubicBezTo>
                    <a:pt x="3588" y="2996"/>
                    <a:pt x="3567" y="2996"/>
                    <a:pt x="3550" y="2989"/>
                  </a:cubicBezTo>
                  <a:cubicBezTo>
                    <a:pt x="3592" y="2955"/>
                    <a:pt x="3554" y="2944"/>
                    <a:pt x="3498" y="2937"/>
                  </a:cubicBezTo>
                  <a:cubicBezTo>
                    <a:pt x="3462" y="2932"/>
                    <a:pt x="3427" y="2926"/>
                    <a:pt x="3391" y="2926"/>
                  </a:cubicBezTo>
                  <a:cubicBezTo>
                    <a:pt x="3375" y="2926"/>
                    <a:pt x="3359" y="2927"/>
                    <a:pt x="3342" y="2930"/>
                  </a:cubicBezTo>
                  <a:cubicBezTo>
                    <a:pt x="3332" y="2927"/>
                    <a:pt x="3324" y="2926"/>
                    <a:pt x="3317" y="2926"/>
                  </a:cubicBezTo>
                  <a:cubicBezTo>
                    <a:pt x="3296" y="2926"/>
                    <a:pt x="3295" y="2938"/>
                    <a:pt x="3290" y="2951"/>
                  </a:cubicBezTo>
                  <a:cubicBezTo>
                    <a:pt x="3278" y="2971"/>
                    <a:pt x="3265" y="2992"/>
                    <a:pt x="3225" y="2992"/>
                  </a:cubicBezTo>
                  <a:cubicBezTo>
                    <a:pt x="3216" y="2992"/>
                    <a:pt x="3207" y="2991"/>
                    <a:pt x="3197" y="2989"/>
                  </a:cubicBezTo>
                  <a:cubicBezTo>
                    <a:pt x="3179" y="2986"/>
                    <a:pt x="3158" y="2989"/>
                    <a:pt x="3144" y="2982"/>
                  </a:cubicBezTo>
                  <a:lnTo>
                    <a:pt x="3144" y="2955"/>
                  </a:lnTo>
                  <a:cubicBezTo>
                    <a:pt x="3172" y="2937"/>
                    <a:pt x="3141" y="2913"/>
                    <a:pt x="3162" y="2896"/>
                  </a:cubicBezTo>
                  <a:cubicBezTo>
                    <a:pt x="3176" y="2888"/>
                    <a:pt x="3192" y="2885"/>
                    <a:pt x="3207" y="2878"/>
                  </a:cubicBezTo>
                  <a:cubicBezTo>
                    <a:pt x="3210" y="2878"/>
                    <a:pt x="3210" y="2881"/>
                    <a:pt x="3213" y="2881"/>
                  </a:cubicBezTo>
                  <a:cubicBezTo>
                    <a:pt x="3238" y="2874"/>
                    <a:pt x="3265" y="2868"/>
                    <a:pt x="3294" y="2868"/>
                  </a:cubicBezTo>
                  <a:cubicBezTo>
                    <a:pt x="3305" y="2868"/>
                    <a:pt x="3316" y="2869"/>
                    <a:pt x="3328" y="2871"/>
                  </a:cubicBezTo>
                  <a:cubicBezTo>
                    <a:pt x="3337" y="2874"/>
                    <a:pt x="3346" y="2875"/>
                    <a:pt x="3355" y="2875"/>
                  </a:cubicBezTo>
                  <a:cubicBezTo>
                    <a:pt x="3374" y="2875"/>
                    <a:pt x="3392" y="2870"/>
                    <a:pt x="3408" y="2861"/>
                  </a:cubicBezTo>
                  <a:cubicBezTo>
                    <a:pt x="3417" y="2862"/>
                    <a:pt x="3426" y="2862"/>
                    <a:pt x="3434" y="2862"/>
                  </a:cubicBezTo>
                  <a:cubicBezTo>
                    <a:pt x="3499" y="2862"/>
                    <a:pt x="3545" y="2829"/>
                    <a:pt x="3609" y="2826"/>
                  </a:cubicBezTo>
                  <a:cubicBezTo>
                    <a:pt x="3624" y="2832"/>
                    <a:pt x="3638" y="2834"/>
                    <a:pt x="3652" y="2834"/>
                  </a:cubicBezTo>
                  <a:cubicBezTo>
                    <a:pt x="3671" y="2834"/>
                    <a:pt x="3689" y="2830"/>
                    <a:pt x="3706" y="2826"/>
                  </a:cubicBezTo>
                  <a:cubicBezTo>
                    <a:pt x="3713" y="2822"/>
                    <a:pt x="3717" y="2819"/>
                    <a:pt x="3713" y="2816"/>
                  </a:cubicBezTo>
                  <a:cubicBezTo>
                    <a:pt x="3717" y="2816"/>
                    <a:pt x="3717" y="2816"/>
                    <a:pt x="3717" y="2819"/>
                  </a:cubicBezTo>
                  <a:lnTo>
                    <a:pt x="3720" y="2816"/>
                  </a:lnTo>
                  <a:lnTo>
                    <a:pt x="3724" y="2819"/>
                  </a:lnTo>
                  <a:cubicBezTo>
                    <a:pt x="3724" y="2819"/>
                    <a:pt x="3724" y="2816"/>
                    <a:pt x="3727" y="2816"/>
                  </a:cubicBezTo>
                  <a:close/>
                  <a:moveTo>
                    <a:pt x="2859" y="2867"/>
                  </a:moveTo>
                  <a:cubicBezTo>
                    <a:pt x="2867" y="2875"/>
                    <a:pt x="2870" y="2885"/>
                    <a:pt x="2888" y="2888"/>
                  </a:cubicBezTo>
                  <a:cubicBezTo>
                    <a:pt x="2880" y="2913"/>
                    <a:pt x="2839" y="2906"/>
                    <a:pt x="2811" y="2909"/>
                  </a:cubicBezTo>
                  <a:cubicBezTo>
                    <a:pt x="2776" y="2913"/>
                    <a:pt x="2755" y="2930"/>
                    <a:pt x="2780" y="2937"/>
                  </a:cubicBezTo>
                  <a:cubicBezTo>
                    <a:pt x="2829" y="2951"/>
                    <a:pt x="2801" y="2976"/>
                    <a:pt x="2822" y="2989"/>
                  </a:cubicBezTo>
                  <a:cubicBezTo>
                    <a:pt x="2856" y="3024"/>
                    <a:pt x="2929" y="3017"/>
                    <a:pt x="2981" y="3034"/>
                  </a:cubicBezTo>
                  <a:cubicBezTo>
                    <a:pt x="2969" y="3056"/>
                    <a:pt x="2944" y="3062"/>
                    <a:pt x="2914" y="3062"/>
                  </a:cubicBezTo>
                  <a:cubicBezTo>
                    <a:pt x="2900" y="3062"/>
                    <a:pt x="2885" y="3061"/>
                    <a:pt x="2870" y="3059"/>
                  </a:cubicBezTo>
                  <a:cubicBezTo>
                    <a:pt x="2854" y="3056"/>
                    <a:pt x="2840" y="3050"/>
                    <a:pt x="2826" y="3050"/>
                  </a:cubicBezTo>
                  <a:cubicBezTo>
                    <a:pt x="2819" y="3050"/>
                    <a:pt x="2812" y="3052"/>
                    <a:pt x="2804" y="3055"/>
                  </a:cubicBezTo>
                  <a:cubicBezTo>
                    <a:pt x="2800" y="3055"/>
                    <a:pt x="2795" y="3055"/>
                    <a:pt x="2791" y="3055"/>
                  </a:cubicBezTo>
                  <a:cubicBezTo>
                    <a:pt x="2754" y="3055"/>
                    <a:pt x="2727" y="3040"/>
                    <a:pt x="2693" y="3027"/>
                  </a:cubicBezTo>
                  <a:cubicBezTo>
                    <a:pt x="2620" y="3000"/>
                    <a:pt x="2659" y="2992"/>
                    <a:pt x="2704" y="2979"/>
                  </a:cubicBezTo>
                  <a:cubicBezTo>
                    <a:pt x="2714" y="2976"/>
                    <a:pt x="2724" y="2971"/>
                    <a:pt x="2739" y="2965"/>
                  </a:cubicBezTo>
                  <a:cubicBezTo>
                    <a:pt x="2718" y="2955"/>
                    <a:pt x="2697" y="2947"/>
                    <a:pt x="2680" y="2937"/>
                  </a:cubicBezTo>
                  <a:lnTo>
                    <a:pt x="2676" y="2937"/>
                  </a:lnTo>
                  <a:cubicBezTo>
                    <a:pt x="2679" y="2932"/>
                    <a:pt x="2684" y="2931"/>
                    <a:pt x="2691" y="2931"/>
                  </a:cubicBezTo>
                  <a:cubicBezTo>
                    <a:pt x="2701" y="2931"/>
                    <a:pt x="2713" y="2934"/>
                    <a:pt x="2723" y="2934"/>
                  </a:cubicBezTo>
                  <a:cubicBezTo>
                    <a:pt x="2728" y="2934"/>
                    <a:pt x="2732" y="2933"/>
                    <a:pt x="2734" y="2930"/>
                  </a:cubicBezTo>
                  <a:lnTo>
                    <a:pt x="2734" y="2926"/>
                  </a:lnTo>
                  <a:cubicBezTo>
                    <a:pt x="2739" y="2930"/>
                    <a:pt x="2739" y="2930"/>
                    <a:pt x="2742" y="2930"/>
                  </a:cubicBezTo>
                  <a:cubicBezTo>
                    <a:pt x="2755" y="2930"/>
                    <a:pt x="2766" y="2926"/>
                    <a:pt x="2769" y="2920"/>
                  </a:cubicBezTo>
                  <a:cubicBezTo>
                    <a:pt x="2769" y="2885"/>
                    <a:pt x="2811" y="2875"/>
                    <a:pt x="2859" y="2867"/>
                  </a:cubicBezTo>
                  <a:close/>
                  <a:moveTo>
                    <a:pt x="29904" y="3138"/>
                  </a:moveTo>
                  <a:cubicBezTo>
                    <a:pt x="29969" y="3138"/>
                    <a:pt x="30033" y="3139"/>
                    <a:pt x="30098" y="3142"/>
                  </a:cubicBezTo>
                  <a:cubicBezTo>
                    <a:pt x="30104" y="3155"/>
                    <a:pt x="30129" y="3155"/>
                    <a:pt x="30143" y="3163"/>
                  </a:cubicBezTo>
                  <a:cubicBezTo>
                    <a:pt x="30157" y="3166"/>
                    <a:pt x="30178" y="3166"/>
                    <a:pt x="30164" y="3180"/>
                  </a:cubicBezTo>
                  <a:cubicBezTo>
                    <a:pt x="30149" y="3200"/>
                    <a:pt x="30167" y="3218"/>
                    <a:pt x="30184" y="3232"/>
                  </a:cubicBezTo>
                  <a:cubicBezTo>
                    <a:pt x="30181" y="3235"/>
                    <a:pt x="30174" y="3235"/>
                    <a:pt x="30170" y="3235"/>
                  </a:cubicBezTo>
                  <a:cubicBezTo>
                    <a:pt x="30143" y="3232"/>
                    <a:pt x="30119" y="3229"/>
                    <a:pt x="30094" y="3225"/>
                  </a:cubicBezTo>
                  <a:cubicBezTo>
                    <a:pt x="30080" y="3221"/>
                    <a:pt x="30063" y="3221"/>
                    <a:pt x="30050" y="3221"/>
                  </a:cubicBezTo>
                  <a:cubicBezTo>
                    <a:pt x="30018" y="3223"/>
                    <a:pt x="29987" y="3224"/>
                    <a:pt x="29956" y="3224"/>
                  </a:cubicBezTo>
                  <a:cubicBezTo>
                    <a:pt x="29830" y="3224"/>
                    <a:pt x="29707" y="3209"/>
                    <a:pt x="29581" y="3200"/>
                  </a:cubicBezTo>
                  <a:lnTo>
                    <a:pt x="29553" y="3200"/>
                  </a:lnTo>
                  <a:cubicBezTo>
                    <a:pt x="29553" y="3197"/>
                    <a:pt x="29553" y="3197"/>
                    <a:pt x="29557" y="3190"/>
                  </a:cubicBezTo>
                  <a:cubicBezTo>
                    <a:pt x="29563" y="3184"/>
                    <a:pt x="29571" y="3180"/>
                    <a:pt x="29581" y="3180"/>
                  </a:cubicBezTo>
                  <a:cubicBezTo>
                    <a:pt x="29587" y="3180"/>
                    <a:pt x="29594" y="3181"/>
                    <a:pt x="29602" y="3184"/>
                  </a:cubicBezTo>
                  <a:cubicBezTo>
                    <a:pt x="29608" y="3185"/>
                    <a:pt x="29618" y="3188"/>
                    <a:pt x="29626" y="3188"/>
                  </a:cubicBezTo>
                  <a:cubicBezTo>
                    <a:pt x="29634" y="3188"/>
                    <a:pt x="29641" y="3185"/>
                    <a:pt x="29643" y="3176"/>
                  </a:cubicBezTo>
                  <a:cubicBezTo>
                    <a:pt x="29647" y="3163"/>
                    <a:pt x="29629" y="3155"/>
                    <a:pt x="29605" y="3155"/>
                  </a:cubicBezTo>
                  <a:cubicBezTo>
                    <a:pt x="29601" y="3155"/>
                    <a:pt x="29597" y="3156"/>
                    <a:pt x="29593" y="3156"/>
                  </a:cubicBezTo>
                  <a:cubicBezTo>
                    <a:pt x="29586" y="3156"/>
                    <a:pt x="29580" y="3155"/>
                    <a:pt x="29574" y="3149"/>
                  </a:cubicBezTo>
                  <a:cubicBezTo>
                    <a:pt x="29595" y="3145"/>
                    <a:pt x="29612" y="3145"/>
                    <a:pt x="29629" y="3142"/>
                  </a:cubicBezTo>
                  <a:lnTo>
                    <a:pt x="29647" y="3142"/>
                  </a:lnTo>
                  <a:cubicBezTo>
                    <a:pt x="29733" y="3140"/>
                    <a:pt x="29819" y="3138"/>
                    <a:pt x="29904" y="3138"/>
                  </a:cubicBezTo>
                  <a:close/>
                  <a:moveTo>
                    <a:pt x="30895" y="3246"/>
                  </a:moveTo>
                  <a:cubicBezTo>
                    <a:pt x="30902" y="3250"/>
                    <a:pt x="30907" y="3252"/>
                    <a:pt x="30912" y="3252"/>
                  </a:cubicBezTo>
                  <a:cubicBezTo>
                    <a:pt x="30916" y="3252"/>
                    <a:pt x="30919" y="3251"/>
                    <a:pt x="30924" y="3249"/>
                  </a:cubicBezTo>
                  <a:lnTo>
                    <a:pt x="30924" y="3249"/>
                  </a:lnTo>
                  <a:cubicBezTo>
                    <a:pt x="30915" y="3254"/>
                    <a:pt x="30906" y="3258"/>
                    <a:pt x="30898" y="3258"/>
                  </a:cubicBezTo>
                  <a:cubicBezTo>
                    <a:pt x="30893" y="3258"/>
                    <a:pt x="30889" y="3256"/>
                    <a:pt x="30885" y="3253"/>
                  </a:cubicBezTo>
                  <a:cubicBezTo>
                    <a:pt x="30889" y="3249"/>
                    <a:pt x="30892" y="3249"/>
                    <a:pt x="30895" y="3249"/>
                  </a:cubicBezTo>
                  <a:lnTo>
                    <a:pt x="30895" y="3246"/>
                  </a:lnTo>
                  <a:close/>
                  <a:moveTo>
                    <a:pt x="29218" y="3283"/>
                  </a:moveTo>
                  <a:cubicBezTo>
                    <a:pt x="29229" y="3283"/>
                    <a:pt x="29240" y="3284"/>
                    <a:pt x="29251" y="3284"/>
                  </a:cubicBezTo>
                  <a:cubicBezTo>
                    <a:pt x="29345" y="3291"/>
                    <a:pt x="29435" y="3304"/>
                    <a:pt x="29532" y="3309"/>
                  </a:cubicBezTo>
                  <a:cubicBezTo>
                    <a:pt x="29624" y="3309"/>
                    <a:pt x="29715" y="3326"/>
                    <a:pt x="29804" y="3326"/>
                  </a:cubicBezTo>
                  <a:cubicBezTo>
                    <a:pt x="29813" y="3326"/>
                    <a:pt x="29822" y="3326"/>
                    <a:pt x="29831" y="3325"/>
                  </a:cubicBezTo>
                  <a:cubicBezTo>
                    <a:pt x="29848" y="3325"/>
                    <a:pt x="29866" y="3324"/>
                    <a:pt x="29883" y="3324"/>
                  </a:cubicBezTo>
                  <a:cubicBezTo>
                    <a:pt x="29965" y="3324"/>
                    <a:pt x="30046" y="3330"/>
                    <a:pt x="30125" y="3333"/>
                  </a:cubicBezTo>
                  <a:cubicBezTo>
                    <a:pt x="30389" y="3343"/>
                    <a:pt x="30649" y="3364"/>
                    <a:pt x="30910" y="3374"/>
                  </a:cubicBezTo>
                  <a:cubicBezTo>
                    <a:pt x="30941" y="3372"/>
                    <a:pt x="30973" y="3369"/>
                    <a:pt x="31005" y="3369"/>
                  </a:cubicBezTo>
                  <a:cubicBezTo>
                    <a:pt x="31025" y="3369"/>
                    <a:pt x="31045" y="3370"/>
                    <a:pt x="31065" y="3374"/>
                  </a:cubicBezTo>
                  <a:cubicBezTo>
                    <a:pt x="31076" y="3374"/>
                    <a:pt x="31083" y="3374"/>
                    <a:pt x="31094" y="3378"/>
                  </a:cubicBezTo>
                  <a:cubicBezTo>
                    <a:pt x="31104" y="3378"/>
                    <a:pt x="31114" y="3378"/>
                    <a:pt x="31124" y="3381"/>
                  </a:cubicBezTo>
                  <a:lnTo>
                    <a:pt x="31166" y="3381"/>
                  </a:lnTo>
                  <a:cubicBezTo>
                    <a:pt x="31184" y="3384"/>
                    <a:pt x="31204" y="3384"/>
                    <a:pt x="31222" y="3384"/>
                  </a:cubicBezTo>
                  <a:cubicBezTo>
                    <a:pt x="31229" y="3388"/>
                    <a:pt x="31232" y="3388"/>
                    <a:pt x="31236" y="3388"/>
                  </a:cubicBezTo>
                  <a:cubicBezTo>
                    <a:pt x="31253" y="3399"/>
                    <a:pt x="31272" y="3404"/>
                    <a:pt x="31291" y="3404"/>
                  </a:cubicBezTo>
                  <a:cubicBezTo>
                    <a:pt x="31303" y="3404"/>
                    <a:pt x="31314" y="3402"/>
                    <a:pt x="31326" y="3399"/>
                  </a:cubicBezTo>
                  <a:cubicBezTo>
                    <a:pt x="31333" y="3395"/>
                    <a:pt x="31340" y="3395"/>
                    <a:pt x="31350" y="3392"/>
                  </a:cubicBezTo>
                  <a:cubicBezTo>
                    <a:pt x="31368" y="3395"/>
                    <a:pt x="31388" y="3395"/>
                    <a:pt x="31406" y="3395"/>
                  </a:cubicBezTo>
                  <a:cubicBezTo>
                    <a:pt x="31413" y="3395"/>
                    <a:pt x="31416" y="3399"/>
                    <a:pt x="31423" y="3399"/>
                  </a:cubicBezTo>
                  <a:cubicBezTo>
                    <a:pt x="31486" y="3413"/>
                    <a:pt x="31552" y="3409"/>
                    <a:pt x="31614" y="3413"/>
                  </a:cubicBezTo>
                  <a:cubicBezTo>
                    <a:pt x="31690" y="3413"/>
                    <a:pt x="31763" y="3413"/>
                    <a:pt x="31832" y="3429"/>
                  </a:cubicBezTo>
                  <a:cubicBezTo>
                    <a:pt x="31862" y="3437"/>
                    <a:pt x="31889" y="3443"/>
                    <a:pt x="31917" y="3443"/>
                  </a:cubicBezTo>
                  <a:cubicBezTo>
                    <a:pt x="31928" y="3443"/>
                    <a:pt x="31939" y="3442"/>
                    <a:pt x="31950" y="3440"/>
                  </a:cubicBezTo>
                  <a:cubicBezTo>
                    <a:pt x="31971" y="3437"/>
                    <a:pt x="31991" y="3436"/>
                    <a:pt x="32012" y="3436"/>
                  </a:cubicBezTo>
                  <a:cubicBezTo>
                    <a:pt x="32040" y="3436"/>
                    <a:pt x="32068" y="3438"/>
                    <a:pt x="32096" y="3440"/>
                  </a:cubicBezTo>
                  <a:cubicBezTo>
                    <a:pt x="32184" y="3452"/>
                    <a:pt x="32272" y="3466"/>
                    <a:pt x="32360" y="3466"/>
                  </a:cubicBezTo>
                  <a:cubicBezTo>
                    <a:pt x="32398" y="3466"/>
                    <a:pt x="32436" y="3464"/>
                    <a:pt x="32474" y="3458"/>
                  </a:cubicBezTo>
                  <a:cubicBezTo>
                    <a:pt x="32477" y="3457"/>
                    <a:pt x="32480" y="3456"/>
                    <a:pt x="32484" y="3456"/>
                  </a:cubicBezTo>
                  <a:cubicBezTo>
                    <a:pt x="32491" y="3456"/>
                    <a:pt x="32498" y="3459"/>
                    <a:pt x="32506" y="3461"/>
                  </a:cubicBezTo>
                  <a:cubicBezTo>
                    <a:pt x="32519" y="3464"/>
                    <a:pt x="32533" y="3468"/>
                    <a:pt x="32547" y="3471"/>
                  </a:cubicBezTo>
                  <a:lnTo>
                    <a:pt x="32522" y="3471"/>
                  </a:lnTo>
                  <a:cubicBezTo>
                    <a:pt x="32516" y="3468"/>
                    <a:pt x="32509" y="3468"/>
                    <a:pt x="32502" y="3468"/>
                  </a:cubicBezTo>
                  <a:cubicBezTo>
                    <a:pt x="32499" y="3468"/>
                    <a:pt x="32497" y="3467"/>
                    <a:pt x="32495" y="3467"/>
                  </a:cubicBezTo>
                  <a:cubicBezTo>
                    <a:pt x="32437" y="3467"/>
                    <a:pt x="32449" y="3513"/>
                    <a:pt x="32408" y="3523"/>
                  </a:cubicBezTo>
                  <a:cubicBezTo>
                    <a:pt x="32368" y="3488"/>
                    <a:pt x="32326" y="3471"/>
                    <a:pt x="32276" y="3471"/>
                  </a:cubicBezTo>
                  <a:cubicBezTo>
                    <a:pt x="32258" y="3471"/>
                    <a:pt x="32238" y="3474"/>
                    <a:pt x="32218" y="3478"/>
                  </a:cubicBezTo>
                  <a:cubicBezTo>
                    <a:pt x="32210" y="3478"/>
                    <a:pt x="32207" y="3478"/>
                    <a:pt x="32200" y="3475"/>
                  </a:cubicBezTo>
                  <a:cubicBezTo>
                    <a:pt x="32174" y="3468"/>
                    <a:pt x="32133" y="3464"/>
                    <a:pt x="32090" y="3464"/>
                  </a:cubicBezTo>
                  <a:cubicBezTo>
                    <a:pt x="32029" y="3464"/>
                    <a:pt x="31964" y="3471"/>
                    <a:pt x="31926" y="3485"/>
                  </a:cubicBezTo>
                  <a:cubicBezTo>
                    <a:pt x="31919" y="3486"/>
                    <a:pt x="31912" y="3486"/>
                    <a:pt x="31905" y="3486"/>
                  </a:cubicBezTo>
                  <a:cubicBezTo>
                    <a:pt x="31873" y="3486"/>
                    <a:pt x="31840" y="3479"/>
                    <a:pt x="31807" y="3479"/>
                  </a:cubicBezTo>
                  <a:cubicBezTo>
                    <a:pt x="31795" y="3479"/>
                    <a:pt x="31784" y="3479"/>
                    <a:pt x="31773" y="3482"/>
                  </a:cubicBezTo>
                  <a:lnTo>
                    <a:pt x="31770" y="3482"/>
                  </a:lnTo>
                  <a:cubicBezTo>
                    <a:pt x="31760" y="3482"/>
                    <a:pt x="31752" y="3478"/>
                    <a:pt x="31742" y="3475"/>
                  </a:cubicBezTo>
                  <a:cubicBezTo>
                    <a:pt x="31683" y="3461"/>
                    <a:pt x="31611" y="3478"/>
                    <a:pt x="31555" y="3454"/>
                  </a:cubicBezTo>
                  <a:cubicBezTo>
                    <a:pt x="31513" y="3435"/>
                    <a:pt x="31470" y="3430"/>
                    <a:pt x="31426" y="3430"/>
                  </a:cubicBezTo>
                  <a:cubicBezTo>
                    <a:pt x="31399" y="3430"/>
                    <a:pt x="31371" y="3432"/>
                    <a:pt x="31343" y="3433"/>
                  </a:cubicBezTo>
                  <a:cubicBezTo>
                    <a:pt x="31318" y="3436"/>
                    <a:pt x="31293" y="3439"/>
                    <a:pt x="31269" y="3439"/>
                  </a:cubicBezTo>
                  <a:cubicBezTo>
                    <a:pt x="31237" y="3439"/>
                    <a:pt x="31205" y="3435"/>
                    <a:pt x="31174" y="3423"/>
                  </a:cubicBezTo>
                  <a:cubicBezTo>
                    <a:pt x="31162" y="3418"/>
                    <a:pt x="31150" y="3416"/>
                    <a:pt x="31137" y="3416"/>
                  </a:cubicBezTo>
                  <a:cubicBezTo>
                    <a:pt x="31121" y="3416"/>
                    <a:pt x="31105" y="3419"/>
                    <a:pt x="31090" y="3423"/>
                  </a:cubicBezTo>
                  <a:cubicBezTo>
                    <a:pt x="31041" y="3433"/>
                    <a:pt x="31010" y="3454"/>
                    <a:pt x="30986" y="3482"/>
                  </a:cubicBezTo>
                  <a:cubicBezTo>
                    <a:pt x="30976" y="3483"/>
                    <a:pt x="30966" y="3484"/>
                    <a:pt x="30956" y="3484"/>
                  </a:cubicBezTo>
                  <a:cubicBezTo>
                    <a:pt x="30929" y="3484"/>
                    <a:pt x="30908" y="3477"/>
                    <a:pt x="30892" y="3464"/>
                  </a:cubicBezTo>
                  <a:lnTo>
                    <a:pt x="30892" y="3461"/>
                  </a:lnTo>
                  <a:cubicBezTo>
                    <a:pt x="30882" y="3437"/>
                    <a:pt x="30854" y="3423"/>
                    <a:pt x="30841" y="3402"/>
                  </a:cubicBezTo>
                  <a:cubicBezTo>
                    <a:pt x="30802" y="3397"/>
                    <a:pt x="30765" y="3386"/>
                    <a:pt x="30726" y="3386"/>
                  </a:cubicBezTo>
                  <a:cubicBezTo>
                    <a:pt x="30711" y="3386"/>
                    <a:pt x="30696" y="3388"/>
                    <a:pt x="30681" y="3392"/>
                  </a:cubicBezTo>
                  <a:cubicBezTo>
                    <a:pt x="30664" y="3386"/>
                    <a:pt x="30649" y="3384"/>
                    <a:pt x="30635" y="3384"/>
                  </a:cubicBezTo>
                  <a:cubicBezTo>
                    <a:pt x="30612" y="3384"/>
                    <a:pt x="30591" y="3390"/>
                    <a:pt x="30570" y="3399"/>
                  </a:cubicBezTo>
                  <a:lnTo>
                    <a:pt x="30559" y="3399"/>
                  </a:lnTo>
                  <a:cubicBezTo>
                    <a:pt x="30556" y="3395"/>
                    <a:pt x="30552" y="3395"/>
                    <a:pt x="30549" y="3392"/>
                  </a:cubicBezTo>
                  <a:cubicBezTo>
                    <a:pt x="30511" y="3371"/>
                    <a:pt x="30458" y="3374"/>
                    <a:pt x="30413" y="3364"/>
                  </a:cubicBezTo>
                  <a:cubicBezTo>
                    <a:pt x="30407" y="3364"/>
                    <a:pt x="30399" y="3360"/>
                    <a:pt x="30393" y="3360"/>
                  </a:cubicBezTo>
                  <a:cubicBezTo>
                    <a:pt x="30368" y="3355"/>
                    <a:pt x="30343" y="3353"/>
                    <a:pt x="30318" y="3353"/>
                  </a:cubicBezTo>
                  <a:cubicBezTo>
                    <a:pt x="30293" y="3353"/>
                    <a:pt x="30268" y="3355"/>
                    <a:pt x="30244" y="3360"/>
                  </a:cubicBezTo>
                  <a:cubicBezTo>
                    <a:pt x="30224" y="3366"/>
                    <a:pt x="30205" y="3368"/>
                    <a:pt x="30187" y="3368"/>
                  </a:cubicBezTo>
                  <a:cubicBezTo>
                    <a:pt x="30172" y="3368"/>
                    <a:pt x="30158" y="3367"/>
                    <a:pt x="30143" y="3367"/>
                  </a:cubicBezTo>
                  <a:cubicBezTo>
                    <a:pt x="30071" y="3362"/>
                    <a:pt x="29996" y="3351"/>
                    <a:pt x="29923" y="3351"/>
                  </a:cubicBezTo>
                  <a:cubicBezTo>
                    <a:pt x="29905" y="3351"/>
                    <a:pt x="29887" y="3352"/>
                    <a:pt x="29869" y="3354"/>
                  </a:cubicBezTo>
                  <a:cubicBezTo>
                    <a:pt x="29837" y="3357"/>
                    <a:pt x="29813" y="3360"/>
                    <a:pt x="29786" y="3364"/>
                  </a:cubicBezTo>
                  <a:cubicBezTo>
                    <a:pt x="29761" y="3360"/>
                    <a:pt x="29737" y="3357"/>
                    <a:pt x="29716" y="3354"/>
                  </a:cubicBezTo>
                  <a:cubicBezTo>
                    <a:pt x="29706" y="3346"/>
                    <a:pt x="29699" y="3346"/>
                    <a:pt x="29688" y="3339"/>
                  </a:cubicBezTo>
                  <a:lnTo>
                    <a:pt x="29640" y="3339"/>
                  </a:lnTo>
                  <a:cubicBezTo>
                    <a:pt x="29563" y="3325"/>
                    <a:pt x="29483" y="3315"/>
                    <a:pt x="29400" y="3312"/>
                  </a:cubicBezTo>
                  <a:cubicBezTo>
                    <a:pt x="29321" y="3309"/>
                    <a:pt x="29238" y="3301"/>
                    <a:pt x="29154" y="3298"/>
                  </a:cubicBezTo>
                  <a:cubicBezTo>
                    <a:pt x="29154" y="3298"/>
                    <a:pt x="29150" y="3298"/>
                    <a:pt x="29147" y="3294"/>
                  </a:cubicBezTo>
                  <a:cubicBezTo>
                    <a:pt x="29171" y="3285"/>
                    <a:pt x="29194" y="3283"/>
                    <a:pt x="29218" y="3283"/>
                  </a:cubicBezTo>
                  <a:close/>
                  <a:moveTo>
                    <a:pt x="2680" y="3523"/>
                  </a:moveTo>
                  <a:cubicBezTo>
                    <a:pt x="2676" y="3523"/>
                    <a:pt x="2672" y="3527"/>
                    <a:pt x="2672" y="3527"/>
                  </a:cubicBezTo>
                  <a:cubicBezTo>
                    <a:pt x="2669" y="3527"/>
                    <a:pt x="2669" y="3523"/>
                    <a:pt x="2669" y="3523"/>
                  </a:cubicBezTo>
                  <a:close/>
                  <a:moveTo>
                    <a:pt x="32655" y="3461"/>
                  </a:moveTo>
                  <a:cubicBezTo>
                    <a:pt x="32668" y="3461"/>
                    <a:pt x="32682" y="3463"/>
                    <a:pt x="32696" y="3464"/>
                  </a:cubicBezTo>
                  <a:cubicBezTo>
                    <a:pt x="32703" y="3468"/>
                    <a:pt x="32710" y="3468"/>
                    <a:pt x="32717" y="3468"/>
                  </a:cubicBezTo>
                  <a:cubicBezTo>
                    <a:pt x="32825" y="3488"/>
                    <a:pt x="32935" y="3485"/>
                    <a:pt x="33050" y="3492"/>
                  </a:cubicBezTo>
                  <a:cubicBezTo>
                    <a:pt x="33075" y="3492"/>
                    <a:pt x="33099" y="3488"/>
                    <a:pt x="33113" y="3475"/>
                  </a:cubicBezTo>
                  <a:lnTo>
                    <a:pt x="33113" y="3471"/>
                  </a:lnTo>
                  <a:cubicBezTo>
                    <a:pt x="33113" y="3475"/>
                    <a:pt x="33116" y="3475"/>
                    <a:pt x="33116" y="3475"/>
                  </a:cubicBezTo>
                  <a:cubicBezTo>
                    <a:pt x="33119" y="3475"/>
                    <a:pt x="33119" y="3478"/>
                    <a:pt x="33123" y="3478"/>
                  </a:cubicBezTo>
                  <a:cubicBezTo>
                    <a:pt x="33130" y="3482"/>
                    <a:pt x="33137" y="3482"/>
                    <a:pt x="33144" y="3485"/>
                  </a:cubicBezTo>
                  <a:cubicBezTo>
                    <a:pt x="33163" y="3494"/>
                    <a:pt x="33178" y="3509"/>
                    <a:pt x="33200" y="3509"/>
                  </a:cubicBezTo>
                  <a:cubicBezTo>
                    <a:pt x="33205" y="3509"/>
                    <a:pt x="33211" y="3508"/>
                    <a:pt x="33217" y="3506"/>
                  </a:cubicBezTo>
                  <a:cubicBezTo>
                    <a:pt x="33241" y="3496"/>
                    <a:pt x="33265" y="3492"/>
                    <a:pt x="33289" y="3485"/>
                  </a:cubicBezTo>
                  <a:cubicBezTo>
                    <a:pt x="33300" y="3485"/>
                    <a:pt x="33313" y="3485"/>
                    <a:pt x="33328" y="3488"/>
                  </a:cubicBezTo>
                  <a:cubicBezTo>
                    <a:pt x="33343" y="3488"/>
                    <a:pt x="33360" y="3488"/>
                    <a:pt x="33376" y="3488"/>
                  </a:cubicBezTo>
                  <a:cubicBezTo>
                    <a:pt x="33393" y="3488"/>
                    <a:pt x="33409" y="3488"/>
                    <a:pt x="33425" y="3492"/>
                  </a:cubicBezTo>
                  <a:cubicBezTo>
                    <a:pt x="33446" y="3496"/>
                    <a:pt x="33466" y="3499"/>
                    <a:pt x="33485" y="3499"/>
                  </a:cubicBezTo>
                  <a:cubicBezTo>
                    <a:pt x="33524" y="3499"/>
                    <a:pt x="33560" y="3490"/>
                    <a:pt x="33595" y="3478"/>
                  </a:cubicBezTo>
                  <a:lnTo>
                    <a:pt x="33609" y="3478"/>
                  </a:lnTo>
                  <a:cubicBezTo>
                    <a:pt x="33616" y="3499"/>
                    <a:pt x="33626" y="3503"/>
                    <a:pt x="33675" y="3506"/>
                  </a:cubicBezTo>
                  <a:cubicBezTo>
                    <a:pt x="33687" y="3506"/>
                    <a:pt x="33699" y="3506"/>
                    <a:pt x="33711" y="3506"/>
                  </a:cubicBezTo>
                  <a:cubicBezTo>
                    <a:pt x="33755" y="3506"/>
                    <a:pt x="33800" y="3508"/>
                    <a:pt x="33838" y="3527"/>
                  </a:cubicBezTo>
                  <a:cubicBezTo>
                    <a:pt x="33813" y="3538"/>
                    <a:pt x="33786" y="3538"/>
                    <a:pt x="33761" y="3541"/>
                  </a:cubicBezTo>
                  <a:cubicBezTo>
                    <a:pt x="33741" y="3541"/>
                    <a:pt x="33713" y="3541"/>
                    <a:pt x="33709" y="3558"/>
                  </a:cubicBezTo>
                  <a:lnTo>
                    <a:pt x="33706" y="3558"/>
                  </a:lnTo>
                  <a:cubicBezTo>
                    <a:pt x="33699" y="3554"/>
                    <a:pt x="33688" y="3551"/>
                    <a:pt x="33678" y="3551"/>
                  </a:cubicBezTo>
                  <a:cubicBezTo>
                    <a:pt x="33660" y="3538"/>
                    <a:pt x="33644" y="3532"/>
                    <a:pt x="33626" y="3532"/>
                  </a:cubicBezTo>
                  <a:cubicBezTo>
                    <a:pt x="33609" y="3532"/>
                    <a:pt x="33591" y="3538"/>
                    <a:pt x="33567" y="3548"/>
                  </a:cubicBezTo>
                  <a:cubicBezTo>
                    <a:pt x="33541" y="3560"/>
                    <a:pt x="33515" y="3569"/>
                    <a:pt x="33489" y="3569"/>
                  </a:cubicBezTo>
                  <a:cubicBezTo>
                    <a:pt x="33470" y="3569"/>
                    <a:pt x="33451" y="3564"/>
                    <a:pt x="33432" y="3551"/>
                  </a:cubicBezTo>
                  <a:cubicBezTo>
                    <a:pt x="33422" y="3544"/>
                    <a:pt x="33411" y="3544"/>
                    <a:pt x="33397" y="3544"/>
                  </a:cubicBezTo>
                  <a:cubicBezTo>
                    <a:pt x="33382" y="3545"/>
                    <a:pt x="33368" y="3545"/>
                    <a:pt x="33354" y="3545"/>
                  </a:cubicBezTo>
                  <a:cubicBezTo>
                    <a:pt x="33305" y="3545"/>
                    <a:pt x="33256" y="3542"/>
                    <a:pt x="33206" y="3542"/>
                  </a:cubicBezTo>
                  <a:cubicBezTo>
                    <a:pt x="33160" y="3542"/>
                    <a:pt x="33113" y="3545"/>
                    <a:pt x="33068" y="3558"/>
                  </a:cubicBezTo>
                  <a:cubicBezTo>
                    <a:pt x="33038" y="3529"/>
                    <a:pt x="32999" y="3512"/>
                    <a:pt x="32955" y="3512"/>
                  </a:cubicBezTo>
                  <a:cubicBezTo>
                    <a:pt x="32942" y="3512"/>
                    <a:pt x="32928" y="3513"/>
                    <a:pt x="32915" y="3517"/>
                  </a:cubicBezTo>
                  <a:cubicBezTo>
                    <a:pt x="32908" y="3513"/>
                    <a:pt x="32905" y="3513"/>
                    <a:pt x="32897" y="3513"/>
                  </a:cubicBezTo>
                  <a:cubicBezTo>
                    <a:pt x="32881" y="3513"/>
                    <a:pt x="32863" y="3513"/>
                    <a:pt x="32860" y="3527"/>
                  </a:cubicBezTo>
                  <a:cubicBezTo>
                    <a:pt x="32852" y="3530"/>
                    <a:pt x="32849" y="3533"/>
                    <a:pt x="32849" y="3533"/>
                  </a:cubicBezTo>
                  <a:cubicBezTo>
                    <a:pt x="32849" y="3530"/>
                    <a:pt x="32849" y="3527"/>
                    <a:pt x="32856" y="3523"/>
                  </a:cubicBezTo>
                  <a:cubicBezTo>
                    <a:pt x="32850" y="3522"/>
                    <a:pt x="32845" y="3522"/>
                    <a:pt x="32841" y="3522"/>
                  </a:cubicBezTo>
                  <a:cubicBezTo>
                    <a:pt x="32821" y="3522"/>
                    <a:pt x="32812" y="3533"/>
                    <a:pt x="32804" y="3544"/>
                  </a:cubicBezTo>
                  <a:cubicBezTo>
                    <a:pt x="32791" y="3557"/>
                    <a:pt x="32775" y="3564"/>
                    <a:pt x="32755" y="3564"/>
                  </a:cubicBezTo>
                  <a:cubicBezTo>
                    <a:pt x="32743" y="3564"/>
                    <a:pt x="32729" y="3561"/>
                    <a:pt x="32714" y="3554"/>
                  </a:cubicBezTo>
                  <a:cubicBezTo>
                    <a:pt x="32714" y="3554"/>
                    <a:pt x="32710" y="3554"/>
                    <a:pt x="32706" y="3551"/>
                  </a:cubicBezTo>
                  <a:cubicBezTo>
                    <a:pt x="32738" y="3551"/>
                    <a:pt x="32741" y="3527"/>
                    <a:pt x="32772" y="3527"/>
                  </a:cubicBezTo>
                  <a:cubicBezTo>
                    <a:pt x="32786" y="3523"/>
                    <a:pt x="32790" y="3517"/>
                    <a:pt x="32780" y="3509"/>
                  </a:cubicBezTo>
                  <a:cubicBezTo>
                    <a:pt x="32775" y="3505"/>
                    <a:pt x="32771" y="3502"/>
                    <a:pt x="32765" y="3502"/>
                  </a:cubicBezTo>
                  <a:cubicBezTo>
                    <a:pt x="32761" y="3502"/>
                    <a:pt x="32757" y="3503"/>
                    <a:pt x="32751" y="3506"/>
                  </a:cubicBezTo>
                  <a:cubicBezTo>
                    <a:pt x="32744" y="3508"/>
                    <a:pt x="32740" y="3521"/>
                    <a:pt x="32731" y="3521"/>
                  </a:cubicBezTo>
                  <a:cubicBezTo>
                    <a:pt x="32728" y="3521"/>
                    <a:pt x="32725" y="3520"/>
                    <a:pt x="32721" y="3517"/>
                  </a:cubicBezTo>
                  <a:cubicBezTo>
                    <a:pt x="32709" y="3510"/>
                    <a:pt x="32700" y="3507"/>
                    <a:pt x="32692" y="3507"/>
                  </a:cubicBezTo>
                  <a:cubicBezTo>
                    <a:pt x="32677" y="3507"/>
                    <a:pt x="32668" y="3518"/>
                    <a:pt x="32658" y="3530"/>
                  </a:cubicBezTo>
                  <a:cubicBezTo>
                    <a:pt x="32658" y="3530"/>
                    <a:pt x="32655" y="3533"/>
                    <a:pt x="32652" y="3533"/>
                  </a:cubicBezTo>
                  <a:cubicBezTo>
                    <a:pt x="32655" y="3538"/>
                    <a:pt x="32655" y="3541"/>
                    <a:pt x="32655" y="3541"/>
                  </a:cubicBezTo>
                  <a:cubicBezTo>
                    <a:pt x="32637" y="3548"/>
                    <a:pt x="32623" y="3554"/>
                    <a:pt x="32610" y="3562"/>
                  </a:cubicBezTo>
                  <a:lnTo>
                    <a:pt x="32599" y="3562"/>
                  </a:lnTo>
                  <a:cubicBezTo>
                    <a:pt x="32592" y="3548"/>
                    <a:pt x="32564" y="3548"/>
                    <a:pt x="32540" y="3548"/>
                  </a:cubicBezTo>
                  <a:cubicBezTo>
                    <a:pt x="32522" y="3544"/>
                    <a:pt x="32509" y="3538"/>
                    <a:pt x="32506" y="3523"/>
                  </a:cubicBezTo>
                  <a:cubicBezTo>
                    <a:pt x="32506" y="3513"/>
                    <a:pt x="32519" y="3509"/>
                    <a:pt x="32537" y="3506"/>
                  </a:cubicBezTo>
                  <a:cubicBezTo>
                    <a:pt x="32554" y="3499"/>
                    <a:pt x="32582" y="3499"/>
                    <a:pt x="32578" y="3482"/>
                  </a:cubicBezTo>
                  <a:cubicBezTo>
                    <a:pt x="32575" y="3478"/>
                    <a:pt x="32575" y="3475"/>
                    <a:pt x="32572" y="3475"/>
                  </a:cubicBezTo>
                  <a:cubicBezTo>
                    <a:pt x="32585" y="3475"/>
                    <a:pt x="32599" y="3471"/>
                    <a:pt x="32613" y="3468"/>
                  </a:cubicBezTo>
                  <a:cubicBezTo>
                    <a:pt x="32627" y="3463"/>
                    <a:pt x="32641" y="3461"/>
                    <a:pt x="32655" y="3461"/>
                  </a:cubicBezTo>
                  <a:close/>
                  <a:moveTo>
                    <a:pt x="1860" y="3568"/>
                  </a:moveTo>
                  <a:lnTo>
                    <a:pt x="1860" y="3572"/>
                  </a:lnTo>
                  <a:cubicBezTo>
                    <a:pt x="1857" y="3572"/>
                    <a:pt x="1857" y="3572"/>
                    <a:pt x="1854" y="3568"/>
                  </a:cubicBezTo>
                  <a:close/>
                  <a:moveTo>
                    <a:pt x="2027" y="3583"/>
                  </a:moveTo>
                  <a:lnTo>
                    <a:pt x="2027" y="3586"/>
                  </a:lnTo>
                  <a:cubicBezTo>
                    <a:pt x="2027" y="3586"/>
                    <a:pt x="2023" y="3586"/>
                    <a:pt x="2023" y="3583"/>
                  </a:cubicBezTo>
                  <a:close/>
                  <a:moveTo>
                    <a:pt x="32971" y="3636"/>
                  </a:moveTo>
                  <a:cubicBezTo>
                    <a:pt x="32972" y="3636"/>
                    <a:pt x="32974" y="3637"/>
                    <a:pt x="32974" y="3637"/>
                  </a:cubicBezTo>
                  <a:lnTo>
                    <a:pt x="32970" y="3637"/>
                  </a:lnTo>
                  <a:cubicBezTo>
                    <a:pt x="32970" y="3636"/>
                    <a:pt x="32971" y="3636"/>
                    <a:pt x="32971" y="3636"/>
                  </a:cubicBezTo>
                  <a:close/>
                  <a:moveTo>
                    <a:pt x="3366" y="4380"/>
                  </a:moveTo>
                  <a:cubicBezTo>
                    <a:pt x="3368" y="4382"/>
                    <a:pt x="3367" y="4383"/>
                    <a:pt x="3366" y="4383"/>
                  </a:cubicBezTo>
                  <a:cubicBezTo>
                    <a:pt x="3365" y="4383"/>
                    <a:pt x="3363" y="4382"/>
                    <a:pt x="3363" y="4380"/>
                  </a:cubicBezTo>
                  <a:close/>
                  <a:moveTo>
                    <a:pt x="33435" y="4478"/>
                  </a:moveTo>
                  <a:lnTo>
                    <a:pt x="33435" y="4481"/>
                  </a:lnTo>
                  <a:lnTo>
                    <a:pt x="33428" y="4481"/>
                  </a:lnTo>
                  <a:cubicBezTo>
                    <a:pt x="33428" y="4478"/>
                    <a:pt x="33432" y="4478"/>
                    <a:pt x="33435" y="4478"/>
                  </a:cubicBezTo>
                  <a:close/>
                  <a:moveTo>
                    <a:pt x="2744" y="4452"/>
                  </a:moveTo>
                  <a:cubicBezTo>
                    <a:pt x="2768" y="4452"/>
                    <a:pt x="2791" y="4457"/>
                    <a:pt x="2814" y="4470"/>
                  </a:cubicBezTo>
                  <a:cubicBezTo>
                    <a:pt x="2825" y="4474"/>
                    <a:pt x="2839" y="4474"/>
                    <a:pt x="2853" y="4474"/>
                  </a:cubicBezTo>
                  <a:cubicBezTo>
                    <a:pt x="2872" y="4473"/>
                    <a:pt x="2892" y="4473"/>
                    <a:pt x="2912" y="4473"/>
                  </a:cubicBezTo>
                  <a:cubicBezTo>
                    <a:pt x="2969" y="4473"/>
                    <a:pt x="3027" y="4476"/>
                    <a:pt x="3084" y="4476"/>
                  </a:cubicBezTo>
                  <a:cubicBezTo>
                    <a:pt x="3140" y="4476"/>
                    <a:pt x="3195" y="4473"/>
                    <a:pt x="3248" y="4460"/>
                  </a:cubicBezTo>
                  <a:lnTo>
                    <a:pt x="3252" y="4460"/>
                  </a:lnTo>
                  <a:cubicBezTo>
                    <a:pt x="3284" y="4493"/>
                    <a:pt x="3334" y="4509"/>
                    <a:pt x="3390" y="4509"/>
                  </a:cubicBezTo>
                  <a:cubicBezTo>
                    <a:pt x="3405" y="4509"/>
                    <a:pt x="3420" y="4507"/>
                    <a:pt x="3436" y="4505"/>
                  </a:cubicBezTo>
                  <a:cubicBezTo>
                    <a:pt x="3439" y="4505"/>
                    <a:pt x="3446" y="4505"/>
                    <a:pt x="3453" y="4508"/>
                  </a:cubicBezTo>
                  <a:cubicBezTo>
                    <a:pt x="3474" y="4508"/>
                    <a:pt x="3495" y="4505"/>
                    <a:pt x="3501" y="4491"/>
                  </a:cubicBezTo>
                  <a:cubicBezTo>
                    <a:pt x="3505" y="4491"/>
                    <a:pt x="3509" y="4488"/>
                    <a:pt x="3512" y="4484"/>
                  </a:cubicBezTo>
                  <a:lnTo>
                    <a:pt x="3512" y="4484"/>
                  </a:lnTo>
                  <a:cubicBezTo>
                    <a:pt x="3512" y="4488"/>
                    <a:pt x="3512" y="4491"/>
                    <a:pt x="3505" y="4495"/>
                  </a:cubicBezTo>
                  <a:cubicBezTo>
                    <a:pt x="3511" y="4496"/>
                    <a:pt x="3517" y="4497"/>
                    <a:pt x="3522" y="4497"/>
                  </a:cubicBezTo>
                  <a:cubicBezTo>
                    <a:pt x="3545" y="4497"/>
                    <a:pt x="3556" y="4486"/>
                    <a:pt x="3567" y="4478"/>
                  </a:cubicBezTo>
                  <a:cubicBezTo>
                    <a:pt x="3583" y="4463"/>
                    <a:pt x="3602" y="4454"/>
                    <a:pt x="3625" y="4454"/>
                  </a:cubicBezTo>
                  <a:cubicBezTo>
                    <a:pt x="3639" y="4454"/>
                    <a:pt x="3654" y="4457"/>
                    <a:pt x="3671" y="4463"/>
                  </a:cubicBezTo>
                  <a:cubicBezTo>
                    <a:pt x="3675" y="4467"/>
                    <a:pt x="3679" y="4467"/>
                    <a:pt x="3682" y="4467"/>
                  </a:cubicBezTo>
                  <a:cubicBezTo>
                    <a:pt x="3644" y="4467"/>
                    <a:pt x="3640" y="4495"/>
                    <a:pt x="3602" y="4495"/>
                  </a:cubicBezTo>
                  <a:cubicBezTo>
                    <a:pt x="3585" y="4495"/>
                    <a:pt x="3585" y="4502"/>
                    <a:pt x="3592" y="4508"/>
                  </a:cubicBezTo>
                  <a:cubicBezTo>
                    <a:pt x="3599" y="4514"/>
                    <a:pt x="3607" y="4517"/>
                    <a:pt x="3616" y="4517"/>
                  </a:cubicBezTo>
                  <a:cubicBezTo>
                    <a:pt x="3619" y="4517"/>
                    <a:pt x="3623" y="4517"/>
                    <a:pt x="3626" y="4516"/>
                  </a:cubicBezTo>
                  <a:cubicBezTo>
                    <a:pt x="3637" y="4510"/>
                    <a:pt x="3642" y="4498"/>
                    <a:pt x="3654" y="4498"/>
                  </a:cubicBezTo>
                  <a:cubicBezTo>
                    <a:pt x="3658" y="4498"/>
                    <a:pt x="3662" y="4499"/>
                    <a:pt x="3668" y="4502"/>
                  </a:cubicBezTo>
                  <a:cubicBezTo>
                    <a:pt x="3682" y="4510"/>
                    <a:pt x="3692" y="4513"/>
                    <a:pt x="3701" y="4513"/>
                  </a:cubicBezTo>
                  <a:cubicBezTo>
                    <a:pt x="3719" y="4513"/>
                    <a:pt x="3729" y="4500"/>
                    <a:pt x="3741" y="4491"/>
                  </a:cubicBezTo>
                  <a:cubicBezTo>
                    <a:pt x="3741" y="4488"/>
                    <a:pt x="3744" y="4488"/>
                    <a:pt x="3748" y="4484"/>
                  </a:cubicBezTo>
                  <a:cubicBezTo>
                    <a:pt x="3748" y="4484"/>
                    <a:pt x="3744" y="4481"/>
                    <a:pt x="3744" y="4478"/>
                  </a:cubicBezTo>
                  <a:cubicBezTo>
                    <a:pt x="3765" y="4470"/>
                    <a:pt x="3783" y="4463"/>
                    <a:pt x="3800" y="4457"/>
                  </a:cubicBezTo>
                  <a:lnTo>
                    <a:pt x="3810" y="4457"/>
                  </a:lnTo>
                  <a:cubicBezTo>
                    <a:pt x="3821" y="4474"/>
                    <a:pt x="3855" y="4470"/>
                    <a:pt x="3879" y="4474"/>
                  </a:cubicBezTo>
                  <a:cubicBezTo>
                    <a:pt x="3904" y="4478"/>
                    <a:pt x="3921" y="4481"/>
                    <a:pt x="3921" y="4495"/>
                  </a:cubicBezTo>
                  <a:cubicBezTo>
                    <a:pt x="3925" y="4508"/>
                    <a:pt x="3908" y="4512"/>
                    <a:pt x="3890" y="4516"/>
                  </a:cubicBezTo>
                  <a:cubicBezTo>
                    <a:pt x="3866" y="4519"/>
                    <a:pt x="3834" y="4523"/>
                    <a:pt x="3838" y="4537"/>
                  </a:cubicBezTo>
                  <a:cubicBezTo>
                    <a:pt x="3838" y="4543"/>
                    <a:pt x="3842" y="4543"/>
                    <a:pt x="3845" y="4547"/>
                  </a:cubicBezTo>
                  <a:cubicBezTo>
                    <a:pt x="3831" y="4547"/>
                    <a:pt x="3814" y="4547"/>
                    <a:pt x="3796" y="4553"/>
                  </a:cubicBezTo>
                  <a:cubicBezTo>
                    <a:pt x="3779" y="4557"/>
                    <a:pt x="3762" y="4559"/>
                    <a:pt x="3745" y="4559"/>
                  </a:cubicBezTo>
                  <a:cubicBezTo>
                    <a:pt x="3728" y="4559"/>
                    <a:pt x="3712" y="4557"/>
                    <a:pt x="3696" y="4553"/>
                  </a:cubicBezTo>
                  <a:cubicBezTo>
                    <a:pt x="3689" y="4553"/>
                    <a:pt x="3679" y="4550"/>
                    <a:pt x="3671" y="4550"/>
                  </a:cubicBezTo>
                  <a:cubicBezTo>
                    <a:pt x="3540" y="4529"/>
                    <a:pt x="3405" y="4533"/>
                    <a:pt x="3272" y="4529"/>
                  </a:cubicBezTo>
                  <a:cubicBezTo>
                    <a:pt x="3267" y="4529"/>
                    <a:pt x="3262" y="4528"/>
                    <a:pt x="3257" y="4528"/>
                  </a:cubicBezTo>
                  <a:cubicBezTo>
                    <a:pt x="3232" y="4528"/>
                    <a:pt x="3210" y="4535"/>
                    <a:pt x="3192" y="4547"/>
                  </a:cubicBezTo>
                  <a:cubicBezTo>
                    <a:pt x="3189" y="4543"/>
                    <a:pt x="3186" y="4543"/>
                    <a:pt x="3182" y="4540"/>
                  </a:cubicBezTo>
                  <a:cubicBezTo>
                    <a:pt x="3176" y="4540"/>
                    <a:pt x="3165" y="4537"/>
                    <a:pt x="3158" y="4537"/>
                  </a:cubicBezTo>
                  <a:cubicBezTo>
                    <a:pt x="3137" y="4526"/>
                    <a:pt x="3119" y="4511"/>
                    <a:pt x="3096" y="4511"/>
                  </a:cubicBezTo>
                  <a:cubicBezTo>
                    <a:pt x="3088" y="4511"/>
                    <a:pt x="3081" y="4513"/>
                    <a:pt x="3072" y="4516"/>
                  </a:cubicBezTo>
                  <a:cubicBezTo>
                    <a:pt x="3043" y="4526"/>
                    <a:pt x="3013" y="4529"/>
                    <a:pt x="2984" y="4533"/>
                  </a:cubicBezTo>
                  <a:lnTo>
                    <a:pt x="2939" y="4533"/>
                  </a:lnTo>
                  <a:cubicBezTo>
                    <a:pt x="2919" y="4533"/>
                    <a:pt x="2898" y="4534"/>
                    <a:pt x="2877" y="4534"/>
                  </a:cubicBezTo>
                  <a:cubicBezTo>
                    <a:pt x="2858" y="4534"/>
                    <a:pt x="2840" y="4533"/>
                    <a:pt x="2822" y="4529"/>
                  </a:cubicBezTo>
                  <a:cubicBezTo>
                    <a:pt x="2795" y="4523"/>
                    <a:pt x="2770" y="4521"/>
                    <a:pt x="2746" y="4521"/>
                  </a:cubicBezTo>
                  <a:cubicBezTo>
                    <a:pt x="2701" y="4521"/>
                    <a:pt x="2660" y="4530"/>
                    <a:pt x="2617" y="4543"/>
                  </a:cubicBezTo>
                  <a:lnTo>
                    <a:pt x="2603" y="4543"/>
                  </a:lnTo>
                  <a:cubicBezTo>
                    <a:pt x="2593" y="4519"/>
                    <a:pt x="2582" y="4519"/>
                    <a:pt x="2523" y="4516"/>
                  </a:cubicBezTo>
                  <a:cubicBezTo>
                    <a:pt x="2457" y="4512"/>
                    <a:pt x="2385" y="4519"/>
                    <a:pt x="2326" y="4495"/>
                  </a:cubicBezTo>
                  <a:cubicBezTo>
                    <a:pt x="2356" y="4484"/>
                    <a:pt x="2388" y="4481"/>
                    <a:pt x="2419" y="4481"/>
                  </a:cubicBezTo>
                  <a:cubicBezTo>
                    <a:pt x="2443" y="4478"/>
                    <a:pt x="2478" y="4481"/>
                    <a:pt x="2481" y="4460"/>
                  </a:cubicBezTo>
                  <a:lnTo>
                    <a:pt x="2485" y="4463"/>
                  </a:lnTo>
                  <a:cubicBezTo>
                    <a:pt x="2492" y="4467"/>
                    <a:pt x="2502" y="4467"/>
                    <a:pt x="2516" y="4467"/>
                  </a:cubicBezTo>
                  <a:cubicBezTo>
                    <a:pt x="2540" y="4479"/>
                    <a:pt x="2559" y="4485"/>
                    <a:pt x="2581" y="4485"/>
                  </a:cubicBezTo>
                  <a:cubicBezTo>
                    <a:pt x="2601" y="4485"/>
                    <a:pt x="2623" y="4480"/>
                    <a:pt x="2651" y="4470"/>
                  </a:cubicBezTo>
                  <a:cubicBezTo>
                    <a:pt x="2683" y="4461"/>
                    <a:pt x="2714" y="4452"/>
                    <a:pt x="2744" y="4452"/>
                  </a:cubicBezTo>
                  <a:close/>
                  <a:moveTo>
                    <a:pt x="4043" y="4495"/>
                  </a:moveTo>
                  <a:cubicBezTo>
                    <a:pt x="4088" y="4533"/>
                    <a:pt x="4140" y="4551"/>
                    <a:pt x="4199" y="4551"/>
                  </a:cubicBezTo>
                  <a:cubicBezTo>
                    <a:pt x="4221" y="4551"/>
                    <a:pt x="4244" y="4548"/>
                    <a:pt x="4268" y="4543"/>
                  </a:cubicBezTo>
                  <a:lnTo>
                    <a:pt x="4292" y="4543"/>
                  </a:lnTo>
                  <a:cubicBezTo>
                    <a:pt x="4324" y="4551"/>
                    <a:pt x="4375" y="4555"/>
                    <a:pt x="4429" y="4555"/>
                  </a:cubicBezTo>
                  <a:cubicBezTo>
                    <a:pt x="4498" y="4555"/>
                    <a:pt x="4572" y="4549"/>
                    <a:pt x="4615" y="4537"/>
                  </a:cubicBezTo>
                  <a:cubicBezTo>
                    <a:pt x="4625" y="4536"/>
                    <a:pt x="4636" y="4535"/>
                    <a:pt x="4646" y="4535"/>
                  </a:cubicBezTo>
                  <a:cubicBezTo>
                    <a:pt x="4682" y="4535"/>
                    <a:pt x="4718" y="4541"/>
                    <a:pt x="4754" y="4541"/>
                  </a:cubicBezTo>
                  <a:cubicBezTo>
                    <a:pt x="4769" y="4541"/>
                    <a:pt x="4784" y="4540"/>
                    <a:pt x="4799" y="4537"/>
                  </a:cubicBezTo>
                  <a:lnTo>
                    <a:pt x="4806" y="4537"/>
                  </a:lnTo>
                  <a:cubicBezTo>
                    <a:pt x="4816" y="4540"/>
                    <a:pt x="4827" y="4543"/>
                    <a:pt x="4837" y="4543"/>
                  </a:cubicBezTo>
                  <a:cubicBezTo>
                    <a:pt x="4910" y="4561"/>
                    <a:pt x="5000" y="4543"/>
                    <a:pt x="5063" y="4568"/>
                  </a:cubicBezTo>
                  <a:cubicBezTo>
                    <a:pt x="5110" y="4586"/>
                    <a:pt x="5159" y="4591"/>
                    <a:pt x="5208" y="4591"/>
                  </a:cubicBezTo>
                  <a:cubicBezTo>
                    <a:pt x="5245" y="4591"/>
                    <a:pt x="5282" y="4588"/>
                    <a:pt x="5320" y="4585"/>
                  </a:cubicBezTo>
                  <a:cubicBezTo>
                    <a:pt x="5346" y="4584"/>
                    <a:pt x="5371" y="4583"/>
                    <a:pt x="5396" y="4583"/>
                  </a:cubicBezTo>
                  <a:cubicBezTo>
                    <a:pt x="5438" y="4583"/>
                    <a:pt x="5479" y="4586"/>
                    <a:pt x="5521" y="4599"/>
                  </a:cubicBezTo>
                  <a:cubicBezTo>
                    <a:pt x="5535" y="4604"/>
                    <a:pt x="5550" y="4606"/>
                    <a:pt x="5565" y="4606"/>
                  </a:cubicBezTo>
                  <a:cubicBezTo>
                    <a:pt x="5583" y="4606"/>
                    <a:pt x="5602" y="4603"/>
                    <a:pt x="5621" y="4599"/>
                  </a:cubicBezTo>
                  <a:cubicBezTo>
                    <a:pt x="5680" y="4588"/>
                    <a:pt x="5715" y="4564"/>
                    <a:pt x="5746" y="4540"/>
                  </a:cubicBezTo>
                  <a:cubicBezTo>
                    <a:pt x="5760" y="4538"/>
                    <a:pt x="5772" y="4537"/>
                    <a:pt x="5784" y="4537"/>
                  </a:cubicBezTo>
                  <a:cubicBezTo>
                    <a:pt x="5816" y="4537"/>
                    <a:pt x="5839" y="4545"/>
                    <a:pt x="5857" y="4558"/>
                  </a:cubicBezTo>
                  <a:cubicBezTo>
                    <a:pt x="5857" y="4558"/>
                    <a:pt x="5857" y="4561"/>
                    <a:pt x="5861" y="4561"/>
                  </a:cubicBezTo>
                  <a:cubicBezTo>
                    <a:pt x="5871" y="4582"/>
                    <a:pt x="5903" y="4599"/>
                    <a:pt x="5919" y="4620"/>
                  </a:cubicBezTo>
                  <a:cubicBezTo>
                    <a:pt x="5968" y="4625"/>
                    <a:pt x="6012" y="4635"/>
                    <a:pt x="6059" y="4635"/>
                  </a:cubicBezTo>
                  <a:cubicBezTo>
                    <a:pt x="6077" y="4635"/>
                    <a:pt x="6095" y="4634"/>
                    <a:pt x="6114" y="4630"/>
                  </a:cubicBezTo>
                  <a:cubicBezTo>
                    <a:pt x="6133" y="4635"/>
                    <a:pt x="6150" y="4638"/>
                    <a:pt x="6167" y="4638"/>
                  </a:cubicBezTo>
                  <a:cubicBezTo>
                    <a:pt x="6194" y="4638"/>
                    <a:pt x="6219" y="4632"/>
                    <a:pt x="6242" y="4623"/>
                  </a:cubicBezTo>
                  <a:lnTo>
                    <a:pt x="6260" y="4623"/>
                  </a:lnTo>
                  <a:cubicBezTo>
                    <a:pt x="6263" y="4623"/>
                    <a:pt x="6267" y="4627"/>
                    <a:pt x="6270" y="4627"/>
                  </a:cubicBezTo>
                  <a:cubicBezTo>
                    <a:pt x="6315" y="4647"/>
                    <a:pt x="6377" y="4644"/>
                    <a:pt x="6433" y="4654"/>
                  </a:cubicBezTo>
                  <a:cubicBezTo>
                    <a:pt x="6440" y="4657"/>
                    <a:pt x="6447" y="4657"/>
                    <a:pt x="6454" y="4657"/>
                  </a:cubicBezTo>
                  <a:cubicBezTo>
                    <a:pt x="6483" y="4664"/>
                    <a:pt x="6512" y="4667"/>
                    <a:pt x="6541" y="4667"/>
                  </a:cubicBezTo>
                  <a:cubicBezTo>
                    <a:pt x="6574" y="4667"/>
                    <a:pt x="6606" y="4663"/>
                    <a:pt x="6638" y="4657"/>
                  </a:cubicBezTo>
                  <a:cubicBezTo>
                    <a:pt x="6660" y="4654"/>
                    <a:pt x="6683" y="4652"/>
                    <a:pt x="6706" y="4652"/>
                  </a:cubicBezTo>
                  <a:cubicBezTo>
                    <a:pt x="6722" y="4652"/>
                    <a:pt x="6739" y="4653"/>
                    <a:pt x="6756" y="4654"/>
                  </a:cubicBezTo>
                  <a:cubicBezTo>
                    <a:pt x="6839" y="4660"/>
                    <a:pt x="6921" y="4669"/>
                    <a:pt x="7002" y="4669"/>
                  </a:cubicBezTo>
                  <a:cubicBezTo>
                    <a:pt x="7030" y="4669"/>
                    <a:pt x="7058" y="4668"/>
                    <a:pt x="7085" y="4665"/>
                  </a:cubicBezTo>
                  <a:cubicBezTo>
                    <a:pt x="7128" y="4663"/>
                    <a:pt x="7170" y="4656"/>
                    <a:pt x="7209" y="4656"/>
                  </a:cubicBezTo>
                  <a:cubicBezTo>
                    <a:pt x="7241" y="4656"/>
                    <a:pt x="7272" y="4661"/>
                    <a:pt x="7301" y="4678"/>
                  </a:cubicBezTo>
                  <a:cubicBezTo>
                    <a:pt x="7301" y="4678"/>
                    <a:pt x="7304" y="4682"/>
                    <a:pt x="7307" y="4682"/>
                  </a:cubicBezTo>
                  <a:cubicBezTo>
                    <a:pt x="7325" y="4681"/>
                    <a:pt x="7341" y="4680"/>
                    <a:pt x="7358" y="4680"/>
                  </a:cubicBezTo>
                  <a:cubicBezTo>
                    <a:pt x="7444" y="4680"/>
                    <a:pt x="7525" y="4699"/>
                    <a:pt x="7610" y="4699"/>
                  </a:cubicBezTo>
                  <a:cubicBezTo>
                    <a:pt x="7696" y="4699"/>
                    <a:pt x="7783" y="4710"/>
                    <a:pt x="7870" y="4710"/>
                  </a:cubicBezTo>
                  <a:cubicBezTo>
                    <a:pt x="7881" y="4710"/>
                    <a:pt x="7891" y="4710"/>
                    <a:pt x="7901" y="4710"/>
                  </a:cubicBezTo>
                  <a:cubicBezTo>
                    <a:pt x="7918" y="4710"/>
                    <a:pt x="7939" y="4710"/>
                    <a:pt x="7949" y="4724"/>
                  </a:cubicBezTo>
                  <a:cubicBezTo>
                    <a:pt x="7924" y="4733"/>
                    <a:pt x="7897" y="4736"/>
                    <a:pt x="7869" y="4736"/>
                  </a:cubicBezTo>
                  <a:cubicBezTo>
                    <a:pt x="7856" y="4736"/>
                    <a:pt x="7842" y="4735"/>
                    <a:pt x="7828" y="4734"/>
                  </a:cubicBezTo>
                  <a:cubicBezTo>
                    <a:pt x="7714" y="4727"/>
                    <a:pt x="7605" y="4713"/>
                    <a:pt x="7491" y="4713"/>
                  </a:cubicBezTo>
                  <a:cubicBezTo>
                    <a:pt x="7385" y="4713"/>
                    <a:pt x="7278" y="4695"/>
                    <a:pt x="7174" y="4695"/>
                  </a:cubicBezTo>
                  <a:cubicBezTo>
                    <a:pt x="7159" y="4695"/>
                    <a:pt x="7145" y="4695"/>
                    <a:pt x="7131" y="4696"/>
                  </a:cubicBezTo>
                  <a:cubicBezTo>
                    <a:pt x="7108" y="4696"/>
                    <a:pt x="7085" y="4697"/>
                    <a:pt x="7062" y="4697"/>
                  </a:cubicBezTo>
                  <a:cubicBezTo>
                    <a:pt x="6965" y="4697"/>
                    <a:pt x="6872" y="4692"/>
                    <a:pt x="6777" y="4689"/>
                  </a:cubicBezTo>
                  <a:cubicBezTo>
                    <a:pt x="6465" y="4675"/>
                    <a:pt x="6153" y="4654"/>
                    <a:pt x="5836" y="4644"/>
                  </a:cubicBezTo>
                  <a:cubicBezTo>
                    <a:pt x="5797" y="4646"/>
                    <a:pt x="5758" y="4651"/>
                    <a:pt x="5719" y="4651"/>
                  </a:cubicBezTo>
                  <a:cubicBezTo>
                    <a:pt x="5696" y="4651"/>
                    <a:pt x="5672" y="4649"/>
                    <a:pt x="5649" y="4644"/>
                  </a:cubicBezTo>
                  <a:lnTo>
                    <a:pt x="5618" y="4644"/>
                  </a:lnTo>
                  <a:cubicBezTo>
                    <a:pt x="5607" y="4641"/>
                    <a:pt x="5594" y="4641"/>
                    <a:pt x="5580" y="4641"/>
                  </a:cubicBezTo>
                  <a:cubicBezTo>
                    <a:pt x="5562" y="4637"/>
                    <a:pt x="5549" y="4637"/>
                    <a:pt x="5531" y="4637"/>
                  </a:cubicBezTo>
                  <a:cubicBezTo>
                    <a:pt x="5507" y="4637"/>
                    <a:pt x="5486" y="4637"/>
                    <a:pt x="5461" y="4633"/>
                  </a:cubicBezTo>
                  <a:cubicBezTo>
                    <a:pt x="5455" y="4633"/>
                    <a:pt x="5451" y="4633"/>
                    <a:pt x="5448" y="4630"/>
                  </a:cubicBezTo>
                  <a:cubicBezTo>
                    <a:pt x="5427" y="4621"/>
                    <a:pt x="5405" y="4615"/>
                    <a:pt x="5382" y="4615"/>
                  </a:cubicBezTo>
                  <a:cubicBezTo>
                    <a:pt x="5368" y="4615"/>
                    <a:pt x="5353" y="4618"/>
                    <a:pt x="5337" y="4623"/>
                  </a:cubicBezTo>
                  <a:cubicBezTo>
                    <a:pt x="5327" y="4623"/>
                    <a:pt x="5320" y="4627"/>
                    <a:pt x="5312" y="4627"/>
                  </a:cubicBezTo>
                  <a:lnTo>
                    <a:pt x="5243" y="4627"/>
                  </a:lnTo>
                  <a:cubicBezTo>
                    <a:pt x="5237" y="4623"/>
                    <a:pt x="5229" y="4623"/>
                    <a:pt x="5222" y="4623"/>
                  </a:cubicBezTo>
                  <a:cubicBezTo>
                    <a:pt x="5146" y="4606"/>
                    <a:pt x="5070" y="4613"/>
                    <a:pt x="4990" y="4609"/>
                  </a:cubicBezTo>
                  <a:cubicBezTo>
                    <a:pt x="4904" y="4606"/>
                    <a:pt x="4813" y="4609"/>
                    <a:pt x="4730" y="4592"/>
                  </a:cubicBezTo>
                  <a:cubicBezTo>
                    <a:pt x="4691" y="4584"/>
                    <a:pt x="4656" y="4577"/>
                    <a:pt x="4619" y="4577"/>
                  </a:cubicBezTo>
                  <a:cubicBezTo>
                    <a:pt x="4610" y="4577"/>
                    <a:pt x="4601" y="4578"/>
                    <a:pt x="4591" y="4578"/>
                  </a:cubicBezTo>
                  <a:cubicBezTo>
                    <a:pt x="4562" y="4582"/>
                    <a:pt x="4532" y="4583"/>
                    <a:pt x="4503" y="4583"/>
                  </a:cubicBezTo>
                  <a:cubicBezTo>
                    <a:pt x="4473" y="4583"/>
                    <a:pt x="4444" y="4582"/>
                    <a:pt x="4414" y="4578"/>
                  </a:cubicBezTo>
                  <a:cubicBezTo>
                    <a:pt x="4311" y="4569"/>
                    <a:pt x="4207" y="4554"/>
                    <a:pt x="4103" y="4554"/>
                  </a:cubicBezTo>
                  <a:cubicBezTo>
                    <a:pt x="4056" y="4554"/>
                    <a:pt x="4010" y="4557"/>
                    <a:pt x="3963" y="4564"/>
                  </a:cubicBezTo>
                  <a:cubicBezTo>
                    <a:pt x="3949" y="4564"/>
                    <a:pt x="3935" y="4561"/>
                    <a:pt x="3925" y="4561"/>
                  </a:cubicBezTo>
                  <a:cubicBezTo>
                    <a:pt x="3908" y="4558"/>
                    <a:pt x="3890" y="4550"/>
                    <a:pt x="3873" y="4550"/>
                  </a:cubicBezTo>
                  <a:cubicBezTo>
                    <a:pt x="3878" y="4548"/>
                    <a:pt x="3883" y="4548"/>
                    <a:pt x="3889" y="4548"/>
                  </a:cubicBezTo>
                  <a:cubicBezTo>
                    <a:pt x="3894" y="4548"/>
                    <a:pt x="3899" y="4548"/>
                    <a:pt x="3904" y="4550"/>
                  </a:cubicBezTo>
                  <a:lnTo>
                    <a:pt x="3929" y="4550"/>
                  </a:lnTo>
                  <a:cubicBezTo>
                    <a:pt x="3934" y="4551"/>
                    <a:pt x="3938" y="4551"/>
                    <a:pt x="3942" y="4551"/>
                  </a:cubicBezTo>
                  <a:cubicBezTo>
                    <a:pt x="4003" y="4551"/>
                    <a:pt x="3994" y="4504"/>
                    <a:pt x="4043" y="4495"/>
                  </a:cubicBezTo>
                  <a:close/>
                  <a:moveTo>
                    <a:pt x="5850" y="4763"/>
                  </a:moveTo>
                  <a:cubicBezTo>
                    <a:pt x="5856" y="4763"/>
                    <a:pt x="5862" y="4765"/>
                    <a:pt x="5868" y="4769"/>
                  </a:cubicBezTo>
                  <a:cubicBezTo>
                    <a:pt x="5861" y="4769"/>
                    <a:pt x="5857" y="4769"/>
                    <a:pt x="5854" y="4772"/>
                  </a:cubicBezTo>
                  <a:cubicBezTo>
                    <a:pt x="5844" y="4769"/>
                    <a:pt x="5833" y="4769"/>
                    <a:pt x="5823" y="4769"/>
                  </a:cubicBezTo>
                  <a:cubicBezTo>
                    <a:pt x="5831" y="4767"/>
                    <a:pt x="5841" y="4763"/>
                    <a:pt x="5850" y="4763"/>
                  </a:cubicBezTo>
                  <a:close/>
                  <a:moveTo>
                    <a:pt x="4483" y="4849"/>
                  </a:moveTo>
                  <a:cubicBezTo>
                    <a:pt x="4473" y="4852"/>
                    <a:pt x="4459" y="4852"/>
                    <a:pt x="4446" y="4859"/>
                  </a:cubicBezTo>
                  <a:cubicBezTo>
                    <a:pt x="4459" y="4852"/>
                    <a:pt x="4470" y="4852"/>
                    <a:pt x="4483" y="4849"/>
                  </a:cubicBezTo>
                  <a:close/>
                  <a:moveTo>
                    <a:pt x="6725" y="4782"/>
                  </a:moveTo>
                  <a:cubicBezTo>
                    <a:pt x="6756" y="4787"/>
                    <a:pt x="6784" y="4790"/>
                    <a:pt x="6814" y="4793"/>
                  </a:cubicBezTo>
                  <a:cubicBezTo>
                    <a:pt x="6832" y="4797"/>
                    <a:pt x="6853" y="4800"/>
                    <a:pt x="6870" y="4800"/>
                  </a:cubicBezTo>
                  <a:cubicBezTo>
                    <a:pt x="6906" y="4798"/>
                    <a:pt x="6942" y="4797"/>
                    <a:pt x="6977" y="4797"/>
                  </a:cubicBezTo>
                  <a:cubicBezTo>
                    <a:pt x="7130" y="4797"/>
                    <a:pt x="7280" y="4812"/>
                    <a:pt x="7432" y="4817"/>
                  </a:cubicBezTo>
                  <a:cubicBezTo>
                    <a:pt x="7443" y="4821"/>
                    <a:pt x="7453" y="4821"/>
                    <a:pt x="7464" y="4821"/>
                  </a:cubicBezTo>
                  <a:cubicBezTo>
                    <a:pt x="7464" y="4821"/>
                    <a:pt x="7464" y="4824"/>
                    <a:pt x="7460" y="4828"/>
                  </a:cubicBezTo>
                  <a:cubicBezTo>
                    <a:pt x="7453" y="4835"/>
                    <a:pt x="7441" y="4841"/>
                    <a:pt x="7427" y="4841"/>
                  </a:cubicBezTo>
                  <a:cubicBezTo>
                    <a:pt x="7421" y="4841"/>
                    <a:pt x="7415" y="4840"/>
                    <a:pt x="7408" y="4838"/>
                  </a:cubicBezTo>
                  <a:cubicBezTo>
                    <a:pt x="7398" y="4835"/>
                    <a:pt x="7386" y="4832"/>
                    <a:pt x="7376" y="4832"/>
                  </a:cubicBezTo>
                  <a:cubicBezTo>
                    <a:pt x="7366" y="4832"/>
                    <a:pt x="7358" y="4835"/>
                    <a:pt x="7356" y="4842"/>
                  </a:cubicBezTo>
                  <a:cubicBezTo>
                    <a:pt x="7349" y="4856"/>
                    <a:pt x="7373" y="4866"/>
                    <a:pt x="7401" y="4866"/>
                  </a:cubicBezTo>
                  <a:cubicBezTo>
                    <a:pt x="7409" y="4866"/>
                    <a:pt x="7416" y="4864"/>
                    <a:pt x="7423" y="4864"/>
                  </a:cubicBezTo>
                  <a:cubicBezTo>
                    <a:pt x="7429" y="4864"/>
                    <a:pt x="7434" y="4865"/>
                    <a:pt x="7439" y="4870"/>
                  </a:cubicBezTo>
                  <a:cubicBezTo>
                    <a:pt x="7415" y="4873"/>
                    <a:pt x="7394" y="4876"/>
                    <a:pt x="7370" y="4876"/>
                  </a:cubicBezTo>
                  <a:lnTo>
                    <a:pt x="7352" y="4876"/>
                  </a:lnTo>
                  <a:cubicBezTo>
                    <a:pt x="7254" y="4880"/>
                    <a:pt x="7154" y="4883"/>
                    <a:pt x="7054" y="4883"/>
                  </a:cubicBezTo>
                  <a:cubicBezTo>
                    <a:pt x="6972" y="4883"/>
                    <a:pt x="6889" y="4881"/>
                    <a:pt x="6808" y="4876"/>
                  </a:cubicBezTo>
                  <a:cubicBezTo>
                    <a:pt x="6801" y="4866"/>
                    <a:pt x="6773" y="4866"/>
                    <a:pt x="6756" y="4859"/>
                  </a:cubicBezTo>
                  <a:cubicBezTo>
                    <a:pt x="6742" y="4856"/>
                    <a:pt x="6718" y="4856"/>
                    <a:pt x="6731" y="4838"/>
                  </a:cubicBezTo>
                  <a:cubicBezTo>
                    <a:pt x="6749" y="4817"/>
                    <a:pt x="6728" y="4803"/>
                    <a:pt x="6704" y="4790"/>
                  </a:cubicBezTo>
                  <a:cubicBezTo>
                    <a:pt x="6710" y="4787"/>
                    <a:pt x="6718" y="4787"/>
                    <a:pt x="6725" y="4782"/>
                  </a:cubicBezTo>
                  <a:close/>
                  <a:moveTo>
                    <a:pt x="3991" y="4901"/>
                  </a:moveTo>
                  <a:cubicBezTo>
                    <a:pt x="3991" y="4904"/>
                    <a:pt x="3988" y="4904"/>
                    <a:pt x="3988" y="4904"/>
                  </a:cubicBezTo>
                  <a:cubicBezTo>
                    <a:pt x="3988" y="4904"/>
                    <a:pt x="3988" y="4901"/>
                    <a:pt x="3991" y="4901"/>
                  </a:cubicBezTo>
                  <a:close/>
                  <a:moveTo>
                    <a:pt x="2540" y="4998"/>
                  </a:moveTo>
                  <a:lnTo>
                    <a:pt x="2540" y="5001"/>
                  </a:lnTo>
                  <a:cubicBezTo>
                    <a:pt x="2537" y="5001"/>
                    <a:pt x="2537" y="5001"/>
                    <a:pt x="2534" y="4998"/>
                  </a:cubicBezTo>
                  <a:close/>
                  <a:moveTo>
                    <a:pt x="2707" y="5067"/>
                  </a:moveTo>
                  <a:lnTo>
                    <a:pt x="2704" y="5070"/>
                  </a:lnTo>
                  <a:lnTo>
                    <a:pt x="2704" y="5067"/>
                  </a:lnTo>
                  <a:close/>
                  <a:moveTo>
                    <a:pt x="33349" y="4956"/>
                  </a:moveTo>
                  <a:cubicBezTo>
                    <a:pt x="33360" y="4956"/>
                    <a:pt x="33372" y="4958"/>
                    <a:pt x="33383" y="4960"/>
                  </a:cubicBezTo>
                  <a:cubicBezTo>
                    <a:pt x="33398" y="4962"/>
                    <a:pt x="33408" y="4969"/>
                    <a:pt x="33420" y="4969"/>
                  </a:cubicBezTo>
                  <a:cubicBezTo>
                    <a:pt x="33426" y="4969"/>
                    <a:pt x="33432" y="4968"/>
                    <a:pt x="33438" y="4963"/>
                  </a:cubicBezTo>
                  <a:cubicBezTo>
                    <a:pt x="33477" y="4963"/>
                    <a:pt x="33501" y="4977"/>
                    <a:pt x="33532" y="4991"/>
                  </a:cubicBezTo>
                  <a:cubicBezTo>
                    <a:pt x="33592" y="5019"/>
                    <a:pt x="33560" y="5026"/>
                    <a:pt x="33522" y="5043"/>
                  </a:cubicBezTo>
                  <a:cubicBezTo>
                    <a:pt x="33515" y="5046"/>
                    <a:pt x="33505" y="5050"/>
                    <a:pt x="33494" y="5053"/>
                  </a:cubicBezTo>
                  <a:cubicBezTo>
                    <a:pt x="33512" y="5064"/>
                    <a:pt x="33529" y="5074"/>
                    <a:pt x="33542" y="5085"/>
                  </a:cubicBezTo>
                  <a:lnTo>
                    <a:pt x="33547" y="5085"/>
                  </a:lnTo>
                  <a:cubicBezTo>
                    <a:pt x="33544" y="5088"/>
                    <a:pt x="33540" y="5089"/>
                    <a:pt x="33536" y="5089"/>
                  </a:cubicBezTo>
                  <a:cubicBezTo>
                    <a:pt x="33527" y="5089"/>
                    <a:pt x="33517" y="5085"/>
                    <a:pt x="33508" y="5085"/>
                  </a:cubicBezTo>
                  <a:cubicBezTo>
                    <a:pt x="33504" y="5085"/>
                    <a:pt x="33500" y="5086"/>
                    <a:pt x="33498" y="5091"/>
                  </a:cubicBezTo>
                  <a:lnTo>
                    <a:pt x="33494" y="5091"/>
                  </a:lnTo>
                  <a:lnTo>
                    <a:pt x="33491" y="5088"/>
                  </a:lnTo>
                  <a:cubicBezTo>
                    <a:pt x="33477" y="5088"/>
                    <a:pt x="33470" y="5095"/>
                    <a:pt x="33470" y="5102"/>
                  </a:cubicBezTo>
                  <a:cubicBezTo>
                    <a:pt x="33467" y="5133"/>
                    <a:pt x="33432" y="5144"/>
                    <a:pt x="33393" y="5150"/>
                  </a:cubicBezTo>
                  <a:cubicBezTo>
                    <a:pt x="33387" y="5144"/>
                    <a:pt x="33383" y="5136"/>
                    <a:pt x="33373" y="5133"/>
                  </a:cubicBezTo>
                  <a:cubicBezTo>
                    <a:pt x="33376" y="5109"/>
                    <a:pt x="33411" y="5112"/>
                    <a:pt x="33432" y="5109"/>
                  </a:cubicBezTo>
                  <a:cubicBezTo>
                    <a:pt x="33463" y="5105"/>
                    <a:pt x="33480" y="5088"/>
                    <a:pt x="33459" y="5081"/>
                  </a:cubicBezTo>
                  <a:cubicBezTo>
                    <a:pt x="33418" y="5067"/>
                    <a:pt x="33443" y="5046"/>
                    <a:pt x="33425" y="5029"/>
                  </a:cubicBezTo>
                  <a:cubicBezTo>
                    <a:pt x="33397" y="4998"/>
                    <a:pt x="33334" y="5001"/>
                    <a:pt x="33293" y="4987"/>
                  </a:cubicBezTo>
                  <a:cubicBezTo>
                    <a:pt x="33302" y="4964"/>
                    <a:pt x="33324" y="4956"/>
                    <a:pt x="33349" y="4956"/>
                  </a:cubicBezTo>
                  <a:close/>
                  <a:moveTo>
                    <a:pt x="32766" y="5022"/>
                  </a:moveTo>
                  <a:cubicBezTo>
                    <a:pt x="32783" y="5022"/>
                    <a:pt x="32801" y="5026"/>
                    <a:pt x="32818" y="5029"/>
                  </a:cubicBezTo>
                  <a:cubicBezTo>
                    <a:pt x="32783" y="5064"/>
                    <a:pt x="32814" y="5074"/>
                    <a:pt x="32860" y="5085"/>
                  </a:cubicBezTo>
                  <a:cubicBezTo>
                    <a:pt x="32891" y="5089"/>
                    <a:pt x="32921" y="5096"/>
                    <a:pt x="32951" y="5096"/>
                  </a:cubicBezTo>
                  <a:cubicBezTo>
                    <a:pt x="32964" y="5096"/>
                    <a:pt x="32978" y="5095"/>
                    <a:pt x="32991" y="5091"/>
                  </a:cubicBezTo>
                  <a:cubicBezTo>
                    <a:pt x="32999" y="5094"/>
                    <a:pt x="33005" y="5095"/>
                    <a:pt x="33010" y="5095"/>
                  </a:cubicBezTo>
                  <a:cubicBezTo>
                    <a:pt x="33027" y="5095"/>
                    <a:pt x="33028" y="5082"/>
                    <a:pt x="33036" y="5070"/>
                  </a:cubicBezTo>
                  <a:cubicBezTo>
                    <a:pt x="33045" y="5050"/>
                    <a:pt x="33056" y="5030"/>
                    <a:pt x="33091" y="5030"/>
                  </a:cubicBezTo>
                  <a:cubicBezTo>
                    <a:pt x="33097" y="5030"/>
                    <a:pt x="33104" y="5031"/>
                    <a:pt x="33113" y="5032"/>
                  </a:cubicBezTo>
                  <a:cubicBezTo>
                    <a:pt x="33117" y="5033"/>
                    <a:pt x="33121" y="5034"/>
                    <a:pt x="33125" y="5034"/>
                  </a:cubicBezTo>
                  <a:cubicBezTo>
                    <a:pt x="33128" y="5034"/>
                    <a:pt x="33132" y="5033"/>
                    <a:pt x="33135" y="5033"/>
                  </a:cubicBezTo>
                  <a:cubicBezTo>
                    <a:pt x="33143" y="5033"/>
                    <a:pt x="33151" y="5034"/>
                    <a:pt x="33158" y="5040"/>
                  </a:cubicBezTo>
                  <a:cubicBezTo>
                    <a:pt x="33154" y="5046"/>
                    <a:pt x="33154" y="5057"/>
                    <a:pt x="33154" y="5064"/>
                  </a:cubicBezTo>
                  <a:cubicBezTo>
                    <a:pt x="33134" y="5085"/>
                    <a:pt x="33161" y="5105"/>
                    <a:pt x="33144" y="5126"/>
                  </a:cubicBezTo>
                  <a:cubicBezTo>
                    <a:pt x="33130" y="5130"/>
                    <a:pt x="33116" y="5136"/>
                    <a:pt x="33102" y="5140"/>
                  </a:cubicBezTo>
                  <a:lnTo>
                    <a:pt x="33099" y="5140"/>
                  </a:lnTo>
                  <a:cubicBezTo>
                    <a:pt x="33077" y="5145"/>
                    <a:pt x="33057" y="5151"/>
                    <a:pt x="33034" y="5151"/>
                  </a:cubicBezTo>
                  <a:cubicBezTo>
                    <a:pt x="33024" y="5151"/>
                    <a:pt x="33013" y="5150"/>
                    <a:pt x="33001" y="5147"/>
                  </a:cubicBezTo>
                  <a:cubicBezTo>
                    <a:pt x="32995" y="5145"/>
                    <a:pt x="32988" y="5144"/>
                    <a:pt x="32982" y="5144"/>
                  </a:cubicBezTo>
                  <a:cubicBezTo>
                    <a:pt x="32965" y="5144"/>
                    <a:pt x="32950" y="5150"/>
                    <a:pt x="32935" y="5157"/>
                  </a:cubicBezTo>
                  <a:lnTo>
                    <a:pt x="32935" y="5161"/>
                  </a:lnTo>
                  <a:cubicBezTo>
                    <a:pt x="32927" y="5159"/>
                    <a:pt x="32918" y="5158"/>
                    <a:pt x="32910" y="5158"/>
                  </a:cubicBezTo>
                  <a:cubicBezTo>
                    <a:pt x="32858" y="5158"/>
                    <a:pt x="32820" y="5192"/>
                    <a:pt x="32769" y="5192"/>
                  </a:cubicBezTo>
                  <a:cubicBezTo>
                    <a:pt x="32758" y="5186"/>
                    <a:pt x="32747" y="5184"/>
                    <a:pt x="32736" y="5184"/>
                  </a:cubicBezTo>
                  <a:cubicBezTo>
                    <a:pt x="32720" y="5184"/>
                    <a:pt x="32704" y="5189"/>
                    <a:pt x="32689" y="5195"/>
                  </a:cubicBezTo>
                  <a:cubicBezTo>
                    <a:pt x="32679" y="5199"/>
                    <a:pt x="32679" y="5199"/>
                    <a:pt x="32679" y="5203"/>
                  </a:cubicBezTo>
                  <a:lnTo>
                    <a:pt x="32672" y="5203"/>
                  </a:lnTo>
                  <a:cubicBezTo>
                    <a:pt x="32668" y="5199"/>
                    <a:pt x="32668" y="5199"/>
                    <a:pt x="32662" y="5195"/>
                  </a:cubicBezTo>
                  <a:cubicBezTo>
                    <a:pt x="32641" y="5189"/>
                    <a:pt x="32610" y="5195"/>
                    <a:pt x="32585" y="5185"/>
                  </a:cubicBezTo>
                  <a:cubicBezTo>
                    <a:pt x="32553" y="5171"/>
                    <a:pt x="32522" y="5165"/>
                    <a:pt x="32488" y="5165"/>
                  </a:cubicBezTo>
                  <a:cubicBezTo>
                    <a:pt x="32474" y="5165"/>
                    <a:pt x="32459" y="5166"/>
                    <a:pt x="32443" y="5168"/>
                  </a:cubicBezTo>
                  <a:cubicBezTo>
                    <a:pt x="32438" y="5169"/>
                    <a:pt x="32433" y="5170"/>
                    <a:pt x="32427" y="5170"/>
                  </a:cubicBezTo>
                  <a:cubicBezTo>
                    <a:pt x="32418" y="5170"/>
                    <a:pt x="32411" y="5168"/>
                    <a:pt x="32408" y="5161"/>
                  </a:cubicBezTo>
                  <a:lnTo>
                    <a:pt x="32412" y="5157"/>
                  </a:lnTo>
                  <a:cubicBezTo>
                    <a:pt x="32423" y="5154"/>
                    <a:pt x="32429" y="5150"/>
                    <a:pt x="32433" y="5147"/>
                  </a:cubicBezTo>
                  <a:cubicBezTo>
                    <a:pt x="32436" y="5144"/>
                    <a:pt x="32439" y="5144"/>
                    <a:pt x="32443" y="5144"/>
                  </a:cubicBezTo>
                  <a:cubicBezTo>
                    <a:pt x="32451" y="5144"/>
                    <a:pt x="32460" y="5144"/>
                    <a:pt x="32468" y="5144"/>
                  </a:cubicBezTo>
                  <a:cubicBezTo>
                    <a:pt x="32499" y="5144"/>
                    <a:pt x="32530" y="5142"/>
                    <a:pt x="32543" y="5123"/>
                  </a:cubicBezTo>
                  <a:cubicBezTo>
                    <a:pt x="32564" y="5102"/>
                    <a:pt x="32592" y="5095"/>
                    <a:pt x="32623" y="5091"/>
                  </a:cubicBezTo>
                  <a:lnTo>
                    <a:pt x="32623" y="5091"/>
                  </a:lnTo>
                  <a:cubicBezTo>
                    <a:pt x="32623" y="5095"/>
                    <a:pt x="32620" y="5095"/>
                    <a:pt x="32620" y="5095"/>
                  </a:cubicBezTo>
                  <a:cubicBezTo>
                    <a:pt x="32602" y="5105"/>
                    <a:pt x="32596" y="5115"/>
                    <a:pt x="32613" y="5130"/>
                  </a:cubicBezTo>
                  <a:cubicBezTo>
                    <a:pt x="32617" y="5133"/>
                    <a:pt x="32622" y="5135"/>
                    <a:pt x="32627" y="5135"/>
                  </a:cubicBezTo>
                  <a:cubicBezTo>
                    <a:pt x="32633" y="5135"/>
                    <a:pt x="32639" y="5133"/>
                    <a:pt x="32644" y="5130"/>
                  </a:cubicBezTo>
                  <a:cubicBezTo>
                    <a:pt x="32658" y="5123"/>
                    <a:pt x="32676" y="5112"/>
                    <a:pt x="32658" y="5099"/>
                  </a:cubicBezTo>
                  <a:cubicBezTo>
                    <a:pt x="32655" y="5095"/>
                    <a:pt x="32655" y="5091"/>
                    <a:pt x="32655" y="5088"/>
                  </a:cubicBezTo>
                  <a:cubicBezTo>
                    <a:pt x="32662" y="5085"/>
                    <a:pt x="32668" y="5085"/>
                    <a:pt x="32679" y="5085"/>
                  </a:cubicBezTo>
                  <a:cubicBezTo>
                    <a:pt x="32710" y="5078"/>
                    <a:pt x="32759" y="5081"/>
                    <a:pt x="32731" y="5046"/>
                  </a:cubicBezTo>
                  <a:cubicBezTo>
                    <a:pt x="32731" y="5043"/>
                    <a:pt x="32727" y="5043"/>
                    <a:pt x="32727" y="5043"/>
                  </a:cubicBezTo>
                  <a:cubicBezTo>
                    <a:pt x="32738" y="5036"/>
                    <a:pt x="32762" y="5040"/>
                    <a:pt x="32762" y="5026"/>
                  </a:cubicBezTo>
                  <a:cubicBezTo>
                    <a:pt x="32766" y="5026"/>
                    <a:pt x="32766" y="5022"/>
                    <a:pt x="32766" y="5022"/>
                  </a:cubicBezTo>
                  <a:close/>
                  <a:moveTo>
                    <a:pt x="32085" y="5227"/>
                  </a:moveTo>
                  <a:cubicBezTo>
                    <a:pt x="32089" y="5227"/>
                    <a:pt x="32089" y="5227"/>
                    <a:pt x="32089" y="5230"/>
                  </a:cubicBezTo>
                  <a:lnTo>
                    <a:pt x="32085" y="5227"/>
                  </a:lnTo>
                  <a:close/>
                  <a:moveTo>
                    <a:pt x="33248" y="5310"/>
                  </a:moveTo>
                  <a:cubicBezTo>
                    <a:pt x="33248" y="5320"/>
                    <a:pt x="33244" y="5331"/>
                    <a:pt x="33255" y="5341"/>
                  </a:cubicBezTo>
                  <a:lnTo>
                    <a:pt x="33234" y="5341"/>
                  </a:lnTo>
                  <a:cubicBezTo>
                    <a:pt x="33238" y="5331"/>
                    <a:pt x="33244" y="5320"/>
                    <a:pt x="33248" y="5310"/>
                  </a:cubicBezTo>
                  <a:close/>
                  <a:moveTo>
                    <a:pt x="33338" y="5341"/>
                  </a:moveTo>
                  <a:cubicBezTo>
                    <a:pt x="33338" y="5344"/>
                    <a:pt x="33345" y="5349"/>
                    <a:pt x="33355" y="5352"/>
                  </a:cubicBezTo>
                  <a:lnTo>
                    <a:pt x="33338" y="5352"/>
                  </a:lnTo>
                  <a:lnTo>
                    <a:pt x="33338" y="5341"/>
                  </a:lnTo>
                  <a:close/>
                  <a:moveTo>
                    <a:pt x="31885" y="5362"/>
                  </a:moveTo>
                  <a:lnTo>
                    <a:pt x="31885" y="5365"/>
                  </a:lnTo>
                  <a:cubicBezTo>
                    <a:pt x="31881" y="5365"/>
                    <a:pt x="31881" y="5365"/>
                    <a:pt x="31881" y="5362"/>
                  </a:cubicBezTo>
                  <a:close/>
                  <a:moveTo>
                    <a:pt x="33301" y="5354"/>
                  </a:moveTo>
                  <a:cubicBezTo>
                    <a:pt x="33308" y="5354"/>
                    <a:pt x="33315" y="5357"/>
                    <a:pt x="33318" y="5362"/>
                  </a:cubicBezTo>
                  <a:cubicBezTo>
                    <a:pt x="33310" y="5373"/>
                    <a:pt x="33313" y="5379"/>
                    <a:pt x="33324" y="5383"/>
                  </a:cubicBezTo>
                  <a:cubicBezTo>
                    <a:pt x="33310" y="5383"/>
                    <a:pt x="33300" y="5376"/>
                    <a:pt x="33286" y="5369"/>
                  </a:cubicBezTo>
                  <a:cubicBezTo>
                    <a:pt x="33297" y="5365"/>
                    <a:pt x="33297" y="5362"/>
                    <a:pt x="33293" y="5355"/>
                  </a:cubicBezTo>
                  <a:cubicBezTo>
                    <a:pt x="33296" y="5354"/>
                    <a:pt x="33298" y="5354"/>
                    <a:pt x="33301" y="5354"/>
                  </a:cubicBezTo>
                  <a:close/>
                  <a:moveTo>
                    <a:pt x="32069" y="5376"/>
                  </a:moveTo>
                  <a:cubicBezTo>
                    <a:pt x="32061" y="5379"/>
                    <a:pt x="32055" y="5383"/>
                    <a:pt x="32048" y="5386"/>
                  </a:cubicBezTo>
                  <a:cubicBezTo>
                    <a:pt x="32051" y="5379"/>
                    <a:pt x="32058" y="5376"/>
                    <a:pt x="32069" y="5376"/>
                  </a:cubicBezTo>
                  <a:close/>
                  <a:moveTo>
                    <a:pt x="30830" y="5588"/>
                  </a:moveTo>
                  <a:lnTo>
                    <a:pt x="30833" y="5591"/>
                  </a:lnTo>
                  <a:lnTo>
                    <a:pt x="30830" y="5591"/>
                  </a:lnTo>
                  <a:lnTo>
                    <a:pt x="30830" y="5588"/>
                  </a:lnTo>
                  <a:close/>
                  <a:moveTo>
                    <a:pt x="31382" y="5602"/>
                  </a:moveTo>
                  <a:lnTo>
                    <a:pt x="31382" y="5602"/>
                  </a:lnTo>
                  <a:cubicBezTo>
                    <a:pt x="31368" y="5612"/>
                    <a:pt x="31350" y="5615"/>
                    <a:pt x="31333" y="5619"/>
                  </a:cubicBezTo>
                  <a:cubicBezTo>
                    <a:pt x="31350" y="5615"/>
                    <a:pt x="31368" y="5608"/>
                    <a:pt x="31382" y="5602"/>
                  </a:cubicBezTo>
                  <a:close/>
                  <a:moveTo>
                    <a:pt x="30684" y="5734"/>
                  </a:moveTo>
                  <a:cubicBezTo>
                    <a:pt x="30686" y="5734"/>
                    <a:pt x="30690" y="5737"/>
                    <a:pt x="30687" y="5737"/>
                  </a:cubicBezTo>
                  <a:lnTo>
                    <a:pt x="30684" y="5737"/>
                  </a:lnTo>
                  <a:cubicBezTo>
                    <a:pt x="30683" y="5734"/>
                    <a:pt x="30683" y="5734"/>
                    <a:pt x="30684" y="5734"/>
                  </a:cubicBezTo>
                  <a:close/>
                  <a:moveTo>
                    <a:pt x="30517" y="5817"/>
                  </a:moveTo>
                  <a:cubicBezTo>
                    <a:pt x="30514" y="5817"/>
                    <a:pt x="30514" y="5817"/>
                    <a:pt x="30514" y="5820"/>
                  </a:cubicBezTo>
                  <a:lnTo>
                    <a:pt x="30514" y="5817"/>
                  </a:lnTo>
                  <a:close/>
                  <a:moveTo>
                    <a:pt x="31114" y="5817"/>
                  </a:moveTo>
                  <a:cubicBezTo>
                    <a:pt x="31118" y="5820"/>
                    <a:pt x="31118" y="5823"/>
                    <a:pt x="31114" y="5831"/>
                  </a:cubicBezTo>
                  <a:lnTo>
                    <a:pt x="31107" y="5831"/>
                  </a:lnTo>
                  <a:cubicBezTo>
                    <a:pt x="31107" y="5827"/>
                    <a:pt x="31111" y="5820"/>
                    <a:pt x="31114" y="5817"/>
                  </a:cubicBezTo>
                  <a:close/>
                  <a:moveTo>
                    <a:pt x="34916" y="6143"/>
                  </a:moveTo>
                  <a:cubicBezTo>
                    <a:pt x="34916" y="6144"/>
                    <a:pt x="34916" y="6144"/>
                    <a:pt x="34915" y="6144"/>
                  </a:cubicBezTo>
                  <a:cubicBezTo>
                    <a:pt x="34914" y="6144"/>
                    <a:pt x="34913" y="6143"/>
                    <a:pt x="34913" y="6143"/>
                  </a:cubicBezTo>
                  <a:close/>
                  <a:moveTo>
                    <a:pt x="33907" y="6209"/>
                  </a:moveTo>
                  <a:cubicBezTo>
                    <a:pt x="33891" y="6213"/>
                    <a:pt x="33876" y="6214"/>
                    <a:pt x="33860" y="6214"/>
                  </a:cubicBezTo>
                  <a:cubicBezTo>
                    <a:pt x="33850" y="6214"/>
                    <a:pt x="33839" y="6213"/>
                    <a:pt x="33827" y="6212"/>
                  </a:cubicBezTo>
                  <a:cubicBezTo>
                    <a:pt x="33855" y="6212"/>
                    <a:pt x="33880" y="6209"/>
                    <a:pt x="33907" y="6209"/>
                  </a:cubicBezTo>
                  <a:close/>
                  <a:moveTo>
                    <a:pt x="32925" y="6510"/>
                  </a:moveTo>
                  <a:cubicBezTo>
                    <a:pt x="32929" y="6514"/>
                    <a:pt x="32932" y="6518"/>
                    <a:pt x="32939" y="6518"/>
                  </a:cubicBezTo>
                  <a:lnTo>
                    <a:pt x="32935" y="6518"/>
                  </a:lnTo>
                  <a:cubicBezTo>
                    <a:pt x="32919" y="6525"/>
                    <a:pt x="32903" y="6534"/>
                    <a:pt x="32885" y="6534"/>
                  </a:cubicBezTo>
                  <a:cubicBezTo>
                    <a:pt x="32877" y="6534"/>
                    <a:pt x="32869" y="6532"/>
                    <a:pt x="32860" y="6528"/>
                  </a:cubicBezTo>
                  <a:cubicBezTo>
                    <a:pt x="32870" y="6507"/>
                    <a:pt x="32905" y="6518"/>
                    <a:pt x="32925" y="6510"/>
                  </a:cubicBezTo>
                  <a:close/>
                  <a:moveTo>
                    <a:pt x="29771" y="6694"/>
                  </a:moveTo>
                  <a:cubicBezTo>
                    <a:pt x="29768" y="6694"/>
                    <a:pt x="29768" y="6697"/>
                    <a:pt x="29765" y="6697"/>
                  </a:cubicBezTo>
                  <a:lnTo>
                    <a:pt x="29765" y="6694"/>
                  </a:lnTo>
                  <a:close/>
                  <a:moveTo>
                    <a:pt x="30570" y="6760"/>
                  </a:moveTo>
                  <a:lnTo>
                    <a:pt x="30570" y="6764"/>
                  </a:lnTo>
                  <a:lnTo>
                    <a:pt x="30566" y="6764"/>
                  </a:lnTo>
                  <a:cubicBezTo>
                    <a:pt x="30570" y="6764"/>
                    <a:pt x="30570" y="6760"/>
                    <a:pt x="30570" y="6760"/>
                  </a:cubicBezTo>
                  <a:close/>
                  <a:moveTo>
                    <a:pt x="31267" y="6806"/>
                  </a:moveTo>
                  <a:cubicBezTo>
                    <a:pt x="31270" y="6809"/>
                    <a:pt x="31270" y="6809"/>
                    <a:pt x="31274" y="6812"/>
                  </a:cubicBezTo>
                  <a:lnTo>
                    <a:pt x="31267" y="6812"/>
                  </a:lnTo>
                  <a:lnTo>
                    <a:pt x="31267" y="6806"/>
                  </a:lnTo>
                  <a:close/>
                  <a:moveTo>
                    <a:pt x="30386" y="6819"/>
                  </a:moveTo>
                  <a:lnTo>
                    <a:pt x="30386" y="6819"/>
                  </a:lnTo>
                  <a:cubicBezTo>
                    <a:pt x="30389" y="6819"/>
                    <a:pt x="30393" y="6819"/>
                    <a:pt x="30396" y="6822"/>
                  </a:cubicBezTo>
                  <a:lnTo>
                    <a:pt x="30393" y="6822"/>
                  </a:lnTo>
                  <a:cubicBezTo>
                    <a:pt x="30393" y="6819"/>
                    <a:pt x="30389" y="6819"/>
                    <a:pt x="30386" y="6819"/>
                  </a:cubicBezTo>
                  <a:close/>
                  <a:moveTo>
                    <a:pt x="31219" y="6934"/>
                  </a:moveTo>
                  <a:cubicBezTo>
                    <a:pt x="31222" y="6934"/>
                    <a:pt x="31225" y="6937"/>
                    <a:pt x="31229" y="6937"/>
                  </a:cubicBezTo>
                  <a:cubicBezTo>
                    <a:pt x="31222" y="6937"/>
                    <a:pt x="31219" y="6937"/>
                    <a:pt x="31219" y="6934"/>
                  </a:cubicBezTo>
                  <a:close/>
                  <a:moveTo>
                    <a:pt x="29925" y="6989"/>
                  </a:moveTo>
                  <a:lnTo>
                    <a:pt x="29928" y="6993"/>
                  </a:lnTo>
                  <a:lnTo>
                    <a:pt x="29925" y="6993"/>
                  </a:lnTo>
                  <a:lnTo>
                    <a:pt x="29925" y="6989"/>
                  </a:lnTo>
                  <a:close/>
                  <a:moveTo>
                    <a:pt x="30878" y="7014"/>
                  </a:moveTo>
                  <a:cubicBezTo>
                    <a:pt x="30895" y="7014"/>
                    <a:pt x="30913" y="7014"/>
                    <a:pt x="30924" y="7021"/>
                  </a:cubicBezTo>
                  <a:cubicBezTo>
                    <a:pt x="30910" y="7017"/>
                    <a:pt x="30892" y="7014"/>
                    <a:pt x="30878" y="7014"/>
                  </a:cubicBezTo>
                  <a:close/>
                  <a:moveTo>
                    <a:pt x="30597" y="7038"/>
                  </a:moveTo>
                  <a:cubicBezTo>
                    <a:pt x="30594" y="7038"/>
                    <a:pt x="30594" y="7041"/>
                    <a:pt x="30591" y="7041"/>
                  </a:cubicBezTo>
                  <a:cubicBezTo>
                    <a:pt x="30594" y="7038"/>
                    <a:pt x="30594" y="7038"/>
                    <a:pt x="30597" y="7038"/>
                  </a:cubicBezTo>
                  <a:close/>
                  <a:moveTo>
                    <a:pt x="31763" y="7128"/>
                  </a:moveTo>
                  <a:lnTo>
                    <a:pt x="31763" y="7131"/>
                  </a:lnTo>
                  <a:cubicBezTo>
                    <a:pt x="31749" y="7139"/>
                    <a:pt x="31752" y="7152"/>
                    <a:pt x="31736" y="7160"/>
                  </a:cubicBezTo>
                  <a:cubicBezTo>
                    <a:pt x="31728" y="7145"/>
                    <a:pt x="31731" y="7131"/>
                    <a:pt x="31763" y="7128"/>
                  </a:cubicBezTo>
                  <a:close/>
                  <a:moveTo>
                    <a:pt x="31881" y="7003"/>
                  </a:moveTo>
                  <a:lnTo>
                    <a:pt x="31881" y="7006"/>
                  </a:lnTo>
                  <a:cubicBezTo>
                    <a:pt x="31929" y="7006"/>
                    <a:pt x="31954" y="7045"/>
                    <a:pt x="32001" y="7045"/>
                  </a:cubicBezTo>
                  <a:cubicBezTo>
                    <a:pt x="32011" y="7045"/>
                    <a:pt x="32023" y="7043"/>
                    <a:pt x="32037" y="7038"/>
                  </a:cubicBezTo>
                  <a:lnTo>
                    <a:pt x="32037" y="7038"/>
                  </a:lnTo>
                  <a:cubicBezTo>
                    <a:pt x="32023" y="7051"/>
                    <a:pt x="32010" y="7066"/>
                    <a:pt x="32044" y="7072"/>
                  </a:cubicBezTo>
                  <a:lnTo>
                    <a:pt x="32048" y="7072"/>
                  </a:lnTo>
                  <a:cubicBezTo>
                    <a:pt x="32051" y="7082"/>
                    <a:pt x="32056" y="7090"/>
                    <a:pt x="32046" y="7090"/>
                  </a:cubicBezTo>
                  <a:cubicBezTo>
                    <a:pt x="32045" y="7090"/>
                    <a:pt x="32043" y="7090"/>
                    <a:pt x="32040" y="7090"/>
                  </a:cubicBezTo>
                  <a:cubicBezTo>
                    <a:pt x="32037" y="7089"/>
                    <a:pt x="32034" y="7089"/>
                    <a:pt x="32031" y="7089"/>
                  </a:cubicBezTo>
                  <a:cubicBezTo>
                    <a:pt x="31997" y="7089"/>
                    <a:pt x="32006" y="7108"/>
                    <a:pt x="32006" y="7121"/>
                  </a:cubicBezTo>
                  <a:lnTo>
                    <a:pt x="32002" y="7121"/>
                  </a:lnTo>
                  <a:lnTo>
                    <a:pt x="32002" y="7131"/>
                  </a:lnTo>
                  <a:cubicBezTo>
                    <a:pt x="31992" y="7142"/>
                    <a:pt x="31999" y="7149"/>
                    <a:pt x="32016" y="7155"/>
                  </a:cubicBezTo>
                  <a:lnTo>
                    <a:pt x="32020" y="7155"/>
                  </a:lnTo>
                  <a:cubicBezTo>
                    <a:pt x="32021" y="7155"/>
                    <a:pt x="32021" y="7155"/>
                    <a:pt x="32022" y="7155"/>
                  </a:cubicBezTo>
                  <a:lnTo>
                    <a:pt x="32022" y="7155"/>
                  </a:lnTo>
                  <a:cubicBezTo>
                    <a:pt x="32025" y="7155"/>
                    <a:pt x="32021" y="7160"/>
                    <a:pt x="32018" y="7160"/>
                  </a:cubicBezTo>
                  <a:cubicBezTo>
                    <a:pt x="32017" y="7160"/>
                    <a:pt x="32017" y="7160"/>
                    <a:pt x="32016" y="7160"/>
                  </a:cubicBezTo>
                  <a:cubicBezTo>
                    <a:pt x="31992" y="7149"/>
                    <a:pt x="31975" y="7135"/>
                    <a:pt x="31950" y="7128"/>
                  </a:cubicBezTo>
                  <a:cubicBezTo>
                    <a:pt x="31965" y="7090"/>
                    <a:pt x="31957" y="7080"/>
                    <a:pt x="31912" y="7080"/>
                  </a:cubicBezTo>
                  <a:lnTo>
                    <a:pt x="31909" y="7080"/>
                  </a:lnTo>
                  <a:cubicBezTo>
                    <a:pt x="31895" y="7078"/>
                    <a:pt x="31880" y="7078"/>
                    <a:pt x="31866" y="7078"/>
                  </a:cubicBezTo>
                  <a:cubicBezTo>
                    <a:pt x="31851" y="7078"/>
                    <a:pt x="31836" y="7078"/>
                    <a:pt x="31822" y="7076"/>
                  </a:cubicBezTo>
                  <a:cubicBezTo>
                    <a:pt x="31815" y="7072"/>
                    <a:pt x="31808" y="7072"/>
                    <a:pt x="31801" y="7069"/>
                  </a:cubicBezTo>
                  <a:cubicBezTo>
                    <a:pt x="31798" y="7069"/>
                    <a:pt x="31791" y="7069"/>
                    <a:pt x="31784" y="7066"/>
                  </a:cubicBezTo>
                  <a:cubicBezTo>
                    <a:pt x="31770" y="7056"/>
                    <a:pt x="31770" y="7045"/>
                    <a:pt x="31811" y="7038"/>
                  </a:cubicBezTo>
                  <a:cubicBezTo>
                    <a:pt x="31846" y="7035"/>
                    <a:pt x="31861" y="7021"/>
                    <a:pt x="31871" y="7003"/>
                  </a:cubicBezTo>
                  <a:close/>
                  <a:moveTo>
                    <a:pt x="29255" y="7111"/>
                  </a:moveTo>
                  <a:cubicBezTo>
                    <a:pt x="29261" y="7111"/>
                    <a:pt x="29266" y="7116"/>
                    <a:pt x="29272" y="7131"/>
                  </a:cubicBezTo>
                  <a:cubicBezTo>
                    <a:pt x="29275" y="7135"/>
                    <a:pt x="29275" y="7142"/>
                    <a:pt x="29275" y="7145"/>
                  </a:cubicBezTo>
                  <a:cubicBezTo>
                    <a:pt x="29258" y="7160"/>
                    <a:pt x="29268" y="7180"/>
                    <a:pt x="29254" y="7197"/>
                  </a:cubicBezTo>
                  <a:cubicBezTo>
                    <a:pt x="29238" y="7187"/>
                    <a:pt x="29213" y="7190"/>
                    <a:pt x="29192" y="7187"/>
                  </a:cubicBezTo>
                  <a:cubicBezTo>
                    <a:pt x="29182" y="7187"/>
                    <a:pt x="29171" y="7184"/>
                    <a:pt x="29164" y="7180"/>
                  </a:cubicBezTo>
                  <a:lnTo>
                    <a:pt x="29154" y="7180"/>
                  </a:lnTo>
                  <a:cubicBezTo>
                    <a:pt x="29158" y="7176"/>
                    <a:pt x="29158" y="7173"/>
                    <a:pt x="29158" y="7173"/>
                  </a:cubicBezTo>
                  <a:lnTo>
                    <a:pt x="29154" y="7173"/>
                  </a:lnTo>
                  <a:cubicBezTo>
                    <a:pt x="29158" y="7170"/>
                    <a:pt x="29161" y="7170"/>
                    <a:pt x="29161" y="7166"/>
                  </a:cubicBezTo>
                  <a:cubicBezTo>
                    <a:pt x="29164" y="7166"/>
                    <a:pt x="29166" y="7167"/>
                    <a:pt x="29168" y="7167"/>
                  </a:cubicBezTo>
                  <a:cubicBezTo>
                    <a:pt x="29200" y="7167"/>
                    <a:pt x="29204" y="7145"/>
                    <a:pt x="29220" y="7131"/>
                  </a:cubicBezTo>
                  <a:cubicBezTo>
                    <a:pt x="29221" y="7131"/>
                    <a:pt x="29221" y="7131"/>
                    <a:pt x="29222" y="7131"/>
                  </a:cubicBezTo>
                  <a:cubicBezTo>
                    <a:pt x="29233" y="7131"/>
                    <a:pt x="29244" y="7111"/>
                    <a:pt x="29255" y="7111"/>
                  </a:cubicBezTo>
                  <a:close/>
                  <a:moveTo>
                    <a:pt x="28273" y="7232"/>
                  </a:moveTo>
                  <a:cubicBezTo>
                    <a:pt x="28311" y="7232"/>
                    <a:pt x="28353" y="7235"/>
                    <a:pt x="28391" y="7235"/>
                  </a:cubicBezTo>
                  <a:lnTo>
                    <a:pt x="28398" y="7235"/>
                  </a:lnTo>
                  <a:cubicBezTo>
                    <a:pt x="28412" y="7246"/>
                    <a:pt x="28377" y="7246"/>
                    <a:pt x="28377" y="7253"/>
                  </a:cubicBezTo>
                  <a:lnTo>
                    <a:pt x="28377" y="7256"/>
                  </a:lnTo>
                  <a:cubicBezTo>
                    <a:pt x="28380" y="7260"/>
                    <a:pt x="28380" y="7260"/>
                    <a:pt x="28384" y="7260"/>
                  </a:cubicBezTo>
                  <a:lnTo>
                    <a:pt x="28377" y="7260"/>
                  </a:lnTo>
                  <a:cubicBezTo>
                    <a:pt x="28374" y="7259"/>
                    <a:pt x="28371" y="7259"/>
                    <a:pt x="28369" y="7259"/>
                  </a:cubicBezTo>
                  <a:cubicBezTo>
                    <a:pt x="28357" y="7259"/>
                    <a:pt x="28352" y="7265"/>
                    <a:pt x="28349" y="7274"/>
                  </a:cubicBezTo>
                  <a:cubicBezTo>
                    <a:pt x="28341" y="7265"/>
                    <a:pt x="28333" y="7261"/>
                    <a:pt x="28322" y="7261"/>
                  </a:cubicBezTo>
                  <a:cubicBezTo>
                    <a:pt x="28315" y="7261"/>
                    <a:pt x="28307" y="7263"/>
                    <a:pt x="28297" y="7267"/>
                  </a:cubicBezTo>
                  <a:cubicBezTo>
                    <a:pt x="28295" y="7267"/>
                    <a:pt x="28293" y="7266"/>
                    <a:pt x="28292" y="7266"/>
                  </a:cubicBezTo>
                  <a:cubicBezTo>
                    <a:pt x="28278" y="7266"/>
                    <a:pt x="28271" y="7277"/>
                    <a:pt x="28259" y="7277"/>
                  </a:cubicBezTo>
                  <a:cubicBezTo>
                    <a:pt x="28259" y="7264"/>
                    <a:pt x="28290" y="7250"/>
                    <a:pt x="28255" y="7239"/>
                  </a:cubicBezTo>
                  <a:lnTo>
                    <a:pt x="28242" y="7239"/>
                  </a:lnTo>
                  <a:cubicBezTo>
                    <a:pt x="28252" y="7239"/>
                    <a:pt x="28259" y="7239"/>
                    <a:pt x="28269" y="7235"/>
                  </a:cubicBezTo>
                  <a:lnTo>
                    <a:pt x="28273" y="7232"/>
                  </a:lnTo>
                  <a:close/>
                  <a:moveTo>
                    <a:pt x="29827" y="6892"/>
                  </a:moveTo>
                  <a:cubicBezTo>
                    <a:pt x="29858" y="6920"/>
                    <a:pt x="29837" y="6951"/>
                    <a:pt x="29837" y="6979"/>
                  </a:cubicBezTo>
                  <a:cubicBezTo>
                    <a:pt x="29837" y="6982"/>
                    <a:pt x="29837" y="6982"/>
                    <a:pt x="29834" y="6986"/>
                  </a:cubicBezTo>
                  <a:lnTo>
                    <a:pt x="29827" y="6986"/>
                  </a:lnTo>
                  <a:cubicBezTo>
                    <a:pt x="29812" y="6974"/>
                    <a:pt x="29798" y="6970"/>
                    <a:pt x="29786" y="6970"/>
                  </a:cubicBezTo>
                  <a:cubicBezTo>
                    <a:pt x="29755" y="6970"/>
                    <a:pt x="29732" y="6998"/>
                    <a:pt x="29702" y="7003"/>
                  </a:cubicBezTo>
                  <a:cubicBezTo>
                    <a:pt x="29688" y="7006"/>
                    <a:pt x="29664" y="7014"/>
                    <a:pt x="29675" y="7027"/>
                  </a:cubicBezTo>
                  <a:cubicBezTo>
                    <a:pt x="29680" y="7039"/>
                    <a:pt x="29696" y="7046"/>
                    <a:pt x="29713" y="7046"/>
                  </a:cubicBezTo>
                  <a:cubicBezTo>
                    <a:pt x="29716" y="7046"/>
                    <a:pt x="29720" y="7045"/>
                    <a:pt x="29723" y="7045"/>
                  </a:cubicBezTo>
                  <a:cubicBezTo>
                    <a:pt x="29735" y="7042"/>
                    <a:pt x="29746" y="7042"/>
                    <a:pt x="29757" y="7042"/>
                  </a:cubicBezTo>
                  <a:cubicBezTo>
                    <a:pt x="29779" y="7042"/>
                    <a:pt x="29799" y="7045"/>
                    <a:pt x="29821" y="7045"/>
                  </a:cubicBezTo>
                  <a:cubicBezTo>
                    <a:pt x="29817" y="7060"/>
                    <a:pt x="29801" y="7078"/>
                    <a:pt x="29833" y="7078"/>
                  </a:cubicBezTo>
                  <a:cubicBezTo>
                    <a:pt x="29838" y="7078"/>
                    <a:pt x="29844" y="7077"/>
                    <a:pt x="29851" y="7076"/>
                  </a:cubicBezTo>
                  <a:lnTo>
                    <a:pt x="29851" y="7076"/>
                  </a:lnTo>
                  <a:cubicBezTo>
                    <a:pt x="29848" y="7083"/>
                    <a:pt x="29845" y="7090"/>
                    <a:pt x="29837" y="7097"/>
                  </a:cubicBezTo>
                  <a:cubicBezTo>
                    <a:pt x="29831" y="7097"/>
                    <a:pt x="29821" y="7097"/>
                    <a:pt x="29803" y="7093"/>
                  </a:cubicBezTo>
                  <a:cubicBezTo>
                    <a:pt x="29761" y="7086"/>
                    <a:pt x="29782" y="7059"/>
                    <a:pt x="29751" y="7059"/>
                  </a:cubicBezTo>
                  <a:cubicBezTo>
                    <a:pt x="29749" y="7059"/>
                    <a:pt x="29747" y="7059"/>
                    <a:pt x="29746" y="7059"/>
                  </a:cubicBezTo>
                  <a:cubicBezTo>
                    <a:pt x="29709" y="7059"/>
                    <a:pt x="29749" y="7100"/>
                    <a:pt x="29699" y="7100"/>
                  </a:cubicBezTo>
                  <a:cubicBezTo>
                    <a:pt x="29696" y="7100"/>
                    <a:pt x="29685" y="7104"/>
                    <a:pt x="29681" y="7107"/>
                  </a:cubicBezTo>
                  <a:cubicBezTo>
                    <a:pt x="29664" y="7118"/>
                    <a:pt x="29675" y="7131"/>
                    <a:pt x="29678" y="7145"/>
                  </a:cubicBezTo>
                  <a:cubicBezTo>
                    <a:pt x="29681" y="7152"/>
                    <a:pt x="29685" y="7154"/>
                    <a:pt x="29690" y="7154"/>
                  </a:cubicBezTo>
                  <a:cubicBezTo>
                    <a:pt x="29698" y="7154"/>
                    <a:pt x="29708" y="7149"/>
                    <a:pt x="29716" y="7149"/>
                  </a:cubicBezTo>
                  <a:cubicBezTo>
                    <a:pt x="29727" y="7147"/>
                    <a:pt x="29737" y="7146"/>
                    <a:pt x="29747" y="7146"/>
                  </a:cubicBezTo>
                  <a:cubicBezTo>
                    <a:pt x="29778" y="7146"/>
                    <a:pt x="29802" y="7155"/>
                    <a:pt x="29824" y="7173"/>
                  </a:cubicBezTo>
                  <a:cubicBezTo>
                    <a:pt x="29848" y="7194"/>
                    <a:pt x="29810" y="7197"/>
                    <a:pt x="29803" y="7211"/>
                  </a:cubicBezTo>
                  <a:cubicBezTo>
                    <a:pt x="29800" y="7215"/>
                    <a:pt x="29796" y="7218"/>
                    <a:pt x="29796" y="7222"/>
                  </a:cubicBezTo>
                  <a:cubicBezTo>
                    <a:pt x="29782" y="7229"/>
                    <a:pt x="29751" y="7222"/>
                    <a:pt x="29747" y="7243"/>
                  </a:cubicBezTo>
                  <a:lnTo>
                    <a:pt x="29751" y="7243"/>
                  </a:lnTo>
                  <a:cubicBezTo>
                    <a:pt x="29759" y="7251"/>
                    <a:pt x="29738" y="7274"/>
                    <a:pt x="29757" y="7274"/>
                  </a:cubicBezTo>
                  <a:cubicBezTo>
                    <a:pt x="29763" y="7274"/>
                    <a:pt x="29772" y="7272"/>
                    <a:pt x="29786" y="7267"/>
                  </a:cubicBezTo>
                  <a:cubicBezTo>
                    <a:pt x="29795" y="7275"/>
                    <a:pt x="29805" y="7277"/>
                    <a:pt x="29815" y="7277"/>
                  </a:cubicBezTo>
                  <a:cubicBezTo>
                    <a:pt x="29828" y="7277"/>
                    <a:pt x="29841" y="7274"/>
                    <a:pt x="29855" y="7274"/>
                  </a:cubicBezTo>
                  <a:cubicBezTo>
                    <a:pt x="29858" y="7277"/>
                    <a:pt x="29858" y="7277"/>
                    <a:pt x="29862" y="7277"/>
                  </a:cubicBezTo>
                  <a:cubicBezTo>
                    <a:pt x="29851" y="7280"/>
                    <a:pt x="29848" y="7285"/>
                    <a:pt x="29851" y="7291"/>
                  </a:cubicBezTo>
                  <a:cubicBezTo>
                    <a:pt x="29849" y="7291"/>
                    <a:pt x="29845" y="7290"/>
                    <a:pt x="29841" y="7290"/>
                  </a:cubicBezTo>
                  <a:cubicBezTo>
                    <a:pt x="29839" y="7290"/>
                    <a:pt x="29836" y="7290"/>
                    <a:pt x="29834" y="7291"/>
                  </a:cubicBezTo>
                  <a:cubicBezTo>
                    <a:pt x="29792" y="7277"/>
                    <a:pt x="29744" y="7280"/>
                    <a:pt x="29706" y="7264"/>
                  </a:cubicBezTo>
                  <a:lnTo>
                    <a:pt x="29702" y="7264"/>
                  </a:lnTo>
                  <a:cubicBezTo>
                    <a:pt x="29726" y="7253"/>
                    <a:pt x="29744" y="7243"/>
                    <a:pt x="29709" y="7225"/>
                  </a:cubicBezTo>
                  <a:lnTo>
                    <a:pt x="29709" y="7225"/>
                  </a:lnTo>
                  <a:cubicBezTo>
                    <a:pt x="29709" y="7225"/>
                    <a:pt x="29706" y="7225"/>
                    <a:pt x="29702" y="7229"/>
                  </a:cubicBezTo>
                  <a:cubicBezTo>
                    <a:pt x="29702" y="7225"/>
                    <a:pt x="29702" y="7225"/>
                    <a:pt x="29706" y="7225"/>
                  </a:cubicBezTo>
                  <a:lnTo>
                    <a:pt x="29702" y="7225"/>
                  </a:lnTo>
                  <a:cubicBezTo>
                    <a:pt x="29709" y="7211"/>
                    <a:pt x="29681" y="7208"/>
                    <a:pt x="29685" y="7197"/>
                  </a:cubicBezTo>
                  <a:cubicBezTo>
                    <a:pt x="29685" y="7190"/>
                    <a:pt x="29699" y="7180"/>
                    <a:pt x="29678" y="7176"/>
                  </a:cubicBezTo>
                  <a:cubicBezTo>
                    <a:pt x="29676" y="7176"/>
                    <a:pt x="29673" y="7175"/>
                    <a:pt x="29671" y="7175"/>
                  </a:cubicBezTo>
                  <a:cubicBezTo>
                    <a:pt x="29661" y="7175"/>
                    <a:pt x="29653" y="7182"/>
                    <a:pt x="29647" y="7187"/>
                  </a:cubicBezTo>
                  <a:cubicBezTo>
                    <a:pt x="29637" y="7197"/>
                    <a:pt x="29622" y="7205"/>
                    <a:pt x="29608" y="7215"/>
                  </a:cubicBezTo>
                  <a:cubicBezTo>
                    <a:pt x="29605" y="7218"/>
                    <a:pt x="29598" y="7225"/>
                    <a:pt x="29595" y="7229"/>
                  </a:cubicBezTo>
                  <a:cubicBezTo>
                    <a:pt x="29592" y="7229"/>
                    <a:pt x="29592" y="7229"/>
                    <a:pt x="29592" y="7225"/>
                  </a:cubicBezTo>
                  <a:cubicBezTo>
                    <a:pt x="29561" y="7207"/>
                    <a:pt x="29527" y="7202"/>
                    <a:pt x="29492" y="7202"/>
                  </a:cubicBezTo>
                  <a:cubicBezTo>
                    <a:pt x="29473" y="7202"/>
                    <a:pt x="29454" y="7203"/>
                    <a:pt x="29435" y="7205"/>
                  </a:cubicBezTo>
                  <a:lnTo>
                    <a:pt x="29435" y="7211"/>
                  </a:lnTo>
                  <a:cubicBezTo>
                    <a:pt x="29435" y="7211"/>
                    <a:pt x="29432" y="7211"/>
                    <a:pt x="29432" y="7208"/>
                  </a:cubicBezTo>
                  <a:cubicBezTo>
                    <a:pt x="29400" y="7208"/>
                    <a:pt x="29383" y="7218"/>
                    <a:pt x="29373" y="7235"/>
                  </a:cubicBezTo>
                  <a:cubicBezTo>
                    <a:pt x="29355" y="7235"/>
                    <a:pt x="29334" y="7249"/>
                    <a:pt x="29315" y="7249"/>
                  </a:cubicBezTo>
                  <a:cubicBezTo>
                    <a:pt x="29304" y="7249"/>
                    <a:pt x="29294" y="7244"/>
                    <a:pt x="29286" y="7229"/>
                  </a:cubicBezTo>
                  <a:cubicBezTo>
                    <a:pt x="29286" y="7225"/>
                    <a:pt x="29286" y="7222"/>
                    <a:pt x="29283" y="7218"/>
                  </a:cubicBezTo>
                  <a:cubicBezTo>
                    <a:pt x="29296" y="7205"/>
                    <a:pt x="29310" y="7194"/>
                    <a:pt x="29338" y="7190"/>
                  </a:cubicBezTo>
                  <a:cubicBezTo>
                    <a:pt x="29358" y="7170"/>
                    <a:pt x="29348" y="7142"/>
                    <a:pt x="29393" y="7131"/>
                  </a:cubicBezTo>
                  <a:cubicBezTo>
                    <a:pt x="29418" y="7118"/>
                    <a:pt x="29435" y="7107"/>
                    <a:pt x="29449" y="7090"/>
                  </a:cubicBezTo>
                  <a:cubicBezTo>
                    <a:pt x="29459" y="7086"/>
                    <a:pt x="29470" y="7083"/>
                    <a:pt x="29480" y="7083"/>
                  </a:cubicBezTo>
                  <a:cubicBezTo>
                    <a:pt x="29542" y="7076"/>
                    <a:pt x="29553" y="7062"/>
                    <a:pt x="29529" y="7021"/>
                  </a:cubicBezTo>
                  <a:cubicBezTo>
                    <a:pt x="29515" y="7006"/>
                    <a:pt x="29491" y="7003"/>
                    <a:pt x="29467" y="7003"/>
                  </a:cubicBezTo>
                  <a:cubicBezTo>
                    <a:pt x="29443" y="7003"/>
                    <a:pt x="29422" y="7008"/>
                    <a:pt x="29399" y="7008"/>
                  </a:cubicBezTo>
                  <a:cubicBezTo>
                    <a:pt x="29388" y="7008"/>
                    <a:pt x="29377" y="7007"/>
                    <a:pt x="29366" y="7003"/>
                  </a:cubicBezTo>
                  <a:cubicBezTo>
                    <a:pt x="29363" y="6993"/>
                    <a:pt x="29328" y="6989"/>
                    <a:pt x="29348" y="6976"/>
                  </a:cubicBezTo>
                  <a:cubicBezTo>
                    <a:pt x="29352" y="6973"/>
                    <a:pt x="29356" y="6972"/>
                    <a:pt x="29359" y="6972"/>
                  </a:cubicBezTo>
                  <a:cubicBezTo>
                    <a:pt x="29371" y="6972"/>
                    <a:pt x="29379" y="6983"/>
                    <a:pt x="29390" y="6986"/>
                  </a:cubicBezTo>
                  <a:lnTo>
                    <a:pt x="29411" y="6986"/>
                  </a:lnTo>
                  <a:cubicBezTo>
                    <a:pt x="29432" y="6986"/>
                    <a:pt x="29449" y="6989"/>
                    <a:pt x="29470" y="6989"/>
                  </a:cubicBezTo>
                  <a:cubicBezTo>
                    <a:pt x="29491" y="6986"/>
                    <a:pt x="29522" y="6982"/>
                    <a:pt x="29518" y="6968"/>
                  </a:cubicBezTo>
                  <a:cubicBezTo>
                    <a:pt x="29517" y="6958"/>
                    <a:pt x="29512" y="6955"/>
                    <a:pt x="29506" y="6955"/>
                  </a:cubicBezTo>
                  <a:cubicBezTo>
                    <a:pt x="29497" y="6955"/>
                    <a:pt x="29483" y="6962"/>
                    <a:pt x="29471" y="6962"/>
                  </a:cubicBezTo>
                  <a:cubicBezTo>
                    <a:pt x="29469" y="6962"/>
                    <a:pt x="29468" y="6962"/>
                    <a:pt x="29467" y="6961"/>
                  </a:cubicBezTo>
                  <a:lnTo>
                    <a:pt x="29435" y="6961"/>
                  </a:lnTo>
                  <a:cubicBezTo>
                    <a:pt x="29425" y="6951"/>
                    <a:pt x="29400" y="6958"/>
                    <a:pt x="29387" y="6947"/>
                  </a:cubicBezTo>
                  <a:cubicBezTo>
                    <a:pt x="29377" y="6941"/>
                    <a:pt x="29367" y="6939"/>
                    <a:pt x="29357" y="6939"/>
                  </a:cubicBezTo>
                  <a:cubicBezTo>
                    <a:pt x="29339" y="6939"/>
                    <a:pt x="29322" y="6948"/>
                    <a:pt x="29310" y="6961"/>
                  </a:cubicBezTo>
                  <a:lnTo>
                    <a:pt x="29289" y="6961"/>
                  </a:lnTo>
                  <a:cubicBezTo>
                    <a:pt x="29286" y="6947"/>
                    <a:pt x="29289" y="6937"/>
                    <a:pt x="29296" y="6923"/>
                  </a:cubicBezTo>
                  <a:cubicBezTo>
                    <a:pt x="29303" y="6920"/>
                    <a:pt x="29313" y="6916"/>
                    <a:pt x="29324" y="6913"/>
                  </a:cubicBezTo>
                  <a:cubicBezTo>
                    <a:pt x="29326" y="6913"/>
                    <a:pt x="29330" y="6912"/>
                    <a:pt x="29333" y="6912"/>
                  </a:cubicBezTo>
                  <a:cubicBezTo>
                    <a:pt x="29335" y="6912"/>
                    <a:pt x="29336" y="6912"/>
                    <a:pt x="29338" y="6913"/>
                  </a:cubicBezTo>
                  <a:cubicBezTo>
                    <a:pt x="29381" y="6922"/>
                    <a:pt x="29424" y="6926"/>
                    <a:pt x="29466" y="6926"/>
                  </a:cubicBezTo>
                  <a:cubicBezTo>
                    <a:pt x="29528" y="6926"/>
                    <a:pt x="29589" y="6918"/>
                    <a:pt x="29650" y="6906"/>
                  </a:cubicBezTo>
                  <a:cubicBezTo>
                    <a:pt x="29667" y="6899"/>
                    <a:pt x="29685" y="6896"/>
                    <a:pt x="29706" y="6892"/>
                  </a:cubicBezTo>
                  <a:lnTo>
                    <a:pt x="29709" y="6892"/>
                  </a:lnTo>
                  <a:cubicBezTo>
                    <a:pt x="29716" y="6896"/>
                    <a:pt x="29723" y="6899"/>
                    <a:pt x="29726" y="6906"/>
                  </a:cubicBezTo>
                  <a:cubicBezTo>
                    <a:pt x="29735" y="6918"/>
                    <a:pt x="29743" y="6922"/>
                    <a:pt x="29752" y="6922"/>
                  </a:cubicBezTo>
                  <a:cubicBezTo>
                    <a:pt x="29761" y="6922"/>
                    <a:pt x="29771" y="6917"/>
                    <a:pt x="29782" y="6910"/>
                  </a:cubicBezTo>
                  <a:cubicBezTo>
                    <a:pt x="29796" y="6902"/>
                    <a:pt x="29806" y="6892"/>
                    <a:pt x="29827" y="6892"/>
                  </a:cubicBezTo>
                  <a:close/>
                  <a:moveTo>
                    <a:pt x="27603" y="7368"/>
                  </a:moveTo>
                  <a:lnTo>
                    <a:pt x="27603" y="7371"/>
                  </a:lnTo>
                  <a:cubicBezTo>
                    <a:pt x="27607" y="7389"/>
                    <a:pt x="27593" y="7395"/>
                    <a:pt x="27565" y="7395"/>
                  </a:cubicBezTo>
                  <a:cubicBezTo>
                    <a:pt x="27562" y="7389"/>
                    <a:pt x="27558" y="7381"/>
                    <a:pt x="27555" y="7374"/>
                  </a:cubicBezTo>
                  <a:cubicBezTo>
                    <a:pt x="27568" y="7374"/>
                    <a:pt x="27586" y="7371"/>
                    <a:pt x="27603" y="7368"/>
                  </a:cubicBezTo>
                  <a:close/>
                  <a:moveTo>
                    <a:pt x="25917" y="7451"/>
                  </a:moveTo>
                  <a:cubicBezTo>
                    <a:pt x="25917" y="7458"/>
                    <a:pt x="25924" y="7468"/>
                    <a:pt x="25928" y="7475"/>
                  </a:cubicBezTo>
                  <a:cubicBezTo>
                    <a:pt x="25920" y="7468"/>
                    <a:pt x="25917" y="7458"/>
                    <a:pt x="25917" y="7451"/>
                  </a:cubicBezTo>
                  <a:close/>
                  <a:moveTo>
                    <a:pt x="24279" y="7506"/>
                  </a:moveTo>
                  <a:lnTo>
                    <a:pt x="24279" y="7509"/>
                  </a:lnTo>
                  <a:lnTo>
                    <a:pt x="24276" y="7509"/>
                  </a:lnTo>
                  <a:cubicBezTo>
                    <a:pt x="24276" y="7509"/>
                    <a:pt x="24276" y="7506"/>
                    <a:pt x="24279" y="7506"/>
                  </a:cubicBezTo>
                  <a:close/>
                  <a:moveTo>
                    <a:pt x="8483" y="7516"/>
                  </a:moveTo>
                  <a:cubicBezTo>
                    <a:pt x="8478" y="7516"/>
                    <a:pt x="8474" y="7516"/>
                    <a:pt x="8470" y="7517"/>
                  </a:cubicBezTo>
                  <a:cubicBezTo>
                    <a:pt x="8474" y="7516"/>
                    <a:pt x="8478" y="7516"/>
                    <a:pt x="8483" y="7516"/>
                  </a:cubicBezTo>
                  <a:close/>
                  <a:moveTo>
                    <a:pt x="23482" y="7468"/>
                  </a:moveTo>
                  <a:cubicBezTo>
                    <a:pt x="23492" y="7475"/>
                    <a:pt x="23502" y="7485"/>
                    <a:pt x="23506" y="7496"/>
                  </a:cubicBezTo>
                  <a:cubicBezTo>
                    <a:pt x="23506" y="7506"/>
                    <a:pt x="23523" y="7513"/>
                    <a:pt x="23513" y="7520"/>
                  </a:cubicBezTo>
                  <a:cubicBezTo>
                    <a:pt x="23509" y="7523"/>
                    <a:pt x="23504" y="7524"/>
                    <a:pt x="23500" y="7524"/>
                  </a:cubicBezTo>
                  <a:cubicBezTo>
                    <a:pt x="23492" y="7524"/>
                    <a:pt x="23483" y="7521"/>
                    <a:pt x="23475" y="7517"/>
                  </a:cubicBezTo>
                  <a:cubicBezTo>
                    <a:pt x="23469" y="7515"/>
                    <a:pt x="23463" y="7514"/>
                    <a:pt x="23457" y="7514"/>
                  </a:cubicBezTo>
                  <a:cubicBezTo>
                    <a:pt x="23444" y="7514"/>
                    <a:pt x="23431" y="7519"/>
                    <a:pt x="23419" y="7523"/>
                  </a:cubicBezTo>
                  <a:cubicBezTo>
                    <a:pt x="23416" y="7517"/>
                    <a:pt x="23409" y="7513"/>
                    <a:pt x="23402" y="7506"/>
                  </a:cubicBezTo>
                  <a:cubicBezTo>
                    <a:pt x="23374" y="7482"/>
                    <a:pt x="23392" y="7475"/>
                    <a:pt x="23437" y="7472"/>
                  </a:cubicBezTo>
                  <a:cubicBezTo>
                    <a:pt x="23451" y="7468"/>
                    <a:pt x="23464" y="7468"/>
                    <a:pt x="23482" y="7468"/>
                  </a:cubicBezTo>
                  <a:close/>
                  <a:moveTo>
                    <a:pt x="23721" y="7472"/>
                  </a:moveTo>
                  <a:cubicBezTo>
                    <a:pt x="23746" y="7472"/>
                    <a:pt x="23770" y="7472"/>
                    <a:pt x="23794" y="7475"/>
                  </a:cubicBezTo>
                  <a:cubicBezTo>
                    <a:pt x="23842" y="7475"/>
                    <a:pt x="23811" y="7489"/>
                    <a:pt x="23794" y="7499"/>
                  </a:cubicBezTo>
                  <a:cubicBezTo>
                    <a:pt x="23773" y="7509"/>
                    <a:pt x="23766" y="7520"/>
                    <a:pt x="23770" y="7527"/>
                  </a:cubicBezTo>
                  <a:cubicBezTo>
                    <a:pt x="23766" y="7523"/>
                    <a:pt x="23759" y="7517"/>
                    <a:pt x="23752" y="7513"/>
                  </a:cubicBezTo>
                  <a:cubicBezTo>
                    <a:pt x="23752" y="7499"/>
                    <a:pt x="23735" y="7493"/>
                    <a:pt x="23725" y="7482"/>
                  </a:cubicBezTo>
                  <a:cubicBezTo>
                    <a:pt x="23725" y="7475"/>
                    <a:pt x="23725" y="7472"/>
                    <a:pt x="23721" y="7472"/>
                  </a:cubicBezTo>
                  <a:close/>
                  <a:moveTo>
                    <a:pt x="18569" y="7534"/>
                  </a:moveTo>
                  <a:lnTo>
                    <a:pt x="18569" y="7534"/>
                  </a:lnTo>
                  <a:cubicBezTo>
                    <a:pt x="18576" y="7538"/>
                    <a:pt x="18580" y="7541"/>
                    <a:pt x="18576" y="7544"/>
                  </a:cubicBezTo>
                  <a:cubicBezTo>
                    <a:pt x="18572" y="7541"/>
                    <a:pt x="18572" y="7538"/>
                    <a:pt x="18569" y="7534"/>
                  </a:cubicBezTo>
                  <a:close/>
                  <a:moveTo>
                    <a:pt x="8758" y="7461"/>
                  </a:moveTo>
                  <a:cubicBezTo>
                    <a:pt x="8755" y="7464"/>
                    <a:pt x="8747" y="7472"/>
                    <a:pt x="8744" y="7475"/>
                  </a:cubicBezTo>
                  <a:lnTo>
                    <a:pt x="8740" y="7479"/>
                  </a:lnTo>
                  <a:cubicBezTo>
                    <a:pt x="8664" y="7505"/>
                    <a:pt x="8575" y="7509"/>
                    <a:pt x="8483" y="7516"/>
                  </a:cubicBezTo>
                  <a:lnTo>
                    <a:pt x="8483" y="7516"/>
                  </a:lnTo>
                  <a:cubicBezTo>
                    <a:pt x="8488" y="7516"/>
                    <a:pt x="8494" y="7515"/>
                    <a:pt x="8500" y="7515"/>
                  </a:cubicBezTo>
                  <a:cubicBezTo>
                    <a:pt x="8559" y="7515"/>
                    <a:pt x="8614" y="7531"/>
                    <a:pt x="8668" y="7531"/>
                  </a:cubicBezTo>
                  <a:cubicBezTo>
                    <a:pt x="8674" y="7531"/>
                    <a:pt x="8679" y="7530"/>
                    <a:pt x="8685" y="7530"/>
                  </a:cubicBezTo>
                  <a:cubicBezTo>
                    <a:pt x="8705" y="7528"/>
                    <a:pt x="8726" y="7527"/>
                    <a:pt x="8747" y="7527"/>
                  </a:cubicBezTo>
                  <a:cubicBezTo>
                    <a:pt x="8782" y="7527"/>
                    <a:pt x="8815" y="7530"/>
                    <a:pt x="8848" y="7534"/>
                  </a:cubicBezTo>
                  <a:cubicBezTo>
                    <a:pt x="8862" y="7538"/>
                    <a:pt x="8875" y="7541"/>
                    <a:pt x="8900" y="7541"/>
                  </a:cubicBezTo>
                  <a:cubicBezTo>
                    <a:pt x="8907" y="7541"/>
                    <a:pt x="8914" y="7538"/>
                    <a:pt x="8924" y="7538"/>
                  </a:cubicBezTo>
                  <a:cubicBezTo>
                    <a:pt x="8945" y="7541"/>
                    <a:pt x="8963" y="7541"/>
                    <a:pt x="8984" y="7541"/>
                  </a:cubicBezTo>
                  <a:cubicBezTo>
                    <a:pt x="8973" y="7562"/>
                    <a:pt x="8928" y="7551"/>
                    <a:pt x="8904" y="7562"/>
                  </a:cubicBezTo>
                  <a:cubicBezTo>
                    <a:pt x="8872" y="7551"/>
                    <a:pt x="8838" y="7551"/>
                    <a:pt x="8799" y="7551"/>
                  </a:cubicBezTo>
                  <a:cubicBezTo>
                    <a:pt x="8789" y="7551"/>
                    <a:pt x="8778" y="7551"/>
                    <a:pt x="8768" y="7551"/>
                  </a:cubicBezTo>
                  <a:cubicBezTo>
                    <a:pt x="8651" y="7551"/>
                    <a:pt x="8539" y="7567"/>
                    <a:pt x="8425" y="7583"/>
                  </a:cubicBezTo>
                  <a:cubicBezTo>
                    <a:pt x="8338" y="7593"/>
                    <a:pt x="8249" y="7599"/>
                    <a:pt x="8162" y="7599"/>
                  </a:cubicBezTo>
                  <a:cubicBezTo>
                    <a:pt x="8130" y="7599"/>
                    <a:pt x="8099" y="7599"/>
                    <a:pt x="8068" y="7597"/>
                  </a:cubicBezTo>
                  <a:cubicBezTo>
                    <a:pt x="8049" y="7595"/>
                    <a:pt x="8030" y="7595"/>
                    <a:pt x="8012" y="7595"/>
                  </a:cubicBezTo>
                  <a:cubicBezTo>
                    <a:pt x="7937" y="7595"/>
                    <a:pt x="7870" y="7605"/>
                    <a:pt x="7800" y="7613"/>
                  </a:cubicBezTo>
                  <a:lnTo>
                    <a:pt x="7793" y="7613"/>
                  </a:lnTo>
                  <a:cubicBezTo>
                    <a:pt x="7790" y="7596"/>
                    <a:pt x="7785" y="7590"/>
                    <a:pt x="7764" y="7590"/>
                  </a:cubicBezTo>
                  <a:cubicBezTo>
                    <a:pt x="7755" y="7590"/>
                    <a:pt x="7745" y="7591"/>
                    <a:pt x="7730" y="7593"/>
                  </a:cubicBezTo>
                  <a:cubicBezTo>
                    <a:pt x="7675" y="7600"/>
                    <a:pt x="7616" y="7600"/>
                    <a:pt x="7561" y="7603"/>
                  </a:cubicBezTo>
                  <a:cubicBezTo>
                    <a:pt x="7514" y="7607"/>
                    <a:pt x="7468" y="7607"/>
                    <a:pt x="7420" y="7607"/>
                  </a:cubicBezTo>
                  <a:cubicBezTo>
                    <a:pt x="7383" y="7607"/>
                    <a:pt x="7345" y="7607"/>
                    <a:pt x="7307" y="7607"/>
                  </a:cubicBezTo>
                  <a:cubicBezTo>
                    <a:pt x="7250" y="7607"/>
                    <a:pt x="7193" y="7608"/>
                    <a:pt x="7138" y="7613"/>
                  </a:cubicBezTo>
                  <a:cubicBezTo>
                    <a:pt x="7124" y="7615"/>
                    <a:pt x="7111" y="7616"/>
                    <a:pt x="7097" y="7616"/>
                  </a:cubicBezTo>
                  <a:cubicBezTo>
                    <a:pt x="7054" y="7616"/>
                    <a:pt x="7010" y="7608"/>
                    <a:pt x="6971" y="7603"/>
                  </a:cubicBezTo>
                  <a:cubicBezTo>
                    <a:pt x="6933" y="7600"/>
                    <a:pt x="6929" y="7583"/>
                    <a:pt x="6929" y="7568"/>
                  </a:cubicBezTo>
                  <a:cubicBezTo>
                    <a:pt x="6929" y="7551"/>
                    <a:pt x="6947" y="7544"/>
                    <a:pt x="6974" y="7544"/>
                  </a:cubicBezTo>
                  <a:cubicBezTo>
                    <a:pt x="6980" y="7544"/>
                    <a:pt x="6987" y="7545"/>
                    <a:pt x="6993" y="7545"/>
                  </a:cubicBezTo>
                  <a:cubicBezTo>
                    <a:pt x="7101" y="7545"/>
                    <a:pt x="7205" y="7522"/>
                    <a:pt x="7315" y="7522"/>
                  </a:cubicBezTo>
                  <a:cubicBezTo>
                    <a:pt x="7332" y="7522"/>
                    <a:pt x="7349" y="7522"/>
                    <a:pt x="7367" y="7523"/>
                  </a:cubicBezTo>
                  <a:cubicBezTo>
                    <a:pt x="7391" y="7523"/>
                    <a:pt x="7418" y="7520"/>
                    <a:pt x="7443" y="7513"/>
                  </a:cubicBezTo>
                  <a:lnTo>
                    <a:pt x="7446" y="7513"/>
                  </a:lnTo>
                  <a:cubicBezTo>
                    <a:pt x="7467" y="7513"/>
                    <a:pt x="7485" y="7509"/>
                    <a:pt x="7501" y="7509"/>
                  </a:cubicBezTo>
                  <a:cubicBezTo>
                    <a:pt x="7536" y="7506"/>
                    <a:pt x="7575" y="7506"/>
                    <a:pt x="7610" y="7506"/>
                  </a:cubicBezTo>
                  <a:cubicBezTo>
                    <a:pt x="7634" y="7509"/>
                    <a:pt x="7655" y="7517"/>
                    <a:pt x="7672" y="7530"/>
                  </a:cubicBezTo>
                  <a:cubicBezTo>
                    <a:pt x="7665" y="7538"/>
                    <a:pt x="7651" y="7548"/>
                    <a:pt x="7668" y="7555"/>
                  </a:cubicBezTo>
                  <a:cubicBezTo>
                    <a:pt x="7678" y="7559"/>
                    <a:pt x="7687" y="7560"/>
                    <a:pt x="7696" y="7560"/>
                  </a:cubicBezTo>
                  <a:cubicBezTo>
                    <a:pt x="7709" y="7560"/>
                    <a:pt x="7722" y="7557"/>
                    <a:pt x="7735" y="7555"/>
                  </a:cubicBezTo>
                  <a:lnTo>
                    <a:pt x="7821" y="7555"/>
                  </a:lnTo>
                  <a:cubicBezTo>
                    <a:pt x="7839" y="7555"/>
                    <a:pt x="7863" y="7555"/>
                    <a:pt x="7863" y="7541"/>
                  </a:cubicBezTo>
                  <a:cubicBezTo>
                    <a:pt x="7863" y="7531"/>
                    <a:pt x="7852" y="7530"/>
                    <a:pt x="7838" y="7530"/>
                  </a:cubicBezTo>
                  <a:cubicBezTo>
                    <a:pt x="7831" y="7530"/>
                    <a:pt x="7824" y="7530"/>
                    <a:pt x="7818" y="7530"/>
                  </a:cubicBezTo>
                  <a:cubicBezTo>
                    <a:pt x="7813" y="7530"/>
                    <a:pt x="7809" y="7529"/>
                    <a:pt x="7804" y="7529"/>
                  </a:cubicBezTo>
                  <a:cubicBezTo>
                    <a:pt x="7795" y="7529"/>
                    <a:pt x="7786" y="7530"/>
                    <a:pt x="7776" y="7530"/>
                  </a:cubicBezTo>
                  <a:cubicBezTo>
                    <a:pt x="7760" y="7530"/>
                    <a:pt x="7744" y="7528"/>
                    <a:pt x="7730" y="7517"/>
                  </a:cubicBezTo>
                  <a:cubicBezTo>
                    <a:pt x="7745" y="7509"/>
                    <a:pt x="7769" y="7513"/>
                    <a:pt x="7786" y="7506"/>
                  </a:cubicBezTo>
                  <a:lnTo>
                    <a:pt x="7793" y="7506"/>
                  </a:lnTo>
                  <a:cubicBezTo>
                    <a:pt x="7860" y="7503"/>
                    <a:pt x="7924" y="7492"/>
                    <a:pt x="7990" y="7492"/>
                  </a:cubicBezTo>
                  <a:cubicBezTo>
                    <a:pt x="7999" y="7492"/>
                    <a:pt x="8009" y="7492"/>
                    <a:pt x="8018" y="7493"/>
                  </a:cubicBezTo>
                  <a:cubicBezTo>
                    <a:pt x="8052" y="7494"/>
                    <a:pt x="8086" y="7495"/>
                    <a:pt x="8120" y="7495"/>
                  </a:cubicBezTo>
                  <a:cubicBezTo>
                    <a:pt x="8200" y="7495"/>
                    <a:pt x="8278" y="7489"/>
                    <a:pt x="8352" y="7464"/>
                  </a:cubicBezTo>
                  <a:cubicBezTo>
                    <a:pt x="8362" y="7463"/>
                    <a:pt x="8372" y="7462"/>
                    <a:pt x="8383" y="7462"/>
                  </a:cubicBezTo>
                  <a:cubicBezTo>
                    <a:pt x="8393" y="7462"/>
                    <a:pt x="8404" y="7463"/>
                    <a:pt x="8414" y="7464"/>
                  </a:cubicBezTo>
                  <a:cubicBezTo>
                    <a:pt x="8435" y="7464"/>
                    <a:pt x="8456" y="7468"/>
                    <a:pt x="8473" y="7472"/>
                  </a:cubicBezTo>
                  <a:cubicBezTo>
                    <a:pt x="8505" y="7479"/>
                    <a:pt x="8536" y="7482"/>
                    <a:pt x="8571" y="7482"/>
                  </a:cubicBezTo>
                  <a:cubicBezTo>
                    <a:pt x="8595" y="7482"/>
                    <a:pt x="8622" y="7482"/>
                    <a:pt x="8654" y="7475"/>
                  </a:cubicBezTo>
                  <a:cubicBezTo>
                    <a:pt x="8660" y="7475"/>
                    <a:pt x="8667" y="7472"/>
                    <a:pt x="8675" y="7468"/>
                  </a:cubicBezTo>
                  <a:cubicBezTo>
                    <a:pt x="8688" y="7464"/>
                    <a:pt x="8699" y="7464"/>
                    <a:pt x="8709" y="7461"/>
                  </a:cubicBezTo>
                  <a:close/>
                  <a:moveTo>
                    <a:pt x="6763" y="7534"/>
                  </a:moveTo>
                  <a:cubicBezTo>
                    <a:pt x="6766" y="7544"/>
                    <a:pt x="6790" y="7544"/>
                    <a:pt x="6801" y="7548"/>
                  </a:cubicBezTo>
                  <a:cubicBezTo>
                    <a:pt x="6832" y="7562"/>
                    <a:pt x="6835" y="7589"/>
                    <a:pt x="6808" y="7593"/>
                  </a:cubicBezTo>
                  <a:cubicBezTo>
                    <a:pt x="6752" y="7597"/>
                    <a:pt x="6710" y="7618"/>
                    <a:pt x="6655" y="7618"/>
                  </a:cubicBezTo>
                  <a:cubicBezTo>
                    <a:pt x="6541" y="7621"/>
                    <a:pt x="6426" y="7631"/>
                    <a:pt x="6312" y="7642"/>
                  </a:cubicBezTo>
                  <a:cubicBezTo>
                    <a:pt x="6304" y="7642"/>
                    <a:pt x="6298" y="7643"/>
                    <a:pt x="6292" y="7643"/>
                  </a:cubicBezTo>
                  <a:cubicBezTo>
                    <a:pt x="6269" y="7643"/>
                    <a:pt x="6255" y="7637"/>
                    <a:pt x="6249" y="7621"/>
                  </a:cubicBezTo>
                  <a:cubicBezTo>
                    <a:pt x="6291" y="7621"/>
                    <a:pt x="6319" y="7610"/>
                    <a:pt x="6319" y="7586"/>
                  </a:cubicBezTo>
                  <a:cubicBezTo>
                    <a:pt x="6319" y="7565"/>
                    <a:pt x="6336" y="7562"/>
                    <a:pt x="6371" y="7562"/>
                  </a:cubicBezTo>
                  <a:cubicBezTo>
                    <a:pt x="6379" y="7563"/>
                    <a:pt x="6387" y="7563"/>
                    <a:pt x="6396" y="7563"/>
                  </a:cubicBezTo>
                  <a:cubicBezTo>
                    <a:pt x="6414" y="7563"/>
                    <a:pt x="6432" y="7562"/>
                    <a:pt x="6451" y="7562"/>
                  </a:cubicBezTo>
                  <a:cubicBezTo>
                    <a:pt x="6456" y="7562"/>
                    <a:pt x="6462" y="7562"/>
                    <a:pt x="6467" y="7562"/>
                  </a:cubicBezTo>
                  <a:cubicBezTo>
                    <a:pt x="6494" y="7562"/>
                    <a:pt x="6519" y="7564"/>
                    <a:pt x="6516" y="7589"/>
                  </a:cubicBezTo>
                  <a:cubicBezTo>
                    <a:pt x="6514" y="7601"/>
                    <a:pt x="6534" y="7608"/>
                    <a:pt x="6560" y="7608"/>
                  </a:cubicBezTo>
                  <a:cubicBezTo>
                    <a:pt x="6565" y="7608"/>
                    <a:pt x="6570" y="7607"/>
                    <a:pt x="6575" y="7607"/>
                  </a:cubicBezTo>
                  <a:cubicBezTo>
                    <a:pt x="6606" y="7607"/>
                    <a:pt x="6638" y="7600"/>
                    <a:pt x="6669" y="7597"/>
                  </a:cubicBezTo>
                  <a:cubicBezTo>
                    <a:pt x="6694" y="7597"/>
                    <a:pt x="6718" y="7589"/>
                    <a:pt x="6721" y="7576"/>
                  </a:cubicBezTo>
                  <a:cubicBezTo>
                    <a:pt x="6725" y="7558"/>
                    <a:pt x="6694" y="7558"/>
                    <a:pt x="6673" y="7551"/>
                  </a:cubicBezTo>
                  <a:cubicBezTo>
                    <a:pt x="6700" y="7544"/>
                    <a:pt x="6731" y="7544"/>
                    <a:pt x="6756" y="7534"/>
                  </a:cubicBezTo>
                  <a:close/>
                  <a:moveTo>
                    <a:pt x="14354" y="7638"/>
                  </a:moveTo>
                  <a:lnTo>
                    <a:pt x="14354" y="7638"/>
                  </a:lnTo>
                  <a:cubicBezTo>
                    <a:pt x="14350" y="7645"/>
                    <a:pt x="14357" y="7652"/>
                    <a:pt x="14340" y="7655"/>
                  </a:cubicBezTo>
                  <a:cubicBezTo>
                    <a:pt x="14347" y="7652"/>
                    <a:pt x="14350" y="7645"/>
                    <a:pt x="14354" y="7638"/>
                  </a:cubicBezTo>
                  <a:close/>
                  <a:moveTo>
                    <a:pt x="16994" y="7659"/>
                  </a:moveTo>
                  <a:cubicBezTo>
                    <a:pt x="17001" y="7663"/>
                    <a:pt x="17004" y="7663"/>
                    <a:pt x="17011" y="7666"/>
                  </a:cubicBezTo>
                  <a:lnTo>
                    <a:pt x="16998" y="7666"/>
                  </a:lnTo>
                  <a:cubicBezTo>
                    <a:pt x="16990" y="7663"/>
                    <a:pt x="16994" y="7663"/>
                    <a:pt x="16994" y="7659"/>
                  </a:cubicBezTo>
                  <a:close/>
                  <a:moveTo>
                    <a:pt x="14128" y="7663"/>
                  </a:moveTo>
                  <a:cubicBezTo>
                    <a:pt x="14163" y="7666"/>
                    <a:pt x="14188" y="7673"/>
                    <a:pt x="14215" y="7687"/>
                  </a:cubicBezTo>
                  <a:cubicBezTo>
                    <a:pt x="14198" y="7682"/>
                    <a:pt x="14178" y="7678"/>
                    <a:pt x="14159" y="7678"/>
                  </a:cubicBezTo>
                  <a:cubicBezTo>
                    <a:pt x="14152" y="7678"/>
                    <a:pt x="14145" y="7679"/>
                    <a:pt x="14138" y="7680"/>
                  </a:cubicBezTo>
                  <a:cubicBezTo>
                    <a:pt x="14138" y="7673"/>
                    <a:pt x="14135" y="7669"/>
                    <a:pt x="14128" y="7663"/>
                  </a:cubicBezTo>
                  <a:close/>
                  <a:moveTo>
                    <a:pt x="6877" y="7704"/>
                  </a:moveTo>
                  <a:lnTo>
                    <a:pt x="6877" y="7707"/>
                  </a:lnTo>
                  <a:lnTo>
                    <a:pt x="6874" y="7707"/>
                  </a:lnTo>
                  <a:lnTo>
                    <a:pt x="6877" y="7704"/>
                  </a:lnTo>
                  <a:close/>
                  <a:moveTo>
                    <a:pt x="5130" y="7727"/>
                  </a:moveTo>
                  <a:cubicBezTo>
                    <a:pt x="5132" y="7727"/>
                    <a:pt x="5134" y="7728"/>
                    <a:pt x="5136" y="7728"/>
                  </a:cubicBezTo>
                  <a:cubicBezTo>
                    <a:pt x="5128" y="7732"/>
                    <a:pt x="5122" y="7732"/>
                    <a:pt x="5122" y="7738"/>
                  </a:cubicBezTo>
                  <a:cubicBezTo>
                    <a:pt x="5118" y="7735"/>
                    <a:pt x="5115" y="7735"/>
                    <a:pt x="5112" y="7735"/>
                  </a:cubicBezTo>
                  <a:cubicBezTo>
                    <a:pt x="5117" y="7732"/>
                    <a:pt x="5122" y="7727"/>
                    <a:pt x="5130" y="7727"/>
                  </a:cubicBezTo>
                  <a:close/>
                  <a:moveTo>
                    <a:pt x="16845" y="7527"/>
                  </a:moveTo>
                  <a:lnTo>
                    <a:pt x="16845" y="7527"/>
                  </a:lnTo>
                  <a:cubicBezTo>
                    <a:pt x="16966" y="7544"/>
                    <a:pt x="17081" y="7523"/>
                    <a:pt x="17188" y="7551"/>
                  </a:cubicBezTo>
                  <a:cubicBezTo>
                    <a:pt x="17215" y="7559"/>
                    <a:pt x="17248" y="7563"/>
                    <a:pt x="17281" y="7563"/>
                  </a:cubicBezTo>
                  <a:cubicBezTo>
                    <a:pt x="17304" y="7563"/>
                    <a:pt x="17326" y="7561"/>
                    <a:pt x="17347" y="7558"/>
                  </a:cubicBezTo>
                  <a:cubicBezTo>
                    <a:pt x="17401" y="7553"/>
                    <a:pt x="17455" y="7549"/>
                    <a:pt x="17509" y="7549"/>
                  </a:cubicBezTo>
                  <a:cubicBezTo>
                    <a:pt x="17584" y="7549"/>
                    <a:pt x="17660" y="7556"/>
                    <a:pt x="17736" y="7572"/>
                  </a:cubicBezTo>
                  <a:cubicBezTo>
                    <a:pt x="17719" y="7572"/>
                    <a:pt x="17704" y="7571"/>
                    <a:pt x="17689" y="7571"/>
                  </a:cubicBezTo>
                  <a:cubicBezTo>
                    <a:pt x="17665" y="7571"/>
                    <a:pt x="17645" y="7573"/>
                    <a:pt x="17626" y="7579"/>
                  </a:cubicBezTo>
                  <a:cubicBezTo>
                    <a:pt x="17611" y="7583"/>
                    <a:pt x="17601" y="7586"/>
                    <a:pt x="17584" y="7589"/>
                  </a:cubicBezTo>
                  <a:cubicBezTo>
                    <a:pt x="17572" y="7588"/>
                    <a:pt x="17561" y="7587"/>
                    <a:pt x="17549" y="7587"/>
                  </a:cubicBezTo>
                  <a:cubicBezTo>
                    <a:pt x="17533" y="7587"/>
                    <a:pt x="17518" y="7589"/>
                    <a:pt x="17504" y="7593"/>
                  </a:cubicBezTo>
                  <a:cubicBezTo>
                    <a:pt x="17487" y="7597"/>
                    <a:pt x="17456" y="7600"/>
                    <a:pt x="17459" y="7613"/>
                  </a:cubicBezTo>
                  <a:cubicBezTo>
                    <a:pt x="17461" y="7622"/>
                    <a:pt x="17467" y="7624"/>
                    <a:pt x="17476" y="7624"/>
                  </a:cubicBezTo>
                  <a:cubicBezTo>
                    <a:pt x="17487" y="7624"/>
                    <a:pt x="17500" y="7621"/>
                    <a:pt x="17511" y="7621"/>
                  </a:cubicBezTo>
                  <a:cubicBezTo>
                    <a:pt x="17528" y="7621"/>
                    <a:pt x="17549" y="7624"/>
                    <a:pt x="17570" y="7624"/>
                  </a:cubicBezTo>
                  <a:lnTo>
                    <a:pt x="17576" y="7624"/>
                  </a:lnTo>
                  <a:cubicBezTo>
                    <a:pt x="17584" y="7628"/>
                    <a:pt x="17594" y="7628"/>
                    <a:pt x="17597" y="7631"/>
                  </a:cubicBezTo>
                  <a:cubicBezTo>
                    <a:pt x="17632" y="7642"/>
                    <a:pt x="17681" y="7642"/>
                    <a:pt x="17691" y="7666"/>
                  </a:cubicBezTo>
                  <a:cubicBezTo>
                    <a:pt x="17661" y="7671"/>
                    <a:pt x="17632" y="7674"/>
                    <a:pt x="17601" y="7674"/>
                  </a:cubicBezTo>
                  <a:cubicBezTo>
                    <a:pt x="17590" y="7674"/>
                    <a:pt x="17578" y="7673"/>
                    <a:pt x="17566" y="7673"/>
                  </a:cubicBezTo>
                  <a:cubicBezTo>
                    <a:pt x="17517" y="7665"/>
                    <a:pt x="17468" y="7652"/>
                    <a:pt x="17413" y="7652"/>
                  </a:cubicBezTo>
                  <a:cubicBezTo>
                    <a:pt x="17399" y="7652"/>
                    <a:pt x="17384" y="7653"/>
                    <a:pt x="17368" y="7655"/>
                  </a:cubicBezTo>
                  <a:lnTo>
                    <a:pt x="17352" y="7655"/>
                  </a:lnTo>
                  <a:cubicBezTo>
                    <a:pt x="17347" y="7655"/>
                    <a:pt x="17347" y="7655"/>
                    <a:pt x="17347" y="7659"/>
                  </a:cubicBezTo>
                  <a:cubicBezTo>
                    <a:pt x="17272" y="7659"/>
                    <a:pt x="17195" y="7669"/>
                    <a:pt x="17118" y="7673"/>
                  </a:cubicBezTo>
                  <a:cubicBezTo>
                    <a:pt x="17118" y="7669"/>
                    <a:pt x="17123" y="7669"/>
                    <a:pt x="17123" y="7669"/>
                  </a:cubicBezTo>
                  <a:cubicBezTo>
                    <a:pt x="17099" y="7634"/>
                    <a:pt x="17075" y="7618"/>
                    <a:pt x="17038" y="7618"/>
                  </a:cubicBezTo>
                  <a:cubicBezTo>
                    <a:pt x="17021" y="7618"/>
                    <a:pt x="17001" y="7621"/>
                    <a:pt x="16977" y="7628"/>
                  </a:cubicBezTo>
                  <a:lnTo>
                    <a:pt x="16977" y="7631"/>
                  </a:lnTo>
                  <a:cubicBezTo>
                    <a:pt x="16969" y="7631"/>
                    <a:pt x="16963" y="7631"/>
                    <a:pt x="16952" y="7628"/>
                  </a:cubicBezTo>
                  <a:cubicBezTo>
                    <a:pt x="16929" y="7615"/>
                    <a:pt x="16902" y="7611"/>
                    <a:pt x="16874" y="7611"/>
                  </a:cubicBezTo>
                  <a:cubicBezTo>
                    <a:pt x="16845" y="7611"/>
                    <a:pt x="16814" y="7615"/>
                    <a:pt x="16785" y="7615"/>
                  </a:cubicBezTo>
                  <a:cubicBezTo>
                    <a:pt x="16774" y="7615"/>
                    <a:pt x="16764" y="7615"/>
                    <a:pt x="16755" y="7613"/>
                  </a:cubicBezTo>
                  <a:cubicBezTo>
                    <a:pt x="16748" y="7621"/>
                    <a:pt x="16740" y="7624"/>
                    <a:pt x="16734" y="7631"/>
                  </a:cubicBezTo>
                  <a:cubicBezTo>
                    <a:pt x="16748" y="7651"/>
                    <a:pt x="16768" y="7658"/>
                    <a:pt x="16793" y="7658"/>
                  </a:cubicBezTo>
                  <a:cubicBezTo>
                    <a:pt x="16811" y="7658"/>
                    <a:pt x="16831" y="7654"/>
                    <a:pt x="16852" y="7648"/>
                  </a:cubicBezTo>
                  <a:lnTo>
                    <a:pt x="16907" y="7648"/>
                  </a:lnTo>
                  <a:cubicBezTo>
                    <a:pt x="16875" y="7662"/>
                    <a:pt x="16841" y="7672"/>
                    <a:pt x="16804" y="7672"/>
                  </a:cubicBezTo>
                  <a:cubicBezTo>
                    <a:pt x="16778" y="7672"/>
                    <a:pt x="16751" y="7667"/>
                    <a:pt x="16723" y="7655"/>
                  </a:cubicBezTo>
                  <a:lnTo>
                    <a:pt x="16723" y="7655"/>
                  </a:lnTo>
                  <a:cubicBezTo>
                    <a:pt x="16726" y="7694"/>
                    <a:pt x="16690" y="7702"/>
                    <a:pt x="16642" y="7702"/>
                  </a:cubicBezTo>
                  <a:cubicBezTo>
                    <a:pt x="16629" y="7702"/>
                    <a:pt x="16616" y="7702"/>
                    <a:pt x="16602" y="7701"/>
                  </a:cubicBezTo>
                  <a:cubicBezTo>
                    <a:pt x="16588" y="7701"/>
                    <a:pt x="16571" y="7701"/>
                    <a:pt x="16561" y="7707"/>
                  </a:cubicBezTo>
                  <a:cubicBezTo>
                    <a:pt x="16552" y="7714"/>
                    <a:pt x="16543" y="7716"/>
                    <a:pt x="16533" y="7716"/>
                  </a:cubicBezTo>
                  <a:cubicBezTo>
                    <a:pt x="16527" y="7716"/>
                    <a:pt x="16521" y="7715"/>
                    <a:pt x="16515" y="7714"/>
                  </a:cubicBezTo>
                  <a:cubicBezTo>
                    <a:pt x="16522" y="7690"/>
                    <a:pt x="16477" y="7693"/>
                    <a:pt x="16463" y="7680"/>
                  </a:cubicBezTo>
                  <a:cubicBezTo>
                    <a:pt x="16479" y="7664"/>
                    <a:pt x="16501" y="7648"/>
                    <a:pt x="16448" y="7648"/>
                  </a:cubicBezTo>
                  <a:cubicBezTo>
                    <a:pt x="16443" y="7648"/>
                    <a:pt x="16438" y="7648"/>
                    <a:pt x="16432" y="7648"/>
                  </a:cubicBezTo>
                  <a:cubicBezTo>
                    <a:pt x="16401" y="7658"/>
                    <a:pt x="16370" y="7662"/>
                    <a:pt x="16338" y="7662"/>
                  </a:cubicBezTo>
                  <a:cubicBezTo>
                    <a:pt x="16313" y="7662"/>
                    <a:pt x="16288" y="7660"/>
                    <a:pt x="16262" y="7655"/>
                  </a:cubicBezTo>
                  <a:cubicBezTo>
                    <a:pt x="16252" y="7652"/>
                    <a:pt x="16241" y="7648"/>
                    <a:pt x="16228" y="7648"/>
                  </a:cubicBezTo>
                  <a:lnTo>
                    <a:pt x="16220" y="7648"/>
                  </a:lnTo>
                  <a:cubicBezTo>
                    <a:pt x="16211" y="7646"/>
                    <a:pt x="16201" y="7646"/>
                    <a:pt x="16191" y="7646"/>
                  </a:cubicBezTo>
                  <a:cubicBezTo>
                    <a:pt x="16167" y="7646"/>
                    <a:pt x="16142" y="7650"/>
                    <a:pt x="16119" y="7655"/>
                  </a:cubicBezTo>
                  <a:cubicBezTo>
                    <a:pt x="16113" y="7659"/>
                    <a:pt x="16109" y="7659"/>
                    <a:pt x="16103" y="7663"/>
                  </a:cubicBezTo>
                  <a:cubicBezTo>
                    <a:pt x="16089" y="7663"/>
                    <a:pt x="16074" y="7666"/>
                    <a:pt x="16061" y="7666"/>
                  </a:cubicBezTo>
                  <a:cubicBezTo>
                    <a:pt x="16057" y="7666"/>
                    <a:pt x="16054" y="7663"/>
                    <a:pt x="16050" y="7663"/>
                  </a:cubicBezTo>
                  <a:cubicBezTo>
                    <a:pt x="16036" y="7659"/>
                    <a:pt x="16023" y="7657"/>
                    <a:pt x="16010" y="7657"/>
                  </a:cubicBezTo>
                  <a:cubicBezTo>
                    <a:pt x="15987" y="7657"/>
                    <a:pt x="15967" y="7663"/>
                    <a:pt x="15946" y="7669"/>
                  </a:cubicBezTo>
                  <a:lnTo>
                    <a:pt x="15929" y="7669"/>
                  </a:lnTo>
                  <a:cubicBezTo>
                    <a:pt x="15904" y="7652"/>
                    <a:pt x="15877" y="7648"/>
                    <a:pt x="15842" y="7648"/>
                  </a:cubicBezTo>
                  <a:cubicBezTo>
                    <a:pt x="15827" y="7648"/>
                    <a:pt x="15811" y="7648"/>
                    <a:pt x="15796" y="7648"/>
                  </a:cubicBezTo>
                  <a:cubicBezTo>
                    <a:pt x="15692" y="7648"/>
                    <a:pt x="15596" y="7660"/>
                    <a:pt x="15526" y="7717"/>
                  </a:cubicBezTo>
                  <a:cubicBezTo>
                    <a:pt x="15509" y="7676"/>
                    <a:pt x="15461" y="7666"/>
                    <a:pt x="15412" y="7659"/>
                  </a:cubicBezTo>
                  <a:cubicBezTo>
                    <a:pt x="15400" y="7657"/>
                    <a:pt x="15386" y="7655"/>
                    <a:pt x="15371" y="7655"/>
                  </a:cubicBezTo>
                  <a:cubicBezTo>
                    <a:pt x="15326" y="7655"/>
                    <a:pt x="15276" y="7667"/>
                    <a:pt x="15273" y="7680"/>
                  </a:cubicBezTo>
                  <a:cubicBezTo>
                    <a:pt x="15270" y="7707"/>
                    <a:pt x="15312" y="7722"/>
                    <a:pt x="15353" y="7732"/>
                  </a:cubicBezTo>
                  <a:cubicBezTo>
                    <a:pt x="15360" y="7732"/>
                    <a:pt x="15363" y="7732"/>
                    <a:pt x="15363" y="7735"/>
                  </a:cubicBezTo>
                  <a:cubicBezTo>
                    <a:pt x="15320" y="7732"/>
                    <a:pt x="15278" y="7730"/>
                    <a:pt x="15235" y="7730"/>
                  </a:cubicBezTo>
                  <a:cubicBezTo>
                    <a:pt x="15193" y="7730"/>
                    <a:pt x="15150" y="7732"/>
                    <a:pt x="15107" y="7735"/>
                  </a:cubicBezTo>
                  <a:cubicBezTo>
                    <a:pt x="15085" y="7737"/>
                    <a:pt x="15063" y="7739"/>
                    <a:pt x="15041" y="7739"/>
                  </a:cubicBezTo>
                  <a:cubicBezTo>
                    <a:pt x="15020" y="7739"/>
                    <a:pt x="14999" y="7737"/>
                    <a:pt x="14979" y="7732"/>
                  </a:cubicBezTo>
                  <a:cubicBezTo>
                    <a:pt x="14955" y="7724"/>
                    <a:pt x="14933" y="7720"/>
                    <a:pt x="14912" y="7720"/>
                  </a:cubicBezTo>
                  <a:cubicBezTo>
                    <a:pt x="14886" y="7720"/>
                    <a:pt x="14861" y="7725"/>
                    <a:pt x="14833" y="7735"/>
                  </a:cubicBezTo>
                  <a:cubicBezTo>
                    <a:pt x="14798" y="7748"/>
                    <a:pt x="14762" y="7754"/>
                    <a:pt x="14728" y="7754"/>
                  </a:cubicBezTo>
                  <a:cubicBezTo>
                    <a:pt x="14677" y="7754"/>
                    <a:pt x="14630" y="7740"/>
                    <a:pt x="14596" y="7717"/>
                  </a:cubicBezTo>
                  <a:cubicBezTo>
                    <a:pt x="14593" y="7714"/>
                    <a:pt x="14586" y="7711"/>
                    <a:pt x="14583" y="7704"/>
                  </a:cubicBezTo>
                  <a:cubicBezTo>
                    <a:pt x="14583" y="7693"/>
                    <a:pt x="14569" y="7687"/>
                    <a:pt x="14545" y="7683"/>
                  </a:cubicBezTo>
                  <a:cubicBezTo>
                    <a:pt x="14540" y="7683"/>
                    <a:pt x="14536" y="7683"/>
                    <a:pt x="14532" y="7683"/>
                  </a:cubicBezTo>
                  <a:cubicBezTo>
                    <a:pt x="14495" y="7683"/>
                    <a:pt x="14460" y="7695"/>
                    <a:pt x="14444" y="7711"/>
                  </a:cubicBezTo>
                  <a:cubicBezTo>
                    <a:pt x="14430" y="7725"/>
                    <a:pt x="14410" y="7730"/>
                    <a:pt x="14391" y="7730"/>
                  </a:cubicBezTo>
                  <a:cubicBezTo>
                    <a:pt x="14373" y="7730"/>
                    <a:pt x="14356" y="7726"/>
                    <a:pt x="14343" y="7722"/>
                  </a:cubicBezTo>
                  <a:cubicBezTo>
                    <a:pt x="14326" y="7714"/>
                    <a:pt x="14312" y="7711"/>
                    <a:pt x="14295" y="7711"/>
                  </a:cubicBezTo>
                  <a:cubicBezTo>
                    <a:pt x="14284" y="7707"/>
                    <a:pt x="14274" y="7704"/>
                    <a:pt x="14263" y="7704"/>
                  </a:cubicBezTo>
                  <a:lnTo>
                    <a:pt x="14239" y="7704"/>
                  </a:lnTo>
                  <a:cubicBezTo>
                    <a:pt x="14233" y="7701"/>
                    <a:pt x="14229" y="7701"/>
                    <a:pt x="14225" y="7701"/>
                  </a:cubicBezTo>
                  <a:lnTo>
                    <a:pt x="14225" y="7690"/>
                  </a:lnTo>
                  <a:cubicBezTo>
                    <a:pt x="14267" y="7683"/>
                    <a:pt x="14312" y="7680"/>
                    <a:pt x="14357" y="7673"/>
                  </a:cubicBezTo>
                  <a:cubicBezTo>
                    <a:pt x="14382" y="7669"/>
                    <a:pt x="14396" y="7663"/>
                    <a:pt x="14396" y="7652"/>
                  </a:cubicBezTo>
                  <a:cubicBezTo>
                    <a:pt x="14396" y="7634"/>
                    <a:pt x="14371" y="7642"/>
                    <a:pt x="14354" y="7638"/>
                  </a:cubicBezTo>
                  <a:lnTo>
                    <a:pt x="14354" y="7638"/>
                  </a:lnTo>
                  <a:cubicBezTo>
                    <a:pt x="14354" y="7638"/>
                    <a:pt x="14354" y="7638"/>
                    <a:pt x="14354" y="7638"/>
                  </a:cubicBezTo>
                  <a:cubicBezTo>
                    <a:pt x="14326" y="7632"/>
                    <a:pt x="14298" y="7620"/>
                    <a:pt x="14265" y="7620"/>
                  </a:cubicBezTo>
                  <a:cubicBezTo>
                    <a:pt x="14262" y="7620"/>
                    <a:pt x="14257" y="7621"/>
                    <a:pt x="14253" y="7621"/>
                  </a:cubicBezTo>
                  <a:cubicBezTo>
                    <a:pt x="14243" y="7621"/>
                    <a:pt x="14236" y="7618"/>
                    <a:pt x="14250" y="7607"/>
                  </a:cubicBezTo>
                  <a:cubicBezTo>
                    <a:pt x="14292" y="7590"/>
                    <a:pt x="14333" y="7581"/>
                    <a:pt x="14379" y="7581"/>
                  </a:cubicBezTo>
                  <a:cubicBezTo>
                    <a:pt x="14408" y="7581"/>
                    <a:pt x="14440" y="7584"/>
                    <a:pt x="14475" y="7593"/>
                  </a:cubicBezTo>
                  <a:cubicBezTo>
                    <a:pt x="14509" y="7599"/>
                    <a:pt x="14545" y="7603"/>
                    <a:pt x="14581" y="7603"/>
                  </a:cubicBezTo>
                  <a:cubicBezTo>
                    <a:pt x="14626" y="7603"/>
                    <a:pt x="14672" y="7596"/>
                    <a:pt x="14715" y="7579"/>
                  </a:cubicBezTo>
                  <a:cubicBezTo>
                    <a:pt x="14726" y="7575"/>
                    <a:pt x="14739" y="7573"/>
                    <a:pt x="14752" y="7573"/>
                  </a:cubicBezTo>
                  <a:cubicBezTo>
                    <a:pt x="14769" y="7573"/>
                    <a:pt x="14787" y="7576"/>
                    <a:pt x="14805" y="7583"/>
                  </a:cubicBezTo>
                  <a:cubicBezTo>
                    <a:pt x="14830" y="7592"/>
                    <a:pt x="14857" y="7597"/>
                    <a:pt x="14885" y="7597"/>
                  </a:cubicBezTo>
                  <a:cubicBezTo>
                    <a:pt x="14910" y="7597"/>
                    <a:pt x="14936" y="7593"/>
                    <a:pt x="14961" y="7583"/>
                  </a:cubicBezTo>
                  <a:cubicBezTo>
                    <a:pt x="14978" y="7577"/>
                    <a:pt x="14994" y="7574"/>
                    <a:pt x="15011" y="7574"/>
                  </a:cubicBezTo>
                  <a:cubicBezTo>
                    <a:pt x="15025" y="7574"/>
                    <a:pt x="15039" y="7576"/>
                    <a:pt x="15054" y="7579"/>
                  </a:cubicBezTo>
                  <a:cubicBezTo>
                    <a:pt x="15074" y="7586"/>
                    <a:pt x="15095" y="7588"/>
                    <a:pt x="15117" y="7588"/>
                  </a:cubicBezTo>
                  <a:cubicBezTo>
                    <a:pt x="15130" y="7588"/>
                    <a:pt x="15142" y="7587"/>
                    <a:pt x="15155" y="7586"/>
                  </a:cubicBezTo>
                  <a:cubicBezTo>
                    <a:pt x="15164" y="7585"/>
                    <a:pt x="15172" y="7585"/>
                    <a:pt x="15180" y="7585"/>
                  </a:cubicBezTo>
                  <a:cubicBezTo>
                    <a:pt x="15204" y="7585"/>
                    <a:pt x="15225" y="7589"/>
                    <a:pt x="15249" y="7597"/>
                  </a:cubicBezTo>
                  <a:cubicBezTo>
                    <a:pt x="15283" y="7610"/>
                    <a:pt x="15316" y="7621"/>
                    <a:pt x="15354" y="7621"/>
                  </a:cubicBezTo>
                  <a:cubicBezTo>
                    <a:pt x="15374" y="7621"/>
                    <a:pt x="15396" y="7617"/>
                    <a:pt x="15419" y="7610"/>
                  </a:cubicBezTo>
                  <a:cubicBezTo>
                    <a:pt x="15429" y="7610"/>
                    <a:pt x="15440" y="7610"/>
                    <a:pt x="15450" y="7613"/>
                  </a:cubicBezTo>
                  <a:cubicBezTo>
                    <a:pt x="15487" y="7623"/>
                    <a:pt x="15511" y="7628"/>
                    <a:pt x="15527" y="7628"/>
                  </a:cubicBezTo>
                  <a:cubicBezTo>
                    <a:pt x="15554" y="7628"/>
                    <a:pt x="15563" y="7614"/>
                    <a:pt x="15582" y="7583"/>
                  </a:cubicBezTo>
                  <a:cubicBezTo>
                    <a:pt x="15589" y="7583"/>
                    <a:pt x="15596" y="7583"/>
                    <a:pt x="15603" y="7579"/>
                  </a:cubicBezTo>
                  <a:cubicBezTo>
                    <a:pt x="15606" y="7586"/>
                    <a:pt x="15606" y="7593"/>
                    <a:pt x="15603" y="7603"/>
                  </a:cubicBezTo>
                  <a:cubicBezTo>
                    <a:pt x="15599" y="7613"/>
                    <a:pt x="15589" y="7631"/>
                    <a:pt x="15616" y="7634"/>
                  </a:cubicBezTo>
                  <a:cubicBezTo>
                    <a:pt x="15620" y="7635"/>
                    <a:pt x="15623" y="7635"/>
                    <a:pt x="15627" y="7635"/>
                  </a:cubicBezTo>
                  <a:cubicBezTo>
                    <a:pt x="15655" y="7635"/>
                    <a:pt x="15669" y="7619"/>
                    <a:pt x="15672" y="7607"/>
                  </a:cubicBezTo>
                  <a:cubicBezTo>
                    <a:pt x="15679" y="7589"/>
                    <a:pt x="15686" y="7583"/>
                    <a:pt x="15693" y="7576"/>
                  </a:cubicBezTo>
                  <a:cubicBezTo>
                    <a:pt x="15703" y="7579"/>
                    <a:pt x="15717" y="7583"/>
                    <a:pt x="15728" y="7586"/>
                  </a:cubicBezTo>
                  <a:cubicBezTo>
                    <a:pt x="15731" y="7589"/>
                    <a:pt x="15738" y="7593"/>
                    <a:pt x="15745" y="7600"/>
                  </a:cubicBezTo>
                  <a:cubicBezTo>
                    <a:pt x="15759" y="7610"/>
                    <a:pt x="15780" y="7618"/>
                    <a:pt x="15807" y="7618"/>
                  </a:cubicBezTo>
                  <a:cubicBezTo>
                    <a:pt x="15828" y="7613"/>
                    <a:pt x="15835" y="7603"/>
                    <a:pt x="15835" y="7593"/>
                  </a:cubicBezTo>
                  <a:cubicBezTo>
                    <a:pt x="15835" y="7583"/>
                    <a:pt x="15842" y="7576"/>
                    <a:pt x="15845" y="7572"/>
                  </a:cubicBezTo>
                  <a:cubicBezTo>
                    <a:pt x="15851" y="7569"/>
                    <a:pt x="15857" y="7567"/>
                    <a:pt x="15864" y="7567"/>
                  </a:cubicBezTo>
                  <a:cubicBezTo>
                    <a:pt x="15867" y="7567"/>
                    <a:pt x="15871" y="7567"/>
                    <a:pt x="15874" y="7568"/>
                  </a:cubicBezTo>
                  <a:cubicBezTo>
                    <a:pt x="15887" y="7572"/>
                    <a:pt x="15901" y="7572"/>
                    <a:pt x="15911" y="7576"/>
                  </a:cubicBezTo>
                  <a:cubicBezTo>
                    <a:pt x="15915" y="7576"/>
                    <a:pt x="15915" y="7579"/>
                    <a:pt x="15919" y="7579"/>
                  </a:cubicBezTo>
                  <a:cubicBezTo>
                    <a:pt x="15936" y="7588"/>
                    <a:pt x="15947" y="7593"/>
                    <a:pt x="15955" y="7593"/>
                  </a:cubicBezTo>
                  <a:cubicBezTo>
                    <a:pt x="15966" y="7593"/>
                    <a:pt x="15972" y="7586"/>
                    <a:pt x="15978" y="7572"/>
                  </a:cubicBezTo>
                  <a:cubicBezTo>
                    <a:pt x="15981" y="7568"/>
                    <a:pt x="15981" y="7565"/>
                    <a:pt x="15984" y="7558"/>
                  </a:cubicBezTo>
                  <a:cubicBezTo>
                    <a:pt x="15999" y="7555"/>
                    <a:pt x="16009" y="7548"/>
                    <a:pt x="16023" y="7541"/>
                  </a:cubicBezTo>
                  <a:cubicBezTo>
                    <a:pt x="16040" y="7535"/>
                    <a:pt x="16057" y="7532"/>
                    <a:pt x="16074" y="7532"/>
                  </a:cubicBezTo>
                  <a:cubicBezTo>
                    <a:pt x="16088" y="7532"/>
                    <a:pt x="16102" y="7534"/>
                    <a:pt x="16116" y="7538"/>
                  </a:cubicBezTo>
                  <a:cubicBezTo>
                    <a:pt x="16186" y="7548"/>
                    <a:pt x="16248" y="7568"/>
                    <a:pt x="16307" y="7589"/>
                  </a:cubicBezTo>
                  <a:cubicBezTo>
                    <a:pt x="16311" y="7589"/>
                    <a:pt x="16317" y="7593"/>
                    <a:pt x="16321" y="7593"/>
                  </a:cubicBezTo>
                  <a:cubicBezTo>
                    <a:pt x="16335" y="7600"/>
                    <a:pt x="16352" y="7603"/>
                    <a:pt x="16373" y="7603"/>
                  </a:cubicBezTo>
                  <a:cubicBezTo>
                    <a:pt x="16383" y="7607"/>
                    <a:pt x="16394" y="7607"/>
                    <a:pt x="16404" y="7607"/>
                  </a:cubicBezTo>
                  <a:lnTo>
                    <a:pt x="16425" y="7607"/>
                  </a:lnTo>
                  <a:cubicBezTo>
                    <a:pt x="16460" y="7607"/>
                    <a:pt x="16494" y="7607"/>
                    <a:pt x="16532" y="7603"/>
                  </a:cubicBezTo>
                  <a:lnTo>
                    <a:pt x="16630" y="7603"/>
                  </a:lnTo>
                  <a:cubicBezTo>
                    <a:pt x="16671" y="7603"/>
                    <a:pt x="16713" y="7607"/>
                    <a:pt x="16755" y="7613"/>
                  </a:cubicBezTo>
                  <a:cubicBezTo>
                    <a:pt x="16765" y="7603"/>
                    <a:pt x="16785" y="7607"/>
                    <a:pt x="16803" y="7603"/>
                  </a:cubicBezTo>
                  <a:lnTo>
                    <a:pt x="16814" y="7603"/>
                  </a:lnTo>
                  <a:cubicBezTo>
                    <a:pt x="16876" y="7589"/>
                    <a:pt x="16876" y="7562"/>
                    <a:pt x="16845" y="7527"/>
                  </a:cubicBezTo>
                  <a:close/>
                  <a:moveTo>
                    <a:pt x="18045" y="7693"/>
                  </a:moveTo>
                  <a:cubicBezTo>
                    <a:pt x="18049" y="7704"/>
                    <a:pt x="18049" y="7711"/>
                    <a:pt x="18059" y="7722"/>
                  </a:cubicBezTo>
                  <a:cubicBezTo>
                    <a:pt x="18087" y="7742"/>
                    <a:pt x="18076" y="7756"/>
                    <a:pt x="18039" y="7759"/>
                  </a:cubicBezTo>
                  <a:cubicBezTo>
                    <a:pt x="18014" y="7757"/>
                    <a:pt x="17987" y="7754"/>
                    <a:pt x="17962" y="7754"/>
                  </a:cubicBezTo>
                  <a:cubicBezTo>
                    <a:pt x="17951" y="7754"/>
                    <a:pt x="17941" y="7755"/>
                    <a:pt x="17930" y="7756"/>
                  </a:cubicBezTo>
                  <a:cubicBezTo>
                    <a:pt x="17889" y="7759"/>
                    <a:pt x="17858" y="7767"/>
                    <a:pt x="17823" y="7777"/>
                  </a:cubicBezTo>
                  <a:cubicBezTo>
                    <a:pt x="17820" y="7777"/>
                    <a:pt x="17813" y="7780"/>
                    <a:pt x="17810" y="7780"/>
                  </a:cubicBezTo>
                  <a:cubicBezTo>
                    <a:pt x="17802" y="7780"/>
                    <a:pt x="17799" y="7780"/>
                    <a:pt x="17802" y="7773"/>
                  </a:cubicBezTo>
                  <a:cubicBezTo>
                    <a:pt x="17816" y="7756"/>
                    <a:pt x="17816" y="7738"/>
                    <a:pt x="17816" y="7722"/>
                  </a:cubicBezTo>
                  <a:cubicBezTo>
                    <a:pt x="17816" y="7717"/>
                    <a:pt x="17816" y="7717"/>
                    <a:pt x="17813" y="7714"/>
                  </a:cubicBezTo>
                  <a:cubicBezTo>
                    <a:pt x="17826" y="7711"/>
                    <a:pt x="17837" y="7707"/>
                    <a:pt x="17851" y="7704"/>
                  </a:cubicBezTo>
                  <a:cubicBezTo>
                    <a:pt x="17865" y="7704"/>
                    <a:pt x="17875" y="7701"/>
                    <a:pt x="17889" y="7701"/>
                  </a:cubicBezTo>
                  <a:cubicBezTo>
                    <a:pt x="17910" y="7697"/>
                    <a:pt x="17934" y="7697"/>
                    <a:pt x="17955" y="7693"/>
                  </a:cubicBezTo>
                  <a:close/>
                  <a:moveTo>
                    <a:pt x="10239" y="7782"/>
                  </a:moveTo>
                  <a:cubicBezTo>
                    <a:pt x="10238" y="7782"/>
                    <a:pt x="10239" y="7782"/>
                    <a:pt x="10239" y="7783"/>
                  </a:cubicBezTo>
                  <a:lnTo>
                    <a:pt x="10239" y="7783"/>
                  </a:lnTo>
                  <a:cubicBezTo>
                    <a:pt x="10239" y="7782"/>
                    <a:pt x="10239" y="7782"/>
                    <a:pt x="10239" y="7782"/>
                  </a:cubicBezTo>
                  <a:close/>
                  <a:moveTo>
                    <a:pt x="18479" y="7777"/>
                  </a:moveTo>
                  <a:lnTo>
                    <a:pt x="18479" y="7784"/>
                  </a:lnTo>
                  <a:cubicBezTo>
                    <a:pt x="18476" y="7780"/>
                    <a:pt x="18476" y="7780"/>
                    <a:pt x="18472" y="7780"/>
                  </a:cubicBezTo>
                  <a:cubicBezTo>
                    <a:pt x="18476" y="7780"/>
                    <a:pt x="18476" y="7780"/>
                    <a:pt x="18479" y="7777"/>
                  </a:cubicBezTo>
                  <a:close/>
                  <a:moveTo>
                    <a:pt x="16862" y="7742"/>
                  </a:moveTo>
                  <a:cubicBezTo>
                    <a:pt x="16849" y="7754"/>
                    <a:pt x="16854" y="7767"/>
                    <a:pt x="16890" y="7767"/>
                  </a:cubicBezTo>
                  <a:cubicBezTo>
                    <a:pt x="16894" y="7767"/>
                    <a:pt x="16899" y="7767"/>
                    <a:pt x="16904" y="7767"/>
                  </a:cubicBezTo>
                  <a:cubicBezTo>
                    <a:pt x="16904" y="7767"/>
                    <a:pt x="16907" y="7770"/>
                    <a:pt x="16910" y="7770"/>
                  </a:cubicBezTo>
                  <a:cubicBezTo>
                    <a:pt x="16907" y="7770"/>
                    <a:pt x="16900" y="7770"/>
                    <a:pt x="16897" y="7773"/>
                  </a:cubicBezTo>
                  <a:cubicBezTo>
                    <a:pt x="16897" y="7784"/>
                    <a:pt x="16907" y="7791"/>
                    <a:pt x="16921" y="7794"/>
                  </a:cubicBezTo>
                  <a:cubicBezTo>
                    <a:pt x="16910" y="7794"/>
                    <a:pt x="16900" y="7791"/>
                    <a:pt x="16890" y="7791"/>
                  </a:cubicBezTo>
                  <a:cubicBezTo>
                    <a:pt x="16864" y="7791"/>
                    <a:pt x="16837" y="7789"/>
                    <a:pt x="16811" y="7789"/>
                  </a:cubicBezTo>
                  <a:cubicBezTo>
                    <a:pt x="16777" y="7789"/>
                    <a:pt x="16744" y="7792"/>
                    <a:pt x="16716" y="7808"/>
                  </a:cubicBezTo>
                  <a:lnTo>
                    <a:pt x="16699" y="7808"/>
                  </a:lnTo>
                  <a:cubicBezTo>
                    <a:pt x="16716" y="7787"/>
                    <a:pt x="16734" y="7767"/>
                    <a:pt x="16727" y="7746"/>
                  </a:cubicBezTo>
                  <a:lnTo>
                    <a:pt x="16730" y="7746"/>
                  </a:lnTo>
                  <a:cubicBezTo>
                    <a:pt x="16769" y="7746"/>
                    <a:pt x="16810" y="7746"/>
                    <a:pt x="16848" y="7742"/>
                  </a:cubicBezTo>
                  <a:close/>
                  <a:moveTo>
                    <a:pt x="3717" y="7832"/>
                  </a:moveTo>
                  <a:lnTo>
                    <a:pt x="3717" y="7836"/>
                  </a:lnTo>
                  <a:lnTo>
                    <a:pt x="3713" y="7836"/>
                  </a:lnTo>
                  <a:cubicBezTo>
                    <a:pt x="3713" y="7836"/>
                    <a:pt x="3717" y="7836"/>
                    <a:pt x="3717" y="7832"/>
                  </a:cubicBezTo>
                  <a:close/>
                  <a:moveTo>
                    <a:pt x="11373" y="7874"/>
                  </a:moveTo>
                  <a:lnTo>
                    <a:pt x="11373" y="7877"/>
                  </a:lnTo>
                  <a:lnTo>
                    <a:pt x="11370" y="7877"/>
                  </a:lnTo>
                  <a:lnTo>
                    <a:pt x="11373" y="7874"/>
                  </a:lnTo>
                  <a:close/>
                  <a:moveTo>
                    <a:pt x="16591" y="7898"/>
                  </a:moveTo>
                  <a:lnTo>
                    <a:pt x="16591" y="7902"/>
                  </a:lnTo>
                  <a:lnTo>
                    <a:pt x="16588" y="7902"/>
                  </a:lnTo>
                  <a:cubicBezTo>
                    <a:pt x="16588" y="7898"/>
                    <a:pt x="16591" y="7898"/>
                    <a:pt x="16591" y="7898"/>
                  </a:cubicBezTo>
                  <a:close/>
                  <a:moveTo>
                    <a:pt x="9372" y="7916"/>
                  </a:moveTo>
                  <a:cubicBezTo>
                    <a:pt x="9372" y="7919"/>
                    <a:pt x="9372" y="7919"/>
                    <a:pt x="9375" y="7919"/>
                  </a:cubicBezTo>
                  <a:lnTo>
                    <a:pt x="9368" y="7919"/>
                  </a:lnTo>
                  <a:cubicBezTo>
                    <a:pt x="9372" y="7919"/>
                    <a:pt x="9372" y="7919"/>
                    <a:pt x="9372" y="7916"/>
                  </a:cubicBezTo>
                  <a:close/>
                  <a:moveTo>
                    <a:pt x="7988" y="7930"/>
                  </a:moveTo>
                  <a:lnTo>
                    <a:pt x="7991" y="7933"/>
                  </a:lnTo>
                  <a:cubicBezTo>
                    <a:pt x="7984" y="7930"/>
                    <a:pt x="7980" y="7930"/>
                    <a:pt x="7977" y="7930"/>
                  </a:cubicBezTo>
                  <a:close/>
                  <a:moveTo>
                    <a:pt x="25968" y="1"/>
                  </a:moveTo>
                  <a:cubicBezTo>
                    <a:pt x="25965" y="1"/>
                    <a:pt x="25962" y="1"/>
                    <a:pt x="25959" y="2"/>
                  </a:cubicBezTo>
                  <a:cubicBezTo>
                    <a:pt x="25924" y="12"/>
                    <a:pt x="25952" y="36"/>
                    <a:pt x="25952" y="50"/>
                  </a:cubicBezTo>
                  <a:cubicBezTo>
                    <a:pt x="25952" y="61"/>
                    <a:pt x="25955" y="71"/>
                    <a:pt x="25955" y="82"/>
                  </a:cubicBezTo>
                  <a:cubicBezTo>
                    <a:pt x="25955" y="113"/>
                    <a:pt x="25924" y="120"/>
                    <a:pt x="25882" y="120"/>
                  </a:cubicBezTo>
                  <a:cubicBezTo>
                    <a:pt x="25827" y="120"/>
                    <a:pt x="25775" y="120"/>
                    <a:pt x="25720" y="124"/>
                  </a:cubicBezTo>
                  <a:cubicBezTo>
                    <a:pt x="25714" y="124"/>
                    <a:pt x="25707" y="124"/>
                    <a:pt x="25701" y="124"/>
                  </a:cubicBezTo>
                  <a:cubicBezTo>
                    <a:pt x="25635" y="124"/>
                    <a:pt x="25574" y="108"/>
                    <a:pt x="25497" y="95"/>
                  </a:cubicBezTo>
                  <a:cubicBezTo>
                    <a:pt x="25557" y="89"/>
                    <a:pt x="25570" y="82"/>
                    <a:pt x="25553" y="68"/>
                  </a:cubicBezTo>
                  <a:cubicBezTo>
                    <a:pt x="25544" y="62"/>
                    <a:pt x="25533" y="60"/>
                    <a:pt x="25522" y="60"/>
                  </a:cubicBezTo>
                  <a:cubicBezTo>
                    <a:pt x="25508" y="60"/>
                    <a:pt x="25493" y="63"/>
                    <a:pt x="25480" y="65"/>
                  </a:cubicBezTo>
                  <a:cubicBezTo>
                    <a:pt x="25449" y="71"/>
                    <a:pt x="25452" y="85"/>
                    <a:pt x="25470" y="99"/>
                  </a:cubicBezTo>
                  <a:cubicBezTo>
                    <a:pt x="25461" y="100"/>
                    <a:pt x="25452" y="100"/>
                    <a:pt x="25444" y="100"/>
                  </a:cubicBezTo>
                  <a:cubicBezTo>
                    <a:pt x="25378" y="100"/>
                    <a:pt x="25319" y="78"/>
                    <a:pt x="25254" y="75"/>
                  </a:cubicBezTo>
                  <a:cubicBezTo>
                    <a:pt x="25225" y="75"/>
                    <a:pt x="25196" y="79"/>
                    <a:pt x="25167" y="79"/>
                  </a:cubicBezTo>
                  <a:cubicBezTo>
                    <a:pt x="25147" y="79"/>
                    <a:pt x="25128" y="77"/>
                    <a:pt x="25109" y="71"/>
                  </a:cubicBezTo>
                  <a:cubicBezTo>
                    <a:pt x="25067" y="61"/>
                    <a:pt x="25046" y="54"/>
                    <a:pt x="25105" y="33"/>
                  </a:cubicBezTo>
                  <a:cubicBezTo>
                    <a:pt x="25091" y="31"/>
                    <a:pt x="25081" y="29"/>
                    <a:pt x="25071" y="29"/>
                  </a:cubicBezTo>
                  <a:cubicBezTo>
                    <a:pt x="25064" y="29"/>
                    <a:pt x="25057" y="30"/>
                    <a:pt x="25049" y="33"/>
                  </a:cubicBezTo>
                  <a:cubicBezTo>
                    <a:pt x="25039" y="36"/>
                    <a:pt x="25028" y="36"/>
                    <a:pt x="25017" y="36"/>
                  </a:cubicBezTo>
                  <a:cubicBezTo>
                    <a:pt x="24982" y="36"/>
                    <a:pt x="24946" y="26"/>
                    <a:pt x="24911" y="26"/>
                  </a:cubicBezTo>
                  <a:cubicBezTo>
                    <a:pt x="24887" y="29"/>
                    <a:pt x="24869" y="52"/>
                    <a:pt x="24846" y="52"/>
                  </a:cubicBezTo>
                  <a:cubicBezTo>
                    <a:pt x="24837" y="52"/>
                    <a:pt x="24826" y="48"/>
                    <a:pt x="24814" y="36"/>
                  </a:cubicBezTo>
                  <a:cubicBezTo>
                    <a:pt x="24807" y="40"/>
                    <a:pt x="24800" y="40"/>
                    <a:pt x="24796" y="44"/>
                  </a:cubicBezTo>
                  <a:cubicBezTo>
                    <a:pt x="24786" y="55"/>
                    <a:pt x="24776" y="60"/>
                    <a:pt x="24769" y="60"/>
                  </a:cubicBezTo>
                  <a:cubicBezTo>
                    <a:pt x="24759" y="60"/>
                    <a:pt x="24753" y="52"/>
                    <a:pt x="24751" y="36"/>
                  </a:cubicBezTo>
                  <a:cubicBezTo>
                    <a:pt x="24748" y="26"/>
                    <a:pt x="24741" y="26"/>
                    <a:pt x="24727" y="26"/>
                  </a:cubicBezTo>
                  <a:cubicBezTo>
                    <a:pt x="24708" y="30"/>
                    <a:pt x="24688" y="31"/>
                    <a:pt x="24669" y="31"/>
                  </a:cubicBezTo>
                  <a:cubicBezTo>
                    <a:pt x="24633" y="31"/>
                    <a:pt x="24598" y="26"/>
                    <a:pt x="24564" y="20"/>
                  </a:cubicBezTo>
                  <a:cubicBezTo>
                    <a:pt x="24557" y="17"/>
                    <a:pt x="24549" y="16"/>
                    <a:pt x="24543" y="16"/>
                  </a:cubicBezTo>
                  <a:cubicBezTo>
                    <a:pt x="24529" y="16"/>
                    <a:pt x="24520" y="21"/>
                    <a:pt x="24537" y="33"/>
                  </a:cubicBezTo>
                  <a:cubicBezTo>
                    <a:pt x="24567" y="57"/>
                    <a:pt x="24564" y="92"/>
                    <a:pt x="24606" y="110"/>
                  </a:cubicBezTo>
                  <a:cubicBezTo>
                    <a:pt x="24606" y="113"/>
                    <a:pt x="24609" y="116"/>
                    <a:pt x="24606" y="116"/>
                  </a:cubicBezTo>
                  <a:cubicBezTo>
                    <a:pt x="24586" y="124"/>
                    <a:pt x="24560" y="128"/>
                    <a:pt x="24534" y="128"/>
                  </a:cubicBezTo>
                  <a:cubicBezTo>
                    <a:pt x="24491" y="128"/>
                    <a:pt x="24447" y="118"/>
                    <a:pt x="24422" y="99"/>
                  </a:cubicBezTo>
                  <a:cubicBezTo>
                    <a:pt x="24391" y="80"/>
                    <a:pt x="24359" y="65"/>
                    <a:pt x="24318" y="65"/>
                  </a:cubicBezTo>
                  <a:cubicBezTo>
                    <a:pt x="24307" y="65"/>
                    <a:pt x="24296" y="66"/>
                    <a:pt x="24283" y="68"/>
                  </a:cubicBezTo>
                  <a:cubicBezTo>
                    <a:pt x="24278" y="69"/>
                    <a:pt x="24272" y="69"/>
                    <a:pt x="24266" y="69"/>
                  </a:cubicBezTo>
                  <a:cubicBezTo>
                    <a:pt x="24251" y="69"/>
                    <a:pt x="24236" y="67"/>
                    <a:pt x="24231" y="65"/>
                  </a:cubicBezTo>
                  <a:cubicBezTo>
                    <a:pt x="24208" y="44"/>
                    <a:pt x="24182" y="38"/>
                    <a:pt x="24156" y="38"/>
                  </a:cubicBezTo>
                  <a:cubicBezTo>
                    <a:pt x="24128" y="38"/>
                    <a:pt x="24098" y="45"/>
                    <a:pt x="24068" y="50"/>
                  </a:cubicBezTo>
                  <a:cubicBezTo>
                    <a:pt x="24055" y="54"/>
                    <a:pt x="24040" y="60"/>
                    <a:pt x="24027" y="60"/>
                  </a:cubicBezTo>
                  <a:cubicBezTo>
                    <a:pt x="24015" y="60"/>
                    <a:pt x="24004" y="55"/>
                    <a:pt x="23995" y="40"/>
                  </a:cubicBezTo>
                  <a:cubicBezTo>
                    <a:pt x="23990" y="32"/>
                    <a:pt x="23980" y="28"/>
                    <a:pt x="23969" y="28"/>
                  </a:cubicBezTo>
                  <a:cubicBezTo>
                    <a:pt x="23959" y="28"/>
                    <a:pt x="23948" y="31"/>
                    <a:pt x="23940" y="36"/>
                  </a:cubicBezTo>
                  <a:cubicBezTo>
                    <a:pt x="23889" y="61"/>
                    <a:pt x="23833" y="68"/>
                    <a:pt x="23776" y="68"/>
                  </a:cubicBezTo>
                  <a:cubicBezTo>
                    <a:pt x="23751" y="68"/>
                    <a:pt x="23726" y="67"/>
                    <a:pt x="23701" y="65"/>
                  </a:cubicBezTo>
                  <a:cubicBezTo>
                    <a:pt x="23691" y="56"/>
                    <a:pt x="23680" y="53"/>
                    <a:pt x="23669" y="53"/>
                  </a:cubicBezTo>
                  <a:cubicBezTo>
                    <a:pt x="23658" y="53"/>
                    <a:pt x="23647" y="57"/>
                    <a:pt x="23638" y="65"/>
                  </a:cubicBezTo>
                  <a:cubicBezTo>
                    <a:pt x="23617" y="78"/>
                    <a:pt x="23631" y="92"/>
                    <a:pt x="23645" y="110"/>
                  </a:cubicBezTo>
                  <a:cubicBezTo>
                    <a:pt x="23641" y="127"/>
                    <a:pt x="23666" y="127"/>
                    <a:pt x="23686" y="127"/>
                  </a:cubicBezTo>
                  <a:cubicBezTo>
                    <a:pt x="23717" y="127"/>
                    <a:pt x="23746" y="130"/>
                    <a:pt x="23780" y="145"/>
                  </a:cubicBezTo>
                  <a:cubicBezTo>
                    <a:pt x="23735" y="151"/>
                    <a:pt x="23690" y="155"/>
                    <a:pt x="23725" y="193"/>
                  </a:cubicBezTo>
                  <a:cubicBezTo>
                    <a:pt x="23735" y="203"/>
                    <a:pt x="23714" y="217"/>
                    <a:pt x="23686" y="217"/>
                  </a:cubicBezTo>
                  <a:cubicBezTo>
                    <a:pt x="23659" y="217"/>
                    <a:pt x="23631" y="220"/>
                    <a:pt x="23603" y="220"/>
                  </a:cubicBezTo>
                  <a:cubicBezTo>
                    <a:pt x="23565" y="217"/>
                    <a:pt x="23523" y="224"/>
                    <a:pt x="23485" y="210"/>
                  </a:cubicBezTo>
                  <a:cubicBezTo>
                    <a:pt x="23502" y="203"/>
                    <a:pt x="23530" y="196"/>
                    <a:pt x="23506" y="175"/>
                  </a:cubicBezTo>
                  <a:cubicBezTo>
                    <a:pt x="23478" y="153"/>
                    <a:pt x="23495" y="151"/>
                    <a:pt x="23517" y="151"/>
                  </a:cubicBezTo>
                  <a:cubicBezTo>
                    <a:pt x="23523" y="151"/>
                    <a:pt x="23529" y="151"/>
                    <a:pt x="23534" y="151"/>
                  </a:cubicBezTo>
                  <a:cubicBezTo>
                    <a:pt x="23547" y="158"/>
                    <a:pt x="23562" y="165"/>
                    <a:pt x="23572" y="175"/>
                  </a:cubicBezTo>
                  <a:cubicBezTo>
                    <a:pt x="23581" y="181"/>
                    <a:pt x="23585" y="190"/>
                    <a:pt x="23597" y="190"/>
                  </a:cubicBezTo>
                  <a:cubicBezTo>
                    <a:pt x="23599" y="190"/>
                    <a:pt x="23601" y="190"/>
                    <a:pt x="23603" y="189"/>
                  </a:cubicBezTo>
                  <a:cubicBezTo>
                    <a:pt x="23617" y="182"/>
                    <a:pt x="23610" y="172"/>
                    <a:pt x="23610" y="165"/>
                  </a:cubicBezTo>
                  <a:cubicBezTo>
                    <a:pt x="23631" y="124"/>
                    <a:pt x="23592" y="92"/>
                    <a:pt x="23568" y="57"/>
                  </a:cubicBezTo>
                  <a:cubicBezTo>
                    <a:pt x="23562" y="48"/>
                    <a:pt x="23549" y="42"/>
                    <a:pt x="23533" y="42"/>
                  </a:cubicBezTo>
                  <a:cubicBezTo>
                    <a:pt x="23526" y="42"/>
                    <a:pt x="23517" y="43"/>
                    <a:pt x="23509" y="47"/>
                  </a:cubicBezTo>
                  <a:cubicBezTo>
                    <a:pt x="23488" y="56"/>
                    <a:pt x="23466" y="58"/>
                    <a:pt x="23444" y="58"/>
                  </a:cubicBezTo>
                  <a:cubicBezTo>
                    <a:pt x="23431" y="58"/>
                    <a:pt x="23418" y="57"/>
                    <a:pt x="23405" y="57"/>
                  </a:cubicBezTo>
                  <a:cubicBezTo>
                    <a:pt x="23401" y="57"/>
                    <a:pt x="23398" y="58"/>
                    <a:pt x="23394" y="58"/>
                  </a:cubicBezTo>
                  <a:cubicBezTo>
                    <a:pt x="23359" y="58"/>
                    <a:pt x="23325" y="45"/>
                    <a:pt x="23290" y="45"/>
                  </a:cubicBezTo>
                  <a:cubicBezTo>
                    <a:pt x="23278" y="45"/>
                    <a:pt x="23265" y="46"/>
                    <a:pt x="23253" y="50"/>
                  </a:cubicBezTo>
                  <a:cubicBezTo>
                    <a:pt x="23228" y="57"/>
                    <a:pt x="23204" y="61"/>
                    <a:pt x="23176" y="65"/>
                  </a:cubicBezTo>
                  <a:cubicBezTo>
                    <a:pt x="23171" y="65"/>
                    <a:pt x="23166" y="65"/>
                    <a:pt x="23160" y="65"/>
                  </a:cubicBezTo>
                  <a:cubicBezTo>
                    <a:pt x="23128" y="65"/>
                    <a:pt x="23095" y="59"/>
                    <a:pt x="23064" y="59"/>
                  </a:cubicBezTo>
                  <a:cubicBezTo>
                    <a:pt x="23054" y="59"/>
                    <a:pt x="23044" y="60"/>
                    <a:pt x="23034" y="61"/>
                  </a:cubicBezTo>
                  <a:cubicBezTo>
                    <a:pt x="22934" y="78"/>
                    <a:pt x="22830" y="89"/>
                    <a:pt x="22726" y="92"/>
                  </a:cubicBezTo>
                  <a:cubicBezTo>
                    <a:pt x="22642" y="89"/>
                    <a:pt x="22559" y="92"/>
                    <a:pt x="22472" y="85"/>
                  </a:cubicBezTo>
                  <a:cubicBezTo>
                    <a:pt x="22443" y="83"/>
                    <a:pt x="22412" y="82"/>
                    <a:pt x="22381" y="82"/>
                  </a:cubicBezTo>
                  <a:cubicBezTo>
                    <a:pt x="22315" y="82"/>
                    <a:pt x="22248" y="87"/>
                    <a:pt x="22184" y="99"/>
                  </a:cubicBezTo>
                  <a:cubicBezTo>
                    <a:pt x="22121" y="102"/>
                    <a:pt x="22056" y="110"/>
                    <a:pt x="21995" y="110"/>
                  </a:cubicBezTo>
                  <a:cubicBezTo>
                    <a:pt x="21985" y="110"/>
                    <a:pt x="21975" y="110"/>
                    <a:pt x="21965" y="110"/>
                  </a:cubicBezTo>
                  <a:cubicBezTo>
                    <a:pt x="21958" y="109"/>
                    <a:pt x="21951" y="109"/>
                    <a:pt x="21944" y="109"/>
                  </a:cubicBezTo>
                  <a:cubicBezTo>
                    <a:pt x="21885" y="109"/>
                    <a:pt x="21839" y="133"/>
                    <a:pt x="21823" y="155"/>
                  </a:cubicBezTo>
                  <a:cubicBezTo>
                    <a:pt x="21807" y="174"/>
                    <a:pt x="21795" y="181"/>
                    <a:pt x="21784" y="181"/>
                  </a:cubicBezTo>
                  <a:cubicBezTo>
                    <a:pt x="21767" y="181"/>
                    <a:pt x="21754" y="163"/>
                    <a:pt x="21736" y="155"/>
                  </a:cubicBezTo>
                  <a:cubicBezTo>
                    <a:pt x="21721" y="142"/>
                    <a:pt x="21708" y="119"/>
                    <a:pt x="21691" y="119"/>
                  </a:cubicBezTo>
                  <a:cubicBezTo>
                    <a:pt x="21689" y="119"/>
                    <a:pt x="21687" y="119"/>
                    <a:pt x="21685" y="120"/>
                  </a:cubicBezTo>
                  <a:cubicBezTo>
                    <a:pt x="21662" y="128"/>
                    <a:pt x="21640" y="130"/>
                    <a:pt x="21618" y="130"/>
                  </a:cubicBezTo>
                  <a:cubicBezTo>
                    <a:pt x="21590" y="130"/>
                    <a:pt x="21563" y="127"/>
                    <a:pt x="21537" y="127"/>
                  </a:cubicBezTo>
                  <a:cubicBezTo>
                    <a:pt x="21532" y="127"/>
                    <a:pt x="21527" y="127"/>
                    <a:pt x="21522" y="127"/>
                  </a:cubicBezTo>
                  <a:cubicBezTo>
                    <a:pt x="21488" y="129"/>
                    <a:pt x="21451" y="135"/>
                    <a:pt x="21416" y="135"/>
                  </a:cubicBezTo>
                  <a:cubicBezTo>
                    <a:pt x="21390" y="135"/>
                    <a:pt x="21365" y="132"/>
                    <a:pt x="21344" y="120"/>
                  </a:cubicBezTo>
                  <a:cubicBezTo>
                    <a:pt x="21331" y="113"/>
                    <a:pt x="21320" y="110"/>
                    <a:pt x="21312" y="110"/>
                  </a:cubicBezTo>
                  <a:cubicBezTo>
                    <a:pt x="21290" y="110"/>
                    <a:pt x="21281" y="127"/>
                    <a:pt x="21268" y="137"/>
                  </a:cubicBezTo>
                  <a:cubicBezTo>
                    <a:pt x="21237" y="158"/>
                    <a:pt x="21258" y="169"/>
                    <a:pt x="21289" y="179"/>
                  </a:cubicBezTo>
                  <a:cubicBezTo>
                    <a:pt x="21296" y="182"/>
                    <a:pt x="21317" y="182"/>
                    <a:pt x="21310" y="196"/>
                  </a:cubicBezTo>
                  <a:cubicBezTo>
                    <a:pt x="21296" y="199"/>
                    <a:pt x="21282" y="199"/>
                    <a:pt x="21268" y="203"/>
                  </a:cubicBezTo>
                  <a:cubicBezTo>
                    <a:pt x="21258" y="207"/>
                    <a:pt x="21248" y="214"/>
                    <a:pt x="21254" y="220"/>
                  </a:cubicBezTo>
                  <a:cubicBezTo>
                    <a:pt x="21257" y="226"/>
                    <a:pt x="21267" y="229"/>
                    <a:pt x="21275" y="229"/>
                  </a:cubicBezTo>
                  <a:cubicBezTo>
                    <a:pt x="21277" y="229"/>
                    <a:pt x="21280" y="229"/>
                    <a:pt x="21282" y="228"/>
                  </a:cubicBezTo>
                  <a:cubicBezTo>
                    <a:pt x="21298" y="219"/>
                    <a:pt x="21313" y="216"/>
                    <a:pt x="21328" y="216"/>
                  </a:cubicBezTo>
                  <a:cubicBezTo>
                    <a:pt x="21362" y="216"/>
                    <a:pt x="21393" y="232"/>
                    <a:pt x="21424" y="234"/>
                  </a:cubicBezTo>
                  <a:cubicBezTo>
                    <a:pt x="21437" y="232"/>
                    <a:pt x="21450" y="231"/>
                    <a:pt x="21464" y="231"/>
                  </a:cubicBezTo>
                  <a:cubicBezTo>
                    <a:pt x="21479" y="231"/>
                    <a:pt x="21493" y="232"/>
                    <a:pt x="21508" y="232"/>
                  </a:cubicBezTo>
                  <a:cubicBezTo>
                    <a:pt x="21516" y="232"/>
                    <a:pt x="21524" y="232"/>
                    <a:pt x="21532" y="231"/>
                  </a:cubicBezTo>
                  <a:cubicBezTo>
                    <a:pt x="21539" y="230"/>
                    <a:pt x="21544" y="229"/>
                    <a:pt x="21548" y="229"/>
                  </a:cubicBezTo>
                  <a:cubicBezTo>
                    <a:pt x="21565" y="229"/>
                    <a:pt x="21554" y="240"/>
                    <a:pt x="21542" y="252"/>
                  </a:cubicBezTo>
                  <a:cubicBezTo>
                    <a:pt x="21477" y="259"/>
                    <a:pt x="21477" y="259"/>
                    <a:pt x="21522" y="297"/>
                  </a:cubicBezTo>
                  <a:cubicBezTo>
                    <a:pt x="21522" y="297"/>
                    <a:pt x="21518" y="300"/>
                    <a:pt x="21518" y="304"/>
                  </a:cubicBezTo>
                  <a:lnTo>
                    <a:pt x="21507" y="304"/>
                  </a:lnTo>
                  <a:cubicBezTo>
                    <a:pt x="21503" y="302"/>
                    <a:pt x="21499" y="301"/>
                    <a:pt x="21495" y="301"/>
                  </a:cubicBezTo>
                  <a:cubicBezTo>
                    <a:pt x="21486" y="301"/>
                    <a:pt x="21479" y="304"/>
                    <a:pt x="21470" y="304"/>
                  </a:cubicBezTo>
                  <a:cubicBezTo>
                    <a:pt x="21468" y="304"/>
                    <a:pt x="21465" y="304"/>
                    <a:pt x="21462" y="304"/>
                  </a:cubicBezTo>
                  <a:cubicBezTo>
                    <a:pt x="21456" y="301"/>
                    <a:pt x="21449" y="300"/>
                    <a:pt x="21442" y="300"/>
                  </a:cubicBezTo>
                  <a:cubicBezTo>
                    <a:pt x="21427" y="300"/>
                    <a:pt x="21412" y="304"/>
                    <a:pt x="21396" y="304"/>
                  </a:cubicBezTo>
                  <a:cubicBezTo>
                    <a:pt x="21392" y="304"/>
                    <a:pt x="21389" y="304"/>
                    <a:pt x="21386" y="304"/>
                  </a:cubicBezTo>
                  <a:lnTo>
                    <a:pt x="21272" y="304"/>
                  </a:lnTo>
                  <a:cubicBezTo>
                    <a:pt x="21265" y="304"/>
                    <a:pt x="21257" y="304"/>
                    <a:pt x="21249" y="304"/>
                  </a:cubicBezTo>
                  <a:cubicBezTo>
                    <a:pt x="21233" y="304"/>
                    <a:pt x="21217" y="302"/>
                    <a:pt x="21213" y="294"/>
                  </a:cubicBezTo>
                  <a:cubicBezTo>
                    <a:pt x="21206" y="269"/>
                    <a:pt x="21178" y="273"/>
                    <a:pt x="21153" y="269"/>
                  </a:cubicBezTo>
                  <a:cubicBezTo>
                    <a:pt x="21126" y="269"/>
                    <a:pt x="21102" y="265"/>
                    <a:pt x="21074" y="265"/>
                  </a:cubicBezTo>
                  <a:cubicBezTo>
                    <a:pt x="21099" y="244"/>
                    <a:pt x="21164" y="234"/>
                    <a:pt x="21102" y="214"/>
                  </a:cubicBezTo>
                  <a:cubicBezTo>
                    <a:pt x="21067" y="203"/>
                    <a:pt x="21029" y="193"/>
                    <a:pt x="20994" y="186"/>
                  </a:cubicBezTo>
                  <a:cubicBezTo>
                    <a:pt x="20991" y="186"/>
                    <a:pt x="20987" y="186"/>
                    <a:pt x="20984" y="186"/>
                  </a:cubicBezTo>
                  <a:cubicBezTo>
                    <a:pt x="20938" y="186"/>
                    <a:pt x="20891" y="171"/>
                    <a:pt x="20847" y="171"/>
                  </a:cubicBezTo>
                  <a:cubicBezTo>
                    <a:pt x="20835" y="171"/>
                    <a:pt x="20822" y="172"/>
                    <a:pt x="20810" y="175"/>
                  </a:cubicBezTo>
                  <a:cubicBezTo>
                    <a:pt x="20789" y="180"/>
                    <a:pt x="20767" y="182"/>
                    <a:pt x="20747" y="182"/>
                  </a:cubicBezTo>
                  <a:cubicBezTo>
                    <a:pt x="20705" y="182"/>
                    <a:pt x="20665" y="175"/>
                    <a:pt x="20623" y="175"/>
                  </a:cubicBezTo>
                  <a:cubicBezTo>
                    <a:pt x="20612" y="175"/>
                    <a:pt x="20602" y="175"/>
                    <a:pt x="20588" y="179"/>
                  </a:cubicBezTo>
                  <a:cubicBezTo>
                    <a:pt x="20544" y="179"/>
                    <a:pt x="20502" y="191"/>
                    <a:pt x="20458" y="191"/>
                  </a:cubicBezTo>
                  <a:cubicBezTo>
                    <a:pt x="20436" y="191"/>
                    <a:pt x="20414" y="188"/>
                    <a:pt x="20391" y="179"/>
                  </a:cubicBezTo>
                  <a:cubicBezTo>
                    <a:pt x="20383" y="175"/>
                    <a:pt x="20372" y="173"/>
                    <a:pt x="20361" y="173"/>
                  </a:cubicBezTo>
                  <a:cubicBezTo>
                    <a:pt x="20341" y="173"/>
                    <a:pt x="20319" y="178"/>
                    <a:pt x="20303" y="189"/>
                  </a:cubicBezTo>
                  <a:cubicBezTo>
                    <a:pt x="20276" y="210"/>
                    <a:pt x="20311" y="220"/>
                    <a:pt x="20324" y="231"/>
                  </a:cubicBezTo>
                  <a:cubicBezTo>
                    <a:pt x="20345" y="252"/>
                    <a:pt x="20300" y="249"/>
                    <a:pt x="20300" y="259"/>
                  </a:cubicBezTo>
                  <a:cubicBezTo>
                    <a:pt x="20238" y="262"/>
                    <a:pt x="20269" y="304"/>
                    <a:pt x="20238" y="321"/>
                  </a:cubicBezTo>
                  <a:cubicBezTo>
                    <a:pt x="20238" y="328"/>
                    <a:pt x="20234" y="332"/>
                    <a:pt x="20234" y="339"/>
                  </a:cubicBezTo>
                  <a:cubicBezTo>
                    <a:pt x="20210" y="356"/>
                    <a:pt x="20172" y="359"/>
                    <a:pt x="20141" y="369"/>
                  </a:cubicBezTo>
                  <a:cubicBezTo>
                    <a:pt x="20117" y="369"/>
                    <a:pt x="20092" y="368"/>
                    <a:pt x="20068" y="368"/>
                  </a:cubicBezTo>
                  <a:cubicBezTo>
                    <a:pt x="19987" y="368"/>
                    <a:pt x="19906" y="373"/>
                    <a:pt x="19832" y="383"/>
                  </a:cubicBezTo>
                  <a:cubicBezTo>
                    <a:pt x="19634" y="411"/>
                    <a:pt x="19429" y="404"/>
                    <a:pt x="19228" y="428"/>
                  </a:cubicBezTo>
                  <a:cubicBezTo>
                    <a:pt x="19128" y="439"/>
                    <a:pt x="19020" y="443"/>
                    <a:pt x="18916" y="453"/>
                  </a:cubicBezTo>
                  <a:cubicBezTo>
                    <a:pt x="18888" y="457"/>
                    <a:pt x="18860" y="460"/>
                    <a:pt x="18830" y="460"/>
                  </a:cubicBezTo>
                  <a:cubicBezTo>
                    <a:pt x="18823" y="460"/>
                    <a:pt x="18817" y="460"/>
                    <a:pt x="18810" y="460"/>
                  </a:cubicBezTo>
                  <a:cubicBezTo>
                    <a:pt x="18762" y="460"/>
                    <a:pt x="18712" y="466"/>
                    <a:pt x="18662" y="466"/>
                  </a:cubicBezTo>
                  <a:cubicBezTo>
                    <a:pt x="18633" y="466"/>
                    <a:pt x="18604" y="464"/>
                    <a:pt x="18576" y="457"/>
                  </a:cubicBezTo>
                  <a:lnTo>
                    <a:pt x="18569" y="457"/>
                  </a:lnTo>
                  <a:cubicBezTo>
                    <a:pt x="18502" y="481"/>
                    <a:pt x="18429" y="484"/>
                    <a:pt x="18355" y="484"/>
                  </a:cubicBezTo>
                  <a:cubicBezTo>
                    <a:pt x="18330" y="484"/>
                    <a:pt x="18305" y="484"/>
                    <a:pt x="18280" y="484"/>
                  </a:cubicBezTo>
                  <a:cubicBezTo>
                    <a:pt x="18264" y="484"/>
                    <a:pt x="18248" y="484"/>
                    <a:pt x="18233" y="484"/>
                  </a:cubicBezTo>
                  <a:cubicBezTo>
                    <a:pt x="18208" y="481"/>
                    <a:pt x="18184" y="473"/>
                    <a:pt x="18163" y="463"/>
                  </a:cubicBezTo>
                  <a:cubicBezTo>
                    <a:pt x="18148" y="457"/>
                    <a:pt x="18135" y="455"/>
                    <a:pt x="18122" y="455"/>
                  </a:cubicBezTo>
                  <a:cubicBezTo>
                    <a:pt x="18107" y="455"/>
                    <a:pt x="18091" y="458"/>
                    <a:pt x="18069" y="460"/>
                  </a:cubicBezTo>
                  <a:cubicBezTo>
                    <a:pt x="18009" y="463"/>
                    <a:pt x="17958" y="478"/>
                    <a:pt x="17894" y="478"/>
                  </a:cubicBezTo>
                  <a:cubicBezTo>
                    <a:pt x="17888" y="478"/>
                    <a:pt x="17882" y="478"/>
                    <a:pt x="17875" y="478"/>
                  </a:cubicBezTo>
                  <a:cubicBezTo>
                    <a:pt x="17830" y="478"/>
                    <a:pt x="17783" y="478"/>
                    <a:pt x="17736" y="478"/>
                  </a:cubicBezTo>
                  <a:cubicBezTo>
                    <a:pt x="17683" y="478"/>
                    <a:pt x="17630" y="477"/>
                    <a:pt x="17576" y="473"/>
                  </a:cubicBezTo>
                  <a:cubicBezTo>
                    <a:pt x="17574" y="473"/>
                    <a:pt x="17571" y="473"/>
                    <a:pt x="17568" y="473"/>
                  </a:cubicBezTo>
                  <a:cubicBezTo>
                    <a:pt x="17548" y="473"/>
                    <a:pt x="17525" y="479"/>
                    <a:pt x="17503" y="479"/>
                  </a:cubicBezTo>
                  <a:cubicBezTo>
                    <a:pt x="17490" y="479"/>
                    <a:pt x="17478" y="477"/>
                    <a:pt x="17466" y="470"/>
                  </a:cubicBezTo>
                  <a:cubicBezTo>
                    <a:pt x="17431" y="449"/>
                    <a:pt x="17382" y="446"/>
                    <a:pt x="17341" y="446"/>
                  </a:cubicBezTo>
                  <a:cubicBezTo>
                    <a:pt x="17327" y="449"/>
                    <a:pt x="17310" y="449"/>
                    <a:pt x="17296" y="449"/>
                  </a:cubicBezTo>
                  <a:cubicBezTo>
                    <a:pt x="17303" y="446"/>
                    <a:pt x="17303" y="443"/>
                    <a:pt x="17303" y="432"/>
                  </a:cubicBezTo>
                  <a:cubicBezTo>
                    <a:pt x="17300" y="424"/>
                    <a:pt x="17291" y="416"/>
                    <a:pt x="17278" y="416"/>
                  </a:cubicBezTo>
                  <a:cubicBezTo>
                    <a:pt x="17274" y="416"/>
                    <a:pt x="17269" y="417"/>
                    <a:pt x="17264" y="418"/>
                  </a:cubicBezTo>
                  <a:cubicBezTo>
                    <a:pt x="17259" y="421"/>
                    <a:pt x="17254" y="421"/>
                    <a:pt x="17249" y="421"/>
                  </a:cubicBezTo>
                  <a:cubicBezTo>
                    <a:pt x="17239" y="421"/>
                    <a:pt x="17229" y="417"/>
                    <a:pt x="17219" y="415"/>
                  </a:cubicBezTo>
                  <a:cubicBezTo>
                    <a:pt x="17198" y="411"/>
                    <a:pt x="17181" y="411"/>
                    <a:pt x="17160" y="408"/>
                  </a:cubicBezTo>
                  <a:cubicBezTo>
                    <a:pt x="17147" y="408"/>
                    <a:pt x="17126" y="408"/>
                    <a:pt x="17118" y="418"/>
                  </a:cubicBezTo>
                  <a:cubicBezTo>
                    <a:pt x="17115" y="428"/>
                    <a:pt x="17133" y="439"/>
                    <a:pt x="17150" y="439"/>
                  </a:cubicBezTo>
                  <a:cubicBezTo>
                    <a:pt x="17157" y="449"/>
                    <a:pt x="17168" y="453"/>
                    <a:pt x="17178" y="457"/>
                  </a:cubicBezTo>
                  <a:cubicBezTo>
                    <a:pt x="17126" y="460"/>
                    <a:pt x="17077" y="460"/>
                    <a:pt x="17029" y="467"/>
                  </a:cubicBezTo>
                  <a:cubicBezTo>
                    <a:pt x="17019" y="467"/>
                    <a:pt x="17009" y="468"/>
                    <a:pt x="16998" y="468"/>
                  </a:cubicBezTo>
                  <a:cubicBezTo>
                    <a:pt x="16959" y="468"/>
                    <a:pt x="16918" y="464"/>
                    <a:pt x="16879" y="464"/>
                  </a:cubicBezTo>
                  <a:cubicBezTo>
                    <a:pt x="16826" y="464"/>
                    <a:pt x="16777" y="471"/>
                    <a:pt x="16740" y="505"/>
                  </a:cubicBezTo>
                  <a:cubicBezTo>
                    <a:pt x="16739" y="506"/>
                    <a:pt x="16737" y="507"/>
                    <a:pt x="16734" y="507"/>
                  </a:cubicBezTo>
                  <a:cubicBezTo>
                    <a:pt x="16729" y="507"/>
                    <a:pt x="16721" y="505"/>
                    <a:pt x="16716" y="505"/>
                  </a:cubicBezTo>
                  <a:cubicBezTo>
                    <a:pt x="16699" y="505"/>
                    <a:pt x="16671" y="505"/>
                    <a:pt x="16671" y="519"/>
                  </a:cubicBezTo>
                  <a:cubicBezTo>
                    <a:pt x="16671" y="523"/>
                    <a:pt x="16675" y="526"/>
                    <a:pt x="16678" y="529"/>
                  </a:cubicBezTo>
                  <a:cubicBezTo>
                    <a:pt x="16659" y="528"/>
                    <a:pt x="16639" y="528"/>
                    <a:pt x="16620" y="528"/>
                  </a:cubicBezTo>
                  <a:cubicBezTo>
                    <a:pt x="16566" y="528"/>
                    <a:pt x="16512" y="531"/>
                    <a:pt x="16457" y="536"/>
                  </a:cubicBezTo>
                  <a:cubicBezTo>
                    <a:pt x="16431" y="538"/>
                    <a:pt x="16410" y="540"/>
                    <a:pt x="16394" y="540"/>
                  </a:cubicBezTo>
                  <a:cubicBezTo>
                    <a:pt x="16340" y="540"/>
                    <a:pt x="16333" y="523"/>
                    <a:pt x="16338" y="467"/>
                  </a:cubicBezTo>
                  <a:cubicBezTo>
                    <a:pt x="16338" y="457"/>
                    <a:pt x="16348" y="443"/>
                    <a:pt x="16321" y="439"/>
                  </a:cubicBezTo>
                  <a:cubicBezTo>
                    <a:pt x="16314" y="438"/>
                    <a:pt x="16307" y="437"/>
                    <a:pt x="16300" y="437"/>
                  </a:cubicBezTo>
                  <a:cubicBezTo>
                    <a:pt x="16293" y="437"/>
                    <a:pt x="16286" y="438"/>
                    <a:pt x="16279" y="439"/>
                  </a:cubicBezTo>
                  <a:cubicBezTo>
                    <a:pt x="16272" y="427"/>
                    <a:pt x="16256" y="424"/>
                    <a:pt x="16237" y="424"/>
                  </a:cubicBezTo>
                  <a:cubicBezTo>
                    <a:pt x="16219" y="424"/>
                    <a:pt x="16197" y="427"/>
                    <a:pt x="16178" y="428"/>
                  </a:cubicBezTo>
                  <a:cubicBezTo>
                    <a:pt x="16170" y="428"/>
                    <a:pt x="16162" y="428"/>
                    <a:pt x="16153" y="428"/>
                  </a:cubicBezTo>
                  <a:cubicBezTo>
                    <a:pt x="16139" y="428"/>
                    <a:pt x="16125" y="429"/>
                    <a:pt x="16116" y="436"/>
                  </a:cubicBezTo>
                  <a:cubicBezTo>
                    <a:pt x="16119" y="453"/>
                    <a:pt x="16158" y="449"/>
                    <a:pt x="16161" y="463"/>
                  </a:cubicBezTo>
                  <a:cubicBezTo>
                    <a:pt x="16151" y="470"/>
                    <a:pt x="16137" y="473"/>
                    <a:pt x="16119" y="473"/>
                  </a:cubicBezTo>
                  <a:cubicBezTo>
                    <a:pt x="16109" y="460"/>
                    <a:pt x="16068" y="425"/>
                    <a:pt x="16061" y="425"/>
                  </a:cubicBezTo>
                  <a:cubicBezTo>
                    <a:pt x="16036" y="428"/>
                    <a:pt x="16033" y="439"/>
                    <a:pt x="16033" y="453"/>
                  </a:cubicBezTo>
                  <a:cubicBezTo>
                    <a:pt x="16033" y="463"/>
                    <a:pt x="16040" y="470"/>
                    <a:pt x="16050" y="473"/>
                  </a:cubicBezTo>
                  <a:cubicBezTo>
                    <a:pt x="16033" y="473"/>
                    <a:pt x="16026" y="481"/>
                    <a:pt x="16026" y="491"/>
                  </a:cubicBezTo>
                  <a:cubicBezTo>
                    <a:pt x="16026" y="508"/>
                    <a:pt x="16047" y="508"/>
                    <a:pt x="16064" y="508"/>
                  </a:cubicBezTo>
                  <a:lnTo>
                    <a:pt x="16186" y="508"/>
                  </a:lnTo>
                  <a:cubicBezTo>
                    <a:pt x="16213" y="508"/>
                    <a:pt x="16234" y="505"/>
                    <a:pt x="16248" y="498"/>
                  </a:cubicBezTo>
                  <a:cubicBezTo>
                    <a:pt x="16252" y="505"/>
                    <a:pt x="16255" y="508"/>
                    <a:pt x="16258" y="512"/>
                  </a:cubicBezTo>
                  <a:cubicBezTo>
                    <a:pt x="16276" y="526"/>
                    <a:pt x="16276" y="536"/>
                    <a:pt x="16265" y="540"/>
                  </a:cubicBezTo>
                  <a:cubicBezTo>
                    <a:pt x="16255" y="540"/>
                    <a:pt x="16241" y="543"/>
                    <a:pt x="16231" y="550"/>
                  </a:cubicBezTo>
                  <a:cubicBezTo>
                    <a:pt x="16201" y="553"/>
                    <a:pt x="16173" y="554"/>
                    <a:pt x="16144" y="554"/>
                  </a:cubicBezTo>
                  <a:cubicBezTo>
                    <a:pt x="16105" y="554"/>
                    <a:pt x="16066" y="552"/>
                    <a:pt x="16026" y="550"/>
                  </a:cubicBezTo>
                  <a:cubicBezTo>
                    <a:pt x="16011" y="541"/>
                    <a:pt x="15993" y="537"/>
                    <a:pt x="15973" y="537"/>
                  </a:cubicBezTo>
                  <a:cubicBezTo>
                    <a:pt x="15955" y="537"/>
                    <a:pt x="15936" y="540"/>
                    <a:pt x="15919" y="543"/>
                  </a:cubicBezTo>
                  <a:cubicBezTo>
                    <a:pt x="15904" y="540"/>
                    <a:pt x="15925" y="529"/>
                    <a:pt x="15936" y="523"/>
                  </a:cubicBezTo>
                  <a:cubicBezTo>
                    <a:pt x="15970" y="498"/>
                    <a:pt x="15964" y="481"/>
                    <a:pt x="15911" y="470"/>
                  </a:cubicBezTo>
                  <a:cubicBezTo>
                    <a:pt x="15890" y="467"/>
                    <a:pt x="15866" y="467"/>
                    <a:pt x="15845" y="457"/>
                  </a:cubicBezTo>
                  <a:cubicBezTo>
                    <a:pt x="15830" y="447"/>
                    <a:pt x="15818" y="443"/>
                    <a:pt x="15808" y="443"/>
                  </a:cubicBezTo>
                  <a:cubicBezTo>
                    <a:pt x="15790" y="443"/>
                    <a:pt x="15780" y="457"/>
                    <a:pt x="15770" y="470"/>
                  </a:cubicBezTo>
                  <a:cubicBezTo>
                    <a:pt x="15761" y="464"/>
                    <a:pt x="15748" y="461"/>
                    <a:pt x="15733" y="461"/>
                  </a:cubicBezTo>
                  <a:cubicBezTo>
                    <a:pt x="15725" y="461"/>
                    <a:pt x="15716" y="462"/>
                    <a:pt x="15707" y="463"/>
                  </a:cubicBezTo>
                  <a:cubicBezTo>
                    <a:pt x="15682" y="463"/>
                    <a:pt x="15655" y="467"/>
                    <a:pt x="15627" y="470"/>
                  </a:cubicBezTo>
                  <a:cubicBezTo>
                    <a:pt x="15616" y="467"/>
                    <a:pt x="15606" y="467"/>
                    <a:pt x="15599" y="463"/>
                  </a:cubicBezTo>
                  <a:cubicBezTo>
                    <a:pt x="15591" y="457"/>
                    <a:pt x="15581" y="456"/>
                    <a:pt x="15570" y="456"/>
                  </a:cubicBezTo>
                  <a:cubicBezTo>
                    <a:pt x="15561" y="456"/>
                    <a:pt x="15551" y="457"/>
                    <a:pt x="15541" y="457"/>
                  </a:cubicBezTo>
                  <a:lnTo>
                    <a:pt x="15516" y="457"/>
                  </a:lnTo>
                  <a:cubicBezTo>
                    <a:pt x="15482" y="457"/>
                    <a:pt x="15464" y="467"/>
                    <a:pt x="15461" y="484"/>
                  </a:cubicBezTo>
                  <a:cubicBezTo>
                    <a:pt x="15453" y="508"/>
                    <a:pt x="15488" y="498"/>
                    <a:pt x="15506" y="505"/>
                  </a:cubicBezTo>
                  <a:cubicBezTo>
                    <a:pt x="15520" y="507"/>
                    <a:pt x="15533" y="511"/>
                    <a:pt x="15547" y="514"/>
                  </a:cubicBezTo>
                  <a:lnTo>
                    <a:pt x="15547" y="514"/>
                  </a:lnTo>
                  <a:cubicBezTo>
                    <a:pt x="15540" y="514"/>
                    <a:pt x="15533" y="513"/>
                    <a:pt x="15524" y="513"/>
                  </a:cubicBezTo>
                  <a:cubicBezTo>
                    <a:pt x="15514" y="513"/>
                    <a:pt x="15502" y="514"/>
                    <a:pt x="15488" y="515"/>
                  </a:cubicBezTo>
                  <a:lnTo>
                    <a:pt x="15474" y="515"/>
                  </a:lnTo>
                  <a:cubicBezTo>
                    <a:pt x="15443" y="512"/>
                    <a:pt x="15412" y="512"/>
                    <a:pt x="15384" y="512"/>
                  </a:cubicBezTo>
                  <a:cubicBezTo>
                    <a:pt x="15367" y="494"/>
                    <a:pt x="15332" y="481"/>
                    <a:pt x="15294" y="481"/>
                  </a:cubicBezTo>
                  <a:cubicBezTo>
                    <a:pt x="15277" y="484"/>
                    <a:pt x="15245" y="484"/>
                    <a:pt x="15256" y="502"/>
                  </a:cubicBezTo>
                  <a:cubicBezTo>
                    <a:pt x="15263" y="512"/>
                    <a:pt x="15270" y="519"/>
                    <a:pt x="15277" y="529"/>
                  </a:cubicBezTo>
                  <a:lnTo>
                    <a:pt x="15273" y="529"/>
                  </a:lnTo>
                  <a:cubicBezTo>
                    <a:pt x="15266" y="529"/>
                    <a:pt x="15256" y="529"/>
                    <a:pt x="15249" y="533"/>
                  </a:cubicBezTo>
                  <a:cubicBezTo>
                    <a:pt x="15245" y="541"/>
                    <a:pt x="15239" y="544"/>
                    <a:pt x="15231" y="544"/>
                  </a:cubicBezTo>
                  <a:cubicBezTo>
                    <a:pt x="15226" y="544"/>
                    <a:pt x="15219" y="543"/>
                    <a:pt x="15211" y="540"/>
                  </a:cubicBezTo>
                  <a:cubicBezTo>
                    <a:pt x="15197" y="536"/>
                    <a:pt x="15179" y="532"/>
                    <a:pt x="15164" y="532"/>
                  </a:cubicBezTo>
                  <a:cubicBezTo>
                    <a:pt x="15153" y="532"/>
                    <a:pt x="15144" y="534"/>
                    <a:pt x="15141" y="540"/>
                  </a:cubicBezTo>
                  <a:cubicBezTo>
                    <a:pt x="15134" y="553"/>
                    <a:pt x="15120" y="568"/>
                    <a:pt x="15113" y="582"/>
                  </a:cubicBezTo>
                  <a:cubicBezTo>
                    <a:pt x="15093" y="578"/>
                    <a:pt x="15075" y="578"/>
                    <a:pt x="15054" y="574"/>
                  </a:cubicBezTo>
                  <a:lnTo>
                    <a:pt x="15009" y="574"/>
                  </a:lnTo>
                  <a:cubicBezTo>
                    <a:pt x="14926" y="571"/>
                    <a:pt x="14843" y="561"/>
                    <a:pt x="14770" y="529"/>
                  </a:cubicBezTo>
                  <a:cubicBezTo>
                    <a:pt x="14764" y="527"/>
                    <a:pt x="14750" y="522"/>
                    <a:pt x="14738" y="522"/>
                  </a:cubicBezTo>
                  <a:cubicBezTo>
                    <a:pt x="14730" y="522"/>
                    <a:pt x="14723" y="524"/>
                    <a:pt x="14718" y="529"/>
                  </a:cubicBezTo>
                  <a:cubicBezTo>
                    <a:pt x="14718" y="529"/>
                    <a:pt x="14718" y="526"/>
                    <a:pt x="14715" y="523"/>
                  </a:cubicBezTo>
                  <a:cubicBezTo>
                    <a:pt x="14715" y="515"/>
                    <a:pt x="14694" y="508"/>
                    <a:pt x="14708" y="502"/>
                  </a:cubicBezTo>
                  <a:cubicBezTo>
                    <a:pt x="14713" y="499"/>
                    <a:pt x="14719" y="498"/>
                    <a:pt x="14725" y="498"/>
                  </a:cubicBezTo>
                  <a:cubicBezTo>
                    <a:pt x="14733" y="498"/>
                    <a:pt x="14741" y="500"/>
                    <a:pt x="14750" y="502"/>
                  </a:cubicBezTo>
                  <a:cubicBezTo>
                    <a:pt x="14757" y="504"/>
                    <a:pt x="14764" y="504"/>
                    <a:pt x="14770" y="504"/>
                  </a:cubicBezTo>
                  <a:cubicBezTo>
                    <a:pt x="14798" y="504"/>
                    <a:pt x="14822" y="491"/>
                    <a:pt x="14850" y="491"/>
                  </a:cubicBezTo>
                  <a:cubicBezTo>
                    <a:pt x="14836" y="478"/>
                    <a:pt x="14833" y="453"/>
                    <a:pt x="14812" y="449"/>
                  </a:cubicBezTo>
                  <a:cubicBezTo>
                    <a:pt x="14787" y="445"/>
                    <a:pt x="14760" y="439"/>
                    <a:pt x="14732" y="439"/>
                  </a:cubicBezTo>
                  <a:cubicBezTo>
                    <a:pt x="14716" y="439"/>
                    <a:pt x="14699" y="441"/>
                    <a:pt x="14683" y="446"/>
                  </a:cubicBezTo>
                  <a:cubicBezTo>
                    <a:pt x="14660" y="454"/>
                    <a:pt x="14641" y="461"/>
                    <a:pt x="14620" y="461"/>
                  </a:cubicBezTo>
                  <a:cubicBezTo>
                    <a:pt x="14604" y="461"/>
                    <a:pt x="14587" y="457"/>
                    <a:pt x="14566" y="446"/>
                  </a:cubicBezTo>
                  <a:cubicBezTo>
                    <a:pt x="14548" y="436"/>
                    <a:pt x="14528" y="432"/>
                    <a:pt x="14506" y="432"/>
                  </a:cubicBezTo>
                  <a:cubicBezTo>
                    <a:pt x="14476" y="432"/>
                    <a:pt x="14443" y="440"/>
                    <a:pt x="14417" y="453"/>
                  </a:cubicBezTo>
                  <a:cubicBezTo>
                    <a:pt x="14375" y="470"/>
                    <a:pt x="14385" y="488"/>
                    <a:pt x="14420" y="505"/>
                  </a:cubicBezTo>
                  <a:cubicBezTo>
                    <a:pt x="14420" y="519"/>
                    <a:pt x="14444" y="529"/>
                    <a:pt x="14451" y="540"/>
                  </a:cubicBezTo>
                  <a:lnTo>
                    <a:pt x="14454" y="543"/>
                  </a:lnTo>
                  <a:cubicBezTo>
                    <a:pt x="14447" y="547"/>
                    <a:pt x="14444" y="553"/>
                    <a:pt x="14433" y="561"/>
                  </a:cubicBezTo>
                  <a:cubicBezTo>
                    <a:pt x="14431" y="565"/>
                    <a:pt x="14425" y="568"/>
                    <a:pt x="14419" y="568"/>
                  </a:cubicBezTo>
                  <a:cubicBezTo>
                    <a:pt x="14414" y="568"/>
                    <a:pt x="14410" y="567"/>
                    <a:pt x="14406" y="564"/>
                  </a:cubicBezTo>
                  <a:cubicBezTo>
                    <a:pt x="14383" y="556"/>
                    <a:pt x="14361" y="553"/>
                    <a:pt x="14340" y="553"/>
                  </a:cubicBezTo>
                  <a:cubicBezTo>
                    <a:pt x="14315" y="553"/>
                    <a:pt x="14291" y="557"/>
                    <a:pt x="14267" y="561"/>
                  </a:cubicBezTo>
                  <a:cubicBezTo>
                    <a:pt x="14263" y="550"/>
                    <a:pt x="14257" y="543"/>
                    <a:pt x="14239" y="533"/>
                  </a:cubicBezTo>
                  <a:cubicBezTo>
                    <a:pt x="14257" y="515"/>
                    <a:pt x="14257" y="494"/>
                    <a:pt x="14222" y="491"/>
                  </a:cubicBezTo>
                  <a:cubicBezTo>
                    <a:pt x="14217" y="490"/>
                    <a:pt x="14213" y="490"/>
                    <a:pt x="14209" y="490"/>
                  </a:cubicBezTo>
                  <a:cubicBezTo>
                    <a:pt x="14185" y="490"/>
                    <a:pt x="14177" y="507"/>
                    <a:pt x="14180" y="523"/>
                  </a:cubicBezTo>
                  <a:cubicBezTo>
                    <a:pt x="14183" y="529"/>
                    <a:pt x="14188" y="540"/>
                    <a:pt x="14191" y="547"/>
                  </a:cubicBezTo>
                  <a:cubicBezTo>
                    <a:pt x="14175" y="548"/>
                    <a:pt x="14159" y="549"/>
                    <a:pt x="14144" y="549"/>
                  </a:cubicBezTo>
                  <a:cubicBezTo>
                    <a:pt x="14098" y="549"/>
                    <a:pt x="14061" y="540"/>
                    <a:pt x="14045" y="508"/>
                  </a:cubicBezTo>
                  <a:cubicBezTo>
                    <a:pt x="14039" y="496"/>
                    <a:pt x="14023" y="487"/>
                    <a:pt x="14004" y="487"/>
                  </a:cubicBezTo>
                  <a:cubicBezTo>
                    <a:pt x="13992" y="487"/>
                    <a:pt x="13979" y="490"/>
                    <a:pt x="13965" y="498"/>
                  </a:cubicBezTo>
                  <a:cubicBezTo>
                    <a:pt x="13965" y="502"/>
                    <a:pt x="13965" y="505"/>
                    <a:pt x="13962" y="505"/>
                  </a:cubicBezTo>
                  <a:cubicBezTo>
                    <a:pt x="13935" y="489"/>
                    <a:pt x="13915" y="463"/>
                    <a:pt x="13860" y="463"/>
                  </a:cubicBezTo>
                  <a:cubicBezTo>
                    <a:pt x="13857" y="463"/>
                    <a:pt x="13854" y="463"/>
                    <a:pt x="13850" y="463"/>
                  </a:cubicBezTo>
                  <a:cubicBezTo>
                    <a:pt x="13802" y="467"/>
                    <a:pt x="13813" y="491"/>
                    <a:pt x="13788" y="512"/>
                  </a:cubicBezTo>
                  <a:cubicBezTo>
                    <a:pt x="13788" y="492"/>
                    <a:pt x="13783" y="479"/>
                    <a:pt x="13761" y="479"/>
                  </a:cubicBezTo>
                  <a:cubicBezTo>
                    <a:pt x="13753" y="479"/>
                    <a:pt x="13743" y="480"/>
                    <a:pt x="13730" y="484"/>
                  </a:cubicBezTo>
                  <a:cubicBezTo>
                    <a:pt x="13721" y="488"/>
                    <a:pt x="13710" y="491"/>
                    <a:pt x="13697" y="491"/>
                  </a:cubicBezTo>
                  <a:cubicBezTo>
                    <a:pt x="13688" y="491"/>
                    <a:pt x="13680" y="490"/>
                    <a:pt x="13670" y="488"/>
                  </a:cubicBezTo>
                  <a:cubicBezTo>
                    <a:pt x="13658" y="483"/>
                    <a:pt x="13646" y="481"/>
                    <a:pt x="13635" y="481"/>
                  </a:cubicBezTo>
                  <a:cubicBezTo>
                    <a:pt x="13609" y="481"/>
                    <a:pt x="13589" y="492"/>
                    <a:pt x="13576" y="508"/>
                  </a:cubicBezTo>
                  <a:cubicBezTo>
                    <a:pt x="13538" y="508"/>
                    <a:pt x="13501" y="505"/>
                    <a:pt x="13462" y="505"/>
                  </a:cubicBezTo>
                  <a:cubicBezTo>
                    <a:pt x="13436" y="502"/>
                    <a:pt x="13434" y="478"/>
                    <a:pt x="13402" y="478"/>
                  </a:cubicBezTo>
                  <a:cubicBezTo>
                    <a:pt x="13396" y="478"/>
                    <a:pt x="13388" y="479"/>
                    <a:pt x="13379" y="481"/>
                  </a:cubicBezTo>
                  <a:cubicBezTo>
                    <a:pt x="13362" y="488"/>
                    <a:pt x="13337" y="491"/>
                    <a:pt x="13341" y="505"/>
                  </a:cubicBezTo>
                  <a:cubicBezTo>
                    <a:pt x="13344" y="519"/>
                    <a:pt x="13351" y="533"/>
                    <a:pt x="13372" y="533"/>
                  </a:cubicBezTo>
                  <a:cubicBezTo>
                    <a:pt x="13395" y="533"/>
                    <a:pt x="13420" y="545"/>
                    <a:pt x="13443" y="545"/>
                  </a:cubicBezTo>
                  <a:cubicBezTo>
                    <a:pt x="13454" y="545"/>
                    <a:pt x="13465" y="542"/>
                    <a:pt x="13476" y="533"/>
                  </a:cubicBezTo>
                  <a:cubicBezTo>
                    <a:pt x="13494" y="530"/>
                    <a:pt x="13513" y="520"/>
                    <a:pt x="13528" y="520"/>
                  </a:cubicBezTo>
                  <a:cubicBezTo>
                    <a:pt x="13533" y="520"/>
                    <a:pt x="13538" y="522"/>
                    <a:pt x="13542" y="526"/>
                  </a:cubicBezTo>
                  <a:cubicBezTo>
                    <a:pt x="13573" y="557"/>
                    <a:pt x="13650" y="564"/>
                    <a:pt x="13691" y="598"/>
                  </a:cubicBezTo>
                  <a:cubicBezTo>
                    <a:pt x="13670" y="598"/>
                    <a:pt x="13653" y="598"/>
                    <a:pt x="13632" y="602"/>
                  </a:cubicBezTo>
                  <a:lnTo>
                    <a:pt x="13507" y="602"/>
                  </a:lnTo>
                  <a:cubicBezTo>
                    <a:pt x="13505" y="603"/>
                    <a:pt x="13502" y="603"/>
                    <a:pt x="13499" y="603"/>
                  </a:cubicBezTo>
                  <a:cubicBezTo>
                    <a:pt x="13490" y="603"/>
                    <a:pt x="13481" y="602"/>
                    <a:pt x="13471" y="602"/>
                  </a:cubicBezTo>
                  <a:cubicBezTo>
                    <a:pt x="13461" y="602"/>
                    <a:pt x="13452" y="603"/>
                    <a:pt x="13445" y="609"/>
                  </a:cubicBezTo>
                  <a:cubicBezTo>
                    <a:pt x="13434" y="609"/>
                    <a:pt x="13424" y="612"/>
                    <a:pt x="13410" y="616"/>
                  </a:cubicBezTo>
                  <a:lnTo>
                    <a:pt x="13392" y="616"/>
                  </a:lnTo>
                  <a:cubicBezTo>
                    <a:pt x="13350" y="592"/>
                    <a:pt x="13303" y="580"/>
                    <a:pt x="13255" y="580"/>
                  </a:cubicBezTo>
                  <a:cubicBezTo>
                    <a:pt x="13217" y="580"/>
                    <a:pt x="13179" y="587"/>
                    <a:pt x="13139" y="602"/>
                  </a:cubicBezTo>
                  <a:cubicBezTo>
                    <a:pt x="13134" y="601"/>
                    <a:pt x="13129" y="600"/>
                    <a:pt x="13125" y="600"/>
                  </a:cubicBezTo>
                  <a:cubicBezTo>
                    <a:pt x="13112" y="600"/>
                    <a:pt x="13102" y="607"/>
                    <a:pt x="13091" y="609"/>
                  </a:cubicBezTo>
                  <a:cubicBezTo>
                    <a:pt x="13088" y="602"/>
                    <a:pt x="13088" y="595"/>
                    <a:pt x="13088" y="592"/>
                  </a:cubicBezTo>
                  <a:cubicBezTo>
                    <a:pt x="13082" y="575"/>
                    <a:pt x="13060" y="562"/>
                    <a:pt x="13041" y="562"/>
                  </a:cubicBezTo>
                  <a:cubicBezTo>
                    <a:pt x="13033" y="562"/>
                    <a:pt x="13026" y="564"/>
                    <a:pt x="13022" y="571"/>
                  </a:cubicBezTo>
                  <a:cubicBezTo>
                    <a:pt x="13010" y="587"/>
                    <a:pt x="13000" y="592"/>
                    <a:pt x="12989" y="592"/>
                  </a:cubicBezTo>
                  <a:cubicBezTo>
                    <a:pt x="12974" y="592"/>
                    <a:pt x="12960" y="582"/>
                    <a:pt x="12942" y="578"/>
                  </a:cubicBezTo>
                  <a:cubicBezTo>
                    <a:pt x="12925" y="572"/>
                    <a:pt x="12898" y="567"/>
                    <a:pt x="12880" y="567"/>
                  </a:cubicBezTo>
                  <a:cubicBezTo>
                    <a:pt x="12876" y="567"/>
                    <a:pt x="12872" y="567"/>
                    <a:pt x="12869" y="568"/>
                  </a:cubicBezTo>
                  <a:cubicBezTo>
                    <a:pt x="12851" y="572"/>
                    <a:pt x="12837" y="573"/>
                    <a:pt x="12824" y="573"/>
                  </a:cubicBezTo>
                  <a:cubicBezTo>
                    <a:pt x="12784" y="573"/>
                    <a:pt x="12765" y="555"/>
                    <a:pt x="12740" y="536"/>
                  </a:cubicBezTo>
                  <a:cubicBezTo>
                    <a:pt x="12724" y="524"/>
                    <a:pt x="12715" y="508"/>
                    <a:pt x="12681" y="508"/>
                  </a:cubicBezTo>
                  <a:cubicBezTo>
                    <a:pt x="12678" y="508"/>
                    <a:pt x="12675" y="508"/>
                    <a:pt x="12671" y="508"/>
                  </a:cubicBezTo>
                  <a:cubicBezTo>
                    <a:pt x="12668" y="508"/>
                    <a:pt x="12665" y="508"/>
                    <a:pt x="12662" y="508"/>
                  </a:cubicBezTo>
                  <a:cubicBezTo>
                    <a:pt x="12624" y="508"/>
                    <a:pt x="12636" y="527"/>
                    <a:pt x="12636" y="540"/>
                  </a:cubicBezTo>
                  <a:cubicBezTo>
                    <a:pt x="12636" y="553"/>
                    <a:pt x="12647" y="568"/>
                    <a:pt x="12650" y="585"/>
                  </a:cubicBezTo>
                  <a:lnTo>
                    <a:pt x="12539" y="585"/>
                  </a:lnTo>
                  <a:cubicBezTo>
                    <a:pt x="12519" y="578"/>
                    <a:pt x="12500" y="575"/>
                    <a:pt x="12482" y="575"/>
                  </a:cubicBezTo>
                  <a:cubicBezTo>
                    <a:pt x="12447" y="575"/>
                    <a:pt x="12414" y="585"/>
                    <a:pt x="12380" y="592"/>
                  </a:cubicBezTo>
                  <a:cubicBezTo>
                    <a:pt x="12365" y="592"/>
                    <a:pt x="12359" y="605"/>
                    <a:pt x="12346" y="605"/>
                  </a:cubicBezTo>
                  <a:cubicBezTo>
                    <a:pt x="12341" y="605"/>
                    <a:pt x="12335" y="603"/>
                    <a:pt x="12327" y="598"/>
                  </a:cubicBezTo>
                  <a:cubicBezTo>
                    <a:pt x="12331" y="588"/>
                    <a:pt x="12324" y="578"/>
                    <a:pt x="12303" y="578"/>
                  </a:cubicBezTo>
                  <a:cubicBezTo>
                    <a:pt x="12238" y="574"/>
                    <a:pt x="12199" y="547"/>
                    <a:pt x="12148" y="533"/>
                  </a:cubicBezTo>
                  <a:cubicBezTo>
                    <a:pt x="12141" y="526"/>
                    <a:pt x="12133" y="524"/>
                    <a:pt x="12124" y="524"/>
                  </a:cubicBezTo>
                  <a:cubicBezTo>
                    <a:pt x="12119" y="524"/>
                    <a:pt x="12114" y="525"/>
                    <a:pt x="12109" y="526"/>
                  </a:cubicBezTo>
                  <a:cubicBezTo>
                    <a:pt x="12093" y="530"/>
                    <a:pt x="12079" y="532"/>
                    <a:pt x="12066" y="532"/>
                  </a:cubicBezTo>
                  <a:cubicBezTo>
                    <a:pt x="12038" y="532"/>
                    <a:pt x="12018" y="523"/>
                    <a:pt x="12002" y="508"/>
                  </a:cubicBezTo>
                  <a:cubicBezTo>
                    <a:pt x="11977" y="502"/>
                    <a:pt x="11956" y="494"/>
                    <a:pt x="11935" y="491"/>
                  </a:cubicBezTo>
                  <a:cubicBezTo>
                    <a:pt x="11926" y="481"/>
                    <a:pt x="11913" y="479"/>
                    <a:pt x="11899" y="479"/>
                  </a:cubicBezTo>
                  <a:cubicBezTo>
                    <a:pt x="11887" y="479"/>
                    <a:pt x="11874" y="481"/>
                    <a:pt x="11863" y="481"/>
                  </a:cubicBezTo>
                  <a:cubicBezTo>
                    <a:pt x="11797" y="481"/>
                    <a:pt x="11735" y="488"/>
                    <a:pt x="11669" y="494"/>
                  </a:cubicBezTo>
                  <a:cubicBezTo>
                    <a:pt x="11627" y="498"/>
                    <a:pt x="11616" y="498"/>
                    <a:pt x="11637" y="519"/>
                  </a:cubicBezTo>
                  <a:cubicBezTo>
                    <a:pt x="11655" y="540"/>
                    <a:pt x="11644" y="553"/>
                    <a:pt x="11586" y="561"/>
                  </a:cubicBezTo>
                  <a:cubicBezTo>
                    <a:pt x="11627" y="536"/>
                    <a:pt x="11634" y="523"/>
                    <a:pt x="11575" y="523"/>
                  </a:cubicBezTo>
                  <a:lnTo>
                    <a:pt x="11502" y="523"/>
                  </a:lnTo>
                  <a:cubicBezTo>
                    <a:pt x="11499" y="503"/>
                    <a:pt x="11481" y="491"/>
                    <a:pt x="11458" y="491"/>
                  </a:cubicBezTo>
                  <a:cubicBezTo>
                    <a:pt x="11447" y="491"/>
                    <a:pt x="11436" y="493"/>
                    <a:pt x="11426" y="498"/>
                  </a:cubicBezTo>
                  <a:cubicBezTo>
                    <a:pt x="11402" y="508"/>
                    <a:pt x="11377" y="512"/>
                    <a:pt x="11349" y="519"/>
                  </a:cubicBezTo>
                  <a:cubicBezTo>
                    <a:pt x="11332" y="523"/>
                    <a:pt x="11315" y="529"/>
                    <a:pt x="11325" y="540"/>
                  </a:cubicBezTo>
                  <a:cubicBezTo>
                    <a:pt x="11330" y="547"/>
                    <a:pt x="11338" y="549"/>
                    <a:pt x="11346" y="549"/>
                  </a:cubicBezTo>
                  <a:cubicBezTo>
                    <a:pt x="11355" y="549"/>
                    <a:pt x="11363" y="547"/>
                    <a:pt x="11370" y="543"/>
                  </a:cubicBezTo>
                  <a:cubicBezTo>
                    <a:pt x="11383" y="535"/>
                    <a:pt x="11396" y="533"/>
                    <a:pt x="11409" y="533"/>
                  </a:cubicBezTo>
                  <a:cubicBezTo>
                    <a:pt x="11431" y="533"/>
                    <a:pt x="11453" y="540"/>
                    <a:pt x="11474" y="540"/>
                  </a:cubicBezTo>
                  <a:cubicBezTo>
                    <a:pt x="11477" y="540"/>
                    <a:pt x="11479" y="540"/>
                    <a:pt x="11481" y="540"/>
                  </a:cubicBezTo>
                  <a:cubicBezTo>
                    <a:pt x="11484" y="540"/>
                    <a:pt x="11487" y="541"/>
                    <a:pt x="11490" y="541"/>
                  </a:cubicBezTo>
                  <a:cubicBezTo>
                    <a:pt x="11499" y="541"/>
                    <a:pt x="11509" y="539"/>
                    <a:pt x="11518" y="539"/>
                  </a:cubicBezTo>
                  <a:cubicBezTo>
                    <a:pt x="11532" y="539"/>
                    <a:pt x="11541" y="542"/>
                    <a:pt x="11533" y="557"/>
                  </a:cubicBezTo>
                  <a:cubicBezTo>
                    <a:pt x="11512" y="564"/>
                    <a:pt x="11491" y="571"/>
                    <a:pt x="11471" y="574"/>
                  </a:cubicBezTo>
                  <a:lnTo>
                    <a:pt x="11387" y="574"/>
                  </a:lnTo>
                  <a:cubicBezTo>
                    <a:pt x="11383" y="575"/>
                    <a:pt x="11379" y="575"/>
                    <a:pt x="11375" y="575"/>
                  </a:cubicBezTo>
                  <a:cubicBezTo>
                    <a:pt x="11363" y="575"/>
                    <a:pt x="11351" y="574"/>
                    <a:pt x="11340" y="574"/>
                  </a:cubicBezTo>
                  <a:cubicBezTo>
                    <a:pt x="11315" y="574"/>
                    <a:pt x="11298" y="578"/>
                    <a:pt x="11311" y="606"/>
                  </a:cubicBezTo>
                  <a:cubicBezTo>
                    <a:pt x="11316" y="615"/>
                    <a:pt x="11302" y="615"/>
                    <a:pt x="11288" y="615"/>
                  </a:cubicBezTo>
                  <a:lnTo>
                    <a:pt x="11288" y="615"/>
                  </a:lnTo>
                  <a:cubicBezTo>
                    <a:pt x="11281" y="615"/>
                    <a:pt x="11274" y="615"/>
                    <a:pt x="11269" y="616"/>
                  </a:cubicBezTo>
                  <a:cubicBezTo>
                    <a:pt x="11260" y="617"/>
                    <a:pt x="11251" y="618"/>
                    <a:pt x="11242" y="618"/>
                  </a:cubicBezTo>
                  <a:cubicBezTo>
                    <a:pt x="11224" y="618"/>
                    <a:pt x="11207" y="615"/>
                    <a:pt x="11193" y="606"/>
                  </a:cubicBezTo>
                  <a:cubicBezTo>
                    <a:pt x="11169" y="578"/>
                    <a:pt x="11211" y="536"/>
                    <a:pt x="11138" y="515"/>
                  </a:cubicBezTo>
                  <a:lnTo>
                    <a:pt x="11128" y="515"/>
                  </a:lnTo>
                  <a:cubicBezTo>
                    <a:pt x="11079" y="510"/>
                    <a:pt x="11032" y="491"/>
                    <a:pt x="10983" y="491"/>
                  </a:cubicBezTo>
                  <a:cubicBezTo>
                    <a:pt x="10961" y="491"/>
                    <a:pt x="10939" y="494"/>
                    <a:pt x="10915" y="505"/>
                  </a:cubicBezTo>
                  <a:cubicBezTo>
                    <a:pt x="10905" y="505"/>
                    <a:pt x="10894" y="508"/>
                    <a:pt x="10884" y="508"/>
                  </a:cubicBezTo>
                  <a:cubicBezTo>
                    <a:pt x="10877" y="508"/>
                    <a:pt x="10870" y="507"/>
                    <a:pt x="10866" y="507"/>
                  </a:cubicBezTo>
                  <a:cubicBezTo>
                    <a:pt x="10863" y="507"/>
                    <a:pt x="10861" y="507"/>
                    <a:pt x="10860" y="508"/>
                  </a:cubicBezTo>
                  <a:cubicBezTo>
                    <a:pt x="10832" y="533"/>
                    <a:pt x="10798" y="561"/>
                    <a:pt x="10784" y="588"/>
                  </a:cubicBezTo>
                  <a:cubicBezTo>
                    <a:pt x="10770" y="619"/>
                    <a:pt x="10739" y="644"/>
                    <a:pt x="10673" y="651"/>
                  </a:cubicBezTo>
                  <a:cubicBezTo>
                    <a:pt x="10659" y="652"/>
                    <a:pt x="10645" y="653"/>
                    <a:pt x="10631" y="653"/>
                  </a:cubicBezTo>
                  <a:cubicBezTo>
                    <a:pt x="10585" y="653"/>
                    <a:pt x="10542" y="646"/>
                    <a:pt x="10499" y="640"/>
                  </a:cubicBezTo>
                  <a:cubicBezTo>
                    <a:pt x="10503" y="630"/>
                    <a:pt x="10513" y="627"/>
                    <a:pt x="10531" y="627"/>
                  </a:cubicBezTo>
                  <a:cubicBezTo>
                    <a:pt x="10548" y="623"/>
                    <a:pt x="10576" y="623"/>
                    <a:pt x="10561" y="609"/>
                  </a:cubicBezTo>
                  <a:cubicBezTo>
                    <a:pt x="10555" y="598"/>
                    <a:pt x="10561" y="582"/>
                    <a:pt x="10531" y="578"/>
                  </a:cubicBezTo>
                  <a:cubicBezTo>
                    <a:pt x="10528" y="577"/>
                    <a:pt x="10526" y="577"/>
                    <a:pt x="10525" y="577"/>
                  </a:cubicBezTo>
                  <a:cubicBezTo>
                    <a:pt x="10508" y="577"/>
                    <a:pt x="10502" y="589"/>
                    <a:pt x="10492" y="595"/>
                  </a:cubicBezTo>
                  <a:cubicBezTo>
                    <a:pt x="10486" y="602"/>
                    <a:pt x="10471" y="606"/>
                    <a:pt x="10461" y="609"/>
                  </a:cubicBezTo>
                  <a:cubicBezTo>
                    <a:pt x="10416" y="612"/>
                    <a:pt x="10399" y="627"/>
                    <a:pt x="10412" y="651"/>
                  </a:cubicBezTo>
                  <a:lnTo>
                    <a:pt x="10399" y="651"/>
                  </a:lnTo>
                  <a:cubicBezTo>
                    <a:pt x="10394" y="650"/>
                    <a:pt x="10389" y="650"/>
                    <a:pt x="10385" y="650"/>
                  </a:cubicBezTo>
                  <a:cubicBezTo>
                    <a:pt x="10351" y="650"/>
                    <a:pt x="10355" y="672"/>
                    <a:pt x="10332" y="678"/>
                  </a:cubicBezTo>
                  <a:cubicBezTo>
                    <a:pt x="10332" y="682"/>
                    <a:pt x="10329" y="686"/>
                    <a:pt x="10326" y="692"/>
                  </a:cubicBezTo>
                  <a:cubicBezTo>
                    <a:pt x="10277" y="678"/>
                    <a:pt x="10228" y="665"/>
                    <a:pt x="10187" y="644"/>
                  </a:cubicBezTo>
                  <a:cubicBezTo>
                    <a:pt x="10228" y="640"/>
                    <a:pt x="10228" y="616"/>
                    <a:pt x="10249" y="602"/>
                  </a:cubicBezTo>
                  <a:cubicBezTo>
                    <a:pt x="10257" y="597"/>
                    <a:pt x="10248" y="594"/>
                    <a:pt x="10236" y="594"/>
                  </a:cubicBezTo>
                  <a:cubicBezTo>
                    <a:pt x="10231" y="594"/>
                    <a:pt x="10226" y="594"/>
                    <a:pt x="10222" y="595"/>
                  </a:cubicBezTo>
                  <a:cubicBezTo>
                    <a:pt x="10212" y="595"/>
                    <a:pt x="10208" y="595"/>
                    <a:pt x="10204" y="602"/>
                  </a:cubicBezTo>
                  <a:cubicBezTo>
                    <a:pt x="10199" y="606"/>
                    <a:pt x="10192" y="607"/>
                    <a:pt x="10185" y="607"/>
                  </a:cubicBezTo>
                  <a:cubicBezTo>
                    <a:pt x="10178" y="607"/>
                    <a:pt x="10170" y="606"/>
                    <a:pt x="10163" y="606"/>
                  </a:cubicBezTo>
                  <a:cubicBezTo>
                    <a:pt x="10157" y="606"/>
                    <a:pt x="10150" y="605"/>
                    <a:pt x="10143" y="605"/>
                  </a:cubicBezTo>
                  <a:cubicBezTo>
                    <a:pt x="10129" y="605"/>
                    <a:pt x="10116" y="607"/>
                    <a:pt x="10114" y="616"/>
                  </a:cubicBezTo>
                  <a:cubicBezTo>
                    <a:pt x="10111" y="630"/>
                    <a:pt x="10138" y="627"/>
                    <a:pt x="10153" y="633"/>
                  </a:cubicBezTo>
                  <a:cubicBezTo>
                    <a:pt x="10156" y="647"/>
                    <a:pt x="10153" y="657"/>
                    <a:pt x="10121" y="661"/>
                  </a:cubicBezTo>
                  <a:cubicBezTo>
                    <a:pt x="10100" y="655"/>
                    <a:pt x="10080" y="652"/>
                    <a:pt x="10060" y="652"/>
                  </a:cubicBezTo>
                  <a:cubicBezTo>
                    <a:pt x="10037" y="652"/>
                    <a:pt x="10015" y="655"/>
                    <a:pt x="9993" y="661"/>
                  </a:cubicBezTo>
                  <a:cubicBezTo>
                    <a:pt x="9983" y="654"/>
                    <a:pt x="9958" y="651"/>
                    <a:pt x="9969" y="644"/>
                  </a:cubicBezTo>
                  <a:cubicBezTo>
                    <a:pt x="9993" y="623"/>
                    <a:pt x="9986" y="602"/>
                    <a:pt x="10007" y="582"/>
                  </a:cubicBezTo>
                  <a:cubicBezTo>
                    <a:pt x="9996" y="577"/>
                    <a:pt x="9982" y="576"/>
                    <a:pt x="9967" y="576"/>
                  </a:cubicBezTo>
                  <a:cubicBezTo>
                    <a:pt x="9956" y="576"/>
                    <a:pt x="9945" y="576"/>
                    <a:pt x="9934" y="576"/>
                  </a:cubicBezTo>
                  <a:cubicBezTo>
                    <a:pt x="9907" y="576"/>
                    <a:pt x="9882" y="573"/>
                    <a:pt x="9871" y="550"/>
                  </a:cubicBezTo>
                  <a:cubicBezTo>
                    <a:pt x="9833" y="595"/>
                    <a:pt x="9770" y="606"/>
                    <a:pt x="9680" y="609"/>
                  </a:cubicBezTo>
                  <a:cubicBezTo>
                    <a:pt x="9767" y="578"/>
                    <a:pt x="9767" y="574"/>
                    <a:pt x="9698" y="540"/>
                  </a:cubicBezTo>
                  <a:cubicBezTo>
                    <a:pt x="9687" y="536"/>
                    <a:pt x="9677" y="534"/>
                    <a:pt x="9668" y="534"/>
                  </a:cubicBezTo>
                  <a:cubicBezTo>
                    <a:pt x="9640" y="534"/>
                    <a:pt x="9618" y="548"/>
                    <a:pt x="9597" y="553"/>
                  </a:cubicBezTo>
                  <a:cubicBezTo>
                    <a:pt x="9580" y="557"/>
                    <a:pt x="9608" y="571"/>
                    <a:pt x="9632" y="574"/>
                  </a:cubicBezTo>
                  <a:cubicBezTo>
                    <a:pt x="9632" y="583"/>
                    <a:pt x="9638" y="590"/>
                    <a:pt x="9623" y="590"/>
                  </a:cubicBezTo>
                  <a:cubicBezTo>
                    <a:pt x="9619" y="590"/>
                    <a:pt x="9612" y="590"/>
                    <a:pt x="9604" y="588"/>
                  </a:cubicBezTo>
                  <a:cubicBezTo>
                    <a:pt x="9597" y="587"/>
                    <a:pt x="9591" y="586"/>
                    <a:pt x="9585" y="586"/>
                  </a:cubicBezTo>
                  <a:cubicBezTo>
                    <a:pt x="9556" y="586"/>
                    <a:pt x="9548" y="608"/>
                    <a:pt x="9541" y="619"/>
                  </a:cubicBezTo>
                  <a:cubicBezTo>
                    <a:pt x="9535" y="633"/>
                    <a:pt x="9556" y="633"/>
                    <a:pt x="9573" y="633"/>
                  </a:cubicBezTo>
                  <a:cubicBezTo>
                    <a:pt x="9588" y="631"/>
                    <a:pt x="9601" y="630"/>
                    <a:pt x="9610" y="630"/>
                  </a:cubicBezTo>
                  <a:cubicBezTo>
                    <a:pt x="9654" y="630"/>
                    <a:pt x="9650" y="652"/>
                    <a:pt x="9650" y="675"/>
                  </a:cubicBezTo>
                  <a:cubicBezTo>
                    <a:pt x="9636" y="670"/>
                    <a:pt x="9623" y="669"/>
                    <a:pt x="9610" y="669"/>
                  </a:cubicBezTo>
                  <a:cubicBezTo>
                    <a:pt x="9583" y="669"/>
                    <a:pt x="9557" y="676"/>
                    <a:pt x="9531" y="678"/>
                  </a:cubicBezTo>
                  <a:cubicBezTo>
                    <a:pt x="9514" y="682"/>
                    <a:pt x="9504" y="689"/>
                    <a:pt x="9507" y="699"/>
                  </a:cubicBezTo>
                  <a:cubicBezTo>
                    <a:pt x="9507" y="705"/>
                    <a:pt x="9519" y="711"/>
                    <a:pt x="9529" y="711"/>
                  </a:cubicBezTo>
                  <a:cubicBezTo>
                    <a:pt x="9531" y="711"/>
                    <a:pt x="9533" y="710"/>
                    <a:pt x="9535" y="710"/>
                  </a:cubicBezTo>
                  <a:cubicBezTo>
                    <a:pt x="9552" y="705"/>
                    <a:pt x="9572" y="704"/>
                    <a:pt x="9592" y="704"/>
                  </a:cubicBezTo>
                  <a:cubicBezTo>
                    <a:pt x="9607" y="704"/>
                    <a:pt x="9622" y="705"/>
                    <a:pt x="9637" y="705"/>
                  </a:cubicBezTo>
                  <a:cubicBezTo>
                    <a:pt x="9665" y="705"/>
                    <a:pt x="9692" y="703"/>
                    <a:pt x="9715" y="692"/>
                  </a:cubicBezTo>
                  <a:cubicBezTo>
                    <a:pt x="9726" y="694"/>
                    <a:pt x="9735" y="694"/>
                    <a:pt x="9744" y="694"/>
                  </a:cubicBezTo>
                  <a:cubicBezTo>
                    <a:pt x="9788" y="694"/>
                    <a:pt x="9810" y="680"/>
                    <a:pt x="9802" y="651"/>
                  </a:cubicBezTo>
                  <a:cubicBezTo>
                    <a:pt x="9799" y="630"/>
                    <a:pt x="9816" y="627"/>
                    <a:pt x="9847" y="623"/>
                  </a:cubicBezTo>
                  <a:cubicBezTo>
                    <a:pt x="9870" y="649"/>
                    <a:pt x="9869" y="687"/>
                    <a:pt x="9932" y="687"/>
                  </a:cubicBezTo>
                  <a:cubicBezTo>
                    <a:pt x="9945" y="687"/>
                    <a:pt x="9960" y="685"/>
                    <a:pt x="9979" y="682"/>
                  </a:cubicBezTo>
                  <a:cubicBezTo>
                    <a:pt x="9983" y="686"/>
                    <a:pt x="9986" y="686"/>
                    <a:pt x="9993" y="689"/>
                  </a:cubicBezTo>
                  <a:cubicBezTo>
                    <a:pt x="9986" y="702"/>
                    <a:pt x="10048" y="702"/>
                    <a:pt x="10020" y="723"/>
                  </a:cubicBezTo>
                  <a:cubicBezTo>
                    <a:pt x="9986" y="755"/>
                    <a:pt x="10028" y="758"/>
                    <a:pt x="10073" y="762"/>
                  </a:cubicBezTo>
                  <a:cubicBezTo>
                    <a:pt x="10076" y="769"/>
                    <a:pt x="10087" y="772"/>
                    <a:pt x="10103" y="772"/>
                  </a:cubicBezTo>
                  <a:cubicBezTo>
                    <a:pt x="10108" y="776"/>
                    <a:pt x="10114" y="782"/>
                    <a:pt x="10121" y="786"/>
                  </a:cubicBezTo>
                  <a:cubicBezTo>
                    <a:pt x="10137" y="786"/>
                    <a:pt x="10109" y="812"/>
                    <a:pt x="10127" y="812"/>
                  </a:cubicBezTo>
                  <a:cubicBezTo>
                    <a:pt x="10132" y="812"/>
                    <a:pt x="10142" y="810"/>
                    <a:pt x="10159" y="803"/>
                  </a:cubicBezTo>
                  <a:cubicBezTo>
                    <a:pt x="10162" y="802"/>
                    <a:pt x="10165" y="802"/>
                    <a:pt x="10168" y="802"/>
                  </a:cubicBezTo>
                  <a:cubicBezTo>
                    <a:pt x="10180" y="802"/>
                    <a:pt x="10181" y="815"/>
                    <a:pt x="10187" y="821"/>
                  </a:cubicBezTo>
                  <a:cubicBezTo>
                    <a:pt x="10173" y="835"/>
                    <a:pt x="10191" y="838"/>
                    <a:pt x="10201" y="845"/>
                  </a:cubicBezTo>
                  <a:cubicBezTo>
                    <a:pt x="10182" y="849"/>
                    <a:pt x="10160" y="857"/>
                    <a:pt x="10145" y="857"/>
                  </a:cubicBezTo>
                  <a:cubicBezTo>
                    <a:pt x="10132" y="857"/>
                    <a:pt x="10123" y="851"/>
                    <a:pt x="10124" y="831"/>
                  </a:cubicBezTo>
                  <a:cubicBezTo>
                    <a:pt x="10124" y="824"/>
                    <a:pt x="10100" y="821"/>
                    <a:pt x="10083" y="821"/>
                  </a:cubicBezTo>
                  <a:cubicBezTo>
                    <a:pt x="10077" y="821"/>
                    <a:pt x="10071" y="821"/>
                    <a:pt x="10066" y="821"/>
                  </a:cubicBezTo>
                  <a:cubicBezTo>
                    <a:pt x="10011" y="821"/>
                    <a:pt x="9968" y="796"/>
                    <a:pt x="9912" y="796"/>
                  </a:cubicBezTo>
                  <a:cubicBezTo>
                    <a:pt x="9907" y="796"/>
                    <a:pt x="9901" y="796"/>
                    <a:pt x="9895" y="796"/>
                  </a:cubicBezTo>
                  <a:lnTo>
                    <a:pt x="9895" y="814"/>
                  </a:lnTo>
                  <a:cubicBezTo>
                    <a:pt x="9892" y="806"/>
                    <a:pt x="9892" y="803"/>
                    <a:pt x="9895" y="796"/>
                  </a:cubicBezTo>
                  <a:lnTo>
                    <a:pt x="9895" y="796"/>
                  </a:lnTo>
                  <a:cubicBezTo>
                    <a:pt x="9865" y="802"/>
                    <a:pt x="9842" y="814"/>
                    <a:pt x="9810" y="814"/>
                  </a:cubicBezTo>
                  <a:cubicBezTo>
                    <a:pt x="9806" y="814"/>
                    <a:pt x="9803" y="814"/>
                    <a:pt x="9799" y="814"/>
                  </a:cubicBezTo>
                  <a:cubicBezTo>
                    <a:pt x="9760" y="827"/>
                    <a:pt x="9701" y="817"/>
                    <a:pt x="9684" y="848"/>
                  </a:cubicBezTo>
                  <a:cubicBezTo>
                    <a:pt x="9684" y="852"/>
                    <a:pt x="9684" y="859"/>
                    <a:pt x="9687" y="862"/>
                  </a:cubicBezTo>
                  <a:cubicBezTo>
                    <a:pt x="9684" y="866"/>
                    <a:pt x="9684" y="869"/>
                    <a:pt x="9684" y="873"/>
                  </a:cubicBezTo>
                  <a:cubicBezTo>
                    <a:pt x="9642" y="873"/>
                    <a:pt x="9615" y="886"/>
                    <a:pt x="9583" y="894"/>
                  </a:cubicBezTo>
                  <a:cubicBezTo>
                    <a:pt x="9575" y="897"/>
                    <a:pt x="9565" y="899"/>
                    <a:pt x="9555" y="899"/>
                  </a:cubicBezTo>
                  <a:cubicBezTo>
                    <a:pt x="9546" y="899"/>
                    <a:pt x="9535" y="897"/>
                    <a:pt x="9525" y="894"/>
                  </a:cubicBezTo>
                  <a:cubicBezTo>
                    <a:pt x="9513" y="888"/>
                    <a:pt x="9500" y="885"/>
                    <a:pt x="9487" y="885"/>
                  </a:cubicBezTo>
                  <a:cubicBezTo>
                    <a:pt x="9477" y="885"/>
                    <a:pt x="9467" y="887"/>
                    <a:pt x="9458" y="890"/>
                  </a:cubicBezTo>
                  <a:cubicBezTo>
                    <a:pt x="9446" y="895"/>
                    <a:pt x="9436" y="896"/>
                    <a:pt x="9429" y="896"/>
                  </a:cubicBezTo>
                  <a:cubicBezTo>
                    <a:pt x="9409" y="896"/>
                    <a:pt x="9402" y="883"/>
                    <a:pt x="9389" y="873"/>
                  </a:cubicBezTo>
                  <a:cubicBezTo>
                    <a:pt x="9376" y="864"/>
                    <a:pt x="9365" y="861"/>
                    <a:pt x="9354" y="861"/>
                  </a:cubicBezTo>
                  <a:cubicBezTo>
                    <a:pt x="9328" y="861"/>
                    <a:pt x="9305" y="877"/>
                    <a:pt x="9278" y="880"/>
                  </a:cubicBezTo>
                  <a:cubicBezTo>
                    <a:pt x="9298" y="857"/>
                    <a:pt x="9293" y="851"/>
                    <a:pt x="9280" y="851"/>
                  </a:cubicBezTo>
                  <a:cubicBezTo>
                    <a:pt x="9267" y="851"/>
                    <a:pt x="9244" y="857"/>
                    <a:pt x="9230" y="857"/>
                  </a:cubicBezTo>
                  <a:cubicBezTo>
                    <a:pt x="9225" y="857"/>
                    <a:pt x="9222" y="857"/>
                    <a:pt x="9219" y="856"/>
                  </a:cubicBezTo>
                  <a:lnTo>
                    <a:pt x="9219" y="856"/>
                  </a:lnTo>
                  <a:cubicBezTo>
                    <a:pt x="9292" y="911"/>
                    <a:pt x="9157" y="897"/>
                    <a:pt x="9139" y="921"/>
                  </a:cubicBezTo>
                  <a:cubicBezTo>
                    <a:pt x="9137" y="926"/>
                    <a:pt x="9134" y="928"/>
                    <a:pt x="9131" y="928"/>
                  </a:cubicBezTo>
                  <a:cubicBezTo>
                    <a:pt x="9123" y="928"/>
                    <a:pt x="9114" y="915"/>
                    <a:pt x="9101" y="915"/>
                  </a:cubicBezTo>
                  <a:cubicBezTo>
                    <a:pt x="9092" y="912"/>
                    <a:pt x="9083" y="911"/>
                    <a:pt x="9073" y="911"/>
                  </a:cubicBezTo>
                  <a:cubicBezTo>
                    <a:pt x="9055" y="911"/>
                    <a:pt x="9037" y="915"/>
                    <a:pt x="9018" y="915"/>
                  </a:cubicBezTo>
                  <a:cubicBezTo>
                    <a:pt x="8989" y="896"/>
                    <a:pt x="9013" y="894"/>
                    <a:pt x="9032" y="894"/>
                  </a:cubicBezTo>
                  <a:cubicBezTo>
                    <a:pt x="9038" y="894"/>
                    <a:pt x="9043" y="894"/>
                    <a:pt x="9046" y="894"/>
                  </a:cubicBezTo>
                  <a:cubicBezTo>
                    <a:pt x="9077" y="890"/>
                    <a:pt x="9108" y="886"/>
                    <a:pt x="9098" y="866"/>
                  </a:cubicBezTo>
                  <a:cubicBezTo>
                    <a:pt x="9098" y="852"/>
                    <a:pt x="9059" y="838"/>
                    <a:pt x="9083" y="821"/>
                  </a:cubicBezTo>
                  <a:lnTo>
                    <a:pt x="9083" y="821"/>
                  </a:lnTo>
                  <a:cubicBezTo>
                    <a:pt x="9097" y="823"/>
                    <a:pt x="9102" y="835"/>
                    <a:pt x="9116" y="835"/>
                  </a:cubicBezTo>
                  <a:cubicBezTo>
                    <a:pt x="9119" y="835"/>
                    <a:pt x="9124" y="834"/>
                    <a:pt x="9129" y="831"/>
                  </a:cubicBezTo>
                  <a:cubicBezTo>
                    <a:pt x="9146" y="827"/>
                    <a:pt x="9139" y="821"/>
                    <a:pt x="9139" y="811"/>
                  </a:cubicBezTo>
                  <a:cubicBezTo>
                    <a:pt x="9143" y="782"/>
                    <a:pt x="9083" y="765"/>
                    <a:pt x="9098" y="737"/>
                  </a:cubicBezTo>
                  <a:lnTo>
                    <a:pt x="9098" y="737"/>
                  </a:lnTo>
                  <a:cubicBezTo>
                    <a:pt x="9122" y="748"/>
                    <a:pt x="9146" y="748"/>
                    <a:pt x="9184" y="748"/>
                  </a:cubicBezTo>
                  <a:cubicBezTo>
                    <a:pt x="9250" y="741"/>
                    <a:pt x="9257" y="710"/>
                    <a:pt x="9292" y="692"/>
                  </a:cubicBezTo>
                  <a:cubicBezTo>
                    <a:pt x="9302" y="696"/>
                    <a:pt x="9317" y="699"/>
                    <a:pt x="9327" y="702"/>
                  </a:cubicBezTo>
                  <a:cubicBezTo>
                    <a:pt x="9337" y="706"/>
                    <a:pt x="9347" y="707"/>
                    <a:pt x="9356" y="707"/>
                  </a:cubicBezTo>
                  <a:cubicBezTo>
                    <a:pt x="9379" y="707"/>
                    <a:pt x="9398" y="699"/>
                    <a:pt x="9413" y="692"/>
                  </a:cubicBezTo>
                  <a:cubicBezTo>
                    <a:pt x="9431" y="682"/>
                    <a:pt x="9424" y="665"/>
                    <a:pt x="9389" y="661"/>
                  </a:cubicBezTo>
                  <a:cubicBezTo>
                    <a:pt x="9375" y="657"/>
                    <a:pt x="9362" y="651"/>
                    <a:pt x="9362" y="644"/>
                  </a:cubicBezTo>
                  <a:cubicBezTo>
                    <a:pt x="9384" y="640"/>
                    <a:pt x="9364" y="619"/>
                    <a:pt x="9396" y="619"/>
                  </a:cubicBezTo>
                  <a:cubicBezTo>
                    <a:pt x="9398" y="619"/>
                    <a:pt x="9400" y="619"/>
                    <a:pt x="9403" y="619"/>
                  </a:cubicBezTo>
                  <a:cubicBezTo>
                    <a:pt x="9424" y="625"/>
                    <a:pt x="9442" y="627"/>
                    <a:pt x="9457" y="627"/>
                  </a:cubicBezTo>
                  <a:cubicBezTo>
                    <a:pt x="9497" y="627"/>
                    <a:pt x="9520" y="610"/>
                    <a:pt x="9535" y="585"/>
                  </a:cubicBezTo>
                  <a:cubicBezTo>
                    <a:pt x="9512" y="585"/>
                    <a:pt x="9490" y="582"/>
                    <a:pt x="9468" y="582"/>
                  </a:cubicBezTo>
                  <a:cubicBezTo>
                    <a:pt x="9452" y="582"/>
                    <a:pt x="9436" y="584"/>
                    <a:pt x="9421" y="588"/>
                  </a:cubicBezTo>
                  <a:cubicBezTo>
                    <a:pt x="9377" y="594"/>
                    <a:pt x="9345" y="620"/>
                    <a:pt x="9294" y="620"/>
                  </a:cubicBezTo>
                  <a:cubicBezTo>
                    <a:pt x="9288" y="620"/>
                    <a:pt x="9281" y="620"/>
                    <a:pt x="9275" y="619"/>
                  </a:cubicBezTo>
                  <a:cubicBezTo>
                    <a:pt x="9264" y="612"/>
                    <a:pt x="9264" y="606"/>
                    <a:pt x="9264" y="602"/>
                  </a:cubicBezTo>
                  <a:cubicBezTo>
                    <a:pt x="9275" y="598"/>
                    <a:pt x="9288" y="592"/>
                    <a:pt x="9285" y="585"/>
                  </a:cubicBezTo>
                  <a:cubicBezTo>
                    <a:pt x="9285" y="582"/>
                    <a:pt x="9275" y="577"/>
                    <a:pt x="9263" y="577"/>
                  </a:cubicBezTo>
                  <a:cubicBezTo>
                    <a:pt x="9260" y="577"/>
                    <a:pt x="9257" y="577"/>
                    <a:pt x="9254" y="578"/>
                  </a:cubicBezTo>
                  <a:cubicBezTo>
                    <a:pt x="9237" y="582"/>
                    <a:pt x="9216" y="588"/>
                    <a:pt x="9198" y="588"/>
                  </a:cubicBezTo>
                  <a:cubicBezTo>
                    <a:pt x="9181" y="587"/>
                    <a:pt x="9167" y="586"/>
                    <a:pt x="9157" y="586"/>
                  </a:cubicBezTo>
                  <a:cubicBezTo>
                    <a:pt x="9105" y="586"/>
                    <a:pt x="9140" y="606"/>
                    <a:pt x="9160" y="627"/>
                  </a:cubicBezTo>
                  <a:cubicBezTo>
                    <a:pt x="9163" y="640"/>
                    <a:pt x="9233" y="627"/>
                    <a:pt x="9208" y="654"/>
                  </a:cubicBezTo>
                  <a:cubicBezTo>
                    <a:pt x="9192" y="654"/>
                    <a:pt x="9182" y="641"/>
                    <a:pt x="9165" y="641"/>
                  </a:cubicBezTo>
                  <a:cubicBezTo>
                    <a:pt x="9161" y="641"/>
                    <a:pt x="9156" y="642"/>
                    <a:pt x="9150" y="644"/>
                  </a:cubicBezTo>
                  <a:cubicBezTo>
                    <a:pt x="9139" y="644"/>
                    <a:pt x="9133" y="647"/>
                    <a:pt x="9125" y="647"/>
                  </a:cubicBezTo>
                  <a:cubicBezTo>
                    <a:pt x="9106" y="643"/>
                    <a:pt x="9088" y="641"/>
                    <a:pt x="9072" y="641"/>
                  </a:cubicBezTo>
                  <a:cubicBezTo>
                    <a:pt x="9021" y="641"/>
                    <a:pt x="8985" y="660"/>
                    <a:pt x="8959" y="689"/>
                  </a:cubicBezTo>
                  <a:cubicBezTo>
                    <a:pt x="8954" y="694"/>
                    <a:pt x="8948" y="696"/>
                    <a:pt x="8941" y="696"/>
                  </a:cubicBezTo>
                  <a:cubicBezTo>
                    <a:pt x="8935" y="696"/>
                    <a:pt x="8928" y="694"/>
                    <a:pt x="8921" y="692"/>
                  </a:cubicBezTo>
                  <a:lnTo>
                    <a:pt x="8907" y="692"/>
                  </a:lnTo>
                  <a:cubicBezTo>
                    <a:pt x="8900" y="689"/>
                    <a:pt x="8893" y="682"/>
                    <a:pt x="8886" y="678"/>
                  </a:cubicBezTo>
                  <a:cubicBezTo>
                    <a:pt x="8883" y="668"/>
                    <a:pt x="8883" y="657"/>
                    <a:pt x="8879" y="647"/>
                  </a:cubicBezTo>
                  <a:cubicBezTo>
                    <a:pt x="8879" y="647"/>
                    <a:pt x="8878" y="647"/>
                    <a:pt x="8877" y="647"/>
                  </a:cubicBezTo>
                  <a:cubicBezTo>
                    <a:pt x="8860" y="647"/>
                    <a:pt x="8846" y="666"/>
                    <a:pt x="8832" y="666"/>
                  </a:cubicBezTo>
                  <a:cubicBezTo>
                    <a:pt x="8825" y="666"/>
                    <a:pt x="8819" y="662"/>
                    <a:pt x="8813" y="651"/>
                  </a:cubicBezTo>
                  <a:cubicBezTo>
                    <a:pt x="8806" y="633"/>
                    <a:pt x="8830" y="619"/>
                    <a:pt x="8771" y="616"/>
                  </a:cubicBezTo>
                  <a:cubicBezTo>
                    <a:pt x="8759" y="615"/>
                    <a:pt x="8748" y="614"/>
                    <a:pt x="8737" y="614"/>
                  </a:cubicBezTo>
                  <a:cubicBezTo>
                    <a:pt x="8709" y="614"/>
                    <a:pt x="8686" y="619"/>
                    <a:pt x="8671" y="637"/>
                  </a:cubicBezTo>
                  <a:cubicBezTo>
                    <a:pt x="8755" y="644"/>
                    <a:pt x="8782" y="682"/>
                    <a:pt x="8820" y="710"/>
                  </a:cubicBezTo>
                  <a:cubicBezTo>
                    <a:pt x="8785" y="748"/>
                    <a:pt x="8709" y="765"/>
                    <a:pt x="8671" y="800"/>
                  </a:cubicBezTo>
                  <a:cubicBezTo>
                    <a:pt x="8664" y="806"/>
                    <a:pt x="8643" y="811"/>
                    <a:pt x="8654" y="821"/>
                  </a:cubicBezTo>
                  <a:cubicBezTo>
                    <a:pt x="8658" y="824"/>
                    <a:pt x="8664" y="825"/>
                    <a:pt x="8669" y="825"/>
                  </a:cubicBezTo>
                  <a:cubicBezTo>
                    <a:pt x="8681" y="825"/>
                    <a:pt x="8694" y="821"/>
                    <a:pt x="8705" y="821"/>
                  </a:cubicBezTo>
                  <a:cubicBezTo>
                    <a:pt x="8709" y="824"/>
                    <a:pt x="8709" y="827"/>
                    <a:pt x="8713" y="831"/>
                  </a:cubicBezTo>
                  <a:cubicBezTo>
                    <a:pt x="8713" y="835"/>
                    <a:pt x="8709" y="835"/>
                    <a:pt x="8709" y="838"/>
                  </a:cubicBezTo>
                  <a:cubicBezTo>
                    <a:pt x="8705" y="838"/>
                    <a:pt x="8700" y="838"/>
                    <a:pt x="8696" y="838"/>
                  </a:cubicBezTo>
                  <a:cubicBezTo>
                    <a:pt x="8613" y="838"/>
                    <a:pt x="8553" y="869"/>
                    <a:pt x="8480" y="880"/>
                  </a:cubicBezTo>
                  <a:cubicBezTo>
                    <a:pt x="8472" y="881"/>
                    <a:pt x="8464" y="882"/>
                    <a:pt x="8456" y="882"/>
                  </a:cubicBezTo>
                  <a:cubicBezTo>
                    <a:pt x="8415" y="882"/>
                    <a:pt x="8381" y="865"/>
                    <a:pt x="8340" y="865"/>
                  </a:cubicBezTo>
                  <a:cubicBezTo>
                    <a:pt x="8335" y="865"/>
                    <a:pt x="8330" y="865"/>
                    <a:pt x="8324" y="866"/>
                  </a:cubicBezTo>
                  <a:cubicBezTo>
                    <a:pt x="8322" y="865"/>
                    <a:pt x="8321" y="865"/>
                    <a:pt x="8320" y="865"/>
                  </a:cubicBezTo>
                  <a:cubicBezTo>
                    <a:pt x="8303" y="865"/>
                    <a:pt x="8310" y="883"/>
                    <a:pt x="8288" y="883"/>
                  </a:cubicBezTo>
                  <a:cubicBezTo>
                    <a:pt x="8286" y="883"/>
                    <a:pt x="8284" y="883"/>
                    <a:pt x="8282" y="883"/>
                  </a:cubicBezTo>
                  <a:cubicBezTo>
                    <a:pt x="8274" y="882"/>
                    <a:pt x="8267" y="882"/>
                    <a:pt x="8261" y="882"/>
                  </a:cubicBezTo>
                  <a:cubicBezTo>
                    <a:pt x="8223" y="882"/>
                    <a:pt x="8242" y="900"/>
                    <a:pt x="8251" y="915"/>
                  </a:cubicBezTo>
                  <a:cubicBezTo>
                    <a:pt x="8243" y="919"/>
                    <a:pt x="8236" y="921"/>
                    <a:pt x="8227" y="921"/>
                  </a:cubicBezTo>
                  <a:cubicBezTo>
                    <a:pt x="8209" y="921"/>
                    <a:pt x="8190" y="913"/>
                    <a:pt x="8171" y="913"/>
                  </a:cubicBezTo>
                  <a:cubicBezTo>
                    <a:pt x="8166" y="913"/>
                    <a:pt x="8162" y="914"/>
                    <a:pt x="8158" y="915"/>
                  </a:cubicBezTo>
                  <a:cubicBezTo>
                    <a:pt x="8105" y="911"/>
                    <a:pt x="8119" y="890"/>
                    <a:pt x="8105" y="873"/>
                  </a:cubicBezTo>
                  <a:cubicBezTo>
                    <a:pt x="8091" y="854"/>
                    <a:pt x="8069" y="848"/>
                    <a:pt x="8042" y="848"/>
                  </a:cubicBezTo>
                  <a:cubicBezTo>
                    <a:pt x="8028" y="848"/>
                    <a:pt x="8013" y="850"/>
                    <a:pt x="7998" y="852"/>
                  </a:cubicBezTo>
                  <a:cubicBezTo>
                    <a:pt x="7974" y="838"/>
                    <a:pt x="7984" y="821"/>
                    <a:pt x="7977" y="803"/>
                  </a:cubicBezTo>
                  <a:cubicBezTo>
                    <a:pt x="7984" y="796"/>
                    <a:pt x="8005" y="786"/>
                    <a:pt x="7980" y="779"/>
                  </a:cubicBezTo>
                  <a:cubicBezTo>
                    <a:pt x="7963" y="762"/>
                    <a:pt x="7948" y="742"/>
                    <a:pt x="7917" y="742"/>
                  </a:cubicBezTo>
                  <a:cubicBezTo>
                    <a:pt x="7903" y="742"/>
                    <a:pt x="7887" y="745"/>
                    <a:pt x="7866" y="755"/>
                  </a:cubicBezTo>
                  <a:cubicBezTo>
                    <a:pt x="7824" y="744"/>
                    <a:pt x="7842" y="737"/>
                    <a:pt x="7866" y="727"/>
                  </a:cubicBezTo>
                  <a:cubicBezTo>
                    <a:pt x="7918" y="707"/>
                    <a:pt x="7887" y="696"/>
                    <a:pt x="7845" y="686"/>
                  </a:cubicBezTo>
                  <a:cubicBezTo>
                    <a:pt x="7833" y="685"/>
                    <a:pt x="7820" y="684"/>
                    <a:pt x="7808" y="684"/>
                  </a:cubicBezTo>
                  <a:cubicBezTo>
                    <a:pt x="7744" y="684"/>
                    <a:pt x="7696" y="701"/>
                    <a:pt x="7675" y="731"/>
                  </a:cubicBezTo>
                  <a:cubicBezTo>
                    <a:pt x="7666" y="743"/>
                    <a:pt x="7662" y="759"/>
                    <a:pt x="7634" y="759"/>
                  </a:cubicBezTo>
                  <a:cubicBezTo>
                    <a:pt x="7632" y="759"/>
                    <a:pt x="7629" y="758"/>
                    <a:pt x="7626" y="758"/>
                  </a:cubicBezTo>
                  <a:cubicBezTo>
                    <a:pt x="7605" y="756"/>
                    <a:pt x="7585" y="756"/>
                    <a:pt x="7565" y="756"/>
                  </a:cubicBezTo>
                  <a:cubicBezTo>
                    <a:pt x="7512" y="756"/>
                    <a:pt x="7461" y="761"/>
                    <a:pt x="7411" y="769"/>
                  </a:cubicBezTo>
                  <a:cubicBezTo>
                    <a:pt x="7418" y="748"/>
                    <a:pt x="7401" y="746"/>
                    <a:pt x="7382" y="746"/>
                  </a:cubicBezTo>
                  <a:cubicBezTo>
                    <a:pt x="7376" y="746"/>
                    <a:pt x="7370" y="746"/>
                    <a:pt x="7365" y="746"/>
                  </a:cubicBezTo>
                  <a:cubicBezTo>
                    <a:pt x="7358" y="746"/>
                    <a:pt x="7351" y="746"/>
                    <a:pt x="7346" y="744"/>
                  </a:cubicBezTo>
                  <a:cubicBezTo>
                    <a:pt x="7338" y="710"/>
                    <a:pt x="7325" y="696"/>
                    <a:pt x="7291" y="696"/>
                  </a:cubicBezTo>
                  <a:cubicBezTo>
                    <a:pt x="7277" y="696"/>
                    <a:pt x="7260" y="699"/>
                    <a:pt x="7238" y="702"/>
                  </a:cubicBezTo>
                  <a:cubicBezTo>
                    <a:pt x="7210" y="686"/>
                    <a:pt x="7173" y="686"/>
                    <a:pt x="7134" y="678"/>
                  </a:cubicBezTo>
                  <a:cubicBezTo>
                    <a:pt x="7108" y="675"/>
                    <a:pt x="7082" y="670"/>
                    <a:pt x="7056" y="670"/>
                  </a:cubicBezTo>
                  <a:cubicBezTo>
                    <a:pt x="7034" y="670"/>
                    <a:pt x="7012" y="674"/>
                    <a:pt x="6992" y="686"/>
                  </a:cubicBezTo>
                  <a:cubicBezTo>
                    <a:pt x="6981" y="689"/>
                    <a:pt x="6971" y="692"/>
                    <a:pt x="6960" y="696"/>
                  </a:cubicBezTo>
                  <a:cubicBezTo>
                    <a:pt x="6958" y="696"/>
                    <a:pt x="6956" y="696"/>
                    <a:pt x="6955" y="696"/>
                  </a:cubicBezTo>
                  <a:cubicBezTo>
                    <a:pt x="6918" y="696"/>
                    <a:pt x="6889" y="719"/>
                    <a:pt x="6851" y="719"/>
                  </a:cubicBezTo>
                  <a:cubicBezTo>
                    <a:pt x="6839" y="719"/>
                    <a:pt x="6826" y="716"/>
                    <a:pt x="6811" y="710"/>
                  </a:cubicBezTo>
                  <a:cubicBezTo>
                    <a:pt x="6782" y="702"/>
                    <a:pt x="6753" y="699"/>
                    <a:pt x="6725" y="699"/>
                  </a:cubicBezTo>
                  <a:cubicBezTo>
                    <a:pt x="6681" y="699"/>
                    <a:pt x="6637" y="705"/>
                    <a:pt x="6593" y="710"/>
                  </a:cubicBezTo>
                  <a:cubicBezTo>
                    <a:pt x="6579" y="710"/>
                    <a:pt x="6579" y="717"/>
                    <a:pt x="6582" y="723"/>
                  </a:cubicBezTo>
                  <a:cubicBezTo>
                    <a:pt x="6585" y="727"/>
                    <a:pt x="6596" y="734"/>
                    <a:pt x="6603" y="734"/>
                  </a:cubicBezTo>
                  <a:cubicBezTo>
                    <a:pt x="6616" y="724"/>
                    <a:pt x="6628" y="721"/>
                    <a:pt x="6640" y="721"/>
                  </a:cubicBezTo>
                  <a:cubicBezTo>
                    <a:pt x="6664" y="721"/>
                    <a:pt x="6685" y="734"/>
                    <a:pt x="6709" y="734"/>
                  </a:cubicBezTo>
                  <a:cubicBezTo>
                    <a:pt x="6711" y="734"/>
                    <a:pt x="6713" y="734"/>
                    <a:pt x="6715" y="734"/>
                  </a:cubicBezTo>
                  <a:cubicBezTo>
                    <a:pt x="6731" y="748"/>
                    <a:pt x="6787" y="762"/>
                    <a:pt x="6756" y="776"/>
                  </a:cubicBezTo>
                  <a:cubicBezTo>
                    <a:pt x="6676" y="817"/>
                    <a:pt x="6763" y="811"/>
                    <a:pt x="6794" y="821"/>
                  </a:cubicBezTo>
                  <a:cubicBezTo>
                    <a:pt x="6798" y="827"/>
                    <a:pt x="6804" y="835"/>
                    <a:pt x="6801" y="838"/>
                  </a:cubicBezTo>
                  <a:cubicBezTo>
                    <a:pt x="6790" y="848"/>
                    <a:pt x="6777" y="859"/>
                    <a:pt x="6811" y="862"/>
                  </a:cubicBezTo>
                  <a:cubicBezTo>
                    <a:pt x="6816" y="863"/>
                    <a:pt x="6820" y="863"/>
                    <a:pt x="6824" y="863"/>
                  </a:cubicBezTo>
                  <a:cubicBezTo>
                    <a:pt x="6845" y="863"/>
                    <a:pt x="6856" y="856"/>
                    <a:pt x="6856" y="841"/>
                  </a:cubicBezTo>
                  <a:cubicBezTo>
                    <a:pt x="6856" y="835"/>
                    <a:pt x="6860" y="827"/>
                    <a:pt x="6860" y="821"/>
                  </a:cubicBezTo>
                  <a:cubicBezTo>
                    <a:pt x="6891" y="821"/>
                    <a:pt x="6919" y="821"/>
                    <a:pt x="6947" y="824"/>
                  </a:cubicBezTo>
                  <a:cubicBezTo>
                    <a:pt x="7009" y="831"/>
                    <a:pt x="7016" y="848"/>
                    <a:pt x="6971" y="869"/>
                  </a:cubicBezTo>
                  <a:cubicBezTo>
                    <a:pt x="6912" y="897"/>
                    <a:pt x="6936" y="928"/>
                    <a:pt x="6957" y="956"/>
                  </a:cubicBezTo>
                  <a:cubicBezTo>
                    <a:pt x="6974" y="970"/>
                    <a:pt x="7016" y="970"/>
                    <a:pt x="7006" y="990"/>
                  </a:cubicBezTo>
                  <a:cubicBezTo>
                    <a:pt x="6998" y="998"/>
                    <a:pt x="7006" y="1011"/>
                    <a:pt x="6978" y="1011"/>
                  </a:cubicBezTo>
                  <a:cubicBezTo>
                    <a:pt x="6973" y="1011"/>
                    <a:pt x="6968" y="1011"/>
                    <a:pt x="6963" y="1011"/>
                  </a:cubicBezTo>
                  <a:cubicBezTo>
                    <a:pt x="6913" y="1011"/>
                    <a:pt x="6904" y="1027"/>
                    <a:pt x="6933" y="1050"/>
                  </a:cubicBezTo>
                  <a:cubicBezTo>
                    <a:pt x="6953" y="1067"/>
                    <a:pt x="6935" y="1075"/>
                    <a:pt x="6914" y="1075"/>
                  </a:cubicBezTo>
                  <a:cubicBezTo>
                    <a:pt x="6910" y="1075"/>
                    <a:pt x="6906" y="1074"/>
                    <a:pt x="6902" y="1074"/>
                  </a:cubicBezTo>
                  <a:cubicBezTo>
                    <a:pt x="6886" y="1069"/>
                    <a:pt x="6871" y="1068"/>
                    <a:pt x="6857" y="1068"/>
                  </a:cubicBezTo>
                  <a:cubicBezTo>
                    <a:pt x="6826" y="1068"/>
                    <a:pt x="6797" y="1075"/>
                    <a:pt x="6766" y="1077"/>
                  </a:cubicBezTo>
                  <a:cubicBezTo>
                    <a:pt x="6763" y="1077"/>
                    <a:pt x="6763" y="1074"/>
                    <a:pt x="6763" y="1074"/>
                  </a:cubicBezTo>
                  <a:cubicBezTo>
                    <a:pt x="6742" y="1050"/>
                    <a:pt x="6731" y="1029"/>
                    <a:pt x="6773" y="1005"/>
                  </a:cubicBezTo>
                  <a:cubicBezTo>
                    <a:pt x="6784" y="1001"/>
                    <a:pt x="6787" y="990"/>
                    <a:pt x="6780" y="984"/>
                  </a:cubicBezTo>
                  <a:cubicBezTo>
                    <a:pt x="6766" y="973"/>
                    <a:pt x="6749" y="973"/>
                    <a:pt x="6728" y="973"/>
                  </a:cubicBezTo>
                  <a:cubicBezTo>
                    <a:pt x="6715" y="973"/>
                    <a:pt x="6706" y="981"/>
                    <a:pt x="6694" y="981"/>
                  </a:cubicBezTo>
                  <a:cubicBezTo>
                    <a:pt x="6690" y="981"/>
                    <a:pt x="6685" y="980"/>
                    <a:pt x="6680" y="977"/>
                  </a:cubicBezTo>
                  <a:cubicBezTo>
                    <a:pt x="6686" y="963"/>
                    <a:pt x="6742" y="966"/>
                    <a:pt x="6731" y="949"/>
                  </a:cubicBezTo>
                  <a:cubicBezTo>
                    <a:pt x="6725" y="936"/>
                    <a:pt x="6704" y="921"/>
                    <a:pt x="6676" y="921"/>
                  </a:cubicBezTo>
                  <a:cubicBezTo>
                    <a:pt x="6672" y="922"/>
                    <a:pt x="6668" y="922"/>
                    <a:pt x="6665" y="922"/>
                  </a:cubicBezTo>
                  <a:cubicBezTo>
                    <a:pt x="6612" y="922"/>
                    <a:pt x="6620" y="899"/>
                    <a:pt x="6617" y="880"/>
                  </a:cubicBezTo>
                  <a:lnTo>
                    <a:pt x="6617" y="856"/>
                  </a:lnTo>
                  <a:cubicBezTo>
                    <a:pt x="6631" y="831"/>
                    <a:pt x="6585" y="814"/>
                    <a:pt x="6596" y="790"/>
                  </a:cubicBezTo>
                  <a:cubicBezTo>
                    <a:pt x="6600" y="783"/>
                    <a:pt x="6591" y="780"/>
                    <a:pt x="6582" y="780"/>
                  </a:cubicBezTo>
                  <a:cubicBezTo>
                    <a:pt x="6572" y="780"/>
                    <a:pt x="6561" y="782"/>
                    <a:pt x="6558" y="786"/>
                  </a:cubicBezTo>
                  <a:cubicBezTo>
                    <a:pt x="6543" y="797"/>
                    <a:pt x="6530" y="805"/>
                    <a:pt x="6516" y="805"/>
                  </a:cubicBezTo>
                  <a:cubicBezTo>
                    <a:pt x="6504" y="805"/>
                    <a:pt x="6491" y="800"/>
                    <a:pt x="6475" y="790"/>
                  </a:cubicBezTo>
                  <a:cubicBezTo>
                    <a:pt x="6468" y="786"/>
                    <a:pt x="6453" y="784"/>
                    <a:pt x="6438" y="784"/>
                  </a:cubicBezTo>
                  <a:cubicBezTo>
                    <a:pt x="6420" y="784"/>
                    <a:pt x="6401" y="787"/>
                    <a:pt x="6391" y="796"/>
                  </a:cubicBezTo>
                  <a:cubicBezTo>
                    <a:pt x="6377" y="817"/>
                    <a:pt x="6416" y="817"/>
                    <a:pt x="6440" y="824"/>
                  </a:cubicBezTo>
                  <a:cubicBezTo>
                    <a:pt x="6444" y="824"/>
                    <a:pt x="6451" y="827"/>
                    <a:pt x="6454" y="827"/>
                  </a:cubicBezTo>
                  <a:cubicBezTo>
                    <a:pt x="6423" y="838"/>
                    <a:pt x="6451" y="845"/>
                    <a:pt x="6457" y="852"/>
                  </a:cubicBezTo>
                  <a:cubicBezTo>
                    <a:pt x="6419" y="873"/>
                    <a:pt x="6361" y="876"/>
                    <a:pt x="6357" y="904"/>
                  </a:cubicBezTo>
                  <a:cubicBezTo>
                    <a:pt x="6294" y="901"/>
                    <a:pt x="6326" y="869"/>
                    <a:pt x="6305" y="852"/>
                  </a:cubicBezTo>
                  <a:lnTo>
                    <a:pt x="6305" y="852"/>
                  </a:lnTo>
                  <a:cubicBezTo>
                    <a:pt x="6282" y="859"/>
                    <a:pt x="6299" y="880"/>
                    <a:pt x="6264" y="880"/>
                  </a:cubicBezTo>
                  <a:cubicBezTo>
                    <a:pt x="6262" y="880"/>
                    <a:pt x="6259" y="880"/>
                    <a:pt x="6257" y="880"/>
                  </a:cubicBezTo>
                  <a:cubicBezTo>
                    <a:pt x="6284" y="848"/>
                    <a:pt x="6246" y="845"/>
                    <a:pt x="6201" y="845"/>
                  </a:cubicBezTo>
                  <a:cubicBezTo>
                    <a:pt x="6142" y="845"/>
                    <a:pt x="6090" y="856"/>
                    <a:pt x="6058" y="880"/>
                  </a:cubicBezTo>
                  <a:cubicBezTo>
                    <a:pt x="6045" y="892"/>
                    <a:pt x="6029" y="898"/>
                    <a:pt x="6013" y="898"/>
                  </a:cubicBezTo>
                  <a:cubicBezTo>
                    <a:pt x="6001" y="898"/>
                    <a:pt x="5989" y="894"/>
                    <a:pt x="5978" y="886"/>
                  </a:cubicBezTo>
                  <a:cubicBezTo>
                    <a:pt x="5960" y="875"/>
                    <a:pt x="5940" y="869"/>
                    <a:pt x="5916" y="869"/>
                  </a:cubicBezTo>
                  <a:cubicBezTo>
                    <a:pt x="5904" y="869"/>
                    <a:pt x="5891" y="871"/>
                    <a:pt x="5878" y="873"/>
                  </a:cubicBezTo>
                  <a:cubicBezTo>
                    <a:pt x="5873" y="874"/>
                    <a:pt x="5868" y="874"/>
                    <a:pt x="5864" y="874"/>
                  </a:cubicBezTo>
                  <a:cubicBezTo>
                    <a:pt x="5823" y="874"/>
                    <a:pt x="5824" y="847"/>
                    <a:pt x="5802" y="841"/>
                  </a:cubicBezTo>
                  <a:cubicBezTo>
                    <a:pt x="5784" y="835"/>
                    <a:pt x="5805" y="817"/>
                    <a:pt x="5829" y="814"/>
                  </a:cubicBezTo>
                  <a:cubicBezTo>
                    <a:pt x="5854" y="806"/>
                    <a:pt x="5882" y="800"/>
                    <a:pt x="5857" y="786"/>
                  </a:cubicBezTo>
                  <a:cubicBezTo>
                    <a:pt x="5847" y="781"/>
                    <a:pt x="5835" y="778"/>
                    <a:pt x="5824" y="778"/>
                  </a:cubicBezTo>
                  <a:cubicBezTo>
                    <a:pt x="5813" y="778"/>
                    <a:pt x="5802" y="781"/>
                    <a:pt x="5791" y="786"/>
                  </a:cubicBezTo>
                  <a:cubicBezTo>
                    <a:pt x="5757" y="803"/>
                    <a:pt x="5698" y="814"/>
                    <a:pt x="5715" y="848"/>
                  </a:cubicBezTo>
                  <a:cubicBezTo>
                    <a:pt x="5719" y="852"/>
                    <a:pt x="5719" y="862"/>
                    <a:pt x="5705" y="862"/>
                  </a:cubicBezTo>
                  <a:cubicBezTo>
                    <a:pt x="5695" y="862"/>
                    <a:pt x="5677" y="859"/>
                    <a:pt x="5680" y="856"/>
                  </a:cubicBezTo>
                  <a:cubicBezTo>
                    <a:pt x="5687" y="838"/>
                    <a:pt x="5645" y="821"/>
                    <a:pt x="5684" y="803"/>
                  </a:cubicBezTo>
                  <a:cubicBezTo>
                    <a:pt x="5695" y="800"/>
                    <a:pt x="5701" y="796"/>
                    <a:pt x="5690" y="793"/>
                  </a:cubicBezTo>
                  <a:cubicBezTo>
                    <a:pt x="5673" y="788"/>
                    <a:pt x="5654" y="786"/>
                    <a:pt x="5635" y="786"/>
                  </a:cubicBezTo>
                  <a:cubicBezTo>
                    <a:pt x="5616" y="786"/>
                    <a:pt x="5597" y="788"/>
                    <a:pt x="5580" y="790"/>
                  </a:cubicBezTo>
                  <a:cubicBezTo>
                    <a:pt x="5549" y="793"/>
                    <a:pt x="5552" y="806"/>
                    <a:pt x="5559" y="821"/>
                  </a:cubicBezTo>
                  <a:cubicBezTo>
                    <a:pt x="5562" y="835"/>
                    <a:pt x="5576" y="859"/>
                    <a:pt x="5541" y="859"/>
                  </a:cubicBezTo>
                  <a:cubicBezTo>
                    <a:pt x="5490" y="859"/>
                    <a:pt x="5455" y="876"/>
                    <a:pt x="5406" y="876"/>
                  </a:cubicBezTo>
                  <a:cubicBezTo>
                    <a:pt x="5402" y="877"/>
                    <a:pt x="5397" y="877"/>
                    <a:pt x="5392" y="877"/>
                  </a:cubicBezTo>
                  <a:cubicBezTo>
                    <a:pt x="5349" y="877"/>
                    <a:pt x="5310" y="863"/>
                    <a:pt x="5323" y="838"/>
                  </a:cubicBezTo>
                  <a:cubicBezTo>
                    <a:pt x="5344" y="786"/>
                    <a:pt x="5282" y="776"/>
                    <a:pt x="5222" y="762"/>
                  </a:cubicBezTo>
                  <a:cubicBezTo>
                    <a:pt x="5205" y="762"/>
                    <a:pt x="5202" y="750"/>
                    <a:pt x="5184" y="750"/>
                  </a:cubicBezTo>
                  <a:cubicBezTo>
                    <a:pt x="5180" y="750"/>
                    <a:pt x="5176" y="750"/>
                    <a:pt x="5170" y="752"/>
                  </a:cubicBezTo>
                  <a:cubicBezTo>
                    <a:pt x="5195" y="772"/>
                    <a:pt x="5163" y="782"/>
                    <a:pt x="5143" y="796"/>
                  </a:cubicBezTo>
                  <a:cubicBezTo>
                    <a:pt x="5098" y="787"/>
                    <a:pt x="5053" y="777"/>
                    <a:pt x="5010" y="777"/>
                  </a:cubicBezTo>
                  <a:cubicBezTo>
                    <a:pt x="4975" y="777"/>
                    <a:pt x="4942" y="783"/>
                    <a:pt x="4910" y="800"/>
                  </a:cubicBezTo>
                  <a:cubicBezTo>
                    <a:pt x="4904" y="803"/>
                    <a:pt x="4895" y="804"/>
                    <a:pt x="4888" y="804"/>
                  </a:cubicBezTo>
                  <a:cubicBezTo>
                    <a:pt x="4878" y="804"/>
                    <a:pt x="4869" y="802"/>
                    <a:pt x="4865" y="796"/>
                  </a:cubicBezTo>
                  <a:cubicBezTo>
                    <a:pt x="4827" y="752"/>
                    <a:pt x="4726" y="752"/>
                    <a:pt x="4657" y="717"/>
                  </a:cubicBezTo>
                  <a:lnTo>
                    <a:pt x="4657" y="717"/>
                  </a:lnTo>
                  <a:cubicBezTo>
                    <a:pt x="4667" y="752"/>
                    <a:pt x="4737" y="765"/>
                    <a:pt x="4695" y="796"/>
                  </a:cubicBezTo>
                  <a:cubicBezTo>
                    <a:pt x="4683" y="794"/>
                    <a:pt x="4686" y="774"/>
                    <a:pt x="4672" y="774"/>
                  </a:cubicBezTo>
                  <a:cubicBezTo>
                    <a:pt x="4665" y="774"/>
                    <a:pt x="4656" y="778"/>
                    <a:pt x="4640" y="790"/>
                  </a:cubicBezTo>
                  <a:cubicBezTo>
                    <a:pt x="4601" y="817"/>
                    <a:pt x="4525" y="838"/>
                    <a:pt x="4459" y="845"/>
                  </a:cubicBezTo>
                  <a:cubicBezTo>
                    <a:pt x="4379" y="848"/>
                    <a:pt x="4386" y="862"/>
                    <a:pt x="4411" y="890"/>
                  </a:cubicBezTo>
                  <a:cubicBezTo>
                    <a:pt x="4405" y="889"/>
                    <a:pt x="4400" y="889"/>
                    <a:pt x="4396" y="889"/>
                  </a:cubicBezTo>
                  <a:cubicBezTo>
                    <a:pt x="4344" y="889"/>
                    <a:pt x="4335" y="906"/>
                    <a:pt x="4313" y="936"/>
                  </a:cubicBezTo>
                  <a:cubicBezTo>
                    <a:pt x="4286" y="970"/>
                    <a:pt x="4345" y="977"/>
                    <a:pt x="4362" y="994"/>
                  </a:cubicBezTo>
                  <a:cubicBezTo>
                    <a:pt x="4372" y="1008"/>
                    <a:pt x="4398" y="1016"/>
                    <a:pt x="4427" y="1016"/>
                  </a:cubicBezTo>
                  <a:cubicBezTo>
                    <a:pt x="4440" y="1016"/>
                    <a:pt x="4454" y="1015"/>
                    <a:pt x="4466" y="1011"/>
                  </a:cubicBezTo>
                  <a:cubicBezTo>
                    <a:pt x="4482" y="1009"/>
                    <a:pt x="4495" y="1007"/>
                    <a:pt x="4505" y="1007"/>
                  </a:cubicBezTo>
                  <a:cubicBezTo>
                    <a:pt x="4545" y="1007"/>
                    <a:pt x="4556" y="1025"/>
                    <a:pt x="4556" y="1050"/>
                  </a:cubicBezTo>
                  <a:cubicBezTo>
                    <a:pt x="4544" y="1062"/>
                    <a:pt x="4529" y="1066"/>
                    <a:pt x="4513" y="1066"/>
                  </a:cubicBezTo>
                  <a:cubicBezTo>
                    <a:pt x="4497" y="1066"/>
                    <a:pt x="4482" y="1062"/>
                    <a:pt x="4470" y="1056"/>
                  </a:cubicBezTo>
                  <a:cubicBezTo>
                    <a:pt x="4436" y="1041"/>
                    <a:pt x="4404" y="1029"/>
                    <a:pt x="4370" y="1029"/>
                  </a:cubicBezTo>
                  <a:cubicBezTo>
                    <a:pt x="4348" y="1029"/>
                    <a:pt x="4325" y="1034"/>
                    <a:pt x="4300" y="1046"/>
                  </a:cubicBezTo>
                  <a:cubicBezTo>
                    <a:pt x="4298" y="1047"/>
                    <a:pt x="4296" y="1048"/>
                    <a:pt x="4294" y="1048"/>
                  </a:cubicBezTo>
                  <a:cubicBezTo>
                    <a:pt x="4289" y="1048"/>
                    <a:pt x="4283" y="1046"/>
                    <a:pt x="4279" y="1046"/>
                  </a:cubicBezTo>
                  <a:cubicBezTo>
                    <a:pt x="4273" y="1045"/>
                    <a:pt x="4261" y="1044"/>
                    <a:pt x="4245" y="1044"/>
                  </a:cubicBezTo>
                  <a:cubicBezTo>
                    <a:pt x="4176" y="1044"/>
                    <a:pt x="4035" y="1054"/>
                    <a:pt x="4004" y="1060"/>
                  </a:cubicBezTo>
                  <a:cubicBezTo>
                    <a:pt x="4001" y="1064"/>
                    <a:pt x="3998" y="1067"/>
                    <a:pt x="3994" y="1067"/>
                  </a:cubicBezTo>
                  <a:cubicBezTo>
                    <a:pt x="4050" y="1074"/>
                    <a:pt x="4046" y="1095"/>
                    <a:pt x="4046" y="1115"/>
                  </a:cubicBezTo>
                  <a:cubicBezTo>
                    <a:pt x="4050" y="1123"/>
                    <a:pt x="4057" y="1126"/>
                    <a:pt x="4071" y="1126"/>
                  </a:cubicBezTo>
                  <a:lnTo>
                    <a:pt x="4119" y="1126"/>
                  </a:lnTo>
                  <a:cubicBezTo>
                    <a:pt x="4146" y="1132"/>
                    <a:pt x="4173" y="1134"/>
                    <a:pt x="4200" y="1134"/>
                  </a:cubicBezTo>
                  <a:cubicBezTo>
                    <a:pt x="4239" y="1134"/>
                    <a:pt x="4277" y="1129"/>
                    <a:pt x="4313" y="1119"/>
                  </a:cubicBezTo>
                  <a:cubicBezTo>
                    <a:pt x="4324" y="1115"/>
                    <a:pt x="4342" y="1119"/>
                    <a:pt x="4337" y="1109"/>
                  </a:cubicBezTo>
                  <a:cubicBezTo>
                    <a:pt x="4337" y="1101"/>
                    <a:pt x="4330" y="1095"/>
                    <a:pt x="4320" y="1095"/>
                  </a:cubicBezTo>
                  <a:cubicBezTo>
                    <a:pt x="4316" y="1095"/>
                    <a:pt x="4311" y="1096"/>
                    <a:pt x="4307" y="1098"/>
                  </a:cubicBezTo>
                  <a:cubicBezTo>
                    <a:pt x="4294" y="1102"/>
                    <a:pt x="4285" y="1103"/>
                    <a:pt x="4280" y="1103"/>
                  </a:cubicBezTo>
                  <a:cubicBezTo>
                    <a:pt x="4267" y="1103"/>
                    <a:pt x="4277" y="1092"/>
                    <a:pt x="4282" y="1085"/>
                  </a:cubicBezTo>
                  <a:cubicBezTo>
                    <a:pt x="4292" y="1081"/>
                    <a:pt x="4303" y="1077"/>
                    <a:pt x="4313" y="1074"/>
                  </a:cubicBezTo>
                  <a:cubicBezTo>
                    <a:pt x="4319" y="1073"/>
                    <a:pt x="4325" y="1072"/>
                    <a:pt x="4330" y="1072"/>
                  </a:cubicBezTo>
                  <a:cubicBezTo>
                    <a:pt x="4354" y="1072"/>
                    <a:pt x="4373" y="1082"/>
                    <a:pt x="4393" y="1085"/>
                  </a:cubicBezTo>
                  <a:cubicBezTo>
                    <a:pt x="4390" y="1109"/>
                    <a:pt x="4342" y="1140"/>
                    <a:pt x="4441" y="1140"/>
                  </a:cubicBezTo>
                  <a:cubicBezTo>
                    <a:pt x="4466" y="1140"/>
                    <a:pt x="4462" y="1165"/>
                    <a:pt x="4446" y="1165"/>
                  </a:cubicBezTo>
                  <a:cubicBezTo>
                    <a:pt x="4358" y="1171"/>
                    <a:pt x="4383" y="1202"/>
                    <a:pt x="4393" y="1227"/>
                  </a:cubicBezTo>
                  <a:cubicBezTo>
                    <a:pt x="4381" y="1231"/>
                    <a:pt x="4370" y="1233"/>
                    <a:pt x="4360" y="1233"/>
                  </a:cubicBezTo>
                  <a:cubicBezTo>
                    <a:pt x="4344" y="1233"/>
                    <a:pt x="4329" y="1228"/>
                    <a:pt x="4317" y="1219"/>
                  </a:cubicBezTo>
                  <a:cubicBezTo>
                    <a:pt x="4304" y="1211"/>
                    <a:pt x="4292" y="1206"/>
                    <a:pt x="4279" y="1206"/>
                  </a:cubicBezTo>
                  <a:cubicBezTo>
                    <a:pt x="4267" y="1206"/>
                    <a:pt x="4254" y="1211"/>
                    <a:pt x="4244" y="1219"/>
                  </a:cubicBezTo>
                  <a:cubicBezTo>
                    <a:pt x="4220" y="1237"/>
                    <a:pt x="4244" y="1244"/>
                    <a:pt x="4272" y="1248"/>
                  </a:cubicBezTo>
                  <a:cubicBezTo>
                    <a:pt x="4289" y="1251"/>
                    <a:pt x="4321" y="1258"/>
                    <a:pt x="4303" y="1269"/>
                  </a:cubicBezTo>
                  <a:cubicBezTo>
                    <a:pt x="4262" y="1289"/>
                    <a:pt x="4331" y="1296"/>
                    <a:pt x="4317" y="1317"/>
                  </a:cubicBezTo>
                  <a:cubicBezTo>
                    <a:pt x="4303" y="1314"/>
                    <a:pt x="4293" y="1312"/>
                    <a:pt x="4285" y="1312"/>
                  </a:cubicBezTo>
                  <a:cubicBezTo>
                    <a:pt x="4259" y="1312"/>
                    <a:pt x="4261" y="1328"/>
                    <a:pt x="4258" y="1344"/>
                  </a:cubicBezTo>
                  <a:cubicBezTo>
                    <a:pt x="4258" y="1362"/>
                    <a:pt x="4282" y="1369"/>
                    <a:pt x="4310" y="1376"/>
                  </a:cubicBezTo>
                  <a:cubicBezTo>
                    <a:pt x="4337" y="1386"/>
                    <a:pt x="4337" y="1400"/>
                    <a:pt x="4331" y="1418"/>
                  </a:cubicBezTo>
                  <a:cubicBezTo>
                    <a:pt x="4329" y="1418"/>
                    <a:pt x="4328" y="1418"/>
                    <a:pt x="4326" y="1418"/>
                  </a:cubicBezTo>
                  <a:cubicBezTo>
                    <a:pt x="4301" y="1418"/>
                    <a:pt x="4291" y="1397"/>
                    <a:pt x="4268" y="1397"/>
                  </a:cubicBezTo>
                  <a:cubicBezTo>
                    <a:pt x="4263" y="1397"/>
                    <a:pt x="4257" y="1398"/>
                    <a:pt x="4251" y="1400"/>
                  </a:cubicBezTo>
                  <a:cubicBezTo>
                    <a:pt x="4242" y="1399"/>
                    <a:pt x="4232" y="1398"/>
                    <a:pt x="4223" y="1398"/>
                  </a:cubicBezTo>
                  <a:cubicBezTo>
                    <a:pt x="4211" y="1398"/>
                    <a:pt x="4199" y="1399"/>
                    <a:pt x="4187" y="1399"/>
                  </a:cubicBezTo>
                  <a:cubicBezTo>
                    <a:pt x="4169" y="1399"/>
                    <a:pt x="4152" y="1397"/>
                    <a:pt x="4137" y="1389"/>
                  </a:cubicBezTo>
                  <a:cubicBezTo>
                    <a:pt x="4103" y="1385"/>
                    <a:pt x="4070" y="1379"/>
                    <a:pt x="4036" y="1379"/>
                  </a:cubicBezTo>
                  <a:cubicBezTo>
                    <a:pt x="4018" y="1379"/>
                    <a:pt x="3999" y="1381"/>
                    <a:pt x="3980" y="1386"/>
                  </a:cubicBezTo>
                  <a:cubicBezTo>
                    <a:pt x="3977" y="1386"/>
                    <a:pt x="3973" y="1386"/>
                    <a:pt x="3973" y="1389"/>
                  </a:cubicBezTo>
                  <a:lnTo>
                    <a:pt x="3956" y="1389"/>
                  </a:lnTo>
                  <a:cubicBezTo>
                    <a:pt x="3952" y="1361"/>
                    <a:pt x="3940" y="1352"/>
                    <a:pt x="3924" y="1352"/>
                  </a:cubicBezTo>
                  <a:cubicBezTo>
                    <a:pt x="3897" y="1352"/>
                    <a:pt x="3859" y="1376"/>
                    <a:pt x="3831" y="1376"/>
                  </a:cubicBezTo>
                  <a:cubicBezTo>
                    <a:pt x="3829" y="1376"/>
                    <a:pt x="3826" y="1376"/>
                    <a:pt x="3824" y="1376"/>
                  </a:cubicBezTo>
                  <a:cubicBezTo>
                    <a:pt x="3822" y="1376"/>
                    <a:pt x="3819" y="1375"/>
                    <a:pt x="3817" y="1375"/>
                  </a:cubicBezTo>
                  <a:cubicBezTo>
                    <a:pt x="3797" y="1375"/>
                    <a:pt x="3786" y="1387"/>
                    <a:pt x="3783" y="1400"/>
                  </a:cubicBezTo>
                  <a:cubicBezTo>
                    <a:pt x="3775" y="1418"/>
                    <a:pt x="3804" y="1421"/>
                    <a:pt x="3824" y="1424"/>
                  </a:cubicBezTo>
                  <a:cubicBezTo>
                    <a:pt x="3842" y="1431"/>
                    <a:pt x="3879" y="1421"/>
                    <a:pt x="3887" y="1445"/>
                  </a:cubicBezTo>
                  <a:cubicBezTo>
                    <a:pt x="3852" y="1442"/>
                    <a:pt x="3818" y="1439"/>
                    <a:pt x="3785" y="1439"/>
                  </a:cubicBezTo>
                  <a:cubicBezTo>
                    <a:pt x="3752" y="1439"/>
                    <a:pt x="3720" y="1442"/>
                    <a:pt x="3689" y="1448"/>
                  </a:cubicBezTo>
                  <a:cubicBezTo>
                    <a:pt x="3677" y="1450"/>
                    <a:pt x="3667" y="1451"/>
                    <a:pt x="3656" y="1451"/>
                  </a:cubicBezTo>
                  <a:cubicBezTo>
                    <a:pt x="3628" y="1451"/>
                    <a:pt x="3603" y="1445"/>
                    <a:pt x="3578" y="1435"/>
                  </a:cubicBezTo>
                  <a:cubicBezTo>
                    <a:pt x="3564" y="1431"/>
                    <a:pt x="3550" y="1428"/>
                    <a:pt x="3536" y="1424"/>
                  </a:cubicBezTo>
                  <a:cubicBezTo>
                    <a:pt x="3460" y="1445"/>
                    <a:pt x="3384" y="1463"/>
                    <a:pt x="3307" y="1483"/>
                  </a:cubicBezTo>
                  <a:cubicBezTo>
                    <a:pt x="3287" y="1490"/>
                    <a:pt x="3280" y="1501"/>
                    <a:pt x="3307" y="1511"/>
                  </a:cubicBezTo>
                  <a:cubicBezTo>
                    <a:pt x="3325" y="1518"/>
                    <a:pt x="3346" y="1525"/>
                    <a:pt x="3349" y="1539"/>
                  </a:cubicBezTo>
                  <a:cubicBezTo>
                    <a:pt x="3333" y="1546"/>
                    <a:pt x="3321" y="1549"/>
                    <a:pt x="3311" y="1549"/>
                  </a:cubicBezTo>
                  <a:cubicBezTo>
                    <a:pt x="3289" y="1549"/>
                    <a:pt x="3278" y="1537"/>
                    <a:pt x="3266" y="1525"/>
                  </a:cubicBezTo>
                  <a:cubicBezTo>
                    <a:pt x="3266" y="1522"/>
                    <a:pt x="3262" y="1522"/>
                    <a:pt x="3259" y="1518"/>
                  </a:cubicBezTo>
                  <a:cubicBezTo>
                    <a:pt x="3221" y="1498"/>
                    <a:pt x="3224" y="1480"/>
                    <a:pt x="3272" y="1466"/>
                  </a:cubicBezTo>
                  <a:cubicBezTo>
                    <a:pt x="3293" y="1463"/>
                    <a:pt x="3307" y="1452"/>
                    <a:pt x="3297" y="1438"/>
                  </a:cubicBezTo>
                  <a:cubicBezTo>
                    <a:pt x="3290" y="1431"/>
                    <a:pt x="3272" y="1428"/>
                    <a:pt x="3255" y="1428"/>
                  </a:cubicBezTo>
                  <a:cubicBezTo>
                    <a:pt x="3186" y="1435"/>
                    <a:pt x="3117" y="1438"/>
                    <a:pt x="3051" y="1448"/>
                  </a:cubicBezTo>
                  <a:cubicBezTo>
                    <a:pt x="3019" y="1452"/>
                    <a:pt x="3019" y="1466"/>
                    <a:pt x="3009" y="1477"/>
                  </a:cubicBezTo>
                  <a:cubicBezTo>
                    <a:pt x="2995" y="1493"/>
                    <a:pt x="3030" y="1487"/>
                    <a:pt x="3040" y="1490"/>
                  </a:cubicBezTo>
                  <a:cubicBezTo>
                    <a:pt x="3061" y="1501"/>
                    <a:pt x="3061" y="1501"/>
                    <a:pt x="3019" y="1511"/>
                  </a:cubicBezTo>
                  <a:cubicBezTo>
                    <a:pt x="2995" y="1514"/>
                    <a:pt x="2995" y="1536"/>
                    <a:pt x="2966" y="1536"/>
                  </a:cubicBezTo>
                  <a:cubicBezTo>
                    <a:pt x="2963" y="1536"/>
                    <a:pt x="2958" y="1536"/>
                    <a:pt x="2953" y="1535"/>
                  </a:cubicBezTo>
                  <a:lnTo>
                    <a:pt x="2950" y="1535"/>
                  </a:lnTo>
                  <a:cubicBezTo>
                    <a:pt x="2950" y="1506"/>
                    <a:pt x="2926" y="1486"/>
                    <a:pt x="2869" y="1486"/>
                  </a:cubicBezTo>
                  <a:cubicBezTo>
                    <a:pt x="2865" y="1486"/>
                    <a:pt x="2861" y="1487"/>
                    <a:pt x="2856" y="1487"/>
                  </a:cubicBezTo>
                  <a:cubicBezTo>
                    <a:pt x="2838" y="1492"/>
                    <a:pt x="2820" y="1493"/>
                    <a:pt x="2802" y="1493"/>
                  </a:cubicBezTo>
                  <a:cubicBezTo>
                    <a:pt x="2781" y="1493"/>
                    <a:pt x="2759" y="1492"/>
                    <a:pt x="2739" y="1492"/>
                  </a:cubicBezTo>
                  <a:cubicBezTo>
                    <a:pt x="2728" y="1492"/>
                    <a:pt x="2717" y="1492"/>
                    <a:pt x="2707" y="1493"/>
                  </a:cubicBezTo>
                  <a:lnTo>
                    <a:pt x="2707" y="1487"/>
                  </a:lnTo>
                  <a:cubicBezTo>
                    <a:pt x="2755" y="1477"/>
                    <a:pt x="2787" y="1459"/>
                    <a:pt x="2797" y="1431"/>
                  </a:cubicBezTo>
                  <a:lnTo>
                    <a:pt x="2797" y="1431"/>
                  </a:lnTo>
                  <a:cubicBezTo>
                    <a:pt x="2755" y="1442"/>
                    <a:pt x="2718" y="1442"/>
                    <a:pt x="2676" y="1442"/>
                  </a:cubicBezTo>
                  <a:cubicBezTo>
                    <a:pt x="2657" y="1432"/>
                    <a:pt x="2636" y="1425"/>
                    <a:pt x="2614" y="1425"/>
                  </a:cubicBezTo>
                  <a:cubicBezTo>
                    <a:pt x="2603" y="1425"/>
                    <a:pt x="2593" y="1427"/>
                    <a:pt x="2582" y="1431"/>
                  </a:cubicBezTo>
                  <a:cubicBezTo>
                    <a:pt x="2550" y="1445"/>
                    <a:pt x="2517" y="1450"/>
                    <a:pt x="2482" y="1450"/>
                  </a:cubicBezTo>
                  <a:cubicBezTo>
                    <a:pt x="2472" y="1450"/>
                    <a:pt x="2461" y="1449"/>
                    <a:pt x="2451" y="1448"/>
                  </a:cubicBezTo>
                  <a:cubicBezTo>
                    <a:pt x="2412" y="1448"/>
                    <a:pt x="2401" y="1459"/>
                    <a:pt x="2419" y="1477"/>
                  </a:cubicBezTo>
                  <a:cubicBezTo>
                    <a:pt x="2395" y="1483"/>
                    <a:pt x="2360" y="1483"/>
                    <a:pt x="2350" y="1501"/>
                  </a:cubicBezTo>
                  <a:cubicBezTo>
                    <a:pt x="2339" y="1500"/>
                    <a:pt x="2328" y="1499"/>
                    <a:pt x="2318" y="1499"/>
                  </a:cubicBezTo>
                  <a:cubicBezTo>
                    <a:pt x="2239" y="1499"/>
                    <a:pt x="2184" y="1534"/>
                    <a:pt x="2114" y="1549"/>
                  </a:cubicBezTo>
                  <a:cubicBezTo>
                    <a:pt x="2097" y="1553"/>
                    <a:pt x="2083" y="1560"/>
                    <a:pt x="2058" y="1560"/>
                  </a:cubicBezTo>
                  <a:cubicBezTo>
                    <a:pt x="2046" y="1584"/>
                    <a:pt x="2024" y="1607"/>
                    <a:pt x="1985" y="1607"/>
                  </a:cubicBezTo>
                  <a:cubicBezTo>
                    <a:pt x="1979" y="1607"/>
                    <a:pt x="1972" y="1606"/>
                    <a:pt x="1964" y="1605"/>
                  </a:cubicBezTo>
                  <a:cubicBezTo>
                    <a:pt x="1951" y="1603"/>
                    <a:pt x="1941" y="1602"/>
                    <a:pt x="1933" y="1602"/>
                  </a:cubicBezTo>
                  <a:cubicBezTo>
                    <a:pt x="1897" y="1602"/>
                    <a:pt x="1901" y="1619"/>
                    <a:pt x="1895" y="1636"/>
                  </a:cubicBezTo>
                  <a:cubicBezTo>
                    <a:pt x="1892" y="1643"/>
                    <a:pt x="1892" y="1650"/>
                    <a:pt x="1885" y="1657"/>
                  </a:cubicBezTo>
                  <a:cubicBezTo>
                    <a:pt x="1881" y="1664"/>
                    <a:pt x="1847" y="1664"/>
                    <a:pt x="1868" y="1674"/>
                  </a:cubicBezTo>
                  <a:cubicBezTo>
                    <a:pt x="1879" y="1680"/>
                    <a:pt x="1899" y="1693"/>
                    <a:pt x="1910" y="1693"/>
                  </a:cubicBezTo>
                  <a:cubicBezTo>
                    <a:pt x="1913" y="1693"/>
                    <a:pt x="1914" y="1693"/>
                    <a:pt x="1916" y="1692"/>
                  </a:cubicBezTo>
                  <a:cubicBezTo>
                    <a:pt x="1938" y="1681"/>
                    <a:pt x="1960" y="1678"/>
                    <a:pt x="1982" y="1678"/>
                  </a:cubicBezTo>
                  <a:cubicBezTo>
                    <a:pt x="2009" y="1678"/>
                    <a:pt x="2036" y="1682"/>
                    <a:pt x="2063" y="1682"/>
                  </a:cubicBezTo>
                  <a:cubicBezTo>
                    <a:pt x="2072" y="1682"/>
                    <a:pt x="2081" y="1682"/>
                    <a:pt x="2089" y="1681"/>
                  </a:cubicBezTo>
                  <a:cubicBezTo>
                    <a:pt x="2106" y="1679"/>
                    <a:pt x="2123" y="1679"/>
                    <a:pt x="2140" y="1679"/>
                  </a:cubicBezTo>
                  <a:cubicBezTo>
                    <a:pt x="2239" y="1679"/>
                    <a:pt x="2338" y="1699"/>
                    <a:pt x="2441" y="1699"/>
                  </a:cubicBezTo>
                  <a:cubicBezTo>
                    <a:pt x="2447" y="1699"/>
                    <a:pt x="2454" y="1698"/>
                    <a:pt x="2461" y="1698"/>
                  </a:cubicBezTo>
                  <a:cubicBezTo>
                    <a:pt x="2481" y="1698"/>
                    <a:pt x="2526" y="1709"/>
                    <a:pt x="2513" y="1722"/>
                  </a:cubicBezTo>
                  <a:cubicBezTo>
                    <a:pt x="2494" y="1744"/>
                    <a:pt x="2515" y="1751"/>
                    <a:pt x="2533" y="1751"/>
                  </a:cubicBezTo>
                  <a:cubicBezTo>
                    <a:pt x="2541" y="1751"/>
                    <a:pt x="2549" y="1749"/>
                    <a:pt x="2551" y="1747"/>
                  </a:cubicBezTo>
                  <a:cubicBezTo>
                    <a:pt x="2558" y="1742"/>
                    <a:pt x="2564" y="1740"/>
                    <a:pt x="2569" y="1740"/>
                  </a:cubicBezTo>
                  <a:cubicBezTo>
                    <a:pt x="2585" y="1740"/>
                    <a:pt x="2596" y="1761"/>
                    <a:pt x="2612" y="1761"/>
                  </a:cubicBezTo>
                  <a:cubicBezTo>
                    <a:pt x="2616" y="1761"/>
                    <a:pt x="2621" y="1759"/>
                    <a:pt x="2627" y="1754"/>
                  </a:cubicBezTo>
                  <a:cubicBezTo>
                    <a:pt x="2632" y="1748"/>
                    <a:pt x="2637" y="1746"/>
                    <a:pt x="2642" y="1746"/>
                  </a:cubicBezTo>
                  <a:cubicBezTo>
                    <a:pt x="2653" y="1746"/>
                    <a:pt x="2664" y="1757"/>
                    <a:pt x="2676" y="1757"/>
                  </a:cubicBezTo>
                  <a:lnTo>
                    <a:pt x="2676" y="1799"/>
                  </a:lnTo>
                  <a:cubicBezTo>
                    <a:pt x="2661" y="1804"/>
                    <a:pt x="2646" y="1806"/>
                    <a:pt x="2632" y="1806"/>
                  </a:cubicBezTo>
                  <a:cubicBezTo>
                    <a:pt x="2597" y="1806"/>
                    <a:pt x="2563" y="1796"/>
                    <a:pt x="2528" y="1796"/>
                  </a:cubicBezTo>
                  <a:cubicBezTo>
                    <a:pt x="2518" y="1796"/>
                    <a:pt x="2507" y="1796"/>
                    <a:pt x="2496" y="1799"/>
                  </a:cubicBezTo>
                  <a:cubicBezTo>
                    <a:pt x="2448" y="1798"/>
                    <a:pt x="2400" y="1797"/>
                    <a:pt x="2352" y="1797"/>
                  </a:cubicBezTo>
                  <a:cubicBezTo>
                    <a:pt x="2065" y="1797"/>
                    <a:pt x="1782" y="1821"/>
                    <a:pt x="1496" y="1847"/>
                  </a:cubicBezTo>
                  <a:cubicBezTo>
                    <a:pt x="1413" y="1855"/>
                    <a:pt x="1326" y="1855"/>
                    <a:pt x="1247" y="1876"/>
                  </a:cubicBezTo>
                  <a:cubicBezTo>
                    <a:pt x="1181" y="1872"/>
                    <a:pt x="1111" y="1876"/>
                    <a:pt x="1048" y="1865"/>
                  </a:cubicBezTo>
                  <a:cubicBezTo>
                    <a:pt x="1017" y="1858"/>
                    <a:pt x="987" y="1851"/>
                    <a:pt x="956" y="1851"/>
                  </a:cubicBezTo>
                  <a:cubicBezTo>
                    <a:pt x="940" y="1851"/>
                    <a:pt x="923" y="1853"/>
                    <a:pt x="907" y="1858"/>
                  </a:cubicBezTo>
                  <a:cubicBezTo>
                    <a:pt x="872" y="1861"/>
                    <a:pt x="869" y="1865"/>
                    <a:pt x="872" y="1876"/>
                  </a:cubicBezTo>
                  <a:cubicBezTo>
                    <a:pt x="899" y="1900"/>
                    <a:pt x="910" y="1924"/>
                    <a:pt x="889" y="1951"/>
                  </a:cubicBezTo>
                  <a:cubicBezTo>
                    <a:pt x="861" y="1956"/>
                    <a:pt x="824" y="1956"/>
                    <a:pt x="799" y="1976"/>
                  </a:cubicBezTo>
                  <a:cubicBezTo>
                    <a:pt x="901" y="1989"/>
                    <a:pt x="980" y="2022"/>
                    <a:pt x="1084" y="2022"/>
                  </a:cubicBezTo>
                  <a:cubicBezTo>
                    <a:pt x="1093" y="2022"/>
                    <a:pt x="1102" y="2022"/>
                    <a:pt x="1111" y="2021"/>
                  </a:cubicBezTo>
                  <a:cubicBezTo>
                    <a:pt x="1121" y="2021"/>
                    <a:pt x="1132" y="2021"/>
                    <a:pt x="1142" y="2021"/>
                  </a:cubicBezTo>
                  <a:cubicBezTo>
                    <a:pt x="1210" y="2021"/>
                    <a:pt x="1278" y="2032"/>
                    <a:pt x="1306" y="2076"/>
                  </a:cubicBezTo>
                  <a:cubicBezTo>
                    <a:pt x="1312" y="2090"/>
                    <a:pt x="1336" y="2090"/>
                    <a:pt x="1357" y="2090"/>
                  </a:cubicBezTo>
                  <a:cubicBezTo>
                    <a:pt x="1388" y="2096"/>
                    <a:pt x="1417" y="2097"/>
                    <a:pt x="1447" y="2097"/>
                  </a:cubicBezTo>
                  <a:cubicBezTo>
                    <a:pt x="1478" y="2097"/>
                    <a:pt x="1509" y="2095"/>
                    <a:pt x="1541" y="2094"/>
                  </a:cubicBezTo>
                  <a:cubicBezTo>
                    <a:pt x="1684" y="2080"/>
                    <a:pt x="1826" y="2084"/>
                    <a:pt x="1968" y="2080"/>
                  </a:cubicBezTo>
                  <a:cubicBezTo>
                    <a:pt x="1982" y="2080"/>
                    <a:pt x="1997" y="2080"/>
                    <a:pt x="2013" y="2080"/>
                  </a:cubicBezTo>
                  <a:cubicBezTo>
                    <a:pt x="2039" y="2080"/>
                    <a:pt x="2066" y="2082"/>
                    <a:pt x="2089" y="2090"/>
                  </a:cubicBezTo>
                  <a:cubicBezTo>
                    <a:pt x="2058" y="2111"/>
                    <a:pt x="1999" y="2111"/>
                    <a:pt x="1964" y="2132"/>
                  </a:cubicBezTo>
                  <a:cubicBezTo>
                    <a:pt x="2010" y="2146"/>
                    <a:pt x="2055" y="2146"/>
                    <a:pt x="2100" y="2146"/>
                  </a:cubicBezTo>
                  <a:cubicBezTo>
                    <a:pt x="2162" y="2146"/>
                    <a:pt x="2225" y="2141"/>
                    <a:pt x="2287" y="2141"/>
                  </a:cubicBezTo>
                  <a:cubicBezTo>
                    <a:pt x="2318" y="2141"/>
                    <a:pt x="2350" y="2143"/>
                    <a:pt x="2381" y="2146"/>
                  </a:cubicBezTo>
                  <a:cubicBezTo>
                    <a:pt x="2433" y="2164"/>
                    <a:pt x="2492" y="2156"/>
                    <a:pt x="2544" y="2164"/>
                  </a:cubicBezTo>
                  <a:cubicBezTo>
                    <a:pt x="2558" y="2173"/>
                    <a:pt x="2576" y="2174"/>
                    <a:pt x="2594" y="2174"/>
                  </a:cubicBezTo>
                  <a:cubicBezTo>
                    <a:pt x="2603" y="2174"/>
                    <a:pt x="2612" y="2174"/>
                    <a:pt x="2620" y="2174"/>
                  </a:cubicBezTo>
                  <a:cubicBezTo>
                    <a:pt x="2648" y="2174"/>
                    <a:pt x="2651" y="2177"/>
                    <a:pt x="2645" y="2191"/>
                  </a:cubicBezTo>
                  <a:cubicBezTo>
                    <a:pt x="2614" y="2188"/>
                    <a:pt x="2579" y="2191"/>
                    <a:pt x="2551" y="2185"/>
                  </a:cubicBezTo>
                  <a:cubicBezTo>
                    <a:pt x="2543" y="2183"/>
                    <a:pt x="2535" y="2182"/>
                    <a:pt x="2529" y="2182"/>
                  </a:cubicBezTo>
                  <a:cubicBezTo>
                    <a:pt x="2502" y="2182"/>
                    <a:pt x="2493" y="2194"/>
                    <a:pt x="2481" y="2205"/>
                  </a:cubicBezTo>
                  <a:cubicBezTo>
                    <a:pt x="2479" y="2205"/>
                    <a:pt x="2477" y="2205"/>
                    <a:pt x="2475" y="2205"/>
                  </a:cubicBezTo>
                  <a:cubicBezTo>
                    <a:pt x="2441" y="2205"/>
                    <a:pt x="2424" y="2230"/>
                    <a:pt x="2394" y="2230"/>
                  </a:cubicBezTo>
                  <a:cubicBezTo>
                    <a:pt x="2391" y="2230"/>
                    <a:pt x="2388" y="2230"/>
                    <a:pt x="2385" y="2229"/>
                  </a:cubicBezTo>
                  <a:cubicBezTo>
                    <a:pt x="2372" y="2227"/>
                    <a:pt x="2361" y="2226"/>
                    <a:pt x="2352" y="2226"/>
                  </a:cubicBezTo>
                  <a:cubicBezTo>
                    <a:pt x="2322" y="2226"/>
                    <a:pt x="2306" y="2237"/>
                    <a:pt x="2287" y="2250"/>
                  </a:cubicBezTo>
                  <a:cubicBezTo>
                    <a:pt x="2281" y="2247"/>
                    <a:pt x="2273" y="2243"/>
                    <a:pt x="2267" y="2243"/>
                  </a:cubicBezTo>
                  <a:cubicBezTo>
                    <a:pt x="2193" y="2247"/>
                    <a:pt x="2124" y="2260"/>
                    <a:pt x="2048" y="2260"/>
                  </a:cubicBezTo>
                  <a:cubicBezTo>
                    <a:pt x="2020" y="2260"/>
                    <a:pt x="2038" y="2274"/>
                    <a:pt x="2041" y="2281"/>
                  </a:cubicBezTo>
                  <a:cubicBezTo>
                    <a:pt x="1987" y="2281"/>
                    <a:pt x="1932" y="2278"/>
                    <a:pt x="1877" y="2278"/>
                  </a:cubicBezTo>
                  <a:cubicBezTo>
                    <a:pt x="1791" y="2278"/>
                    <a:pt x="1707" y="2286"/>
                    <a:pt x="1635" y="2326"/>
                  </a:cubicBezTo>
                  <a:cubicBezTo>
                    <a:pt x="1559" y="2330"/>
                    <a:pt x="1476" y="2337"/>
                    <a:pt x="1416" y="2368"/>
                  </a:cubicBezTo>
                  <a:cubicBezTo>
                    <a:pt x="1404" y="2374"/>
                    <a:pt x="1389" y="2376"/>
                    <a:pt x="1375" y="2376"/>
                  </a:cubicBezTo>
                  <a:cubicBezTo>
                    <a:pt x="1366" y="2376"/>
                    <a:pt x="1356" y="2375"/>
                    <a:pt x="1347" y="2375"/>
                  </a:cubicBezTo>
                  <a:lnTo>
                    <a:pt x="1336" y="2375"/>
                  </a:lnTo>
                  <a:cubicBezTo>
                    <a:pt x="1330" y="2374"/>
                    <a:pt x="1323" y="2374"/>
                    <a:pt x="1316" y="2374"/>
                  </a:cubicBezTo>
                  <a:cubicBezTo>
                    <a:pt x="1302" y="2374"/>
                    <a:pt x="1289" y="2375"/>
                    <a:pt x="1277" y="2375"/>
                  </a:cubicBezTo>
                  <a:cubicBezTo>
                    <a:pt x="1177" y="2385"/>
                    <a:pt x="1018" y="2413"/>
                    <a:pt x="990" y="2434"/>
                  </a:cubicBezTo>
                  <a:cubicBezTo>
                    <a:pt x="986" y="2434"/>
                    <a:pt x="990" y="2441"/>
                    <a:pt x="990" y="2444"/>
                  </a:cubicBezTo>
                  <a:cubicBezTo>
                    <a:pt x="976" y="2450"/>
                    <a:pt x="961" y="2452"/>
                    <a:pt x="946" y="2452"/>
                  </a:cubicBezTo>
                  <a:cubicBezTo>
                    <a:pt x="934" y="2452"/>
                    <a:pt x="922" y="2451"/>
                    <a:pt x="910" y="2451"/>
                  </a:cubicBezTo>
                  <a:cubicBezTo>
                    <a:pt x="799" y="2462"/>
                    <a:pt x="688" y="2479"/>
                    <a:pt x="587" y="2510"/>
                  </a:cubicBezTo>
                  <a:cubicBezTo>
                    <a:pt x="574" y="2513"/>
                    <a:pt x="556" y="2518"/>
                    <a:pt x="566" y="2531"/>
                  </a:cubicBezTo>
                  <a:cubicBezTo>
                    <a:pt x="592" y="2533"/>
                    <a:pt x="617" y="2533"/>
                    <a:pt x="643" y="2533"/>
                  </a:cubicBezTo>
                  <a:cubicBezTo>
                    <a:pt x="736" y="2533"/>
                    <a:pt x="828" y="2523"/>
                    <a:pt x="910" y="2507"/>
                  </a:cubicBezTo>
                  <a:cubicBezTo>
                    <a:pt x="1194" y="2451"/>
                    <a:pt x="1496" y="2438"/>
                    <a:pt x="1784" y="2389"/>
                  </a:cubicBezTo>
                  <a:cubicBezTo>
                    <a:pt x="1906" y="2372"/>
                    <a:pt x="2034" y="2361"/>
                    <a:pt x="2162" y="2351"/>
                  </a:cubicBezTo>
                  <a:cubicBezTo>
                    <a:pt x="2314" y="2341"/>
                    <a:pt x="2456" y="2312"/>
                    <a:pt x="2610" y="2312"/>
                  </a:cubicBezTo>
                  <a:cubicBezTo>
                    <a:pt x="2618" y="2312"/>
                    <a:pt x="2626" y="2313"/>
                    <a:pt x="2635" y="2313"/>
                  </a:cubicBezTo>
                  <a:cubicBezTo>
                    <a:pt x="2640" y="2313"/>
                    <a:pt x="2646" y="2313"/>
                    <a:pt x="2651" y="2313"/>
                  </a:cubicBezTo>
                  <a:cubicBezTo>
                    <a:pt x="2746" y="2313"/>
                    <a:pt x="2841" y="2288"/>
                    <a:pt x="2936" y="2274"/>
                  </a:cubicBezTo>
                  <a:cubicBezTo>
                    <a:pt x="3033" y="2264"/>
                    <a:pt x="3130" y="2264"/>
                    <a:pt x="3231" y="2254"/>
                  </a:cubicBezTo>
                  <a:cubicBezTo>
                    <a:pt x="3310" y="2244"/>
                    <a:pt x="3392" y="2233"/>
                    <a:pt x="3475" y="2233"/>
                  </a:cubicBezTo>
                  <a:cubicBezTo>
                    <a:pt x="3537" y="2233"/>
                    <a:pt x="3600" y="2239"/>
                    <a:pt x="3661" y="2257"/>
                  </a:cubicBezTo>
                  <a:cubicBezTo>
                    <a:pt x="3743" y="2280"/>
                    <a:pt x="3826" y="2294"/>
                    <a:pt x="3914" y="2294"/>
                  </a:cubicBezTo>
                  <a:cubicBezTo>
                    <a:pt x="3931" y="2294"/>
                    <a:pt x="3949" y="2293"/>
                    <a:pt x="3967" y="2292"/>
                  </a:cubicBezTo>
                  <a:cubicBezTo>
                    <a:pt x="3998" y="2305"/>
                    <a:pt x="4033" y="2305"/>
                    <a:pt x="4063" y="2309"/>
                  </a:cubicBezTo>
                  <a:cubicBezTo>
                    <a:pt x="4095" y="2314"/>
                    <a:pt x="4126" y="2316"/>
                    <a:pt x="4157" y="2316"/>
                  </a:cubicBezTo>
                  <a:cubicBezTo>
                    <a:pt x="4257" y="2316"/>
                    <a:pt x="4353" y="2298"/>
                    <a:pt x="4452" y="2298"/>
                  </a:cubicBezTo>
                  <a:cubicBezTo>
                    <a:pt x="4464" y="2298"/>
                    <a:pt x="4476" y="2298"/>
                    <a:pt x="4487" y="2299"/>
                  </a:cubicBezTo>
                  <a:cubicBezTo>
                    <a:pt x="4503" y="2299"/>
                    <a:pt x="4518" y="2299"/>
                    <a:pt x="4534" y="2299"/>
                  </a:cubicBezTo>
                  <a:cubicBezTo>
                    <a:pt x="4640" y="2299"/>
                    <a:pt x="4748" y="2290"/>
                    <a:pt x="4851" y="2274"/>
                  </a:cubicBezTo>
                  <a:lnTo>
                    <a:pt x="4883" y="2274"/>
                  </a:lnTo>
                  <a:cubicBezTo>
                    <a:pt x="4905" y="2277"/>
                    <a:pt x="4929" y="2282"/>
                    <a:pt x="4951" y="2282"/>
                  </a:cubicBezTo>
                  <a:cubicBezTo>
                    <a:pt x="4956" y="2282"/>
                    <a:pt x="4961" y="2282"/>
                    <a:pt x="4966" y="2281"/>
                  </a:cubicBezTo>
                  <a:cubicBezTo>
                    <a:pt x="5070" y="2274"/>
                    <a:pt x="5170" y="2260"/>
                    <a:pt x="5271" y="2250"/>
                  </a:cubicBezTo>
                  <a:cubicBezTo>
                    <a:pt x="5284" y="2250"/>
                    <a:pt x="5296" y="2250"/>
                    <a:pt x="5309" y="2250"/>
                  </a:cubicBezTo>
                  <a:cubicBezTo>
                    <a:pt x="5431" y="2250"/>
                    <a:pt x="5553" y="2260"/>
                    <a:pt x="5674" y="2260"/>
                  </a:cubicBezTo>
                  <a:cubicBezTo>
                    <a:pt x="5710" y="2260"/>
                    <a:pt x="5745" y="2259"/>
                    <a:pt x="5781" y="2257"/>
                  </a:cubicBezTo>
                  <a:lnTo>
                    <a:pt x="5781" y="2257"/>
                  </a:lnTo>
                  <a:cubicBezTo>
                    <a:pt x="5746" y="2271"/>
                    <a:pt x="5711" y="2260"/>
                    <a:pt x="5670" y="2274"/>
                  </a:cubicBezTo>
                  <a:cubicBezTo>
                    <a:pt x="5697" y="2273"/>
                    <a:pt x="5724" y="2272"/>
                    <a:pt x="5751" y="2272"/>
                  </a:cubicBezTo>
                  <a:cubicBezTo>
                    <a:pt x="5827" y="2272"/>
                    <a:pt x="5898" y="2279"/>
                    <a:pt x="5965" y="2292"/>
                  </a:cubicBezTo>
                  <a:cubicBezTo>
                    <a:pt x="6038" y="2305"/>
                    <a:pt x="6103" y="2309"/>
                    <a:pt x="6177" y="2309"/>
                  </a:cubicBezTo>
                  <a:cubicBezTo>
                    <a:pt x="6177" y="2313"/>
                    <a:pt x="6180" y="2316"/>
                    <a:pt x="6180" y="2316"/>
                  </a:cubicBezTo>
                  <a:cubicBezTo>
                    <a:pt x="6177" y="2326"/>
                    <a:pt x="6215" y="2334"/>
                    <a:pt x="6194" y="2340"/>
                  </a:cubicBezTo>
                  <a:cubicBezTo>
                    <a:pt x="6170" y="2348"/>
                    <a:pt x="6146" y="2360"/>
                    <a:pt x="6118" y="2360"/>
                  </a:cubicBezTo>
                  <a:cubicBezTo>
                    <a:pt x="6106" y="2360"/>
                    <a:pt x="6093" y="2357"/>
                    <a:pt x="6079" y="2351"/>
                  </a:cubicBezTo>
                  <a:cubicBezTo>
                    <a:pt x="6044" y="2351"/>
                    <a:pt x="6010" y="2351"/>
                    <a:pt x="5989" y="2368"/>
                  </a:cubicBezTo>
                  <a:cubicBezTo>
                    <a:pt x="5978" y="2375"/>
                    <a:pt x="5993" y="2382"/>
                    <a:pt x="6010" y="2389"/>
                  </a:cubicBezTo>
                  <a:cubicBezTo>
                    <a:pt x="6022" y="2391"/>
                    <a:pt x="6033" y="2393"/>
                    <a:pt x="6044" y="2393"/>
                  </a:cubicBezTo>
                  <a:cubicBezTo>
                    <a:pt x="6059" y="2393"/>
                    <a:pt x="6072" y="2389"/>
                    <a:pt x="6083" y="2379"/>
                  </a:cubicBezTo>
                  <a:cubicBezTo>
                    <a:pt x="6090" y="2376"/>
                    <a:pt x="6097" y="2372"/>
                    <a:pt x="6105" y="2372"/>
                  </a:cubicBezTo>
                  <a:cubicBezTo>
                    <a:pt x="6109" y="2372"/>
                    <a:pt x="6113" y="2373"/>
                    <a:pt x="6118" y="2375"/>
                  </a:cubicBezTo>
                  <a:cubicBezTo>
                    <a:pt x="6128" y="2382"/>
                    <a:pt x="6118" y="2389"/>
                    <a:pt x="6114" y="2393"/>
                  </a:cubicBezTo>
                  <a:cubicBezTo>
                    <a:pt x="6107" y="2402"/>
                    <a:pt x="6113" y="2417"/>
                    <a:pt x="6096" y="2417"/>
                  </a:cubicBezTo>
                  <a:cubicBezTo>
                    <a:pt x="6094" y="2417"/>
                    <a:pt x="6092" y="2417"/>
                    <a:pt x="6090" y="2417"/>
                  </a:cubicBezTo>
                  <a:cubicBezTo>
                    <a:pt x="6067" y="2413"/>
                    <a:pt x="6044" y="2411"/>
                    <a:pt x="6022" y="2411"/>
                  </a:cubicBezTo>
                  <a:cubicBezTo>
                    <a:pt x="5966" y="2411"/>
                    <a:pt x="5910" y="2420"/>
                    <a:pt x="5854" y="2420"/>
                  </a:cubicBezTo>
                  <a:lnTo>
                    <a:pt x="5760" y="2420"/>
                  </a:lnTo>
                  <a:cubicBezTo>
                    <a:pt x="5732" y="2451"/>
                    <a:pt x="5781" y="2476"/>
                    <a:pt x="5788" y="2503"/>
                  </a:cubicBezTo>
                  <a:cubicBezTo>
                    <a:pt x="5767" y="2507"/>
                    <a:pt x="5746" y="2507"/>
                    <a:pt x="5725" y="2518"/>
                  </a:cubicBezTo>
                  <a:cubicBezTo>
                    <a:pt x="5712" y="2521"/>
                    <a:pt x="5696" y="2526"/>
                    <a:pt x="5679" y="2526"/>
                  </a:cubicBezTo>
                  <a:cubicBezTo>
                    <a:pt x="5666" y="2526"/>
                    <a:pt x="5653" y="2523"/>
                    <a:pt x="5642" y="2513"/>
                  </a:cubicBezTo>
                  <a:cubicBezTo>
                    <a:pt x="5621" y="2493"/>
                    <a:pt x="5552" y="2472"/>
                    <a:pt x="5639" y="2448"/>
                  </a:cubicBezTo>
                  <a:cubicBezTo>
                    <a:pt x="5653" y="2441"/>
                    <a:pt x="5645" y="2430"/>
                    <a:pt x="5642" y="2420"/>
                  </a:cubicBezTo>
                  <a:cubicBezTo>
                    <a:pt x="5583" y="2417"/>
                    <a:pt x="5639" y="2385"/>
                    <a:pt x="5607" y="2375"/>
                  </a:cubicBezTo>
                  <a:cubicBezTo>
                    <a:pt x="5611" y="2375"/>
                    <a:pt x="5611" y="2372"/>
                    <a:pt x="5611" y="2368"/>
                  </a:cubicBezTo>
                  <a:cubicBezTo>
                    <a:pt x="5632" y="2372"/>
                    <a:pt x="5653" y="2375"/>
                    <a:pt x="5677" y="2379"/>
                  </a:cubicBezTo>
                  <a:cubicBezTo>
                    <a:pt x="5677" y="2358"/>
                    <a:pt x="5674" y="2344"/>
                    <a:pt x="5628" y="2344"/>
                  </a:cubicBezTo>
                  <a:cubicBezTo>
                    <a:pt x="5610" y="2344"/>
                    <a:pt x="5591" y="2336"/>
                    <a:pt x="5574" y="2336"/>
                  </a:cubicBezTo>
                  <a:cubicBezTo>
                    <a:pt x="5565" y="2336"/>
                    <a:pt x="5557" y="2338"/>
                    <a:pt x="5549" y="2344"/>
                  </a:cubicBezTo>
                  <a:cubicBezTo>
                    <a:pt x="5521" y="2337"/>
                    <a:pt x="5492" y="2333"/>
                    <a:pt x="5464" y="2333"/>
                  </a:cubicBezTo>
                  <a:cubicBezTo>
                    <a:pt x="5434" y="2333"/>
                    <a:pt x="5404" y="2338"/>
                    <a:pt x="5375" y="2351"/>
                  </a:cubicBezTo>
                  <a:cubicBezTo>
                    <a:pt x="5366" y="2356"/>
                    <a:pt x="5358" y="2359"/>
                    <a:pt x="5349" y="2359"/>
                  </a:cubicBezTo>
                  <a:cubicBezTo>
                    <a:pt x="5340" y="2359"/>
                    <a:pt x="5330" y="2356"/>
                    <a:pt x="5320" y="2351"/>
                  </a:cubicBezTo>
                  <a:cubicBezTo>
                    <a:pt x="5292" y="2336"/>
                    <a:pt x="5260" y="2332"/>
                    <a:pt x="5226" y="2332"/>
                  </a:cubicBezTo>
                  <a:cubicBezTo>
                    <a:pt x="5196" y="2332"/>
                    <a:pt x="5165" y="2335"/>
                    <a:pt x="5136" y="2337"/>
                  </a:cubicBezTo>
                  <a:cubicBezTo>
                    <a:pt x="5115" y="2337"/>
                    <a:pt x="5091" y="2340"/>
                    <a:pt x="5094" y="2354"/>
                  </a:cubicBezTo>
                  <a:cubicBezTo>
                    <a:pt x="5096" y="2364"/>
                    <a:pt x="5101" y="2366"/>
                    <a:pt x="5109" y="2366"/>
                  </a:cubicBezTo>
                  <a:cubicBezTo>
                    <a:pt x="5117" y="2366"/>
                    <a:pt x="5126" y="2364"/>
                    <a:pt x="5135" y="2364"/>
                  </a:cubicBezTo>
                  <a:cubicBezTo>
                    <a:pt x="5138" y="2364"/>
                    <a:pt x="5140" y="2364"/>
                    <a:pt x="5143" y="2364"/>
                  </a:cubicBezTo>
                  <a:cubicBezTo>
                    <a:pt x="5202" y="2368"/>
                    <a:pt x="5267" y="2375"/>
                    <a:pt x="5271" y="2420"/>
                  </a:cubicBezTo>
                  <a:cubicBezTo>
                    <a:pt x="5288" y="2409"/>
                    <a:pt x="5309" y="2403"/>
                    <a:pt x="5330" y="2399"/>
                  </a:cubicBezTo>
                  <a:lnTo>
                    <a:pt x="5330" y="2399"/>
                  </a:lnTo>
                  <a:cubicBezTo>
                    <a:pt x="5309" y="2406"/>
                    <a:pt x="5288" y="2409"/>
                    <a:pt x="5271" y="2420"/>
                  </a:cubicBezTo>
                  <a:cubicBezTo>
                    <a:pt x="5271" y="2437"/>
                    <a:pt x="5284" y="2446"/>
                    <a:pt x="5312" y="2446"/>
                  </a:cubicBezTo>
                  <a:cubicBezTo>
                    <a:pt x="5319" y="2446"/>
                    <a:pt x="5327" y="2446"/>
                    <a:pt x="5337" y="2444"/>
                  </a:cubicBezTo>
                  <a:cubicBezTo>
                    <a:pt x="5343" y="2443"/>
                    <a:pt x="5350" y="2442"/>
                    <a:pt x="5357" y="2442"/>
                  </a:cubicBezTo>
                  <a:cubicBezTo>
                    <a:pt x="5384" y="2442"/>
                    <a:pt x="5409" y="2452"/>
                    <a:pt x="5434" y="2455"/>
                  </a:cubicBezTo>
                  <a:cubicBezTo>
                    <a:pt x="5493" y="2458"/>
                    <a:pt x="5500" y="2479"/>
                    <a:pt x="5458" y="2500"/>
                  </a:cubicBezTo>
                  <a:cubicBezTo>
                    <a:pt x="5441" y="2510"/>
                    <a:pt x="5413" y="2513"/>
                    <a:pt x="5424" y="2531"/>
                  </a:cubicBezTo>
                  <a:cubicBezTo>
                    <a:pt x="5437" y="2559"/>
                    <a:pt x="5406" y="2576"/>
                    <a:pt x="5365" y="2576"/>
                  </a:cubicBezTo>
                  <a:cubicBezTo>
                    <a:pt x="5362" y="2576"/>
                    <a:pt x="5360" y="2576"/>
                    <a:pt x="5357" y="2576"/>
                  </a:cubicBezTo>
                  <a:cubicBezTo>
                    <a:pt x="5302" y="2576"/>
                    <a:pt x="5249" y="2598"/>
                    <a:pt x="5196" y="2598"/>
                  </a:cubicBezTo>
                  <a:cubicBezTo>
                    <a:pt x="5173" y="2598"/>
                    <a:pt x="5151" y="2594"/>
                    <a:pt x="5128" y="2583"/>
                  </a:cubicBezTo>
                  <a:cubicBezTo>
                    <a:pt x="5139" y="2566"/>
                    <a:pt x="5198" y="2583"/>
                    <a:pt x="5184" y="2559"/>
                  </a:cubicBezTo>
                  <a:cubicBezTo>
                    <a:pt x="5181" y="2548"/>
                    <a:pt x="5168" y="2547"/>
                    <a:pt x="5153" y="2547"/>
                  </a:cubicBezTo>
                  <a:cubicBezTo>
                    <a:pt x="5147" y="2547"/>
                    <a:pt x="5139" y="2547"/>
                    <a:pt x="5133" y="2547"/>
                  </a:cubicBezTo>
                  <a:cubicBezTo>
                    <a:pt x="5125" y="2547"/>
                    <a:pt x="5118" y="2547"/>
                    <a:pt x="5112" y="2545"/>
                  </a:cubicBezTo>
                  <a:cubicBezTo>
                    <a:pt x="5094" y="2538"/>
                    <a:pt x="5115" y="2528"/>
                    <a:pt x="5112" y="2518"/>
                  </a:cubicBezTo>
                  <a:cubicBezTo>
                    <a:pt x="5105" y="2509"/>
                    <a:pt x="5092" y="2503"/>
                    <a:pt x="5079" y="2503"/>
                  </a:cubicBezTo>
                  <a:cubicBezTo>
                    <a:pt x="5072" y="2503"/>
                    <a:pt x="5065" y="2505"/>
                    <a:pt x="5059" y="2510"/>
                  </a:cubicBezTo>
                  <a:cubicBezTo>
                    <a:pt x="5045" y="2524"/>
                    <a:pt x="5021" y="2538"/>
                    <a:pt x="5042" y="2555"/>
                  </a:cubicBezTo>
                  <a:cubicBezTo>
                    <a:pt x="5063" y="2566"/>
                    <a:pt x="5083" y="2573"/>
                    <a:pt x="5104" y="2580"/>
                  </a:cubicBezTo>
                  <a:cubicBezTo>
                    <a:pt x="5073" y="2597"/>
                    <a:pt x="5073" y="2597"/>
                    <a:pt x="5157" y="2628"/>
                  </a:cubicBezTo>
                  <a:cubicBezTo>
                    <a:pt x="5143" y="2638"/>
                    <a:pt x="5112" y="2646"/>
                    <a:pt x="5125" y="2667"/>
                  </a:cubicBezTo>
                  <a:cubicBezTo>
                    <a:pt x="5116" y="2671"/>
                    <a:pt x="5110" y="2672"/>
                    <a:pt x="5106" y="2672"/>
                  </a:cubicBezTo>
                  <a:cubicBezTo>
                    <a:pt x="5089" y="2672"/>
                    <a:pt x="5097" y="2648"/>
                    <a:pt x="5079" y="2648"/>
                  </a:cubicBezTo>
                  <a:cubicBezTo>
                    <a:pt x="5077" y="2648"/>
                    <a:pt x="5076" y="2649"/>
                    <a:pt x="5073" y="2649"/>
                  </a:cubicBezTo>
                  <a:cubicBezTo>
                    <a:pt x="5066" y="2619"/>
                    <a:pt x="5033" y="2611"/>
                    <a:pt x="4994" y="2611"/>
                  </a:cubicBezTo>
                  <a:cubicBezTo>
                    <a:pt x="4979" y="2611"/>
                    <a:pt x="4962" y="2612"/>
                    <a:pt x="4945" y="2614"/>
                  </a:cubicBezTo>
                  <a:cubicBezTo>
                    <a:pt x="4958" y="2597"/>
                    <a:pt x="4945" y="2587"/>
                    <a:pt x="4914" y="2587"/>
                  </a:cubicBezTo>
                  <a:cubicBezTo>
                    <a:pt x="4865" y="2583"/>
                    <a:pt x="4851" y="2566"/>
                    <a:pt x="4830" y="2548"/>
                  </a:cubicBezTo>
                  <a:cubicBezTo>
                    <a:pt x="4830" y="2538"/>
                    <a:pt x="4875" y="2531"/>
                    <a:pt x="4841" y="2521"/>
                  </a:cubicBezTo>
                  <a:cubicBezTo>
                    <a:pt x="4799" y="2510"/>
                    <a:pt x="4779" y="2489"/>
                    <a:pt x="4754" y="2468"/>
                  </a:cubicBezTo>
                  <a:cubicBezTo>
                    <a:pt x="4749" y="2463"/>
                    <a:pt x="4742" y="2456"/>
                    <a:pt x="4735" y="2456"/>
                  </a:cubicBezTo>
                  <a:cubicBezTo>
                    <a:pt x="4733" y="2456"/>
                    <a:pt x="4731" y="2457"/>
                    <a:pt x="4730" y="2458"/>
                  </a:cubicBezTo>
                  <a:cubicBezTo>
                    <a:pt x="4691" y="2483"/>
                    <a:pt x="4622" y="2472"/>
                    <a:pt x="4587" y="2489"/>
                  </a:cubicBezTo>
                  <a:cubicBezTo>
                    <a:pt x="4564" y="2498"/>
                    <a:pt x="4546" y="2503"/>
                    <a:pt x="4528" y="2503"/>
                  </a:cubicBezTo>
                  <a:cubicBezTo>
                    <a:pt x="4516" y="2503"/>
                    <a:pt x="4504" y="2501"/>
                    <a:pt x="4491" y="2497"/>
                  </a:cubicBezTo>
                  <a:cubicBezTo>
                    <a:pt x="4473" y="2489"/>
                    <a:pt x="4459" y="2479"/>
                    <a:pt x="4431" y="2479"/>
                  </a:cubicBezTo>
                  <a:cubicBezTo>
                    <a:pt x="4383" y="2476"/>
                    <a:pt x="4313" y="2483"/>
                    <a:pt x="4327" y="2438"/>
                  </a:cubicBezTo>
                  <a:cubicBezTo>
                    <a:pt x="4327" y="2430"/>
                    <a:pt x="4321" y="2423"/>
                    <a:pt x="4307" y="2423"/>
                  </a:cubicBezTo>
                  <a:cubicBezTo>
                    <a:pt x="4289" y="2423"/>
                    <a:pt x="4282" y="2430"/>
                    <a:pt x="4282" y="2438"/>
                  </a:cubicBezTo>
                  <a:cubicBezTo>
                    <a:pt x="4282" y="2458"/>
                    <a:pt x="4247" y="2451"/>
                    <a:pt x="4230" y="2458"/>
                  </a:cubicBezTo>
                  <a:cubicBezTo>
                    <a:pt x="4193" y="2471"/>
                    <a:pt x="4157" y="2476"/>
                    <a:pt x="4121" y="2476"/>
                  </a:cubicBezTo>
                  <a:cubicBezTo>
                    <a:pt x="4080" y="2476"/>
                    <a:pt x="4039" y="2469"/>
                    <a:pt x="3998" y="2462"/>
                  </a:cubicBezTo>
                  <a:cubicBezTo>
                    <a:pt x="3991" y="2462"/>
                    <a:pt x="3980" y="2468"/>
                    <a:pt x="3973" y="2468"/>
                  </a:cubicBezTo>
                  <a:cubicBezTo>
                    <a:pt x="3963" y="2472"/>
                    <a:pt x="3954" y="2473"/>
                    <a:pt x="3945" y="2473"/>
                  </a:cubicBezTo>
                  <a:cubicBezTo>
                    <a:pt x="3916" y="2473"/>
                    <a:pt x="3891" y="2460"/>
                    <a:pt x="3861" y="2460"/>
                  </a:cubicBezTo>
                  <a:cubicBezTo>
                    <a:pt x="3855" y="2460"/>
                    <a:pt x="3849" y="2460"/>
                    <a:pt x="3842" y="2462"/>
                  </a:cubicBezTo>
                  <a:cubicBezTo>
                    <a:pt x="3837" y="2461"/>
                    <a:pt x="3833" y="2460"/>
                    <a:pt x="3828" y="2460"/>
                  </a:cubicBezTo>
                  <a:cubicBezTo>
                    <a:pt x="3806" y="2460"/>
                    <a:pt x="3787" y="2472"/>
                    <a:pt x="3759" y="2472"/>
                  </a:cubicBezTo>
                  <a:cubicBezTo>
                    <a:pt x="3769" y="2448"/>
                    <a:pt x="3831" y="2438"/>
                    <a:pt x="3810" y="2409"/>
                  </a:cubicBezTo>
                  <a:lnTo>
                    <a:pt x="3824" y="2409"/>
                  </a:lnTo>
                  <a:cubicBezTo>
                    <a:pt x="3834" y="2409"/>
                    <a:pt x="3847" y="2413"/>
                    <a:pt x="3858" y="2413"/>
                  </a:cubicBezTo>
                  <a:cubicBezTo>
                    <a:pt x="3867" y="2413"/>
                    <a:pt x="3875" y="2410"/>
                    <a:pt x="3876" y="2399"/>
                  </a:cubicBezTo>
                  <a:cubicBezTo>
                    <a:pt x="3879" y="2375"/>
                    <a:pt x="3817" y="2337"/>
                    <a:pt x="3769" y="2334"/>
                  </a:cubicBezTo>
                  <a:cubicBezTo>
                    <a:pt x="3730" y="2334"/>
                    <a:pt x="3720" y="2340"/>
                    <a:pt x="3720" y="2358"/>
                  </a:cubicBezTo>
                  <a:cubicBezTo>
                    <a:pt x="3724" y="2393"/>
                    <a:pt x="3783" y="2430"/>
                    <a:pt x="3692" y="2455"/>
                  </a:cubicBezTo>
                  <a:cubicBezTo>
                    <a:pt x="3679" y="2458"/>
                    <a:pt x="3713" y="2468"/>
                    <a:pt x="3696" y="2476"/>
                  </a:cubicBezTo>
                  <a:cubicBezTo>
                    <a:pt x="3653" y="2452"/>
                    <a:pt x="3629" y="2441"/>
                    <a:pt x="3595" y="2441"/>
                  </a:cubicBezTo>
                  <a:cubicBezTo>
                    <a:pt x="3570" y="2441"/>
                    <a:pt x="3541" y="2447"/>
                    <a:pt x="3495" y="2455"/>
                  </a:cubicBezTo>
                  <a:cubicBezTo>
                    <a:pt x="3480" y="2458"/>
                    <a:pt x="3466" y="2459"/>
                    <a:pt x="3453" y="2459"/>
                  </a:cubicBezTo>
                  <a:cubicBezTo>
                    <a:pt x="3419" y="2459"/>
                    <a:pt x="3391" y="2450"/>
                    <a:pt x="3373" y="2427"/>
                  </a:cubicBezTo>
                  <a:lnTo>
                    <a:pt x="3498" y="2427"/>
                  </a:lnTo>
                  <a:cubicBezTo>
                    <a:pt x="3463" y="2417"/>
                    <a:pt x="3432" y="2413"/>
                    <a:pt x="3439" y="2396"/>
                  </a:cubicBezTo>
                  <a:cubicBezTo>
                    <a:pt x="3471" y="2340"/>
                    <a:pt x="3376" y="2344"/>
                    <a:pt x="3328" y="2323"/>
                  </a:cubicBezTo>
                  <a:lnTo>
                    <a:pt x="3328" y="2323"/>
                  </a:lnTo>
                  <a:cubicBezTo>
                    <a:pt x="3342" y="2344"/>
                    <a:pt x="3317" y="2361"/>
                    <a:pt x="3325" y="2379"/>
                  </a:cubicBezTo>
                  <a:lnTo>
                    <a:pt x="3325" y="2399"/>
                  </a:lnTo>
                  <a:cubicBezTo>
                    <a:pt x="3338" y="2427"/>
                    <a:pt x="3311" y="2434"/>
                    <a:pt x="3269" y="2434"/>
                  </a:cubicBezTo>
                  <a:cubicBezTo>
                    <a:pt x="3259" y="2417"/>
                    <a:pt x="3304" y="2417"/>
                    <a:pt x="3293" y="2403"/>
                  </a:cubicBezTo>
                  <a:lnTo>
                    <a:pt x="3293" y="2403"/>
                  </a:lnTo>
                  <a:cubicBezTo>
                    <a:pt x="3134" y="2417"/>
                    <a:pt x="3134" y="2417"/>
                    <a:pt x="3127" y="2434"/>
                  </a:cubicBezTo>
                  <a:cubicBezTo>
                    <a:pt x="3131" y="2435"/>
                    <a:pt x="3135" y="2435"/>
                    <a:pt x="3139" y="2435"/>
                  </a:cubicBezTo>
                  <a:cubicBezTo>
                    <a:pt x="3163" y="2435"/>
                    <a:pt x="3181" y="2422"/>
                    <a:pt x="3207" y="2422"/>
                  </a:cubicBezTo>
                  <a:cubicBezTo>
                    <a:pt x="3212" y="2422"/>
                    <a:pt x="3216" y="2423"/>
                    <a:pt x="3221" y="2423"/>
                  </a:cubicBezTo>
                  <a:cubicBezTo>
                    <a:pt x="3200" y="2441"/>
                    <a:pt x="3179" y="2458"/>
                    <a:pt x="3158" y="2476"/>
                  </a:cubicBezTo>
                  <a:cubicBezTo>
                    <a:pt x="3141" y="2455"/>
                    <a:pt x="3098" y="2439"/>
                    <a:pt x="3076" y="2439"/>
                  </a:cubicBezTo>
                  <a:cubicBezTo>
                    <a:pt x="3073" y="2439"/>
                    <a:pt x="3070" y="2440"/>
                    <a:pt x="3068" y="2441"/>
                  </a:cubicBezTo>
                  <a:cubicBezTo>
                    <a:pt x="3026" y="2465"/>
                    <a:pt x="2929" y="2444"/>
                    <a:pt x="2936" y="2497"/>
                  </a:cubicBezTo>
                  <a:cubicBezTo>
                    <a:pt x="2922" y="2521"/>
                    <a:pt x="2978" y="2528"/>
                    <a:pt x="2984" y="2545"/>
                  </a:cubicBezTo>
                  <a:cubicBezTo>
                    <a:pt x="2988" y="2548"/>
                    <a:pt x="3009" y="2555"/>
                    <a:pt x="2998" y="2555"/>
                  </a:cubicBezTo>
                  <a:cubicBezTo>
                    <a:pt x="2956" y="2555"/>
                    <a:pt x="2941" y="2584"/>
                    <a:pt x="2889" y="2584"/>
                  </a:cubicBezTo>
                  <a:cubicBezTo>
                    <a:pt x="2886" y="2584"/>
                    <a:pt x="2883" y="2584"/>
                    <a:pt x="2880" y="2583"/>
                  </a:cubicBezTo>
                  <a:cubicBezTo>
                    <a:pt x="2846" y="2579"/>
                    <a:pt x="2807" y="2571"/>
                    <a:pt x="2768" y="2571"/>
                  </a:cubicBezTo>
                  <a:cubicBezTo>
                    <a:pt x="2741" y="2571"/>
                    <a:pt x="2714" y="2575"/>
                    <a:pt x="2690" y="2587"/>
                  </a:cubicBezTo>
                  <a:cubicBezTo>
                    <a:pt x="2672" y="2590"/>
                    <a:pt x="2655" y="2593"/>
                    <a:pt x="2638" y="2593"/>
                  </a:cubicBezTo>
                  <a:cubicBezTo>
                    <a:pt x="2624" y="2597"/>
                    <a:pt x="2610" y="2604"/>
                    <a:pt x="2617" y="2611"/>
                  </a:cubicBezTo>
                  <a:cubicBezTo>
                    <a:pt x="2620" y="2614"/>
                    <a:pt x="2627" y="2615"/>
                    <a:pt x="2635" y="2615"/>
                  </a:cubicBezTo>
                  <a:cubicBezTo>
                    <a:pt x="2643" y="2615"/>
                    <a:pt x="2652" y="2614"/>
                    <a:pt x="2659" y="2614"/>
                  </a:cubicBezTo>
                  <a:cubicBezTo>
                    <a:pt x="2645" y="2652"/>
                    <a:pt x="2645" y="2652"/>
                    <a:pt x="2690" y="2656"/>
                  </a:cubicBezTo>
                  <a:cubicBezTo>
                    <a:pt x="2704" y="2666"/>
                    <a:pt x="2724" y="2668"/>
                    <a:pt x="2744" y="2668"/>
                  </a:cubicBezTo>
                  <a:cubicBezTo>
                    <a:pt x="2754" y="2668"/>
                    <a:pt x="2763" y="2667"/>
                    <a:pt x="2772" y="2667"/>
                  </a:cubicBezTo>
                  <a:cubicBezTo>
                    <a:pt x="2791" y="2667"/>
                    <a:pt x="2808" y="2669"/>
                    <a:pt x="2822" y="2677"/>
                  </a:cubicBezTo>
                  <a:cubicBezTo>
                    <a:pt x="2839" y="2708"/>
                    <a:pt x="2898" y="2708"/>
                    <a:pt x="2939" y="2722"/>
                  </a:cubicBezTo>
                  <a:cubicBezTo>
                    <a:pt x="2988" y="2736"/>
                    <a:pt x="2992" y="2747"/>
                    <a:pt x="2936" y="2760"/>
                  </a:cubicBezTo>
                  <a:cubicBezTo>
                    <a:pt x="2933" y="2739"/>
                    <a:pt x="2901" y="2732"/>
                    <a:pt x="2870" y="2729"/>
                  </a:cubicBezTo>
                  <a:cubicBezTo>
                    <a:pt x="2865" y="2728"/>
                    <a:pt x="2859" y="2728"/>
                    <a:pt x="2853" y="2728"/>
                  </a:cubicBezTo>
                  <a:cubicBezTo>
                    <a:pt x="2834" y="2728"/>
                    <a:pt x="2816" y="2732"/>
                    <a:pt x="2811" y="2742"/>
                  </a:cubicBezTo>
                  <a:cubicBezTo>
                    <a:pt x="2804" y="2753"/>
                    <a:pt x="2801" y="2767"/>
                    <a:pt x="2811" y="2774"/>
                  </a:cubicBezTo>
                  <a:cubicBezTo>
                    <a:pt x="2818" y="2778"/>
                    <a:pt x="2830" y="2784"/>
                    <a:pt x="2843" y="2784"/>
                  </a:cubicBezTo>
                  <a:cubicBezTo>
                    <a:pt x="2852" y="2784"/>
                    <a:pt x="2862" y="2781"/>
                    <a:pt x="2870" y="2774"/>
                  </a:cubicBezTo>
                  <a:cubicBezTo>
                    <a:pt x="2874" y="2777"/>
                    <a:pt x="2880" y="2777"/>
                    <a:pt x="2888" y="2777"/>
                  </a:cubicBezTo>
                  <a:cubicBezTo>
                    <a:pt x="2881" y="2787"/>
                    <a:pt x="2878" y="2799"/>
                    <a:pt x="2853" y="2799"/>
                  </a:cubicBezTo>
                  <a:cubicBezTo>
                    <a:pt x="2850" y="2799"/>
                    <a:pt x="2846" y="2799"/>
                    <a:pt x="2843" y="2798"/>
                  </a:cubicBezTo>
                  <a:cubicBezTo>
                    <a:pt x="2837" y="2798"/>
                    <a:pt x="2829" y="2797"/>
                    <a:pt x="2822" y="2797"/>
                  </a:cubicBezTo>
                  <a:cubicBezTo>
                    <a:pt x="2816" y="2797"/>
                    <a:pt x="2813" y="2798"/>
                    <a:pt x="2818" y="2805"/>
                  </a:cubicBezTo>
                  <a:cubicBezTo>
                    <a:pt x="2849" y="2840"/>
                    <a:pt x="2797" y="2836"/>
                    <a:pt x="2763" y="2846"/>
                  </a:cubicBezTo>
                  <a:cubicBezTo>
                    <a:pt x="2721" y="2861"/>
                    <a:pt x="2669" y="2875"/>
                    <a:pt x="2659" y="2902"/>
                  </a:cubicBezTo>
                  <a:lnTo>
                    <a:pt x="2627" y="2902"/>
                  </a:lnTo>
                  <a:cubicBezTo>
                    <a:pt x="2620" y="2896"/>
                    <a:pt x="2609" y="2895"/>
                    <a:pt x="2598" y="2895"/>
                  </a:cubicBezTo>
                  <a:cubicBezTo>
                    <a:pt x="2589" y="2895"/>
                    <a:pt x="2579" y="2896"/>
                    <a:pt x="2570" y="2896"/>
                  </a:cubicBezTo>
                  <a:cubicBezTo>
                    <a:pt x="2560" y="2896"/>
                    <a:pt x="2550" y="2894"/>
                    <a:pt x="2544" y="2888"/>
                  </a:cubicBezTo>
                  <a:cubicBezTo>
                    <a:pt x="2550" y="2872"/>
                    <a:pt x="2541" y="2861"/>
                    <a:pt x="2519" y="2861"/>
                  </a:cubicBezTo>
                  <a:cubicBezTo>
                    <a:pt x="2512" y="2861"/>
                    <a:pt x="2504" y="2862"/>
                    <a:pt x="2496" y="2864"/>
                  </a:cubicBezTo>
                  <a:cubicBezTo>
                    <a:pt x="2471" y="2871"/>
                    <a:pt x="2433" y="2871"/>
                    <a:pt x="2416" y="2888"/>
                  </a:cubicBezTo>
                  <a:cubicBezTo>
                    <a:pt x="2409" y="2899"/>
                    <a:pt x="2406" y="2909"/>
                    <a:pt x="2419" y="2920"/>
                  </a:cubicBezTo>
                  <a:cubicBezTo>
                    <a:pt x="2422" y="2930"/>
                    <a:pt x="2422" y="2937"/>
                    <a:pt x="2395" y="2937"/>
                  </a:cubicBezTo>
                  <a:lnTo>
                    <a:pt x="2318" y="2937"/>
                  </a:lnTo>
                  <a:cubicBezTo>
                    <a:pt x="2308" y="2937"/>
                    <a:pt x="2297" y="2934"/>
                    <a:pt x="2287" y="2934"/>
                  </a:cubicBezTo>
                  <a:cubicBezTo>
                    <a:pt x="2242" y="2931"/>
                    <a:pt x="2202" y="2908"/>
                    <a:pt x="2161" y="2908"/>
                  </a:cubicBezTo>
                  <a:cubicBezTo>
                    <a:pt x="2147" y="2908"/>
                    <a:pt x="2134" y="2911"/>
                    <a:pt x="2121" y="2916"/>
                  </a:cubicBezTo>
                  <a:cubicBezTo>
                    <a:pt x="2073" y="2937"/>
                    <a:pt x="2017" y="2947"/>
                    <a:pt x="1961" y="2958"/>
                  </a:cubicBezTo>
                  <a:cubicBezTo>
                    <a:pt x="1928" y="2964"/>
                    <a:pt x="1944" y="2988"/>
                    <a:pt x="1917" y="2988"/>
                  </a:cubicBezTo>
                  <a:cubicBezTo>
                    <a:pt x="1912" y="2988"/>
                    <a:pt x="1906" y="2987"/>
                    <a:pt x="1899" y="2986"/>
                  </a:cubicBezTo>
                  <a:cubicBezTo>
                    <a:pt x="1874" y="2968"/>
                    <a:pt x="1937" y="2961"/>
                    <a:pt x="1927" y="2944"/>
                  </a:cubicBezTo>
                  <a:cubicBezTo>
                    <a:pt x="1975" y="2920"/>
                    <a:pt x="1909" y="2923"/>
                    <a:pt x="1899" y="2913"/>
                  </a:cubicBezTo>
                  <a:cubicBezTo>
                    <a:pt x="1868" y="2913"/>
                    <a:pt x="1839" y="2913"/>
                    <a:pt x="1812" y="2909"/>
                  </a:cubicBezTo>
                  <a:cubicBezTo>
                    <a:pt x="1805" y="2909"/>
                    <a:pt x="1799" y="2908"/>
                    <a:pt x="1793" y="2908"/>
                  </a:cubicBezTo>
                  <a:cubicBezTo>
                    <a:pt x="1750" y="2908"/>
                    <a:pt x="1713" y="2918"/>
                    <a:pt x="1673" y="2926"/>
                  </a:cubicBezTo>
                  <a:cubicBezTo>
                    <a:pt x="1604" y="2937"/>
                    <a:pt x="1652" y="2965"/>
                    <a:pt x="1652" y="2986"/>
                  </a:cubicBezTo>
                  <a:cubicBezTo>
                    <a:pt x="1652" y="2989"/>
                    <a:pt x="1656" y="3000"/>
                    <a:pt x="1639" y="3000"/>
                  </a:cubicBezTo>
                  <a:cubicBezTo>
                    <a:pt x="1619" y="2986"/>
                    <a:pt x="1618" y="2964"/>
                    <a:pt x="1578" y="2964"/>
                  </a:cubicBezTo>
                  <a:cubicBezTo>
                    <a:pt x="1575" y="2964"/>
                    <a:pt x="1572" y="2965"/>
                    <a:pt x="1569" y="2965"/>
                  </a:cubicBezTo>
                  <a:cubicBezTo>
                    <a:pt x="1556" y="2963"/>
                    <a:pt x="1542" y="2956"/>
                    <a:pt x="1529" y="2956"/>
                  </a:cubicBezTo>
                  <a:cubicBezTo>
                    <a:pt x="1522" y="2956"/>
                    <a:pt x="1514" y="2958"/>
                    <a:pt x="1506" y="2965"/>
                  </a:cubicBezTo>
                  <a:cubicBezTo>
                    <a:pt x="1469" y="2961"/>
                    <a:pt x="1431" y="2958"/>
                    <a:pt x="1392" y="2955"/>
                  </a:cubicBezTo>
                  <a:cubicBezTo>
                    <a:pt x="1389" y="2937"/>
                    <a:pt x="1413" y="2913"/>
                    <a:pt x="1347" y="2913"/>
                  </a:cubicBezTo>
                  <a:cubicBezTo>
                    <a:pt x="1342" y="2908"/>
                    <a:pt x="1333" y="2904"/>
                    <a:pt x="1323" y="2904"/>
                  </a:cubicBezTo>
                  <a:cubicBezTo>
                    <a:pt x="1320" y="2904"/>
                    <a:pt x="1316" y="2905"/>
                    <a:pt x="1312" y="2906"/>
                  </a:cubicBezTo>
                  <a:cubicBezTo>
                    <a:pt x="1290" y="2896"/>
                    <a:pt x="1271" y="2891"/>
                    <a:pt x="1255" y="2891"/>
                  </a:cubicBezTo>
                  <a:cubicBezTo>
                    <a:pt x="1223" y="2891"/>
                    <a:pt x="1201" y="2909"/>
                    <a:pt x="1181" y="2930"/>
                  </a:cubicBezTo>
                  <a:cubicBezTo>
                    <a:pt x="1160" y="2934"/>
                    <a:pt x="1139" y="2934"/>
                    <a:pt x="1118" y="2937"/>
                  </a:cubicBezTo>
                  <a:cubicBezTo>
                    <a:pt x="983" y="2941"/>
                    <a:pt x="882" y="2971"/>
                    <a:pt x="854" y="3020"/>
                  </a:cubicBezTo>
                  <a:cubicBezTo>
                    <a:pt x="809" y="3010"/>
                    <a:pt x="774" y="2992"/>
                    <a:pt x="747" y="2976"/>
                  </a:cubicBezTo>
                  <a:cubicBezTo>
                    <a:pt x="719" y="2989"/>
                    <a:pt x="733" y="3000"/>
                    <a:pt x="744" y="3010"/>
                  </a:cubicBezTo>
                  <a:cubicBezTo>
                    <a:pt x="754" y="3024"/>
                    <a:pt x="740" y="3030"/>
                    <a:pt x="709" y="3030"/>
                  </a:cubicBezTo>
                  <a:cubicBezTo>
                    <a:pt x="702" y="3030"/>
                    <a:pt x="695" y="3030"/>
                    <a:pt x="688" y="3030"/>
                  </a:cubicBezTo>
                  <a:cubicBezTo>
                    <a:pt x="640" y="3030"/>
                    <a:pt x="588" y="3033"/>
                    <a:pt x="598" y="3072"/>
                  </a:cubicBezTo>
                  <a:cubicBezTo>
                    <a:pt x="601" y="3093"/>
                    <a:pt x="556" y="3086"/>
                    <a:pt x="542" y="3100"/>
                  </a:cubicBezTo>
                  <a:cubicBezTo>
                    <a:pt x="564" y="3110"/>
                    <a:pt x="583" y="3121"/>
                    <a:pt x="608" y="3121"/>
                  </a:cubicBezTo>
                  <a:cubicBezTo>
                    <a:pt x="619" y="3121"/>
                    <a:pt x="632" y="3119"/>
                    <a:pt x="646" y="3114"/>
                  </a:cubicBezTo>
                  <a:cubicBezTo>
                    <a:pt x="655" y="3111"/>
                    <a:pt x="663" y="3109"/>
                    <a:pt x="670" y="3109"/>
                  </a:cubicBezTo>
                  <a:cubicBezTo>
                    <a:pt x="681" y="3109"/>
                    <a:pt x="690" y="3113"/>
                    <a:pt x="699" y="3121"/>
                  </a:cubicBezTo>
                  <a:cubicBezTo>
                    <a:pt x="701" y="3125"/>
                    <a:pt x="707" y="3130"/>
                    <a:pt x="713" y="3130"/>
                  </a:cubicBezTo>
                  <a:cubicBezTo>
                    <a:pt x="717" y="3130"/>
                    <a:pt x="720" y="3128"/>
                    <a:pt x="723" y="3125"/>
                  </a:cubicBezTo>
                  <a:cubicBezTo>
                    <a:pt x="736" y="3110"/>
                    <a:pt x="754" y="3106"/>
                    <a:pt x="773" y="3106"/>
                  </a:cubicBezTo>
                  <a:cubicBezTo>
                    <a:pt x="791" y="3106"/>
                    <a:pt x="809" y="3109"/>
                    <a:pt x="824" y="3110"/>
                  </a:cubicBezTo>
                  <a:cubicBezTo>
                    <a:pt x="928" y="3125"/>
                    <a:pt x="1028" y="3138"/>
                    <a:pt x="1136" y="3149"/>
                  </a:cubicBezTo>
                  <a:cubicBezTo>
                    <a:pt x="1149" y="3149"/>
                    <a:pt x="1173" y="3149"/>
                    <a:pt x="1177" y="3163"/>
                  </a:cubicBezTo>
                  <a:cubicBezTo>
                    <a:pt x="1179" y="3182"/>
                    <a:pt x="1181" y="3190"/>
                    <a:pt x="1194" y="3190"/>
                  </a:cubicBezTo>
                  <a:cubicBezTo>
                    <a:pt x="1203" y="3190"/>
                    <a:pt x="1219" y="3185"/>
                    <a:pt x="1247" y="3176"/>
                  </a:cubicBezTo>
                  <a:lnTo>
                    <a:pt x="1285" y="3176"/>
                  </a:lnTo>
                  <a:cubicBezTo>
                    <a:pt x="1309" y="3186"/>
                    <a:pt x="1329" y="3201"/>
                    <a:pt x="1358" y="3201"/>
                  </a:cubicBezTo>
                  <a:cubicBezTo>
                    <a:pt x="1361" y="3201"/>
                    <a:pt x="1365" y="3201"/>
                    <a:pt x="1368" y="3200"/>
                  </a:cubicBezTo>
                  <a:lnTo>
                    <a:pt x="1423" y="3200"/>
                  </a:lnTo>
                  <a:cubicBezTo>
                    <a:pt x="1437" y="3205"/>
                    <a:pt x="1451" y="3208"/>
                    <a:pt x="1465" y="3211"/>
                  </a:cubicBezTo>
                  <a:cubicBezTo>
                    <a:pt x="1490" y="3218"/>
                    <a:pt x="1510" y="3229"/>
                    <a:pt x="1520" y="3235"/>
                  </a:cubicBezTo>
                  <a:cubicBezTo>
                    <a:pt x="1586" y="3267"/>
                    <a:pt x="1663" y="3263"/>
                    <a:pt x="1735" y="3277"/>
                  </a:cubicBezTo>
                  <a:cubicBezTo>
                    <a:pt x="1781" y="3280"/>
                    <a:pt x="1823" y="3288"/>
                    <a:pt x="1860" y="3298"/>
                  </a:cubicBezTo>
                  <a:cubicBezTo>
                    <a:pt x="1891" y="3308"/>
                    <a:pt x="1923" y="3313"/>
                    <a:pt x="1956" y="3313"/>
                  </a:cubicBezTo>
                  <a:cubicBezTo>
                    <a:pt x="1980" y="3313"/>
                    <a:pt x="2004" y="3310"/>
                    <a:pt x="2027" y="3304"/>
                  </a:cubicBezTo>
                  <a:cubicBezTo>
                    <a:pt x="2048" y="3301"/>
                    <a:pt x="2073" y="3298"/>
                    <a:pt x="2093" y="3294"/>
                  </a:cubicBezTo>
                  <a:cubicBezTo>
                    <a:pt x="2156" y="3301"/>
                    <a:pt x="2222" y="3304"/>
                    <a:pt x="2284" y="3312"/>
                  </a:cubicBezTo>
                  <a:cubicBezTo>
                    <a:pt x="2242" y="3346"/>
                    <a:pt x="2305" y="3346"/>
                    <a:pt x="2332" y="3357"/>
                  </a:cubicBezTo>
                  <a:cubicBezTo>
                    <a:pt x="2336" y="3374"/>
                    <a:pt x="2294" y="3367"/>
                    <a:pt x="2284" y="3381"/>
                  </a:cubicBezTo>
                  <a:cubicBezTo>
                    <a:pt x="2270" y="3384"/>
                    <a:pt x="2252" y="3392"/>
                    <a:pt x="2235" y="3395"/>
                  </a:cubicBezTo>
                  <a:cubicBezTo>
                    <a:pt x="2187" y="3395"/>
                    <a:pt x="2156" y="3416"/>
                    <a:pt x="2124" y="3429"/>
                  </a:cubicBezTo>
                  <a:cubicBezTo>
                    <a:pt x="2031" y="3429"/>
                    <a:pt x="1982" y="3454"/>
                    <a:pt x="1961" y="3499"/>
                  </a:cubicBezTo>
                  <a:cubicBezTo>
                    <a:pt x="1902" y="3513"/>
                    <a:pt x="1906" y="3554"/>
                    <a:pt x="1844" y="3568"/>
                  </a:cubicBezTo>
                  <a:cubicBezTo>
                    <a:pt x="1833" y="3572"/>
                    <a:pt x="1847" y="3586"/>
                    <a:pt x="1857" y="3586"/>
                  </a:cubicBezTo>
                  <a:cubicBezTo>
                    <a:pt x="1920" y="3589"/>
                    <a:pt x="1955" y="3624"/>
                    <a:pt x="2018" y="3624"/>
                  </a:cubicBezTo>
                  <a:cubicBezTo>
                    <a:pt x="2021" y="3624"/>
                    <a:pt x="2024" y="3624"/>
                    <a:pt x="2027" y="3624"/>
                  </a:cubicBezTo>
                  <a:cubicBezTo>
                    <a:pt x="2034" y="3631"/>
                    <a:pt x="2058" y="3631"/>
                    <a:pt x="2052" y="3637"/>
                  </a:cubicBezTo>
                  <a:cubicBezTo>
                    <a:pt x="2023" y="3669"/>
                    <a:pt x="2048" y="3683"/>
                    <a:pt x="2100" y="3693"/>
                  </a:cubicBezTo>
                  <a:cubicBezTo>
                    <a:pt x="2114" y="3697"/>
                    <a:pt x="2124" y="3704"/>
                    <a:pt x="2135" y="3711"/>
                  </a:cubicBezTo>
                  <a:cubicBezTo>
                    <a:pt x="2097" y="3721"/>
                    <a:pt x="2062" y="3732"/>
                    <a:pt x="2027" y="3738"/>
                  </a:cubicBezTo>
                  <a:cubicBezTo>
                    <a:pt x="1989" y="3746"/>
                    <a:pt x="1933" y="3746"/>
                    <a:pt x="1919" y="3770"/>
                  </a:cubicBezTo>
                  <a:cubicBezTo>
                    <a:pt x="1909" y="3783"/>
                    <a:pt x="1895" y="3787"/>
                    <a:pt x="1880" y="3787"/>
                  </a:cubicBezTo>
                  <a:cubicBezTo>
                    <a:pt x="1868" y="3787"/>
                    <a:pt x="1856" y="3785"/>
                    <a:pt x="1844" y="3783"/>
                  </a:cubicBezTo>
                  <a:cubicBezTo>
                    <a:pt x="1826" y="3783"/>
                    <a:pt x="1812" y="3777"/>
                    <a:pt x="1791" y="3777"/>
                  </a:cubicBezTo>
                  <a:cubicBezTo>
                    <a:pt x="1660" y="3787"/>
                    <a:pt x="1524" y="3780"/>
                    <a:pt x="1396" y="3804"/>
                  </a:cubicBezTo>
                  <a:cubicBezTo>
                    <a:pt x="1389" y="3791"/>
                    <a:pt x="1431" y="3787"/>
                    <a:pt x="1431" y="3767"/>
                  </a:cubicBezTo>
                  <a:lnTo>
                    <a:pt x="1431" y="3767"/>
                  </a:lnTo>
                  <a:cubicBezTo>
                    <a:pt x="1426" y="3771"/>
                    <a:pt x="1420" y="3772"/>
                    <a:pt x="1413" y="3772"/>
                  </a:cubicBezTo>
                  <a:cubicBezTo>
                    <a:pt x="1405" y="3772"/>
                    <a:pt x="1396" y="3770"/>
                    <a:pt x="1389" y="3770"/>
                  </a:cubicBezTo>
                  <a:cubicBezTo>
                    <a:pt x="1381" y="3770"/>
                    <a:pt x="1374" y="3773"/>
                    <a:pt x="1371" y="3783"/>
                  </a:cubicBezTo>
                  <a:cubicBezTo>
                    <a:pt x="1369" y="3791"/>
                    <a:pt x="1355" y="3795"/>
                    <a:pt x="1339" y="3795"/>
                  </a:cubicBezTo>
                  <a:cubicBezTo>
                    <a:pt x="1334" y="3795"/>
                    <a:pt x="1328" y="3795"/>
                    <a:pt x="1323" y="3794"/>
                  </a:cubicBezTo>
                  <a:cubicBezTo>
                    <a:pt x="1250" y="3794"/>
                    <a:pt x="1177" y="3797"/>
                    <a:pt x="1111" y="3818"/>
                  </a:cubicBezTo>
                  <a:cubicBezTo>
                    <a:pt x="1088" y="3826"/>
                    <a:pt x="1050" y="3837"/>
                    <a:pt x="1025" y="3837"/>
                  </a:cubicBezTo>
                  <a:cubicBezTo>
                    <a:pt x="1016" y="3837"/>
                    <a:pt x="1008" y="3836"/>
                    <a:pt x="1003" y="3832"/>
                  </a:cubicBezTo>
                  <a:cubicBezTo>
                    <a:pt x="984" y="3819"/>
                    <a:pt x="967" y="3814"/>
                    <a:pt x="950" y="3814"/>
                  </a:cubicBezTo>
                  <a:cubicBezTo>
                    <a:pt x="928" y="3814"/>
                    <a:pt x="906" y="3823"/>
                    <a:pt x="882" y="3829"/>
                  </a:cubicBezTo>
                  <a:cubicBezTo>
                    <a:pt x="872" y="3831"/>
                    <a:pt x="863" y="3832"/>
                    <a:pt x="856" y="3832"/>
                  </a:cubicBezTo>
                  <a:cubicBezTo>
                    <a:pt x="848" y="3832"/>
                    <a:pt x="841" y="3830"/>
                    <a:pt x="834" y="3825"/>
                  </a:cubicBezTo>
                  <a:cubicBezTo>
                    <a:pt x="830" y="3821"/>
                    <a:pt x="824" y="3819"/>
                    <a:pt x="818" y="3819"/>
                  </a:cubicBezTo>
                  <a:cubicBezTo>
                    <a:pt x="813" y="3819"/>
                    <a:pt x="807" y="3820"/>
                    <a:pt x="803" y="3825"/>
                  </a:cubicBezTo>
                  <a:cubicBezTo>
                    <a:pt x="795" y="3832"/>
                    <a:pt x="803" y="3839"/>
                    <a:pt x="816" y="3839"/>
                  </a:cubicBezTo>
                  <a:cubicBezTo>
                    <a:pt x="854" y="3846"/>
                    <a:pt x="861" y="3863"/>
                    <a:pt x="858" y="3881"/>
                  </a:cubicBezTo>
                  <a:cubicBezTo>
                    <a:pt x="827" y="3884"/>
                    <a:pt x="806" y="3898"/>
                    <a:pt x="778" y="3908"/>
                  </a:cubicBezTo>
                  <a:cubicBezTo>
                    <a:pt x="729" y="3916"/>
                    <a:pt x="674" y="3912"/>
                    <a:pt x="632" y="3933"/>
                  </a:cubicBezTo>
                  <a:cubicBezTo>
                    <a:pt x="625" y="3936"/>
                    <a:pt x="622" y="3940"/>
                    <a:pt x="615" y="3943"/>
                  </a:cubicBezTo>
                  <a:cubicBezTo>
                    <a:pt x="614" y="3943"/>
                    <a:pt x="612" y="3943"/>
                    <a:pt x="611" y="3943"/>
                  </a:cubicBezTo>
                  <a:cubicBezTo>
                    <a:pt x="586" y="3943"/>
                    <a:pt x="569" y="3962"/>
                    <a:pt x="542" y="3962"/>
                  </a:cubicBezTo>
                  <a:cubicBezTo>
                    <a:pt x="535" y="3962"/>
                    <a:pt x="527" y="3961"/>
                    <a:pt x="518" y="3957"/>
                  </a:cubicBezTo>
                  <a:cubicBezTo>
                    <a:pt x="487" y="3962"/>
                    <a:pt x="456" y="3979"/>
                    <a:pt x="425" y="3979"/>
                  </a:cubicBezTo>
                  <a:cubicBezTo>
                    <a:pt x="407" y="3979"/>
                    <a:pt x="390" y="3973"/>
                    <a:pt x="372" y="3957"/>
                  </a:cubicBezTo>
                  <a:cubicBezTo>
                    <a:pt x="372" y="3957"/>
                    <a:pt x="366" y="3957"/>
                    <a:pt x="366" y="3961"/>
                  </a:cubicBezTo>
                  <a:cubicBezTo>
                    <a:pt x="354" y="3966"/>
                    <a:pt x="344" y="3968"/>
                    <a:pt x="335" y="3968"/>
                  </a:cubicBezTo>
                  <a:cubicBezTo>
                    <a:pt x="314" y="3968"/>
                    <a:pt x="298" y="3957"/>
                    <a:pt x="278" y="3950"/>
                  </a:cubicBezTo>
                  <a:cubicBezTo>
                    <a:pt x="257" y="3941"/>
                    <a:pt x="235" y="3937"/>
                    <a:pt x="213" y="3937"/>
                  </a:cubicBezTo>
                  <a:cubicBezTo>
                    <a:pt x="165" y="3937"/>
                    <a:pt x="123" y="3957"/>
                    <a:pt x="108" y="3988"/>
                  </a:cubicBezTo>
                  <a:cubicBezTo>
                    <a:pt x="102" y="4006"/>
                    <a:pt x="105" y="4026"/>
                    <a:pt x="81" y="4044"/>
                  </a:cubicBezTo>
                  <a:cubicBezTo>
                    <a:pt x="12" y="4071"/>
                    <a:pt x="1" y="4095"/>
                    <a:pt x="57" y="4106"/>
                  </a:cubicBezTo>
                  <a:cubicBezTo>
                    <a:pt x="93" y="4113"/>
                    <a:pt x="133" y="4126"/>
                    <a:pt x="174" y="4126"/>
                  </a:cubicBezTo>
                  <a:cubicBezTo>
                    <a:pt x="196" y="4126"/>
                    <a:pt x="218" y="4123"/>
                    <a:pt x="241" y="4113"/>
                  </a:cubicBezTo>
                  <a:cubicBezTo>
                    <a:pt x="351" y="4148"/>
                    <a:pt x="361" y="4137"/>
                    <a:pt x="379" y="4141"/>
                  </a:cubicBezTo>
                  <a:cubicBezTo>
                    <a:pt x="412" y="4148"/>
                    <a:pt x="443" y="4161"/>
                    <a:pt x="475" y="4161"/>
                  </a:cubicBezTo>
                  <a:cubicBezTo>
                    <a:pt x="493" y="4161"/>
                    <a:pt x="512" y="4157"/>
                    <a:pt x="532" y="4145"/>
                  </a:cubicBezTo>
                  <a:cubicBezTo>
                    <a:pt x="537" y="4170"/>
                    <a:pt x="538" y="4179"/>
                    <a:pt x="558" y="4179"/>
                  </a:cubicBezTo>
                  <a:cubicBezTo>
                    <a:pt x="565" y="4179"/>
                    <a:pt x="574" y="4177"/>
                    <a:pt x="587" y="4175"/>
                  </a:cubicBezTo>
                  <a:cubicBezTo>
                    <a:pt x="602" y="4173"/>
                    <a:pt x="616" y="4171"/>
                    <a:pt x="627" y="4171"/>
                  </a:cubicBezTo>
                  <a:cubicBezTo>
                    <a:pt x="645" y="4171"/>
                    <a:pt x="654" y="4177"/>
                    <a:pt x="650" y="4196"/>
                  </a:cubicBezTo>
                  <a:cubicBezTo>
                    <a:pt x="646" y="4207"/>
                    <a:pt x="660" y="4210"/>
                    <a:pt x="674" y="4217"/>
                  </a:cubicBezTo>
                  <a:cubicBezTo>
                    <a:pt x="715" y="4241"/>
                    <a:pt x="768" y="4245"/>
                    <a:pt x="827" y="4245"/>
                  </a:cubicBezTo>
                  <a:lnTo>
                    <a:pt x="844" y="4245"/>
                  </a:lnTo>
                  <a:cubicBezTo>
                    <a:pt x="882" y="4245"/>
                    <a:pt x="893" y="4266"/>
                    <a:pt x="920" y="4273"/>
                  </a:cubicBezTo>
                  <a:cubicBezTo>
                    <a:pt x="965" y="4290"/>
                    <a:pt x="1011" y="4308"/>
                    <a:pt x="1053" y="4324"/>
                  </a:cubicBezTo>
                  <a:cubicBezTo>
                    <a:pt x="1090" y="4335"/>
                    <a:pt x="1077" y="4342"/>
                    <a:pt x="1048" y="4353"/>
                  </a:cubicBezTo>
                  <a:cubicBezTo>
                    <a:pt x="1014" y="4363"/>
                    <a:pt x="962" y="4349"/>
                    <a:pt x="923" y="4377"/>
                  </a:cubicBezTo>
                  <a:cubicBezTo>
                    <a:pt x="1014" y="4384"/>
                    <a:pt x="1098" y="4401"/>
                    <a:pt x="1177" y="4401"/>
                  </a:cubicBezTo>
                  <a:cubicBezTo>
                    <a:pt x="1252" y="4403"/>
                    <a:pt x="1328" y="4404"/>
                    <a:pt x="1405" y="4404"/>
                  </a:cubicBezTo>
                  <a:cubicBezTo>
                    <a:pt x="1482" y="4404"/>
                    <a:pt x="1559" y="4403"/>
                    <a:pt x="1635" y="4398"/>
                  </a:cubicBezTo>
                  <a:cubicBezTo>
                    <a:pt x="1649" y="4397"/>
                    <a:pt x="1664" y="4396"/>
                    <a:pt x="1678" y="4396"/>
                  </a:cubicBezTo>
                  <a:cubicBezTo>
                    <a:pt x="1707" y="4396"/>
                    <a:pt x="1736" y="4398"/>
                    <a:pt x="1764" y="4398"/>
                  </a:cubicBezTo>
                  <a:cubicBezTo>
                    <a:pt x="1791" y="4398"/>
                    <a:pt x="1798" y="4404"/>
                    <a:pt x="1777" y="4415"/>
                  </a:cubicBezTo>
                  <a:cubicBezTo>
                    <a:pt x="1760" y="4417"/>
                    <a:pt x="1745" y="4421"/>
                    <a:pt x="1728" y="4421"/>
                  </a:cubicBezTo>
                  <a:cubicBezTo>
                    <a:pt x="1721" y="4421"/>
                    <a:pt x="1713" y="4421"/>
                    <a:pt x="1705" y="4419"/>
                  </a:cubicBezTo>
                  <a:cubicBezTo>
                    <a:pt x="1700" y="4418"/>
                    <a:pt x="1696" y="4418"/>
                    <a:pt x="1692" y="4418"/>
                  </a:cubicBezTo>
                  <a:cubicBezTo>
                    <a:pt x="1668" y="4418"/>
                    <a:pt x="1664" y="4427"/>
                    <a:pt x="1670" y="4443"/>
                  </a:cubicBezTo>
                  <a:cubicBezTo>
                    <a:pt x="1645" y="4481"/>
                    <a:pt x="1802" y="4460"/>
                    <a:pt x="1746" y="4508"/>
                  </a:cubicBezTo>
                  <a:lnTo>
                    <a:pt x="1770" y="4508"/>
                  </a:lnTo>
                  <a:cubicBezTo>
                    <a:pt x="1775" y="4509"/>
                    <a:pt x="1780" y="4509"/>
                    <a:pt x="1784" y="4509"/>
                  </a:cubicBezTo>
                  <a:cubicBezTo>
                    <a:pt x="1803" y="4509"/>
                    <a:pt x="1820" y="4505"/>
                    <a:pt x="1839" y="4505"/>
                  </a:cubicBezTo>
                  <a:cubicBezTo>
                    <a:pt x="1858" y="4503"/>
                    <a:pt x="1878" y="4501"/>
                    <a:pt x="1897" y="4501"/>
                  </a:cubicBezTo>
                  <a:cubicBezTo>
                    <a:pt x="1931" y="4501"/>
                    <a:pt x="1964" y="4506"/>
                    <a:pt x="1993" y="4519"/>
                  </a:cubicBezTo>
                  <a:lnTo>
                    <a:pt x="1978" y="4519"/>
                  </a:lnTo>
                  <a:cubicBezTo>
                    <a:pt x="1948" y="4519"/>
                    <a:pt x="1919" y="4523"/>
                    <a:pt x="1899" y="4540"/>
                  </a:cubicBezTo>
                  <a:cubicBezTo>
                    <a:pt x="1933" y="4543"/>
                    <a:pt x="1962" y="4558"/>
                    <a:pt x="1996" y="4558"/>
                  </a:cubicBezTo>
                  <a:cubicBezTo>
                    <a:pt x="2006" y="4558"/>
                    <a:pt x="2016" y="4557"/>
                    <a:pt x="2027" y="4553"/>
                  </a:cubicBezTo>
                  <a:lnTo>
                    <a:pt x="2156" y="4553"/>
                  </a:lnTo>
                  <a:cubicBezTo>
                    <a:pt x="2166" y="4558"/>
                    <a:pt x="2177" y="4558"/>
                    <a:pt x="2190" y="4561"/>
                  </a:cubicBezTo>
                  <a:cubicBezTo>
                    <a:pt x="2207" y="4578"/>
                    <a:pt x="2260" y="4564"/>
                    <a:pt x="2270" y="4588"/>
                  </a:cubicBezTo>
                  <a:cubicBezTo>
                    <a:pt x="2283" y="4586"/>
                    <a:pt x="2296" y="4579"/>
                    <a:pt x="2309" y="4579"/>
                  </a:cubicBezTo>
                  <a:cubicBezTo>
                    <a:pt x="2314" y="4579"/>
                    <a:pt x="2318" y="4580"/>
                    <a:pt x="2322" y="4582"/>
                  </a:cubicBezTo>
                  <a:cubicBezTo>
                    <a:pt x="2352" y="4593"/>
                    <a:pt x="2383" y="4598"/>
                    <a:pt x="2414" y="4598"/>
                  </a:cubicBezTo>
                  <a:cubicBezTo>
                    <a:pt x="2448" y="4598"/>
                    <a:pt x="2482" y="4592"/>
                    <a:pt x="2516" y="4585"/>
                  </a:cubicBezTo>
                  <a:cubicBezTo>
                    <a:pt x="2680" y="4588"/>
                    <a:pt x="2843" y="4603"/>
                    <a:pt x="3009" y="4606"/>
                  </a:cubicBezTo>
                  <a:cubicBezTo>
                    <a:pt x="3113" y="4606"/>
                    <a:pt x="3221" y="4609"/>
                    <a:pt x="3322" y="4620"/>
                  </a:cubicBezTo>
                  <a:cubicBezTo>
                    <a:pt x="3536" y="4644"/>
                    <a:pt x="3754" y="4654"/>
                    <a:pt x="3973" y="4654"/>
                  </a:cubicBezTo>
                  <a:cubicBezTo>
                    <a:pt x="4033" y="4654"/>
                    <a:pt x="4092" y="4657"/>
                    <a:pt x="4150" y="4657"/>
                  </a:cubicBezTo>
                  <a:cubicBezTo>
                    <a:pt x="4158" y="4657"/>
                    <a:pt x="4166" y="4657"/>
                    <a:pt x="4173" y="4657"/>
                  </a:cubicBezTo>
                  <a:cubicBezTo>
                    <a:pt x="4181" y="4657"/>
                    <a:pt x="4188" y="4658"/>
                    <a:pt x="4196" y="4662"/>
                  </a:cubicBezTo>
                  <a:cubicBezTo>
                    <a:pt x="4248" y="4688"/>
                    <a:pt x="4308" y="4694"/>
                    <a:pt x="4372" y="4694"/>
                  </a:cubicBezTo>
                  <a:cubicBezTo>
                    <a:pt x="4397" y="4694"/>
                    <a:pt x="4423" y="4693"/>
                    <a:pt x="4449" y="4692"/>
                  </a:cubicBezTo>
                  <a:cubicBezTo>
                    <a:pt x="4490" y="4692"/>
                    <a:pt x="4534" y="4688"/>
                    <a:pt x="4577" y="4688"/>
                  </a:cubicBezTo>
                  <a:cubicBezTo>
                    <a:pt x="4587" y="4688"/>
                    <a:pt x="4598" y="4688"/>
                    <a:pt x="4608" y="4689"/>
                  </a:cubicBezTo>
                  <a:cubicBezTo>
                    <a:pt x="4771" y="4710"/>
                    <a:pt x="4938" y="4703"/>
                    <a:pt x="5101" y="4713"/>
                  </a:cubicBezTo>
                  <a:cubicBezTo>
                    <a:pt x="5138" y="4716"/>
                    <a:pt x="5175" y="4718"/>
                    <a:pt x="5210" y="4718"/>
                  </a:cubicBezTo>
                  <a:cubicBezTo>
                    <a:pt x="5225" y="4718"/>
                    <a:pt x="5239" y="4718"/>
                    <a:pt x="5253" y="4717"/>
                  </a:cubicBezTo>
                  <a:cubicBezTo>
                    <a:pt x="5271" y="4716"/>
                    <a:pt x="5289" y="4716"/>
                    <a:pt x="5306" y="4716"/>
                  </a:cubicBezTo>
                  <a:cubicBezTo>
                    <a:pt x="5388" y="4716"/>
                    <a:pt x="5469" y="4722"/>
                    <a:pt x="5549" y="4731"/>
                  </a:cubicBezTo>
                  <a:cubicBezTo>
                    <a:pt x="5556" y="4734"/>
                    <a:pt x="5562" y="4737"/>
                    <a:pt x="5573" y="4741"/>
                  </a:cubicBezTo>
                  <a:cubicBezTo>
                    <a:pt x="5621" y="4748"/>
                    <a:pt x="5680" y="4745"/>
                    <a:pt x="5684" y="4787"/>
                  </a:cubicBezTo>
                  <a:cubicBezTo>
                    <a:pt x="5686" y="4798"/>
                    <a:pt x="5701" y="4809"/>
                    <a:pt x="5722" y="4809"/>
                  </a:cubicBezTo>
                  <a:cubicBezTo>
                    <a:pt x="5733" y="4809"/>
                    <a:pt x="5745" y="4807"/>
                    <a:pt x="5757" y="4800"/>
                  </a:cubicBezTo>
                  <a:cubicBezTo>
                    <a:pt x="5784" y="4787"/>
                    <a:pt x="5819" y="4782"/>
                    <a:pt x="5854" y="4782"/>
                  </a:cubicBezTo>
                  <a:cubicBezTo>
                    <a:pt x="5854" y="4790"/>
                    <a:pt x="5854" y="4793"/>
                    <a:pt x="5857" y="4800"/>
                  </a:cubicBezTo>
                  <a:cubicBezTo>
                    <a:pt x="5832" y="4828"/>
                    <a:pt x="5766" y="4846"/>
                    <a:pt x="5706" y="4846"/>
                  </a:cubicBezTo>
                  <a:cubicBezTo>
                    <a:pt x="5677" y="4846"/>
                    <a:pt x="5649" y="4842"/>
                    <a:pt x="5628" y="4832"/>
                  </a:cubicBezTo>
                  <a:cubicBezTo>
                    <a:pt x="5600" y="4817"/>
                    <a:pt x="5573" y="4817"/>
                    <a:pt x="5538" y="4814"/>
                  </a:cubicBezTo>
                  <a:cubicBezTo>
                    <a:pt x="5559" y="4811"/>
                    <a:pt x="5559" y="4793"/>
                    <a:pt x="5586" y="4793"/>
                  </a:cubicBezTo>
                  <a:cubicBezTo>
                    <a:pt x="5593" y="4793"/>
                    <a:pt x="5602" y="4797"/>
                    <a:pt x="5608" y="4797"/>
                  </a:cubicBezTo>
                  <a:cubicBezTo>
                    <a:pt x="5612" y="4797"/>
                    <a:pt x="5615" y="4795"/>
                    <a:pt x="5615" y="4790"/>
                  </a:cubicBezTo>
                  <a:cubicBezTo>
                    <a:pt x="5615" y="4787"/>
                    <a:pt x="5597" y="4776"/>
                    <a:pt x="5590" y="4776"/>
                  </a:cubicBezTo>
                  <a:cubicBezTo>
                    <a:pt x="5531" y="4779"/>
                    <a:pt x="5461" y="4772"/>
                    <a:pt x="5424" y="4803"/>
                  </a:cubicBezTo>
                  <a:cubicBezTo>
                    <a:pt x="5411" y="4816"/>
                    <a:pt x="5402" y="4824"/>
                    <a:pt x="5382" y="4824"/>
                  </a:cubicBezTo>
                  <a:cubicBezTo>
                    <a:pt x="5375" y="4824"/>
                    <a:pt x="5367" y="4823"/>
                    <a:pt x="5357" y="4821"/>
                  </a:cubicBezTo>
                  <a:cubicBezTo>
                    <a:pt x="5354" y="4820"/>
                    <a:pt x="5350" y="4820"/>
                    <a:pt x="5346" y="4820"/>
                  </a:cubicBezTo>
                  <a:cubicBezTo>
                    <a:pt x="5329" y="4820"/>
                    <a:pt x="5313" y="4826"/>
                    <a:pt x="5302" y="4835"/>
                  </a:cubicBezTo>
                  <a:cubicBezTo>
                    <a:pt x="5293" y="4837"/>
                    <a:pt x="5284" y="4838"/>
                    <a:pt x="5275" y="4838"/>
                  </a:cubicBezTo>
                  <a:cubicBezTo>
                    <a:pt x="5244" y="4838"/>
                    <a:pt x="5215" y="4827"/>
                    <a:pt x="5187" y="4821"/>
                  </a:cubicBezTo>
                  <a:cubicBezTo>
                    <a:pt x="5178" y="4819"/>
                    <a:pt x="5170" y="4818"/>
                    <a:pt x="5162" y="4818"/>
                  </a:cubicBezTo>
                  <a:cubicBezTo>
                    <a:pt x="5122" y="4818"/>
                    <a:pt x="5097" y="4837"/>
                    <a:pt x="5080" y="4845"/>
                  </a:cubicBezTo>
                  <a:cubicBezTo>
                    <a:pt x="5049" y="4862"/>
                    <a:pt x="5118" y="4866"/>
                    <a:pt x="5133" y="4883"/>
                  </a:cubicBezTo>
                  <a:cubicBezTo>
                    <a:pt x="5053" y="4883"/>
                    <a:pt x="4987" y="4859"/>
                    <a:pt x="4914" y="4859"/>
                  </a:cubicBezTo>
                  <a:cubicBezTo>
                    <a:pt x="4893" y="4849"/>
                    <a:pt x="4875" y="4835"/>
                    <a:pt x="4851" y="4828"/>
                  </a:cubicBezTo>
                  <a:cubicBezTo>
                    <a:pt x="4828" y="4819"/>
                    <a:pt x="4800" y="4801"/>
                    <a:pt x="4777" y="4801"/>
                  </a:cubicBezTo>
                  <a:cubicBezTo>
                    <a:pt x="4773" y="4801"/>
                    <a:pt x="4768" y="4802"/>
                    <a:pt x="4764" y="4803"/>
                  </a:cubicBezTo>
                  <a:cubicBezTo>
                    <a:pt x="4743" y="4813"/>
                    <a:pt x="4722" y="4816"/>
                    <a:pt x="4701" y="4816"/>
                  </a:cubicBezTo>
                  <a:cubicBezTo>
                    <a:pt x="4673" y="4816"/>
                    <a:pt x="4645" y="4810"/>
                    <a:pt x="4617" y="4810"/>
                  </a:cubicBezTo>
                  <a:cubicBezTo>
                    <a:pt x="4613" y="4810"/>
                    <a:pt x="4609" y="4810"/>
                    <a:pt x="4605" y="4811"/>
                  </a:cubicBezTo>
                  <a:lnTo>
                    <a:pt x="4574" y="4811"/>
                  </a:lnTo>
                  <a:cubicBezTo>
                    <a:pt x="4558" y="4803"/>
                    <a:pt x="4541" y="4800"/>
                    <a:pt x="4523" y="4800"/>
                  </a:cubicBezTo>
                  <a:cubicBezTo>
                    <a:pt x="4491" y="4800"/>
                    <a:pt x="4457" y="4809"/>
                    <a:pt x="4422" y="4809"/>
                  </a:cubicBezTo>
                  <a:cubicBezTo>
                    <a:pt x="4408" y="4809"/>
                    <a:pt x="4393" y="4808"/>
                    <a:pt x="4379" y="4803"/>
                  </a:cubicBezTo>
                  <a:cubicBezTo>
                    <a:pt x="4378" y="4803"/>
                    <a:pt x="4377" y="4803"/>
                    <a:pt x="4376" y="4803"/>
                  </a:cubicBezTo>
                  <a:cubicBezTo>
                    <a:pt x="4365" y="4803"/>
                    <a:pt x="4359" y="4821"/>
                    <a:pt x="4369" y="4832"/>
                  </a:cubicBezTo>
                  <a:cubicBezTo>
                    <a:pt x="4390" y="4842"/>
                    <a:pt x="4407" y="4859"/>
                    <a:pt x="4441" y="4859"/>
                  </a:cubicBezTo>
                  <a:cubicBezTo>
                    <a:pt x="4441" y="4866"/>
                    <a:pt x="4441" y="4870"/>
                    <a:pt x="4446" y="4876"/>
                  </a:cubicBezTo>
                  <a:cubicBezTo>
                    <a:pt x="4420" y="4888"/>
                    <a:pt x="4385" y="4894"/>
                    <a:pt x="4357" y="4894"/>
                  </a:cubicBezTo>
                  <a:cubicBezTo>
                    <a:pt x="4335" y="4894"/>
                    <a:pt x="4317" y="4891"/>
                    <a:pt x="4310" y="4883"/>
                  </a:cubicBezTo>
                  <a:cubicBezTo>
                    <a:pt x="4282" y="4862"/>
                    <a:pt x="4247" y="4862"/>
                    <a:pt x="4217" y="4852"/>
                  </a:cubicBezTo>
                  <a:cubicBezTo>
                    <a:pt x="4192" y="4845"/>
                    <a:pt x="4164" y="4842"/>
                    <a:pt x="4140" y="4838"/>
                  </a:cubicBezTo>
                  <a:cubicBezTo>
                    <a:pt x="4154" y="4814"/>
                    <a:pt x="4202" y="4821"/>
                    <a:pt x="4223" y="4800"/>
                  </a:cubicBezTo>
                  <a:cubicBezTo>
                    <a:pt x="4207" y="4792"/>
                    <a:pt x="4192" y="4788"/>
                    <a:pt x="4178" y="4788"/>
                  </a:cubicBezTo>
                  <a:cubicBezTo>
                    <a:pt x="4155" y="4788"/>
                    <a:pt x="4135" y="4797"/>
                    <a:pt x="4116" y="4807"/>
                  </a:cubicBezTo>
                  <a:cubicBezTo>
                    <a:pt x="4097" y="4820"/>
                    <a:pt x="4086" y="4835"/>
                    <a:pt x="4052" y="4835"/>
                  </a:cubicBezTo>
                  <a:cubicBezTo>
                    <a:pt x="4049" y="4835"/>
                    <a:pt x="4046" y="4835"/>
                    <a:pt x="4043" y="4835"/>
                  </a:cubicBezTo>
                  <a:cubicBezTo>
                    <a:pt x="4043" y="4811"/>
                    <a:pt x="4063" y="4787"/>
                    <a:pt x="4004" y="4776"/>
                  </a:cubicBezTo>
                  <a:cubicBezTo>
                    <a:pt x="3983" y="4773"/>
                    <a:pt x="3960" y="4771"/>
                    <a:pt x="3940" y="4771"/>
                  </a:cubicBezTo>
                  <a:cubicBezTo>
                    <a:pt x="3900" y="4771"/>
                    <a:pt x="3867" y="4780"/>
                    <a:pt x="3855" y="4814"/>
                  </a:cubicBezTo>
                  <a:cubicBezTo>
                    <a:pt x="3843" y="4804"/>
                    <a:pt x="3833" y="4791"/>
                    <a:pt x="3818" y="4791"/>
                  </a:cubicBezTo>
                  <a:cubicBezTo>
                    <a:pt x="3812" y="4791"/>
                    <a:pt x="3805" y="4794"/>
                    <a:pt x="3796" y="4800"/>
                  </a:cubicBezTo>
                  <a:cubicBezTo>
                    <a:pt x="3781" y="4810"/>
                    <a:pt x="3768" y="4815"/>
                    <a:pt x="3756" y="4815"/>
                  </a:cubicBezTo>
                  <a:cubicBezTo>
                    <a:pt x="3743" y="4815"/>
                    <a:pt x="3731" y="4809"/>
                    <a:pt x="3720" y="4797"/>
                  </a:cubicBezTo>
                  <a:cubicBezTo>
                    <a:pt x="3719" y="4794"/>
                    <a:pt x="3713" y="4793"/>
                    <a:pt x="3707" y="4793"/>
                  </a:cubicBezTo>
                  <a:cubicBezTo>
                    <a:pt x="3699" y="4793"/>
                    <a:pt x="3690" y="4795"/>
                    <a:pt x="3692" y="4797"/>
                  </a:cubicBezTo>
                  <a:cubicBezTo>
                    <a:pt x="3698" y="4814"/>
                    <a:pt x="3689" y="4818"/>
                    <a:pt x="3676" y="4818"/>
                  </a:cubicBezTo>
                  <a:cubicBezTo>
                    <a:pt x="3665" y="4818"/>
                    <a:pt x="3651" y="4815"/>
                    <a:pt x="3641" y="4815"/>
                  </a:cubicBezTo>
                  <a:cubicBezTo>
                    <a:pt x="3636" y="4815"/>
                    <a:pt x="3632" y="4816"/>
                    <a:pt x="3630" y="4817"/>
                  </a:cubicBezTo>
                  <a:cubicBezTo>
                    <a:pt x="3616" y="4817"/>
                    <a:pt x="3599" y="4814"/>
                    <a:pt x="3585" y="4814"/>
                  </a:cubicBezTo>
                  <a:cubicBezTo>
                    <a:pt x="3579" y="4801"/>
                    <a:pt x="3566" y="4798"/>
                    <a:pt x="3551" y="4798"/>
                  </a:cubicBezTo>
                  <a:cubicBezTo>
                    <a:pt x="3539" y="4798"/>
                    <a:pt x="3525" y="4800"/>
                    <a:pt x="3512" y="4800"/>
                  </a:cubicBezTo>
                  <a:cubicBezTo>
                    <a:pt x="3456" y="4797"/>
                    <a:pt x="3397" y="4797"/>
                    <a:pt x="3338" y="4793"/>
                  </a:cubicBezTo>
                  <a:cubicBezTo>
                    <a:pt x="3290" y="4793"/>
                    <a:pt x="3245" y="4797"/>
                    <a:pt x="3248" y="4824"/>
                  </a:cubicBezTo>
                  <a:cubicBezTo>
                    <a:pt x="3248" y="4846"/>
                    <a:pt x="3275" y="4855"/>
                    <a:pt x="3307" y="4855"/>
                  </a:cubicBezTo>
                  <a:cubicBezTo>
                    <a:pt x="3317" y="4855"/>
                    <a:pt x="3328" y="4854"/>
                    <a:pt x="3338" y="4852"/>
                  </a:cubicBezTo>
                  <a:lnTo>
                    <a:pt x="3356" y="4852"/>
                  </a:lnTo>
                  <a:cubicBezTo>
                    <a:pt x="3363" y="4880"/>
                    <a:pt x="3429" y="4870"/>
                    <a:pt x="3446" y="4886"/>
                  </a:cubicBezTo>
                  <a:cubicBezTo>
                    <a:pt x="3460" y="4905"/>
                    <a:pt x="3475" y="4911"/>
                    <a:pt x="3491" y="4911"/>
                  </a:cubicBezTo>
                  <a:cubicBezTo>
                    <a:pt x="3512" y="4911"/>
                    <a:pt x="3534" y="4900"/>
                    <a:pt x="3554" y="4891"/>
                  </a:cubicBezTo>
                  <a:cubicBezTo>
                    <a:pt x="3571" y="4880"/>
                    <a:pt x="3588" y="4876"/>
                    <a:pt x="3607" y="4876"/>
                  </a:cubicBezTo>
                  <a:cubicBezTo>
                    <a:pt x="3619" y="4876"/>
                    <a:pt x="3632" y="4877"/>
                    <a:pt x="3647" y="4880"/>
                  </a:cubicBezTo>
                  <a:cubicBezTo>
                    <a:pt x="3679" y="4883"/>
                    <a:pt x="3717" y="4883"/>
                    <a:pt x="3744" y="4886"/>
                  </a:cubicBezTo>
                  <a:cubicBezTo>
                    <a:pt x="3824" y="4904"/>
                    <a:pt x="3921" y="4891"/>
                    <a:pt x="3988" y="4925"/>
                  </a:cubicBezTo>
                  <a:cubicBezTo>
                    <a:pt x="3970" y="4928"/>
                    <a:pt x="3953" y="4932"/>
                    <a:pt x="3935" y="4936"/>
                  </a:cubicBezTo>
                  <a:cubicBezTo>
                    <a:pt x="3734" y="4939"/>
                    <a:pt x="3530" y="4942"/>
                    <a:pt x="3325" y="4946"/>
                  </a:cubicBezTo>
                  <a:cubicBezTo>
                    <a:pt x="3304" y="4944"/>
                    <a:pt x="3284" y="4944"/>
                    <a:pt x="3263" y="4944"/>
                  </a:cubicBezTo>
                  <a:cubicBezTo>
                    <a:pt x="3176" y="4944"/>
                    <a:pt x="3089" y="4953"/>
                    <a:pt x="3002" y="4953"/>
                  </a:cubicBezTo>
                  <a:lnTo>
                    <a:pt x="2960" y="4953"/>
                  </a:lnTo>
                  <a:cubicBezTo>
                    <a:pt x="2938" y="4951"/>
                    <a:pt x="2917" y="4950"/>
                    <a:pt x="2895" y="4950"/>
                  </a:cubicBezTo>
                  <a:cubicBezTo>
                    <a:pt x="2781" y="4950"/>
                    <a:pt x="2672" y="4975"/>
                    <a:pt x="2559" y="4975"/>
                  </a:cubicBezTo>
                  <a:cubicBezTo>
                    <a:pt x="2548" y="4975"/>
                    <a:pt x="2537" y="4974"/>
                    <a:pt x="2526" y="4974"/>
                  </a:cubicBezTo>
                  <a:cubicBezTo>
                    <a:pt x="2510" y="4974"/>
                    <a:pt x="2481" y="4984"/>
                    <a:pt x="2496" y="4991"/>
                  </a:cubicBezTo>
                  <a:cubicBezTo>
                    <a:pt x="2555" y="5019"/>
                    <a:pt x="2520" y="5036"/>
                    <a:pt x="2485" y="5060"/>
                  </a:cubicBezTo>
                  <a:cubicBezTo>
                    <a:pt x="2471" y="5074"/>
                    <a:pt x="2475" y="5091"/>
                    <a:pt x="2492" y="5105"/>
                  </a:cubicBezTo>
                  <a:cubicBezTo>
                    <a:pt x="2508" y="5119"/>
                    <a:pt x="2529" y="5122"/>
                    <a:pt x="2553" y="5122"/>
                  </a:cubicBezTo>
                  <a:cubicBezTo>
                    <a:pt x="2566" y="5122"/>
                    <a:pt x="2580" y="5121"/>
                    <a:pt x="2594" y="5121"/>
                  </a:cubicBezTo>
                  <a:cubicBezTo>
                    <a:pt x="2604" y="5121"/>
                    <a:pt x="2614" y="5121"/>
                    <a:pt x="2624" y="5123"/>
                  </a:cubicBezTo>
                  <a:cubicBezTo>
                    <a:pt x="2624" y="5126"/>
                    <a:pt x="2627" y="5126"/>
                    <a:pt x="2627" y="5130"/>
                  </a:cubicBezTo>
                  <a:cubicBezTo>
                    <a:pt x="2593" y="5161"/>
                    <a:pt x="2680" y="5154"/>
                    <a:pt x="2672" y="5171"/>
                  </a:cubicBezTo>
                  <a:cubicBezTo>
                    <a:pt x="2651" y="5175"/>
                    <a:pt x="2630" y="5175"/>
                    <a:pt x="2614" y="5185"/>
                  </a:cubicBezTo>
                  <a:cubicBezTo>
                    <a:pt x="2600" y="5185"/>
                    <a:pt x="2593" y="5189"/>
                    <a:pt x="2589" y="5195"/>
                  </a:cubicBezTo>
                  <a:cubicBezTo>
                    <a:pt x="2544" y="5213"/>
                    <a:pt x="2496" y="5230"/>
                    <a:pt x="2496" y="5265"/>
                  </a:cubicBezTo>
                  <a:cubicBezTo>
                    <a:pt x="2398" y="5296"/>
                    <a:pt x="2287" y="5310"/>
                    <a:pt x="2201" y="5352"/>
                  </a:cubicBezTo>
                  <a:cubicBezTo>
                    <a:pt x="2180" y="5362"/>
                    <a:pt x="2145" y="5362"/>
                    <a:pt x="2110" y="5362"/>
                  </a:cubicBezTo>
                  <a:cubicBezTo>
                    <a:pt x="1975" y="5362"/>
                    <a:pt x="1975" y="5362"/>
                    <a:pt x="1864" y="5407"/>
                  </a:cubicBezTo>
                  <a:cubicBezTo>
                    <a:pt x="1844" y="5414"/>
                    <a:pt x="1823" y="5418"/>
                    <a:pt x="1802" y="5424"/>
                  </a:cubicBezTo>
                  <a:cubicBezTo>
                    <a:pt x="1680" y="5466"/>
                    <a:pt x="1548" y="5498"/>
                    <a:pt x="1441" y="5549"/>
                  </a:cubicBezTo>
                  <a:cubicBezTo>
                    <a:pt x="1413" y="5563"/>
                    <a:pt x="1389" y="5581"/>
                    <a:pt x="1357" y="5588"/>
                  </a:cubicBezTo>
                  <a:cubicBezTo>
                    <a:pt x="1309" y="5602"/>
                    <a:pt x="1292" y="5612"/>
                    <a:pt x="1326" y="5640"/>
                  </a:cubicBezTo>
                  <a:cubicBezTo>
                    <a:pt x="1357" y="5664"/>
                    <a:pt x="1351" y="5682"/>
                    <a:pt x="1282" y="5685"/>
                  </a:cubicBezTo>
                  <a:cubicBezTo>
                    <a:pt x="1253" y="5685"/>
                    <a:pt x="1222" y="5685"/>
                    <a:pt x="1226" y="5712"/>
                  </a:cubicBezTo>
                  <a:cubicBezTo>
                    <a:pt x="1232" y="5741"/>
                    <a:pt x="1238" y="5754"/>
                    <a:pt x="1259" y="5754"/>
                  </a:cubicBezTo>
                  <a:cubicBezTo>
                    <a:pt x="1273" y="5754"/>
                    <a:pt x="1294" y="5748"/>
                    <a:pt x="1326" y="5737"/>
                  </a:cubicBezTo>
                  <a:lnTo>
                    <a:pt x="1326" y="5737"/>
                  </a:lnTo>
                  <a:cubicBezTo>
                    <a:pt x="1326" y="5768"/>
                    <a:pt x="1282" y="5792"/>
                    <a:pt x="1285" y="5823"/>
                  </a:cubicBezTo>
                  <a:cubicBezTo>
                    <a:pt x="1298" y="5893"/>
                    <a:pt x="1202" y="5945"/>
                    <a:pt x="1191" y="6015"/>
                  </a:cubicBezTo>
                  <a:cubicBezTo>
                    <a:pt x="1185" y="6039"/>
                    <a:pt x="1187" y="6053"/>
                    <a:pt x="1224" y="6053"/>
                  </a:cubicBezTo>
                  <a:cubicBezTo>
                    <a:pt x="1228" y="6053"/>
                    <a:pt x="1234" y="6053"/>
                    <a:pt x="1240" y="6052"/>
                  </a:cubicBezTo>
                  <a:cubicBezTo>
                    <a:pt x="1274" y="6052"/>
                    <a:pt x="1282" y="6060"/>
                    <a:pt x="1292" y="6070"/>
                  </a:cubicBezTo>
                  <a:cubicBezTo>
                    <a:pt x="1306" y="6084"/>
                    <a:pt x="1277" y="6087"/>
                    <a:pt x="1264" y="6090"/>
                  </a:cubicBezTo>
                  <a:cubicBezTo>
                    <a:pt x="1194" y="6105"/>
                    <a:pt x="1170" y="6122"/>
                    <a:pt x="1222" y="6160"/>
                  </a:cubicBezTo>
                  <a:cubicBezTo>
                    <a:pt x="1240" y="6170"/>
                    <a:pt x="1232" y="6198"/>
                    <a:pt x="1219" y="6215"/>
                  </a:cubicBezTo>
                  <a:cubicBezTo>
                    <a:pt x="1194" y="6236"/>
                    <a:pt x="1215" y="6244"/>
                    <a:pt x="1250" y="6244"/>
                  </a:cubicBezTo>
                  <a:cubicBezTo>
                    <a:pt x="1271" y="6244"/>
                    <a:pt x="1292" y="6245"/>
                    <a:pt x="1314" y="6245"/>
                  </a:cubicBezTo>
                  <a:cubicBezTo>
                    <a:pt x="1324" y="6245"/>
                    <a:pt x="1336" y="6245"/>
                    <a:pt x="1347" y="6244"/>
                  </a:cubicBezTo>
                  <a:cubicBezTo>
                    <a:pt x="1360" y="6243"/>
                    <a:pt x="1374" y="6242"/>
                    <a:pt x="1387" y="6242"/>
                  </a:cubicBezTo>
                  <a:cubicBezTo>
                    <a:pt x="1440" y="6242"/>
                    <a:pt x="1495" y="6248"/>
                    <a:pt x="1545" y="6254"/>
                  </a:cubicBezTo>
                  <a:cubicBezTo>
                    <a:pt x="1618" y="6265"/>
                    <a:pt x="1687" y="6271"/>
                    <a:pt x="1760" y="6271"/>
                  </a:cubicBezTo>
                  <a:cubicBezTo>
                    <a:pt x="1834" y="6271"/>
                    <a:pt x="1908" y="6262"/>
                    <a:pt x="1982" y="6262"/>
                  </a:cubicBezTo>
                  <a:cubicBezTo>
                    <a:pt x="2019" y="6262"/>
                    <a:pt x="2056" y="6264"/>
                    <a:pt x="2093" y="6271"/>
                  </a:cubicBezTo>
                  <a:cubicBezTo>
                    <a:pt x="2083" y="6278"/>
                    <a:pt x="2159" y="6275"/>
                    <a:pt x="2103" y="6289"/>
                  </a:cubicBezTo>
                  <a:cubicBezTo>
                    <a:pt x="2083" y="6295"/>
                    <a:pt x="2073" y="6302"/>
                    <a:pt x="2055" y="6309"/>
                  </a:cubicBezTo>
                  <a:cubicBezTo>
                    <a:pt x="2014" y="6334"/>
                    <a:pt x="1968" y="6348"/>
                    <a:pt x="1903" y="6348"/>
                  </a:cubicBezTo>
                  <a:cubicBezTo>
                    <a:pt x="1896" y="6348"/>
                    <a:pt x="1888" y="6348"/>
                    <a:pt x="1881" y="6348"/>
                  </a:cubicBezTo>
                  <a:cubicBezTo>
                    <a:pt x="1760" y="6340"/>
                    <a:pt x="1635" y="6340"/>
                    <a:pt x="1510" y="6340"/>
                  </a:cubicBezTo>
                  <a:cubicBezTo>
                    <a:pt x="1437" y="6340"/>
                    <a:pt x="1333" y="6403"/>
                    <a:pt x="1371" y="6427"/>
                  </a:cubicBezTo>
                  <a:cubicBezTo>
                    <a:pt x="1413" y="6459"/>
                    <a:pt x="1386" y="6473"/>
                    <a:pt x="1361" y="6493"/>
                  </a:cubicBezTo>
                  <a:cubicBezTo>
                    <a:pt x="1336" y="6500"/>
                    <a:pt x="1309" y="6510"/>
                    <a:pt x="1309" y="6528"/>
                  </a:cubicBezTo>
                  <a:cubicBezTo>
                    <a:pt x="1319" y="6577"/>
                    <a:pt x="1257" y="6580"/>
                    <a:pt x="1191" y="6587"/>
                  </a:cubicBezTo>
                  <a:cubicBezTo>
                    <a:pt x="1157" y="6590"/>
                    <a:pt x="1128" y="6593"/>
                    <a:pt x="1136" y="6618"/>
                  </a:cubicBezTo>
                  <a:cubicBezTo>
                    <a:pt x="1115" y="6663"/>
                    <a:pt x="1152" y="6694"/>
                    <a:pt x="1247" y="6712"/>
                  </a:cubicBezTo>
                  <a:cubicBezTo>
                    <a:pt x="1101" y="6729"/>
                    <a:pt x="1083" y="6785"/>
                    <a:pt x="1083" y="6843"/>
                  </a:cubicBezTo>
                  <a:cubicBezTo>
                    <a:pt x="1083" y="6866"/>
                    <a:pt x="1075" y="6893"/>
                    <a:pt x="1132" y="6893"/>
                  </a:cubicBezTo>
                  <a:cubicBezTo>
                    <a:pt x="1138" y="6893"/>
                    <a:pt x="1145" y="6893"/>
                    <a:pt x="1152" y="6892"/>
                  </a:cubicBezTo>
                  <a:cubicBezTo>
                    <a:pt x="1184" y="6892"/>
                    <a:pt x="1205" y="6910"/>
                    <a:pt x="1202" y="6920"/>
                  </a:cubicBezTo>
                  <a:cubicBezTo>
                    <a:pt x="1200" y="6930"/>
                    <a:pt x="1192" y="6933"/>
                    <a:pt x="1182" y="6933"/>
                  </a:cubicBezTo>
                  <a:cubicBezTo>
                    <a:pt x="1170" y="6933"/>
                    <a:pt x="1155" y="6929"/>
                    <a:pt x="1142" y="6926"/>
                  </a:cubicBezTo>
                  <a:cubicBezTo>
                    <a:pt x="1130" y="6926"/>
                    <a:pt x="1116" y="6924"/>
                    <a:pt x="1103" y="6924"/>
                  </a:cubicBezTo>
                  <a:cubicBezTo>
                    <a:pt x="1086" y="6924"/>
                    <a:pt x="1073" y="6928"/>
                    <a:pt x="1073" y="6947"/>
                  </a:cubicBezTo>
                  <a:cubicBezTo>
                    <a:pt x="1073" y="6965"/>
                    <a:pt x="1038" y="6968"/>
                    <a:pt x="1014" y="6972"/>
                  </a:cubicBezTo>
                  <a:cubicBezTo>
                    <a:pt x="979" y="6979"/>
                    <a:pt x="948" y="6982"/>
                    <a:pt x="955" y="7006"/>
                  </a:cubicBezTo>
                  <a:cubicBezTo>
                    <a:pt x="963" y="7025"/>
                    <a:pt x="988" y="7027"/>
                    <a:pt x="1016" y="7027"/>
                  </a:cubicBezTo>
                  <a:cubicBezTo>
                    <a:pt x="1023" y="7027"/>
                    <a:pt x="1031" y="7027"/>
                    <a:pt x="1038" y="7027"/>
                  </a:cubicBezTo>
                  <a:cubicBezTo>
                    <a:pt x="1063" y="7031"/>
                    <a:pt x="1087" y="7038"/>
                    <a:pt x="1115" y="7038"/>
                  </a:cubicBezTo>
                  <a:cubicBezTo>
                    <a:pt x="1115" y="7051"/>
                    <a:pt x="1142" y="7056"/>
                    <a:pt x="1149" y="7062"/>
                  </a:cubicBezTo>
                  <a:cubicBezTo>
                    <a:pt x="1184" y="7100"/>
                    <a:pt x="1247" y="7128"/>
                    <a:pt x="1247" y="7173"/>
                  </a:cubicBezTo>
                  <a:lnTo>
                    <a:pt x="1232" y="7173"/>
                  </a:lnTo>
                  <a:cubicBezTo>
                    <a:pt x="1170" y="7173"/>
                    <a:pt x="1112" y="7152"/>
                    <a:pt x="1049" y="7152"/>
                  </a:cubicBezTo>
                  <a:cubicBezTo>
                    <a:pt x="1035" y="7152"/>
                    <a:pt x="1021" y="7153"/>
                    <a:pt x="1007" y="7155"/>
                  </a:cubicBezTo>
                  <a:cubicBezTo>
                    <a:pt x="944" y="7170"/>
                    <a:pt x="865" y="7155"/>
                    <a:pt x="809" y="7184"/>
                  </a:cubicBezTo>
                  <a:cubicBezTo>
                    <a:pt x="805" y="7186"/>
                    <a:pt x="801" y="7187"/>
                    <a:pt x="796" y="7187"/>
                  </a:cubicBezTo>
                  <a:cubicBezTo>
                    <a:pt x="787" y="7187"/>
                    <a:pt x="778" y="7183"/>
                    <a:pt x="768" y="7180"/>
                  </a:cubicBezTo>
                  <a:cubicBezTo>
                    <a:pt x="752" y="7175"/>
                    <a:pt x="734" y="7169"/>
                    <a:pt x="724" y="7169"/>
                  </a:cubicBezTo>
                  <a:cubicBezTo>
                    <a:pt x="713" y="7169"/>
                    <a:pt x="709" y="7175"/>
                    <a:pt x="719" y="7194"/>
                  </a:cubicBezTo>
                  <a:cubicBezTo>
                    <a:pt x="719" y="7197"/>
                    <a:pt x="702" y="7208"/>
                    <a:pt x="688" y="7211"/>
                  </a:cubicBezTo>
                  <a:cubicBezTo>
                    <a:pt x="682" y="7212"/>
                    <a:pt x="676" y="7213"/>
                    <a:pt x="670" y="7213"/>
                  </a:cubicBezTo>
                  <a:cubicBezTo>
                    <a:pt x="644" y="7213"/>
                    <a:pt x="620" y="7205"/>
                    <a:pt x="592" y="7205"/>
                  </a:cubicBezTo>
                  <a:cubicBezTo>
                    <a:pt x="583" y="7205"/>
                    <a:pt x="573" y="7206"/>
                    <a:pt x="563" y="7208"/>
                  </a:cubicBezTo>
                  <a:cubicBezTo>
                    <a:pt x="562" y="7208"/>
                    <a:pt x="561" y="7208"/>
                    <a:pt x="561" y="7208"/>
                  </a:cubicBezTo>
                  <a:cubicBezTo>
                    <a:pt x="547" y="7208"/>
                    <a:pt x="564" y="7180"/>
                    <a:pt x="528" y="7173"/>
                  </a:cubicBezTo>
                  <a:cubicBezTo>
                    <a:pt x="510" y="7193"/>
                    <a:pt x="482" y="7196"/>
                    <a:pt x="452" y="7196"/>
                  </a:cubicBezTo>
                  <a:cubicBezTo>
                    <a:pt x="440" y="7196"/>
                    <a:pt x="427" y="7195"/>
                    <a:pt x="415" y="7195"/>
                  </a:cubicBezTo>
                  <a:cubicBezTo>
                    <a:pt x="404" y="7195"/>
                    <a:pt x="393" y="7196"/>
                    <a:pt x="382" y="7197"/>
                  </a:cubicBezTo>
                  <a:cubicBezTo>
                    <a:pt x="369" y="7199"/>
                    <a:pt x="356" y="7200"/>
                    <a:pt x="345" y="7200"/>
                  </a:cubicBezTo>
                  <a:cubicBezTo>
                    <a:pt x="309" y="7200"/>
                    <a:pt x="282" y="7191"/>
                    <a:pt x="262" y="7173"/>
                  </a:cubicBezTo>
                  <a:cubicBezTo>
                    <a:pt x="249" y="7171"/>
                    <a:pt x="238" y="7170"/>
                    <a:pt x="228" y="7170"/>
                  </a:cubicBezTo>
                  <a:cubicBezTo>
                    <a:pt x="177" y="7170"/>
                    <a:pt x="140" y="7192"/>
                    <a:pt x="95" y="7201"/>
                  </a:cubicBezTo>
                  <a:cubicBezTo>
                    <a:pt x="70" y="7208"/>
                    <a:pt x="78" y="7225"/>
                    <a:pt x="84" y="7235"/>
                  </a:cubicBezTo>
                  <a:cubicBezTo>
                    <a:pt x="88" y="7250"/>
                    <a:pt x="108" y="7246"/>
                    <a:pt x="126" y="7250"/>
                  </a:cubicBezTo>
                  <a:cubicBezTo>
                    <a:pt x="129" y="7250"/>
                    <a:pt x="133" y="7250"/>
                    <a:pt x="136" y="7250"/>
                  </a:cubicBezTo>
                  <a:cubicBezTo>
                    <a:pt x="166" y="7250"/>
                    <a:pt x="190" y="7238"/>
                    <a:pt x="233" y="7235"/>
                  </a:cubicBezTo>
                  <a:lnTo>
                    <a:pt x="233" y="7235"/>
                  </a:lnTo>
                  <a:cubicBezTo>
                    <a:pt x="192" y="7255"/>
                    <a:pt x="156" y="7264"/>
                    <a:pt x="117" y="7264"/>
                  </a:cubicBezTo>
                  <a:cubicBezTo>
                    <a:pt x="101" y="7264"/>
                    <a:pt x="84" y="7263"/>
                    <a:pt x="67" y="7260"/>
                  </a:cubicBezTo>
                  <a:cubicBezTo>
                    <a:pt x="60" y="7258"/>
                    <a:pt x="53" y="7258"/>
                    <a:pt x="46" y="7258"/>
                  </a:cubicBezTo>
                  <a:cubicBezTo>
                    <a:pt x="32" y="7258"/>
                    <a:pt x="21" y="7261"/>
                    <a:pt x="18" y="7270"/>
                  </a:cubicBezTo>
                  <a:cubicBezTo>
                    <a:pt x="15" y="7288"/>
                    <a:pt x="33" y="7291"/>
                    <a:pt x="57" y="7291"/>
                  </a:cubicBezTo>
                  <a:cubicBezTo>
                    <a:pt x="64" y="7290"/>
                    <a:pt x="72" y="7288"/>
                    <a:pt x="78" y="7288"/>
                  </a:cubicBezTo>
                  <a:cubicBezTo>
                    <a:pt x="88" y="7288"/>
                    <a:pt x="96" y="7291"/>
                    <a:pt x="98" y="7301"/>
                  </a:cubicBezTo>
                  <a:cubicBezTo>
                    <a:pt x="98" y="7301"/>
                    <a:pt x="95" y="7305"/>
                    <a:pt x="95" y="7309"/>
                  </a:cubicBezTo>
                  <a:cubicBezTo>
                    <a:pt x="91" y="7309"/>
                    <a:pt x="87" y="7309"/>
                    <a:pt x="83" y="7309"/>
                  </a:cubicBezTo>
                  <a:cubicBezTo>
                    <a:pt x="71" y="7309"/>
                    <a:pt x="58" y="7308"/>
                    <a:pt x="48" y="7308"/>
                  </a:cubicBezTo>
                  <a:cubicBezTo>
                    <a:pt x="37" y="7308"/>
                    <a:pt x="28" y="7309"/>
                    <a:pt x="25" y="7315"/>
                  </a:cubicBezTo>
                  <a:cubicBezTo>
                    <a:pt x="18" y="7333"/>
                    <a:pt x="49" y="7336"/>
                    <a:pt x="78" y="7343"/>
                  </a:cubicBezTo>
                  <a:cubicBezTo>
                    <a:pt x="91" y="7347"/>
                    <a:pt x="102" y="7354"/>
                    <a:pt x="112" y="7357"/>
                  </a:cubicBezTo>
                  <a:cubicBezTo>
                    <a:pt x="126" y="7352"/>
                    <a:pt x="140" y="7350"/>
                    <a:pt x="154" y="7350"/>
                  </a:cubicBezTo>
                  <a:cubicBezTo>
                    <a:pt x="181" y="7350"/>
                    <a:pt x="208" y="7356"/>
                    <a:pt x="234" y="7356"/>
                  </a:cubicBezTo>
                  <a:cubicBezTo>
                    <a:pt x="243" y="7356"/>
                    <a:pt x="252" y="7355"/>
                    <a:pt x="262" y="7354"/>
                  </a:cubicBezTo>
                  <a:cubicBezTo>
                    <a:pt x="282" y="7348"/>
                    <a:pt x="302" y="7346"/>
                    <a:pt x="322" y="7346"/>
                  </a:cubicBezTo>
                  <a:cubicBezTo>
                    <a:pt x="381" y="7346"/>
                    <a:pt x="437" y="7365"/>
                    <a:pt x="497" y="7368"/>
                  </a:cubicBezTo>
                  <a:cubicBezTo>
                    <a:pt x="502" y="7368"/>
                    <a:pt x="508" y="7368"/>
                    <a:pt x="514" y="7368"/>
                  </a:cubicBezTo>
                  <a:cubicBezTo>
                    <a:pt x="527" y="7368"/>
                    <a:pt x="542" y="7368"/>
                    <a:pt x="557" y="7368"/>
                  </a:cubicBezTo>
                  <a:cubicBezTo>
                    <a:pt x="590" y="7368"/>
                    <a:pt x="624" y="7371"/>
                    <a:pt x="643" y="7392"/>
                  </a:cubicBezTo>
                  <a:cubicBezTo>
                    <a:pt x="643" y="7393"/>
                    <a:pt x="645" y="7393"/>
                    <a:pt x="648" y="7393"/>
                  </a:cubicBezTo>
                  <a:cubicBezTo>
                    <a:pt x="655" y="7393"/>
                    <a:pt x="668" y="7391"/>
                    <a:pt x="670" y="7389"/>
                  </a:cubicBezTo>
                  <a:cubicBezTo>
                    <a:pt x="705" y="7360"/>
                    <a:pt x="785" y="7371"/>
                    <a:pt x="816" y="7343"/>
                  </a:cubicBezTo>
                  <a:cubicBezTo>
                    <a:pt x="822" y="7339"/>
                    <a:pt x="833" y="7336"/>
                    <a:pt x="842" y="7336"/>
                  </a:cubicBezTo>
                  <a:cubicBezTo>
                    <a:pt x="850" y="7336"/>
                    <a:pt x="856" y="7339"/>
                    <a:pt x="854" y="7347"/>
                  </a:cubicBezTo>
                  <a:cubicBezTo>
                    <a:pt x="854" y="7381"/>
                    <a:pt x="903" y="7371"/>
                    <a:pt x="938" y="7378"/>
                  </a:cubicBezTo>
                  <a:cubicBezTo>
                    <a:pt x="941" y="7378"/>
                    <a:pt x="944" y="7378"/>
                    <a:pt x="947" y="7378"/>
                  </a:cubicBezTo>
                  <a:cubicBezTo>
                    <a:pt x="961" y="7378"/>
                    <a:pt x="979" y="7376"/>
                    <a:pt x="995" y="7376"/>
                  </a:cubicBezTo>
                  <a:cubicBezTo>
                    <a:pt x="1021" y="7376"/>
                    <a:pt x="1041" y="7381"/>
                    <a:pt x="1032" y="7409"/>
                  </a:cubicBezTo>
                  <a:cubicBezTo>
                    <a:pt x="1029" y="7413"/>
                    <a:pt x="1034" y="7415"/>
                    <a:pt x="1041" y="7415"/>
                  </a:cubicBezTo>
                  <a:cubicBezTo>
                    <a:pt x="1046" y="7415"/>
                    <a:pt x="1051" y="7414"/>
                    <a:pt x="1056" y="7413"/>
                  </a:cubicBezTo>
                  <a:cubicBezTo>
                    <a:pt x="1058" y="7412"/>
                    <a:pt x="1061" y="7412"/>
                    <a:pt x="1063" y="7412"/>
                  </a:cubicBezTo>
                  <a:cubicBezTo>
                    <a:pt x="1092" y="7412"/>
                    <a:pt x="1102" y="7430"/>
                    <a:pt x="1122" y="7434"/>
                  </a:cubicBezTo>
                  <a:cubicBezTo>
                    <a:pt x="1144" y="7441"/>
                    <a:pt x="1150" y="7474"/>
                    <a:pt x="1180" y="7474"/>
                  </a:cubicBezTo>
                  <a:cubicBezTo>
                    <a:pt x="1192" y="7474"/>
                    <a:pt x="1206" y="7470"/>
                    <a:pt x="1226" y="7458"/>
                  </a:cubicBezTo>
                  <a:cubicBezTo>
                    <a:pt x="1230" y="7455"/>
                    <a:pt x="1236" y="7454"/>
                    <a:pt x="1241" y="7454"/>
                  </a:cubicBezTo>
                  <a:cubicBezTo>
                    <a:pt x="1249" y="7454"/>
                    <a:pt x="1258" y="7456"/>
                    <a:pt x="1264" y="7458"/>
                  </a:cubicBezTo>
                  <a:cubicBezTo>
                    <a:pt x="1302" y="7479"/>
                    <a:pt x="1347" y="7479"/>
                    <a:pt x="1396" y="7489"/>
                  </a:cubicBezTo>
                  <a:cubicBezTo>
                    <a:pt x="1497" y="7504"/>
                    <a:pt x="1598" y="7514"/>
                    <a:pt x="1701" y="7514"/>
                  </a:cubicBezTo>
                  <a:cubicBezTo>
                    <a:pt x="1739" y="7514"/>
                    <a:pt x="1777" y="7512"/>
                    <a:pt x="1815" y="7509"/>
                  </a:cubicBezTo>
                  <a:cubicBezTo>
                    <a:pt x="1874" y="7530"/>
                    <a:pt x="1943" y="7527"/>
                    <a:pt x="2006" y="7530"/>
                  </a:cubicBezTo>
                  <a:cubicBezTo>
                    <a:pt x="2013" y="7534"/>
                    <a:pt x="2020" y="7534"/>
                    <a:pt x="2027" y="7538"/>
                  </a:cubicBezTo>
                  <a:cubicBezTo>
                    <a:pt x="2111" y="7552"/>
                    <a:pt x="2195" y="7560"/>
                    <a:pt x="2282" y="7560"/>
                  </a:cubicBezTo>
                  <a:cubicBezTo>
                    <a:pt x="2320" y="7560"/>
                    <a:pt x="2359" y="7558"/>
                    <a:pt x="2398" y="7555"/>
                  </a:cubicBezTo>
                  <a:lnTo>
                    <a:pt x="2398" y="7555"/>
                  </a:lnTo>
                  <a:cubicBezTo>
                    <a:pt x="2364" y="7565"/>
                    <a:pt x="2315" y="7565"/>
                    <a:pt x="2315" y="7597"/>
                  </a:cubicBezTo>
                  <a:lnTo>
                    <a:pt x="2322" y="7597"/>
                  </a:lnTo>
                  <a:lnTo>
                    <a:pt x="2322" y="7600"/>
                  </a:lnTo>
                  <a:cubicBezTo>
                    <a:pt x="2322" y="7597"/>
                    <a:pt x="2315" y="7597"/>
                    <a:pt x="2315" y="7597"/>
                  </a:cubicBezTo>
                  <a:cubicBezTo>
                    <a:pt x="2310" y="7597"/>
                    <a:pt x="2306" y="7598"/>
                    <a:pt x="2301" y="7598"/>
                  </a:cubicBezTo>
                  <a:cubicBezTo>
                    <a:pt x="2274" y="7598"/>
                    <a:pt x="2244" y="7588"/>
                    <a:pt x="2216" y="7588"/>
                  </a:cubicBezTo>
                  <a:cubicBezTo>
                    <a:pt x="2196" y="7588"/>
                    <a:pt x="2177" y="7593"/>
                    <a:pt x="2159" y="7607"/>
                  </a:cubicBezTo>
                  <a:cubicBezTo>
                    <a:pt x="2157" y="7609"/>
                    <a:pt x="2155" y="7610"/>
                    <a:pt x="2153" y="7610"/>
                  </a:cubicBezTo>
                  <a:cubicBezTo>
                    <a:pt x="2145" y="7610"/>
                    <a:pt x="2141" y="7592"/>
                    <a:pt x="2124" y="7592"/>
                  </a:cubicBezTo>
                  <a:cubicBezTo>
                    <a:pt x="2122" y="7592"/>
                    <a:pt x="2120" y="7592"/>
                    <a:pt x="2117" y="7593"/>
                  </a:cubicBezTo>
                  <a:cubicBezTo>
                    <a:pt x="2097" y="7648"/>
                    <a:pt x="2097" y="7648"/>
                    <a:pt x="2207" y="7648"/>
                  </a:cubicBezTo>
                  <a:cubicBezTo>
                    <a:pt x="2246" y="7648"/>
                    <a:pt x="2284" y="7645"/>
                    <a:pt x="2318" y="7638"/>
                  </a:cubicBezTo>
                  <a:cubicBezTo>
                    <a:pt x="2401" y="7659"/>
                    <a:pt x="2496" y="7642"/>
                    <a:pt x="2579" y="7663"/>
                  </a:cubicBezTo>
                  <a:cubicBezTo>
                    <a:pt x="2580" y="7663"/>
                    <a:pt x="2582" y="7663"/>
                    <a:pt x="2584" y="7663"/>
                  </a:cubicBezTo>
                  <a:cubicBezTo>
                    <a:pt x="2592" y="7663"/>
                    <a:pt x="2604" y="7658"/>
                    <a:pt x="2610" y="7655"/>
                  </a:cubicBezTo>
                  <a:cubicBezTo>
                    <a:pt x="2635" y="7645"/>
                    <a:pt x="2662" y="7642"/>
                    <a:pt x="2693" y="7638"/>
                  </a:cubicBezTo>
                  <a:cubicBezTo>
                    <a:pt x="2711" y="7638"/>
                    <a:pt x="2729" y="7638"/>
                    <a:pt x="2747" y="7638"/>
                  </a:cubicBezTo>
                  <a:cubicBezTo>
                    <a:pt x="2790" y="7638"/>
                    <a:pt x="2834" y="7639"/>
                    <a:pt x="2879" y="7639"/>
                  </a:cubicBezTo>
                  <a:cubicBezTo>
                    <a:pt x="2941" y="7639"/>
                    <a:pt x="3003" y="7636"/>
                    <a:pt x="3064" y="7624"/>
                  </a:cubicBezTo>
                  <a:cubicBezTo>
                    <a:pt x="3067" y="7624"/>
                    <a:pt x="3070" y="7628"/>
                    <a:pt x="3073" y="7628"/>
                  </a:cubicBezTo>
                  <a:cubicBezTo>
                    <a:pt x="3074" y="7628"/>
                    <a:pt x="3074" y="7628"/>
                    <a:pt x="3075" y="7628"/>
                  </a:cubicBezTo>
                  <a:cubicBezTo>
                    <a:pt x="3276" y="7610"/>
                    <a:pt x="3481" y="7618"/>
                    <a:pt x="3682" y="7613"/>
                  </a:cubicBezTo>
                  <a:cubicBezTo>
                    <a:pt x="3884" y="7610"/>
                    <a:pt x="4084" y="7603"/>
                    <a:pt x="4286" y="7593"/>
                  </a:cubicBezTo>
                  <a:cubicBezTo>
                    <a:pt x="4302" y="7591"/>
                    <a:pt x="4320" y="7590"/>
                    <a:pt x="4337" y="7590"/>
                  </a:cubicBezTo>
                  <a:cubicBezTo>
                    <a:pt x="4360" y="7590"/>
                    <a:pt x="4382" y="7592"/>
                    <a:pt x="4404" y="7600"/>
                  </a:cubicBezTo>
                  <a:cubicBezTo>
                    <a:pt x="4439" y="7612"/>
                    <a:pt x="4481" y="7616"/>
                    <a:pt x="4520" y="7616"/>
                  </a:cubicBezTo>
                  <a:cubicBezTo>
                    <a:pt x="4551" y="7616"/>
                    <a:pt x="4581" y="7613"/>
                    <a:pt x="4605" y="7610"/>
                  </a:cubicBezTo>
                  <a:cubicBezTo>
                    <a:pt x="4686" y="7600"/>
                    <a:pt x="4765" y="7595"/>
                    <a:pt x="4846" y="7595"/>
                  </a:cubicBezTo>
                  <a:cubicBezTo>
                    <a:pt x="4873" y="7595"/>
                    <a:pt x="4900" y="7596"/>
                    <a:pt x="4928" y="7597"/>
                  </a:cubicBezTo>
                  <a:cubicBezTo>
                    <a:pt x="4951" y="7600"/>
                    <a:pt x="4975" y="7601"/>
                    <a:pt x="4999" y="7601"/>
                  </a:cubicBezTo>
                  <a:cubicBezTo>
                    <a:pt x="5054" y="7601"/>
                    <a:pt x="5109" y="7595"/>
                    <a:pt x="5163" y="7595"/>
                  </a:cubicBezTo>
                  <a:cubicBezTo>
                    <a:pt x="5178" y="7595"/>
                    <a:pt x="5193" y="7596"/>
                    <a:pt x="5208" y="7597"/>
                  </a:cubicBezTo>
                  <a:cubicBezTo>
                    <a:pt x="5229" y="7597"/>
                    <a:pt x="5237" y="7589"/>
                    <a:pt x="5240" y="7579"/>
                  </a:cubicBezTo>
                  <a:lnTo>
                    <a:pt x="5347" y="7579"/>
                  </a:lnTo>
                  <a:cubicBezTo>
                    <a:pt x="5604" y="7572"/>
                    <a:pt x="5861" y="7568"/>
                    <a:pt x="6114" y="7558"/>
                  </a:cubicBezTo>
                  <a:lnTo>
                    <a:pt x="6114" y="7558"/>
                  </a:lnTo>
                  <a:cubicBezTo>
                    <a:pt x="6128" y="7583"/>
                    <a:pt x="6010" y="7579"/>
                    <a:pt x="6073" y="7618"/>
                  </a:cubicBezTo>
                  <a:cubicBezTo>
                    <a:pt x="6090" y="7626"/>
                    <a:pt x="6103" y="7632"/>
                    <a:pt x="6117" y="7632"/>
                  </a:cubicBezTo>
                  <a:cubicBezTo>
                    <a:pt x="6126" y="7632"/>
                    <a:pt x="6135" y="7630"/>
                    <a:pt x="6145" y="7624"/>
                  </a:cubicBezTo>
                  <a:cubicBezTo>
                    <a:pt x="6180" y="7628"/>
                    <a:pt x="6148" y="7655"/>
                    <a:pt x="6187" y="7659"/>
                  </a:cubicBezTo>
                  <a:cubicBezTo>
                    <a:pt x="6176" y="7664"/>
                    <a:pt x="6164" y="7666"/>
                    <a:pt x="6152" y="7666"/>
                  </a:cubicBezTo>
                  <a:cubicBezTo>
                    <a:pt x="6140" y="7666"/>
                    <a:pt x="6128" y="7664"/>
                    <a:pt x="6118" y="7663"/>
                  </a:cubicBezTo>
                  <a:cubicBezTo>
                    <a:pt x="6101" y="7662"/>
                    <a:pt x="6085" y="7661"/>
                    <a:pt x="6069" y="7661"/>
                  </a:cubicBezTo>
                  <a:cubicBezTo>
                    <a:pt x="6020" y="7661"/>
                    <a:pt x="5973" y="7665"/>
                    <a:pt x="5924" y="7673"/>
                  </a:cubicBezTo>
                  <a:cubicBezTo>
                    <a:pt x="5907" y="7674"/>
                    <a:pt x="5882" y="7677"/>
                    <a:pt x="5861" y="7677"/>
                  </a:cubicBezTo>
                  <a:cubicBezTo>
                    <a:pt x="5841" y="7677"/>
                    <a:pt x="5824" y="7674"/>
                    <a:pt x="5823" y="7666"/>
                  </a:cubicBezTo>
                  <a:cubicBezTo>
                    <a:pt x="5821" y="7649"/>
                    <a:pt x="5813" y="7644"/>
                    <a:pt x="5803" y="7644"/>
                  </a:cubicBezTo>
                  <a:cubicBezTo>
                    <a:pt x="5792" y="7644"/>
                    <a:pt x="5778" y="7650"/>
                    <a:pt x="5767" y="7652"/>
                  </a:cubicBezTo>
                  <a:cubicBezTo>
                    <a:pt x="5670" y="7667"/>
                    <a:pt x="5571" y="7681"/>
                    <a:pt x="5468" y="7681"/>
                  </a:cubicBezTo>
                  <a:cubicBezTo>
                    <a:pt x="5457" y="7681"/>
                    <a:pt x="5445" y="7680"/>
                    <a:pt x="5434" y="7680"/>
                  </a:cubicBezTo>
                  <a:cubicBezTo>
                    <a:pt x="5403" y="7673"/>
                    <a:pt x="5365" y="7669"/>
                    <a:pt x="5344" y="7648"/>
                  </a:cubicBezTo>
                  <a:lnTo>
                    <a:pt x="5344" y="7648"/>
                  </a:lnTo>
                  <a:cubicBezTo>
                    <a:pt x="5354" y="7678"/>
                    <a:pt x="5344" y="7690"/>
                    <a:pt x="5312" y="7690"/>
                  </a:cubicBezTo>
                  <a:cubicBezTo>
                    <a:pt x="5301" y="7690"/>
                    <a:pt x="5289" y="7689"/>
                    <a:pt x="5274" y="7687"/>
                  </a:cubicBezTo>
                  <a:cubicBezTo>
                    <a:pt x="5267" y="7686"/>
                    <a:pt x="5261" y="7686"/>
                    <a:pt x="5255" y="7686"/>
                  </a:cubicBezTo>
                  <a:cubicBezTo>
                    <a:pt x="5198" y="7686"/>
                    <a:pt x="5145" y="7705"/>
                    <a:pt x="5087" y="7705"/>
                  </a:cubicBezTo>
                  <a:cubicBezTo>
                    <a:pt x="5072" y="7705"/>
                    <a:pt x="5057" y="7704"/>
                    <a:pt x="5042" y="7701"/>
                  </a:cubicBezTo>
                  <a:cubicBezTo>
                    <a:pt x="5029" y="7697"/>
                    <a:pt x="5018" y="7696"/>
                    <a:pt x="5007" y="7696"/>
                  </a:cubicBezTo>
                  <a:cubicBezTo>
                    <a:pt x="4993" y="7696"/>
                    <a:pt x="4979" y="7698"/>
                    <a:pt x="4962" y="7704"/>
                  </a:cubicBezTo>
                  <a:cubicBezTo>
                    <a:pt x="4929" y="7715"/>
                    <a:pt x="4894" y="7717"/>
                    <a:pt x="4857" y="7717"/>
                  </a:cubicBezTo>
                  <a:cubicBezTo>
                    <a:pt x="4827" y="7717"/>
                    <a:pt x="4797" y="7716"/>
                    <a:pt x="4767" y="7716"/>
                  </a:cubicBezTo>
                  <a:cubicBezTo>
                    <a:pt x="4726" y="7716"/>
                    <a:pt x="4686" y="7718"/>
                    <a:pt x="4650" y="7732"/>
                  </a:cubicBezTo>
                  <a:cubicBezTo>
                    <a:pt x="4650" y="7732"/>
                    <a:pt x="4643" y="7728"/>
                    <a:pt x="4640" y="7725"/>
                  </a:cubicBezTo>
                  <a:cubicBezTo>
                    <a:pt x="4630" y="7721"/>
                    <a:pt x="4621" y="7718"/>
                    <a:pt x="4612" y="7718"/>
                  </a:cubicBezTo>
                  <a:cubicBezTo>
                    <a:pt x="4605" y="7718"/>
                    <a:pt x="4599" y="7720"/>
                    <a:pt x="4595" y="7725"/>
                  </a:cubicBezTo>
                  <a:cubicBezTo>
                    <a:pt x="4584" y="7735"/>
                    <a:pt x="4595" y="7746"/>
                    <a:pt x="4612" y="7752"/>
                  </a:cubicBezTo>
                  <a:cubicBezTo>
                    <a:pt x="4628" y="7758"/>
                    <a:pt x="4643" y="7760"/>
                    <a:pt x="4657" y="7760"/>
                  </a:cubicBezTo>
                  <a:cubicBezTo>
                    <a:pt x="4688" y="7760"/>
                    <a:pt x="4713" y="7749"/>
                    <a:pt x="4737" y="7735"/>
                  </a:cubicBezTo>
                  <a:lnTo>
                    <a:pt x="4737" y="7735"/>
                  </a:lnTo>
                  <a:cubicBezTo>
                    <a:pt x="4761" y="7752"/>
                    <a:pt x="4785" y="7767"/>
                    <a:pt x="4723" y="7770"/>
                  </a:cubicBezTo>
                  <a:cubicBezTo>
                    <a:pt x="4712" y="7770"/>
                    <a:pt x="4705" y="7777"/>
                    <a:pt x="4699" y="7780"/>
                  </a:cubicBezTo>
                  <a:cubicBezTo>
                    <a:pt x="4674" y="7789"/>
                    <a:pt x="4651" y="7798"/>
                    <a:pt x="4625" y="7798"/>
                  </a:cubicBezTo>
                  <a:cubicBezTo>
                    <a:pt x="4611" y="7798"/>
                    <a:pt x="4595" y="7795"/>
                    <a:pt x="4577" y="7787"/>
                  </a:cubicBezTo>
                  <a:cubicBezTo>
                    <a:pt x="4567" y="7784"/>
                    <a:pt x="4553" y="7783"/>
                    <a:pt x="4539" y="7783"/>
                  </a:cubicBezTo>
                  <a:cubicBezTo>
                    <a:pt x="4522" y="7783"/>
                    <a:pt x="4505" y="7784"/>
                    <a:pt x="4491" y="7784"/>
                  </a:cubicBezTo>
                  <a:lnTo>
                    <a:pt x="4428" y="7784"/>
                  </a:lnTo>
                  <a:cubicBezTo>
                    <a:pt x="4414" y="7770"/>
                    <a:pt x="4366" y="7784"/>
                    <a:pt x="4369" y="7763"/>
                  </a:cubicBezTo>
                  <a:cubicBezTo>
                    <a:pt x="4372" y="7742"/>
                    <a:pt x="4414" y="7752"/>
                    <a:pt x="4435" y="7746"/>
                  </a:cubicBezTo>
                  <a:cubicBezTo>
                    <a:pt x="4449" y="7738"/>
                    <a:pt x="4473" y="7746"/>
                    <a:pt x="4483" y="7732"/>
                  </a:cubicBezTo>
                  <a:cubicBezTo>
                    <a:pt x="4439" y="7723"/>
                    <a:pt x="4413" y="7717"/>
                    <a:pt x="4394" y="7717"/>
                  </a:cubicBezTo>
                  <a:cubicBezTo>
                    <a:pt x="4367" y="7717"/>
                    <a:pt x="4352" y="7728"/>
                    <a:pt x="4321" y="7756"/>
                  </a:cubicBezTo>
                  <a:cubicBezTo>
                    <a:pt x="4307" y="7767"/>
                    <a:pt x="4296" y="7773"/>
                    <a:pt x="4287" y="7773"/>
                  </a:cubicBezTo>
                  <a:cubicBezTo>
                    <a:pt x="4278" y="7773"/>
                    <a:pt x="4272" y="7767"/>
                    <a:pt x="4268" y="7756"/>
                  </a:cubicBezTo>
                  <a:cubicBezTo>
                    <a:pt x="4257" y="7728"/>
                    <a:pt x="4227" y="7720"/>
                    <a:pt x="4194" y="7720"/>
                  </a:cubicBezTo>
                  <a:cubicBezTo>
                    <a:pt x="4177" y="7720"/>
                    <a:pt x="4160" y="7722"/>
                    <a:pt x="4143" y="7725"/>
                  </a:cubicBezTo>
                  <a:cubicBezTo>
                    <a:pt x="4083" y="7731"/>
                    <a:pt x="4038" y="7766"/>
                    <a:pt x="3972" y="7766"/>
                  </a:cubicBezTo>
                  <a:cubicBezTo>
                    <a:pt x="3963" y="7766"/>
                    <a:pt x="3952" y="7765"/>
                    <a:pt x="3942" y="7763"/>
                  </a:cubicBezTo>
                  <a:cubicBezTo>
                    <a:pt x="3938" y="7763"/>
                    <a:pt x="3935" y="7763"/>
                    <a:pt x="3935" y="7767"/>
                  </a:cubicBezTo>
                  <a:cubicBezTo>
                    <a:pt x="3911" y="7784"/>
                    <a:pt x="3876" y="7784"/>
                    <a:pt x="3842" y="7784"/>
                  </a:cubicBezTo>
                  <a:cubicBezTo>
                    <a:pt x="3807" y="7778"/>
                    <a:pt x="3772" y="7775"/>
                    <a:pt x="3738" y="7775"/>
                  </a:cubicBezTo>
                  <a:cubicBezTo>
                    <a:pt x="3660" y="7775"/>
                    <a:pt x="3584" y="7788"/>
                    <a:pt x="3509" y="7797"/>
                  </a:cubicBezTo>
                  <a:cubicBezTo>
                    <a:pt x="3463" y="7801"/>
                    <a:pt x="3463" y="7826"/>
                    <a:pt x="3505" y="7839"/>
                  </a:cubicBezTo>
                  <a:cubicBezTo>
                    <a:pt x="3530" y="7850"/>
                    <a:pt x="3557" y="7850"/>
                    <a:pt x="3581" y="7853"/>
                  </a:cubicBezTo>
                  <a:cubicBezTo>
                    <a:pt x="3623" y="7857"/>
                    <a:pt x="3675" y="7853"/>
                    <a:pt x="3703" y="7874"/>
                  </a:cubicBezTo>
                  <a:cubicBezTo>
                    <a:pt x="3722" y="7889"/>
                    <a:pt x="3738" y="7895"/>
                    <a:pt x="3753" y="7895"/>
                  </a:cubicBezTo>
                  <a:cubicBezTo>
                    <a:pt x="3774" y="7895"/>
                    <a:pt x="3792" y="7882"/>
                    <a:pt x="3810" y="7867"/>
                  </a:cubicBezTo>
                  <a:cubicBezTo>
                    <a:pt x="3821" y="7856"/>
                    <a:pt x="3830" y="7843"/>
                    <a:pt x="3851" y="7843"/>
                  </a:cubicBezTo>
                  <a:cubicBezTo>
                    <a:pt x="3857" y="7843"/>
                    <a:pt x="3864" y="7844"/>
                    <a:pt x="3873" y="7847"/>
                  </a:cubicBezTo>
                  <a:cubicBezTo>
                    <a:pt x="3895" y="7852"/>
                    <a:pt x="3917" y="7854"/>
                    <a:pt x="3939" y="7854"/>
                  </a:cubicBezTo>
                  <a:cubicBezTo>
                    <a:pt x="3972" y="7854"/>
                    <a:pt x="4006" y="7849"/>
                    <a:pt x="4039" y="7842"/>
                  </a:cubicBezTo>
                  <a:cubicBezTo>
                    <a:pt x="4050" y="7842"/>
                    <a:pt x="4061" y="7842"/>
                    <a:pt x="4072" y="7842"/>
                  </a:cubicBezTo>
                  <a:cubicBezTo>
                    <a:pt x="4126" y="7842"/>
                    <a:pt x="4178" y="7848"/>
                    <a:pt x="4230" y="7853"/>
                  </a:cubicBezTo>
                  <a:cubicBezTo>
                    <a:pt x="4240" y="7871"/>
                    <a:pt x="4254" y="7877"/>
                    <a:pt x="4269" y="7877"/>
                  </a:cubicBezTo>
                  <a:cubicBezTo>
                    <a:pt x="4294" y="7877"/>
                    <a:pt x="4324" y="7860"/>
                    <a:pt x="4348" y="7860"/>
                  </a:cubicBezTo>
                  <a:cubicBezTo>
                    <a:pt x="4350" y="7860"/>
                    <a:pt x="4351" y="7860"/>
                    <a:pt x="4352" y="7860"/>
                  </a:cubicBezTo>
                  <a:cubicBezTo>
                    <a:pt x="4374" y="7860"/>
                    <a:pt x="4388" y="7836"/>
                    <a:pt x="4407" y="7832"/>
                  </a:cubicBezTo>
                  <a:cubicBezTo>
                    <a:pt x="4415" y="7831"/>
                    <a:pt x="4421" y="7830"/>
                    <a:pt x="4425" y="7830"/>
                  </a:cubicBezTo>
                  <a:cubicBezTo>
                    <a:pt x="4453" y="7830"/>
                    <a:pt x="4416" y="7857"/>
                    <a:pt x="4449" y="7863"/>
                  </a:cubicBezTo>
                  <a:cubicBezTo>
                    <a:pt x="4470" y="7868"/>
                    <a:pt x="4501" y="7870"/>
                    <a:pt x="4535" y="7870"/>
                  </a:cubicBezTo>
                  <a:cubicBezTo>
                    <a:pt x="4601" y="7870"/>
                    <a:pt x="4679" y="7861"/>
                    <a:pt x="4716" y="7842"/>
                  </a:cubicBezTo>
                  <a:cubicBezTo>
                    <a:pt x="4720" y="7839"/>
                    <a:pt x="4720" y="7839"/>
                    <a:pt x="4720" y="7836"/>
                  </a:cubicBezTo>
                  <a:cubicBezTo>
                    <a:pt x="4730" y="7832"/>
                    <a:pt x="4737" y="7829"/>
                    <a:pt x="4747" y="7826"/>
                  </a:cubicBezTo>
                  <a:cubicBezTo>
                    <a:pt x="4754" y="7829"/>
                    <a:pt x="4761" y="7832"/>
                    <a:pt x="4768" y="7836"/>
                  </a:cubicBezTo>
                  <a:cubicBezTo>
                    <a:pt x="4774" y="7847"/>
                    <a:pt x="4737" y="7860"/>
                    <a:pt x="4768" y="7867"/>
                  </a:cubicBezTo>
                  <a:cubicBezTo>
                    <a:pt x="4773" y="7869"/>
                    <a:pt x="4777" y="7869"/>
                    <a:pt x="4782" y="7869"/>
                  </a:cubicBezTo>
                  <a:cubicBezTo>
                    <a:pt x="4802" y="7869"/>
                    <a:pt x="4816" y="7858"/>
                    <a:pt x="4830" y="7850"/>
                  </a:cubicBezTo>
                  <a:cubicBezTo>
                    <a:pt x="4846" y="7840"/>
                    <a:pt x="4856" y="7825"/>
                    <a:pt x="4885" y="7825"/>
                  </a:cubicBezTo>
                  <a:cubicBezTo>
                    <a:pt x="4888" y="7825"/>
                    <a:pt x="4892" y="7825"/>
                    <a:pt x="4896" y="7826"/>
                  </a:cubicBezTo>
                  <a:cubicBezTo>
                    <a:pt x="4908" y="7834"/>
                    <a:pt x="4915" y="7851"/>
                    <a:pt x="4935" y="7851"/>
                  </a:cubicBezTo>
                  <a:cubicBezTo>
                    <a:pt x="4938" y="7851"/>
                    <a:pt x="4941" y="7851"/>
                    <a:pt x="4945" y="7850"/>
                  </a:cubicBezTo>
                  <a:cubicBezTo>
                    <a:pt x="5024" y="7832"/>
                    <a:pt x="5136" y="7853"/>
                    <a:pt x="5187" y="7801"/>
                  </a:cubicBezTo>
                  <a:lnTo>
                    <a:pt x="5187" y="7801"/>
                  </a:lnTo>
                  <a:cubicBezTo>
                    <a:pt x="5191" y="7808"/>
                    <a:pt x="5184" y="7822"/>
                    <a:pt x="5205" y="7826"/>
                  </a:cubicBezTo>
                  <a:cubicBezTo>
                    <a:pt x="5208" y="7825"/>
                    <a:pt x="5211" y="7825"/>
                    <a:pt x="5215" y="7825"/>
                  </a:cubicBezTo>
                  <a:cubicBezTo>
                    <a:pt x="5233" y="7825"/>
                    <a:pt x="5253" y="7829"/>
                    <a:pt x="5271" y="7829"/>
                  </a:cubicBezTo>
                  <a:cubicBezTo>
                    <a:pt x="5289" y="7829"/>
                    <a:pt x="5304" y="7825"/>
                    <a:pt x="5309" y="7805"/>
                  </a:cubicBezTo>
                  <a:cubicBezTo>
                    <a:pt x="5311" y="7800"/>
                    <a:pt x="5316" y="7799"/>
                    <a:pt x="5321" y="7799"/>
                  </a:cubicBezTo>
                  <a:cubicBezTo>
                    <a:pt x="5328" y="7799"/>
                    <a:pt x="5337" y="7801"/>
                    <a:pt x="5341" y="7801"/>
                  </a:cubicBezTo>
                  <a:cubicBezTo>
                    <a:pt x="5361" y="7808"/>
                    <a:pt x="5378" y="7815"/>
                    <a:pt x="5396" y="7818"/>
                  </a:cubicBezTo>
                  <a:cubicBezTo>
                    <a:pt x="5482" y="7829"/>
                    <a:pt x="5580" y="7818"/>
                    <a:pt x="5660" y="7850"/>
                  </a:cubicBezTo>
                  <a:cubicBezTo>
                    <a:pt x="5662" y="7850"/>
                    <a:pt x="5664" y="7850"/>
                    <a:pt x="5666" y="7850"/>
                  </a:cubicBezTo>
                  <a:cubicBezTo>
                    <a:pt x="5680" y="7850"/>
                    <a:pt x="5696" y="7853"/>
                    <a:pt x="5709" y="7853"/>
                  </a:cubicBezTo>
                  <a:cubicBezTo>
                    <a:pt x="5723" y="7853"/>
                    <a:pt x="5734" y="7849"/>
                    <a:pt x="5736" y="7832"/>
                  </a:cubicBezTo>
                  <a:cubicBezTo>
                    <a:pt x="5740" y="7806"/>
                    <a:pt x="5761" y="7792"/>
                    <a:pt x="5792" y="7792"/>
                  </a:cubicBezTo>
                  <a:cubicBezTo>
                    <a:pt x="5809" y="7792"/>
                    <a:pt x="5830" y="7796"/>
                    <a:pt x="5854" y="7805"/>
                  </a:cubicBezTo>
                  <a:cubicBezTo>
                    <a:pt x="5871" y="7810"/>
                    <a:pt x="5888" y="7814"/>
                    <a:pt x="5908" y="7814"/>
                  </a:cubicBezTo>
                  <a:cubicBezTo>
                    <a:pt x="5916" y="7814"/>
                    <a:pt x="5925" y="7814"/>
                    <a:pt x="5934" y="7812"/>
                  </a:cubicBezTo>
                  <a:cubicBezTo>
                    <a:pt x="5968" y="7818"/>
                    <a:pt x="6002" y="7836"/>
                    <a:pt x="6035" y="7836"/>
                  </a:cubicBezTo>
                  <a:cubicBezTo>
                    <a:pt x="6055" y="7836"/>
                    <a:pt x="6075" y="7829"/>
                    <a:pt x="6093" y="7808"/>
                  </a:cubicBezTo>
                  <a:cubicBezTo>
                    <a:pt x="6097" y="7808"/>
                    <a:pt x="6100" y="7805"/>
                    <a:pt x="6103" y="7805"/>
                  </a:cubicBezTo>
                  <a:cubicBezTo>
                    <a:pt x="6173" y="7812"/>
                    <a:pt x="6246" y="7812"/>
                    <a:pt x="6315" y="7822"/>
                  </a:cubicBezTo>
                  <a:cubicBezTo>
                    <a:pt x="6331" y="7825"/>
                    <a:pt x="6337" y="7840"/>
                    <a:pt x="6354" y="7840"/>
                  </a:cubicBezTo>
                  <a:cubicBezTo>
                    <a:pt x="6358" y="7840"/>
                    <a:pt x="6364" y="7839"/>
                    <a:pt x="6371" y="7836"/>
                  </a:cubicBezTo>
                  <a:cubicBezTo>
                    <a:pt x="6398" y="7822"/>
                    <a:pt x="6364" y="7812"/>
                    <a:pt x="6364" y="7797"/>
                  </a:cubicBezTo>
                  <a:lnTo>
                    <a:pt x="6364" y="7797"/>
                  </a:lnTo>
                  <a:cubicBezTo>
                    <a:pt x="6385" y="7801"/>
                    <a:pt x="6412" y="7797"/>
                    <a:pt x="6423" y="7805"/>
                  </a:cubicBezTo>
                  <a:cubicBezTo>
                    <a:pt x="6441" y="7814"/>
                    <a:pt x="6451" y="7819"/>
                    <a:pt x="6457" y="7819"/>
                  </a:cubicBezTo>
                  <a:cubicBezTo>
                    <a:pt x="6462" y="7819"/>
                    <a:pt x="6465" y="7815"/>
                    <a:pt x="6468" y="7805"/>
                  </a:cubicBezTo>
                  <a:cubicBezTo>
                    <a:pt x="6478" y="7777"/>
                    <a:pt x="6516" y="7763"/>
                    <a:pt x="6551" y="7746"/>
                  </a:cubicBezTo>
                  <a:lnTo>
                    <a:pt x="6551" y="7746"/>
                  </a:lnTo>
                  <a:cubicBezTo>
                    <a:pt x="6579" y="7759"/>
                    <a:pt x="6544" y="7773"/>
                    <a:pt x="6558" y="7784"/>
                  </a:cubicBezTo>
                  <a:cubicBezTo>
                    <a:pt x="6572" y="7794"/>
                    <a:pt x="6558" y="7812"/>
                    <a:pt x="6590" y="7815"/>
                  </a:cubicBezTo>
                  <a:cubicBezTo>
                    <a:pt x="6593" y="7815"/>
                    <a:pt x="6597" y="7816"/>
                    <a:pt x="6600" y="7816"/>
                  </a:cubicBezTo>
                  <a:cubicBezTo>
                    <a:pt x="6619" y="7816"/>
                    <a:pt x="6625" y="7807"/>
                    <a:pt x="6635" y="7797"/>
                  </a:cubicBezTo>
                  <a:cubicBezTo>
                    <a:pt x="6644" y="7788"/>
                    <a:pt x="6653" y="7784"/>
                    <a:pt x="6663" y="7784"/>
                  </a:cubicBezTo>
                  <a:cubicBezTo>
                    <a:pt x="6675" y="7784"/>
                    <a:pt x="6689" y="7790"/>
                    <a:pt x="6704" y="7797"/>
                  </a:cubicBezTo>
                  <a:cubicBezTo>
                    <a:pt x="6734" y="7815"/>
                    <a:pt x="6759" y="7824"/>
                    <a:pt x="6782" y="7824"/>
                  </a:cubicBezTo>
                  <a:cubicBezTo>
                    <a:pt x="6809" y="7824"/>
                    <a:pt x="6834" y="7812"/>
                    <a:pt x="6860" y="7787"/>
                  </a:cubicBezTo>
                  <a:cubicBezTo>
                    <a:pt x="6860" y="7787"/>
                    <a:pt x="6860" y="7784"/>
                    <a:pt x="6856" y="7784"/>
                  </a:cubicBezTo>
                  <a:lnTo>
                    <a:pt x="6860" y="7784"/>
                  </a:lnTo>
                  <a:lnTo>
                    <a:pt x="6860" y="7787"/>
                  </a:lnTo>
                  <a:cubicBezTo>
                    <a:pt x="6905" y="7780"/>
                    <a:pt x="6929" y="7759"/>
                    <a:pt x="6891" y="7749"/>
                  </a:cubicBezTo>
                  <a:cubicBezTo>
                    <a:pt x="6811" y="7725"/>
                    <a:pt x="6870" y="7722"/>
                    <a:pt x="6898" y="7707"/>
                  </a:cubicBezTo>
                  <a:cubicBezTo>
                    <a:pt x="6936" y="7722"/>
                    <a:pt x="6964" y="7732"/>
                    <a:pt x="6947" y="7759"/>
                  </a:cubicBezTo>
                  <a:cubicBezTo>
                    <a:pt x="6929" y="7780"/>
                    <a:pt x="6944" y="7801"/>
                    <a:pt x="6981" y="7818"/>
                  </a:cubicBezTo>
                  <a:cubicBezTo>
                    <a:pt x="6992" y="7821"/>
                    <a:pt x="7003" y="7823"/>
                    <a:pt x="7013" y="7823"/>
                  </a:cubicBezTo>
                  <a:cubicBezTo>
                    <a:pt x="7026" y="7823"/>
                    <a:pt x="7035" y="7820"/>
                    <a:pt x="7033" y="7812"/>
                  </a:cubicBezTo>
                  <a:cubicBezTo>
                    <a:pt x="7023" y="7780"/>
                    <a:pt x="7072" y="7787"/>
                    <a:pt x="7089" y="7777"/>
                  </a:cubicBezTo>
                  <a:cubicBezTo>
                    <a:pt x="7176" y="7784"/>
                    <a:pt x="7262" y="7784"/>
                    <a:pt x="7346" y="7801"/>
                  </a:cubicBezTo>
                  <a:cubicBezTo>
                    <a:pt x="7356" y="7812"/>
                    <a:pt x="7370" y="7818"/>
                    <a:pt x="7394" y="7818"/>
                  </a:cubicBezTo>
                  <a:cubicBezTo>
                    <a:pt x="7397" y="7818"/>
                    <a:pt x="7401" y="7818"/>
                    <a:pt x="7405" y="7818"/>
                  </a:cubicBezTo>
                  <a:cubicBezTo>
                    <a:pt x="7418" y="7818"/>
                    <a:pt x="7433" y="7819"/>
                    <a:pt x="7445" y="7819"/>
                  </a:cubicBezTo>
                  <a:cubicBezTo>
                    <a:pt x="7461" y="7819"/>
                    <a:pt x="7472" y="7817"/>
                    <a:pt x="7471" y="7805"/>
                  </a:cubicBezTo>
                  <a:cubicBezTo>
                    <a:pt x="7466" y="7783"/>
                    <a:pt x="7474" y="7777"/>
                    <a:pt x="7488" y="7777"/>
                  </a:cubicBezTo>
                  <a:cubicBezTo>
                    <a:pt x="7503" y="7777"/>
                    <a:pt x="7523" y="7784"/>
                    <a:pt x="7539" y="7784"/>
                  </a:cubicBezTo>
                  <a:cubicBezTo>
                    <a:pt x="7540" y="7784"/>
                    <a:pt x="7542" y="7784"/>
                    <a:pt x="7543" y="7784"/>
                  </a:cubicBezTo>
                  <a:cubicBezTo>
                    <a:pt x="7568" y="7787"/>
                    <a:pt x="7592" y="7787"/>
                    <a:pt x="7613" y="7797"/>
                  </a:cubicBezTo>
                  <a:cubicBezTo>
                    <a:pt x="7635" y="7813"/>
                    <a:pt x="7661" y="7818"/>
                    <a:pt x="7687" y="7818"/>
                  </a:cubicBezTo>
                  <a:cubicBezTo>
                    <a:pt x="7714" y="7818"/>
                    <a:pt x="7741" y="7813"/>
                    <a:pt x="7769" y="7808"/>
                  </a:cubicBezTo>
                  <a:cubicBezTo>
                    <a:pt x="7822" y="7790"/>
                    <a:pt x="7873" y="7771"/>
                    <a:pt x="7935" y="7771"/>
                  </a:cubicBezTo>
                  <a:cubicBezTo>
                    <a:pt x="7954" y="7771"/>
                    <a:pt x="7973" y="7773"/>
                    <a:pt x="7994" y="7777"/>
                  </a:cubicBezTo>
                  <a:cubicBezTo>
                    <a:pt x="8018" y="7763"/>
                    <a:pt x="8022" y="7746"/>
                    <a:pt x="7988" y="7742"/>
                  </a:cubicBezTo>
                  <a:cubicBezTo>
                    <a:pt x="7887" y="7735"/>
                    <a:pt x="7922" y="7697"/>
                    <a:pt x="7914" y="7666"/>
                  </a:cubicBezTo>
                  <a:cubicBezTo>
                    <a:pt x="7935" y="7664"/>
                    <a:pt x="7964" y="7663"/>
                    <a:pt x="7987" y="7663"/>
                  </a:cubicBezTo>
                  <a:cubicBezTo>
                    <a:pt x="8011" y="7663"/>
                    <a:pt x="8029" y="7664"/>
                    <a:pt x="8029" y="7669"/>
                  </a:cubicBezTo>
                  <a:cubicBezTo>
                    <a:pt x="8029" y="7711"/>
                    <a:pt x="8130" y="7714"/>
                    <a:pt x="8126" y="7756"/>
                  </a:cubicBezTo>
                  <a:cubicBezTo>
                    <a:pt x="8126" y="7776"/>
                    <a:pt x="8146" y="7793"/>
                    <a:pt x="8180" y="7793"/>
                  </a:cubicBezTo>
                  <a:cubicBezTo>
                    <a:pt x="8193" y="7793"/>
                    <a:pt x="8209" y="7790"/>
                    <a:pt x="8227" y="7784"/>
                  </a:cubicBezTo>
                  <a:cubicBezTo>
                    <a:pt x="8250" y="7776"/>
                    <a:pt x="8276" y="7774"/>
                    <a:pt x="8302" y="7774"/>
                  </a:cubicBezTo>
                  <a:cubicBezTo>
                    <a:pt x="8322" y="7774"/>
                    <a:pt x="8343" y="7775"/>
                    <a:pt x="8362" y="7777"/>
                  </a:cubicBezTo>
                  <a:cubicBezTo>
                    <a:pt x="8392" y="7780"/>
                    <a:pt x="8422" y="7781"/>
                    <a:pt x="8451" y="7781"/>
                  </a:cubicBezTo>
                  <a:cubicBezTo>
                    <a:pt x="8485" y="7781"/>
                    <a:pt x="8519" y="7780"/>
                    <a:pt x="8553" y="7780"/>
                  </a:cubicBezTo>
                  <a:cubicBezTo>
                    <a:pt x="8582" y="7780"/>
                    <a:pt x="8611" y="7781"/>
                    <a:pt x="8640" y="7784"/>
                  </a:cubicBezTo>
                  <a:cubicBezTo>
                    <a:pt x="8646" y="7791"/>
                    <a:pt x="8657" y="7794"/>
                    <a:pt x="8664" y="7801"/>
                  </a:cubicBezTo>
                  <a:cubicBezTo>
                    <a:pt x="8688" y="7797"/>
                    <a:pt x="8716" y="7794"/>
                    <a:pt x="8740" y="7791"/>
                  </a:cubicBezTo>
                  <a:cubicBezTo>
                    <a:pt x="8753" y="7787"/>
                    <a:pt x="8766" y="7786"/>
                    <a:pt x="8779" y="7786"/>
                  </a:cubicBezTo>
                  <a:cubicBezTo>
                    <a:pt x="8795" y="7786"/>
                    <a:pt x="8811" y="7787"/>
                    <a:pt x="8827" y="7787"/>
                  </a:cubicBezTo>
                  <a:cubicBezTo>
                    <a:pt x="8848" y="7787"/>
                    <a:pt x="8869" y="7785"/>
                    <a:pt x="8886" y="7773"/>
                  </a:cubicBezTo>
                  <a:cubicBezTo>
                    <a:pt x="8895" y="7764"/>
                    <a:pt x="8907" y="7761"/>
                    <a:pt x="8920" y="7761"/>
                  </a:cubicBezTo>
                  <a:cubicBezTo>
                    <a:pt x="8931" y="7761"/>
                    <a:pt x="8944" y="7763"/>
                    <a:pt x="8959" y="7767"/>
                  </a:cubicBezTo>
                  <a:cubicBezTo>
                    <a:pt x="8989" y="7771"/>
                    <a:pt x="9022" y="7786"/>
                    <a:pt x="9054" y="7786"/>
                  </a:cubicBezTo>
                  <a:cubicBezTo>
                    <a:pt x="9074" y="7786"/>
                    <a:pt x="9093" y="7780"/>
                    <a:pt x="9112" y="7763"/>
                  </a:cubicBezTo>
                  <a:cubicBezTo>
                    <a:pt x="9129" y="7763"/>
                    <a:pt x="9146" y="7759"/>
                    <a:pt x="9163" y="7756"/>
                  </a:cubicBezTo>
                  <a:cubicBezTo>
                    <a:pt x="9261" y="7749"/>
                    <a:pt x="9271" y="7742"/>
                    <a:pt x="9222" y="7704"/>
                  </a:cubicBezTo>
                  <a:cubicBezTo>
                    <a:pt x="9226" y="7697"/>
                    <a:pt x="9237" y="7690"/>
                    <a:pt x="9250" y="7687"/>
                  </a:cubicBezTo>
                  <a:lnTo>
                    <a:pt x="9267" y="7687"/>
                  </a:lnTo>
                  <a:cubicBezTo>
                    <a:pt x="9278" y="7693"/>
                    <a:pt x="9278" y="7711"/>
                    <a:pt x="9292" y="7717"/>
                  </a:cubicBezTo>
                  <a:cubicBezTo>
                    <a:pt x="9317" y="7735"/>
                    <a:pt x="9351" y="7742"/>
                    <a:pt x="9389" y="7742"/>
                  </a:cubicBezTo>
                  <a:lnTo>
                    <a:pt x="9604" y="7742"/>
                  </a:lnTo>
                  <a:cubicBezTo>
                    <a:pt x="9625" y="7746"/>
                    <a:pt x="9650" y="7746"/>
                    <a:pt x="9670" y="7746"/>
                  </a:cubicBezTo>
                  <a:cubicBezTo>
                    <a:pt x="9684" y="7746"/>
                    <a:pt x="9697" y="7747"/>
                    <a:pt x="9710" y="7747"/>
                  </a:cubicBezTo>
                  <a:cubicBezTo>
                    <a:pt x="9722" y="7747"/>
                    <a:pt x="9734" y="7746"/>
                    <a:pt x="9746" y="7742"/>
                  </a:cubicBezTo>
                  <a:lnTo>
                    <a:pt x="9781" y="7742"/>
                  </a:lnTo>
                  <a:cubicBezTo>
                    <a:pt x="9832" y="7745"/>
                    <a:pt x="9880" y="7753"/>
                    <a:pt x="9932" y="7753"/>
                  </a:cubicBezTo>
                  <a:cubicBezTo>
                    <a:pt x="9940" y="7753"/>
                    <a:pt x="9949" y="7753"/>
                    <a:pt x="9958" y="7752"/>
                  </a:cubicBezTo>
                  <a:cubicBezTo>
                    <a:pt x="9971" y="7752"/>
                    <a:pt x="9984" y="7752"/>
                    <a:pt x="9998" y="7752"/>
                  </a:cubicBezTo>
                  <a:cubicBezTo>
                    <a:pt x="10124" y="7752"/>
                    <a:pt x="10252" y="7761"/>
                    <a:pt x="10380" y="7761"/>
                  </a:cubicBezTo>
                  <a:cubicBezTo>
                    <a:pt x="10443" y="7761"/>
                    <a:pt x="10506" y="7759"/>
                    <a:pt x="10569" y="7752"/>
                  </a:cubicBezTo>
                  <a:cubicBezTo>
                    <a:pt x="10577" y="7752"/>
                    <a:pt x="10585" y="7752"/>
                    <a:pt x="10593" y="7752"/>
                  </a:cubicBezTo>
                  <a:cubicBezTo>
                    <a:pt x="10634" y="7752"/>
                    <a:pt x="10670" y="7760"/>
                    <a:pt x="10697" y="7780"/>
                  </a:cubicBezTo>
                  <a:cubicBezTo>
                    <a:pt x="10700" y="7784"/>
                    <a:pt x="10700" y="7787"/>
                    <a:pt x="10704" y="7787"/>
                  </a:cubicBezTo>
                  <a:cubicBezTo>
                    <a:pt x="10697" y="7794"/>
                    <a:pt x="10700" y="7801"/>
                    <a:pt x="10711" y="7805"/>
                  </a:cubicBezTo>
                  <a:cubicBezTo>
                    <a:pt x="10774" y="7829"/>
                    <a:pt x="10721" y="7829"/>
                    <a:pt x="10690" y="7836"/>
                  </a:cubicBezTo>
                  <a:lnTo>
                    <a:pt x="10670" y="7836"/>
                  </a:lnTo>
                  <a:cubicBezTo>
                    <a:pt x="10649" y="7836"/>
                    <a:pt x="10628" y="7836"/>
                    <a:pt x="10603" y="7832"/>
                  </a:cubicBezTo>
                  <a:lnTo>
                    <a:pt x="10503" y="7832"/>
                  </a:lnTo>
                  <a:cubicBezTo>
                    <a:pt x="10468" y="7829"/>
                    <a:pt x="10433" y="7829"/>
                    <a:pt x="10399" y="7829"/>
                  </a:cubicBezTo>
                  <a:cubicBezTo>
                    <a:pt x="10364" y="7822"/>
                    <a:pt x="10332" y="7812"/>
                    <a:pt x="10305" y="7791"/>
                  </a:cubicBezTo>
                  <a:cubicBezTo>
                    <a:pt x="10298" y="7786"/>
                    <a:pt x="10287" y="7782"/>
                    <a:pt x="10273" y="7782"/>
                  </a:cubicBezTo>
                  <a:cubicBezTo>
                    <a:pt x="10268" y="7782"/>
                    <a:pt x="10262" y="7783"/>
                    <a:pt x="10257" y="7784"/>
                  </a:cubicBezTo>
                  <a:lnTo>
                    <a:pt x="10242" y="7784"/>
                  </a:lnTo>
                  <a:cubicBezTo>
                    <a:pt x="10241" y="7784"/>
                    <a:pt x="10240" y="7783"/>
                    <a:pt x="10239" y="7783"/>
                  </a:cubicBezTo>
                  <a:lnTo>
                    <a:pt x="10239" y="7783"/>
                  </a:lnTo>
                  <a:cubicBezTo>
                    <a:pt x="10240" y="7783"/>
                    <a:pt x="10240" y="7784"/>
                    <a:pt x="10236" y="7784"/>
                  </a:cubicBezTo>
                  <a:cubicBezTo>
                    <a:pt x="10197" y="7781"/>
                    <a:pt x="10163" y="7773"/>
                    <a:pt x="10126" y="7773"/>
                  </a:cubicBezTo>
                  <a:cubicBezTo>
                    <a:pt x="10120" y="7773"/>
                    <a:pt x="10114" y="7773"/>
                    <a:pt x="10108" y="7773"/>
                  </a:cubicBezTo>
                  <a:cubicBezTo>
                    <a:pt x="9993" y="7791"/>
                    <a:pt x="9874" y="7787"/>
                    <a:pt x="9760" y="7791"/>
                  </a:cubicBezTo>
                  <a:lnTo>
                    <a:pt x="9754" y="7791"/>
                  </a:lnTo>
                  <a:cubicBezTo>
                    <a:pt x="9747" y="7787"/>
                    <a:pt x="9740" y="7785"/>
                    <a:pt x="9733" y="7785"/>
                  </a:cubicBezTo>
                  <a:cubicBezTo>
                    <a:pt x="9715" y="7785"/>
                    <a:pt x="9697" y="7795"/>
                    <a:pt x="9677" y="7797"/>
                  </a:cubicBezTo>
                  <a:cubicBezTo>
                    <a:pt x="9660" y="7801"/>
                    <a:pt x="9645" y="7805"/>
                    <a:pt x="9629" y="7808"/>
                  </a:cubicBezTo>
                  <a:cubicBezTo>
                    <a:pt x="9594" y="7808"/>
                    <a:pt x="9559" y="7808"/>
                    <a:pt x="9528" y="7818"/>
                  </a:cubicBezTo>
                  <a:cubicBezTo>
                    <a:pt x="9469" y="7839"/>
                    <a:pt x="9406" y="7842"/>
                    <a:pt x="9344" y="7842"/>
                  </a:cubicBezTo>
                  <a:cubicBezTo>
                    <a:pt x="9333" y="7839"/>
                    <a:pt x="9320" y="7839"/>
                    <a:pt x="9306" y="7832"/>
                  </a:cubicBezTo>
                  <a:cubicBezTo>
                    <a:pt x="9292" y="7816"/>
                    <a:pt x="9268" y="7810"/>
                    <a:pt x="9240" y="7810"/>
                  </a:cubicBezTo>
                  <a:cubicBezTo>
                    <a:pt x="9232" y="7810"/>
                    <a:pt x="9224" y="7811"/>
                    <a:pt x="9216" y="7812"/>
                  </a:cubicBezTo>
                  <a:cubicBezTo>
                    <a:pt x="9200" y="7812"/>
                    <a:pt x="9182" y="7815"/>
                    <a:pt x="9165" y="7815"/>
                  </a:cubicBezTo>
                  <a:cubicBezTo>
                    <a:pt x="9157" y="7815"/>
                    <a:pt x="9149" y="7814"/>
                    <a:pt x="9143" y="7812"/>
                  </a:cubicBezTo>
                  <a:cubicBezTo>
                    <a:pt x="9119" y="7804"/>
                    <a:pt x="9098" y="7800"/>
                    <a:pt x="9080" y="7800"/>
                  </a:cubicBezTo>
                  <a:cubicBezTo>
                    <a:pt x="9044" y="7800"/>
                    <a:pt x="9018" y="7814"/>
                    <a:pt x="8997" y="7832"/>
                  </a:cubicBezTo>
                  <a:lnTo>
                    <a:pt x="8994" y="7832"/>
                  </a:lnTo>
                  <a:cubicBezTo>
                    <a:pt x="8987" y="7829"/>
                    <a:pt x="8979" y="7829"/>
                    <a:pt x="8973" y="7826"/>
                  </a:cubicBezTo>
                  <a:cubicBezTo>
                    <a:pt x="8915" y="7817"/>
                    <a:pt x="8858" y="7807"/>
                    <a:pt x="8802" y="7807"/>
                  </a:cubicBezTo>
                  <a:cubicBezTo>
                    <a:pt x="8763" y="7807"/>
                    <a:pt x="8724" y="7812"/>
                    <a:pt x="8685" y="7826"/>
                  </a:cubicBezTo>
                  <a:lnTo>
                    <a:pt x="8671" y="7826"/>
                  </a:lnTo>
                  <a:cubicBezTo>
                    <a:pt x="8629" y="7817"/>
                    <a:pt x="8587" y="7813"/>
                    <a:pt x="8545" y="7813"/>
                  </a:cubicBezTo>
                  <a:cubicBezTo>
                    <a:pt x="8471" y="7813"/>
                    <a:pt x="8397" y="7825"/>
                    <a:pt x="8324" y="7836"/>
                  </a:cubicBezTo>
                  <a:cubicBezTo>
                    <a:pt x="8303" y="7839"/>
                    <a:pt x="8282" y="7839"/>
                    <a:pt x="8258" y="7839"/>
                  </a:cubicBezTo>
                  <a:lnTo>
                    <a:pt x="8202" y="7839"/>
                  </a:lnTo>
                  <a:cubicBezTo>
                    <a:pt x="8175" y="7841"/>
                    <a:pt x="8146" y="7845"/>
                    <a:pt x="8119" y="7845"/>
                  </a:cubicBezTo>
                  <a:cubicBezTo>
                    <a:pt x="8099" y="7845"/>
                    <a:pt x="8079" y="7843"/>
                    <a:pt x="8060" y="7836"/>
                  </a:cubicBezTo>
                  <a:cubicBezTo>
                    <a:pt x="8053" y="7836"/>
                    <a:pt x="8046" y="7835"/>
                    <a:pt x="8039" y="7835"/>
                  </a:cubicBezTo>
                  <a:cubicBezTo>
                    <a:pt x="8021" y="7835"/>
                    <a:pt x="8003" y="7837"/>
                    <a:pt x="7998" y="7850"/>
                  </a:cubicBezTo>
                  <a:cubicBezTo>
                    <a:pt x="7991" y="7867"/>
                    <a:pt x="8029" y="7860"/>
                    <a:pt x="8043" y="7867"/>
                  </a:cubicBezTo>
                  <a:cubicBezTo>
                    <a:pt x="8057" y="7877"/>
                    <a:pt x="8078" y="7888"/>
                    <a:pt x="8060" y="7902"/>
                  </a:cubicBezTo>
                  <a:cubicBezTo>
                    <a:pt x="8001" y="7905"/>
                    <a:pt x="7943" y="7905"/>
                    <a:pt x="7884" y="7909"/>
                  </a:cubicBezTo>
                  <a:cubicBezTo>
                    <a:pt x="7866" y="7898"/>
                    <a:pt x="7849" y="7892"/>
                    <a:pt x="7831" y="7884"/>
                  </a:cubicBezTo>
                  <a:cubicBezTo>
                    <a:pt x="7838" y="7857"/>
                    <a:pt x="7811" y="7853"/>
                    <a:pt x="7781" y="7853"/>
                  </a:cubicBezTo>
                  <a:cubicBezTo>
                    <a:pt x="7772" y="7853"/>
                    <a:pt x="7762" y="7854"/>
                    <a:pt x="7753" y="7854"/>
                  </a:cubicBezTo>
                  <a:cubicBezTo>
                    <a:pt x="7747" y="7854"/>
                    <a:pt x="7742" y="7854"/>
                    <a:pt x="7738" y="7853"/>
                  </a:cubicBezTo>
                  <a:cubicBezTo>
                    <a:pt x="7727" y="7853"/>
                    <a:pt x="7717" y="7853"/>
                    <a:pt x="7706" y="7853"/>
                  </a:cubicBezTo>
                  <a:cubicBezTo>
                    <a:pt x="7651" y="7853"/>
                    <a:pt x="7596" y="7857"/>
                    <a:pt x="7539" y="7857"/>
                  </a:cubicBezTo>
                  <a:cubicBezTo>
                    <a:pt x="7513" y="7857"/>
                    <a:pt x="7486" y="7856"/>
                    <a:pt x="7460" y="7853"/>
                  </a:cubicBezTo>
                  <a:cubicBezTo>
                    <a:pt x="7455" y="7852"/>
                    <a:pt x="7448" y="7851"/>
                    <a:pt x="7441" y="7851"/>
                  </a:cubicBezTo>
                  <a:cubicBezTo>
                    <a:pt x="7430" y="7851"/>
                    <a:pt x="7418" y="7854"/>
                    <a:pt x="7418" y="7860"/>
                  </a:cubicBezTo>
                  <a:cubicBezTo>
                    <a:pt x="7418" y="7877"/>
                    <a:pt x="7450" y="7888"/>
                    <a:pt x="7477" y="7895"/>
                  </a:cubicBezTo>
                  <a:cubicBezTo>
                    <a:pt x="7479" y="7896"/>
                    <a:pt x="7482" y="7896"/>
                    <a:pt x="7484" y="7896"/>
                  </a:cubicBezTo>
                  <a:cubicBezTo>
                    <a:pt x="7487" y="7896"/>
                    <a:pt x="7490" y="7896"/>
                    <a:pt x="7493" y="7896"/>
                  </a:cubicBezTo>
                  <a:cubicBezTo>
                    <a:pt x="7498" y="7896"/>
                    <a:pt x="7503" y="7897"/>
                    <a:pt x="7506" y="7902"/>
                  </a:cubicBezTo>
                  <a:cubicBezTo>
                    <a:pt x="7498" y="7902"/>
                    <a:pt x="7488" y="7902"/>
                    <a:pt x="7481" y="7905"/>
                  </a:cubicBezTo>
                  <a:cubicBezTo>
                    <a:pt x="7460" y="7912"/>
                    <a:pt x="7418" y="7916"/>
                    <a:pt x="7418" y="7933"/>
                  </a:cubicBezTo>
                  <a:cubicBezTo>
                    <a:pt x="7418" y="7941"/>
                    <a:pt x="7436" y="7944"/>
                    <a:pt x="7454" y="7944"/>
                  </a:cubicBezTo>
                  <a:cubicBezTo>
                    <a:pt x="7460" y="7944"/>
                    <a:pt x="7465" y="7944"/>
                    <a:pt x="7471" y="7943"/>
                  </a:cubicBezTo>
                  <a:cubicBezTo>
                    <a:pt x="7504" y="7939"/>
                    <a:pt x="7538" y="7938"/>
                    <a:pt x="7573" y="7938"/>
                  </a:cubicBezTo>
                  <a:cubicBezTo>
                    <a:pt x="7600" y="7938"/>
                    <a:pt x="7628" y="7939"/>
                    <a:pt x="7656" y="7939"/>
                  </a:cubicBezTo>
                  <a:cubicBezTo>
                    <a:pt x="7682" y="7939"/>
                    <a:pt x="7709" y="7938"/>
                    <a:pt x="7735" y="7936"/>
                  </a:cubicBezTo>
                  <a:cubicBezTo>
                    <a:pt x="7755" y="7940"/>
                    <a:pt x="7783" y="7936"/>
                    <a:pt x="7783" y="7954"/>
                  </a:cubicBezTo>
                  <a:cubicBezTo>
                    <a:pt x="7773" y="7957"/>
                    <a:pt x="7765" y="7959"/>
                    <a:pt x="7757" y="7959"/>
                  </a:cubicBezTo>
                  <a:cubicBezTo>
                    <a:pt x="7743" y="7959"/>
                    <a:pt x="7730" y="7954"/>
                    <a:pt x="7714" y="7946"/>
                  </a:cubicBezTo>
                  <a:cubicBezTo>
                    <a:pt x="7709" y="7945"/>
                    <a:pt x="7704" y="7944"/>
                    <a:pt x="7699" y="7944"/>
                  </a:cubicBezTo>
                  <a:cubicBezTo>
                    <a:pt x="7686" y="7944"/>
                    <a:pt x="7675" y="7949"/>
                    <a:pt x="7665" y="7954"/>
                  </a:cubicBezTo>
                  <a:cubicBezTo>
                    <a:pt x="7655" y="7961"/>
                    <a:pt x="7640" y="7964"/>
                    <a:pt x="7651" y="7971"/>
                  </a:cubicBezTo>
                  <a:cubicBezTo>
                    <a:pt x="7659" y="7980"/>
                    <a:pt x="7671" y="7986"/>
                    <a:pt x="7686" y="7986"/>
                  </a:cubicBezTo>
                  <a:cubicBezTo>
                    <a:pt x="7689" y="7986"/>
                    <a:pt x="7693" y="7985"/>
                    <a:pt x="7696" y="7985"/>
                  </a:cubicBezTo>
                  <a:cubicBezTo>
                    <a:pt x="7769" y="7985"/>
                    <a:pt x="7844" y="7987"/>
                    <a:pt x="7918" y="7987"/>
                  </a:cubicBezTo>
                  <a:cubicBezTo>
                    <a:pt x="7987" y="7987"/>
                    <a:pt x="8057" y="7985"/>
                    <a:pt x="8126" y="7978"/>
                  </a:cubicBezTo>
                  <a:cubicBezTo>
                    <a:pt x="8147" y="7978"/>
                    <a:pt x="8168" y="7983"/>
                    <a:pt x="8190" y="7983"/>
                  </a:cubicBezTo>
                  <a:cubicBezTo>
                    <a:pt x="8200" y="7983"/>
                    <a:pt x="8212" y="7981"/>
                    <a:pt x="8223" y="7978"/>
                  </a:cubicBezTo>
                  <a:cubicBezTo>
                    <a:pt x="8244" y="7978"/>
                    <a:pt x="8265" y="7981"/>
                    <a:pt x="8286" y="7981"/>
                  </a:cubicBezTo>
                  <a:cubicBezTo>
                    <a:pt x="8300" y="7980"/>
                    <a:pt x="8315" y="7980"/>
                    <a:pt x="8329" y="7980"/>
                  </a:cubicBezTo>
                  <a:cubicBezTo>
                    <a:pt x="8363" y="7980"/>
                    <a:pt x="8398" y="7982"/>
                    <a:pt x="8432" y="7982"/>
                  </a:cubicBezTo>
                  <a:cubicBezTo>
                    <a:pt x="8465" y="7982"/>
                    <a:pt x="8498" y="7980"/>
                    <a:pt x="8529" y="7971"/>
                  </a:cubicBezTo>
                  <a:cubicBezTo>
                    <a:pt x="8558" y="7974"/>
                    <a:pt x="8586" y="7976"/>
                    <a:pt x="8613" y="7976"/>
                  </a:cubicBezTo>
                  <a:cubicBezTo>
                    <a:pt x="8624" y="7976"/>
                    <a:pt x="8635" y="7976"/>
                    <a:pt x="8646" y="7975"/>
                  </a:cubicBezTo>
                  <a:cubicBezTo>
                    <a:pt x="8679" y="7973"/>
                    <a:pt x="8715" y="7970"/>
                    <a:pt x="8750" y="7970"/>
                  </a:cubicBezTo>
                  <a:cubicBezTo>
                    <a:pt x="8777" y="7970"/>
                    <a:pt x="8804" y="7972"/>
                    <a:pt x="8827" y="7978"/>
                  </a:cubicBezTo>
                  <a:cubicBezTo>
                    <a:pt x="8845" y="7981"/>
                    <a:pt x="8862" y="7982"/>
                    <a:pt x="8880" y="7982"/>
                  </a:cubicBezTo>
                  <a:cubicBezTo>
                    <a:pt x="8903" y="7982"/>
                    <a:pt x="8926" y="7980"/>
                    <a:pt x="8949" y="7978"/>
                  </a:cubicBezTo>
                  <a:cubicBezTo>
                    <a:pt x="8966" y="7978"/>
                    <a:pt x="8979" y="7975"/>
                    <a:pt x="8997" y="7975"/>
                  </a:cubicBezTo>
                  <a:cubicBezTo>
                    <a:pt x="9011" y="7975"/>
                    <a:pt x="9021" y="7978"/>
                    <a:pt x="9035" y="7978"/>
                  </a:cubicBezTo>
                  <a:cubicBezTo>
                    <a:pt x="9037" y="7979"/>
                    <a:pt x="9038" y="7979"/>
                    <a:pt x="9040" y="7979"/>
                  </a:cubicBezTo>
                  <a:cubicBezTo>
                    <a:pt x="9050" y="7979"/>
                    <a:pt x="9063" y="7970"/>
                    <a:pt x="9067" y="7964"/>
                  </a:cubicBezTo>
                  <a:cubicBezTo>
                    <a:pt x="9077" y="7961"/>
                    <a:pt x="9088" y="7957"/>
                    <a:pt x="9101" y="7954"/>
                  </a:cubicBezTo>
                  <a:cubicBezTo>
                    <a:pt x="9103" y="7954"/>
                    <a:pt x="9106" y="7954"/>
                    <a:pt x="9108" y="7954"/>
                  </a:cubicBezTo>
                  <a:cubicBezTo>
                    <a:pt x="9127" y="7954"/>
                    <a:pt x="9152" y="7959"/>
                    <a:pt x="9172" y="7959"/>
                  </a:cubicBezTo>
                  <a:cubicBezTo>
                    <a:pt x="9193" y="7959"/>
                    <a:pt x="9210" y="7953"/>
                    <a:pt x="9212" y="7930"/>
                  </a:cubicBezTo>
                  <a:cubicBezTo>
                    <a:pt x="9219" y="7909"/>
                    <a:pt x="9174" y="7916"/>
                    <a:pt x="9163" y="7902"/>
                  </a:cubicBezTo>
                  <a:cubicBezTo>
                    <a:pt x="9171" y="7902"/>
                    <a:pt x="9174" y="7898"/>
                    <a:pt x="9181" y="7895"/>
                  </a:cubicBezTo>
                  <a:cubicBezTo>
                    <a:pt x="9205" y="7895"/>
                    <a:pt x="9226" y="7898"/>
                    <a:pt x="9243" y="7905"/>
                  </a:cubicBezTo>
                  <a:cubicBezTo>
                    <a:pt x="9257" y="7926"/>
                    <a:pt x="9257" y="7961"/>
                    <a:pt x="9320" y="7961"/>
                  </a:cubicBezTo>
                  <a:cubicBezTo>
                    <a:pt x="9410" y="7961"/>
                    <a:pt x="9500" y="7967"/>
                    <a:pt x="9587" y="7971"/>
                  </a:cubicBezTo>
                  <a:cubicBezTo>
                    <a:pt x="9597" y="7971"/>
                    <a:pt x="9607" y="7972"/>
                    <a:pt x="9617" y="7972"/>
                  </a:cubicBezTo>
                  <a:cubicBezTo>
                    <a:pt x="9637" y="7972"/>
                    <a:pt x="9656" y="7970"/>
                    <a:pt x="9670" y="7961"/>
                  </a:cubicBezTo>
                  <a:cubicBezTo>
                    <a:pt x="9675" y="7957"/>
                    <a:pt x="9681" y="7956"/>
                    <a:pt x="9688" y="7956"/>
                  </a:cubicBezTo>
                  <a:cubicBezTo>
                    <a:pt x="9694" y="7956"/>
                    <a:pt x="9700" y="7957"/>
                    <a:pt x="9705" y="7961"/>
                  </a:cubicBezTo>
                  <a:cubicBezTo>
                    <a:pt x="9730" y="7973"/>
                    <a:pt x="9748" y="7981"/>
                    <a:pt x="9770" y="7981"/>
                  </a:cubicBezTo>
                  <a:cubicBezTo>
                    <a:pt x="9784" y="7981"/>
                    <a:pt x="9799" y="7978"/>
                    <a:pt x="9819" y="7971"/>
                  </a:cubicBezTo>
                  <a:cubicBezTo>
                    <a:pt x="9930" y="7940"/>
                    <a:pt x="10048" y="7954"/>
                    <a:pt x="10163" y="7946"/>
                  </a:cubicBezTo>
                  <a:cubicBezTo>
                    <a:pt x="10165" y="7946"/>
                    <a:pt x="10166" y="7946"/>
                    <a:pt x="10168" y="7946"/>
                  </a:cubicBezTo>
                  <a:cubicBezTo>
                    <a:pt x="10193" y="7946"/>
                    <a:pt x="10209" y="7961"/>
                    <a:pt x="10234" y="7961"/>
                  </a:cubicBezTo>
                  <a:cubicBezTo>
                    <a:pt x="10241" y="7961"/>
                    <a:pt x="10248" y="7960"/>
                    <a:pt x="10257" y="7957"/>
                  </a:cubicBezTo>
                  <a:cubicBezTo>
                    <a:pt x="10271" y="7952"/>
                    <a:pt x="10281" y="7950"/>
                    <a:pt x="10288" y="7950"/>
                  </a:cubicBezTo>
                  <a:cubicBezTo>
                    <a:pt x="10306" y="7950"/>
                    <a:pt x="10305" y="7963"/>
                    <a:pt x="10298" y="7978"/>
                  </a:cubicBezTo>
                  <a:cubicBezTo>
                    <a:pt x="10295" y="7988"/>
                    <a:pt x="10277" y="7999"/>
                    <a:pt x="10302" y="8009"/>
                  </a:cubicBezTo>
                  <a:lnTo>
                    <a:pt x="10322" y="8009"/>
                  </a:lnTo>
                  <a:cubicBezTo>
                    <a:pt x="10322" y="7996"/>
                    <a:pt x="10361" y="7992"/>
                    <a:pt x="10347" y="7975"/>
                  </a:cubicBezTo>
                  <a:cubicBezTo>
                    <a:pt x="10337" y="7964"/>
                    <a:pt x="10332" y="7957"/>
                    <a:pt x="10361" y="7954"/>
                  </a:cubicBezTo>
                  <a:cubicBezTo>
                    <a:pt x="10432" y="7954"/>
                    <a:pt x="10502" y="7945"/>
                    <a:pt x="10573" y="7945"/>
                  </a:cubicBezTo>
                  <a:cubicBezTo>
                    <a:pt x="10601" y="7945"/>
                    <a:pt x="10630" y="7947"/>
                    <a:pt x="10659" y="7951"/>
                  </a:cubicBezTo>
                  <a:cubicBezTo>
                    <a:pt x="10697" y="7954"/>
                    <a:pt x="10735" y="7954"/>
                    <a:pt x="10732" y="7985"/>
                  </a:cubicBezTo>
                  <a:cubicBezTo>
                    <a:pt x="10730" y="7995"/>
                    <a:pt x="10737" y="7997"/>
                    <a:pt x="10746" y="7997"/>
                  </a:cubicBezTo>
                  <a:cubicBezTo>
                    <a:pt x="10754" y="7997"/>
                    <a:pt x="10762" y="7996"/>
                    <a:pt x="10770" y="7996"/>
                  </a:cubicBezTo>
                  <a:cubicBezTo>
                    <a:pt x="10783" y="7996"/>
                    <a:pt x="10799" y="7997"/>
                    <a:pt x="10813" y="7997"/>
                  </a:cubicBezTo>
                  <a:cubicBezTo>
                    <a:pt x="10833" y="7997"/>
                    <a:pt x="10850" y="7995"/>
                    <a:pt x="10860" y="7985"/>
                  </a:cubicBezTo>
                  <a:cubicBezTo>
                    <a:pt x="10870" y="7971"/>
                    <a:pt x="10832" y="7971"/>
                    <a:pt x="10819" y="7964"/>
                  </a:cubicBezTo>
                  <a:cubicBezTo>
                    <a:pt x="10815" y="7951"/>
                    <a:pt x="10763" y="7957"/>
                    <a:pt x="10787" y="7936"/>
                  </a:cubicBezTo>
                  <a:cubicBezTo>
                    <a:pt x="10798" y="7933"/>
                    <a:pt x="10809" y="7931"/>
                    <a:pt x="10821" y="7931"/>
                  </a:cubicBezTo>
                  <a:cubicBezTo>
                    <a:pt x="10840" y="7931"/>
                    <a:pt x="10861" y="7934"/>
                    <a:pt x="10881" y="7934"/>
                  </a:cubicBezTo>
                  <a:cubicBezTo>
                    <a:pt x="10892" y="7934"/>
                    <a:pt x="10904" y="7933"/>
                    <a:pt x="10915" y="7930"/>
                  </a:cubicBezTo>
                  <a:cubicBezTo>
                    <a:pt x="10995" y="7926"/>
                    <a:pt x="11075" y="7922"/>
                    <a:pt x="11155" y="7919"/>
                  </a:cubicBezTo>
                  <a:cubicBezTo>
                    <a:pt x="11259" y="7933"/>
                    <a:pt x="11277" y="7946"/>
                    <a:pt x="11248" y="7999"/>
                  </a:cubicBezTo>
                  <a:cubicBezTo>
                    <a:pt x="11245" y="8009"/>
                    <a:pt x="11256" y="8013"/>
                    <a:pt x="11273" y="8013"/>
                  </a:cubicBezTo>
                  <a:cubicBezTo>
                    <a:pt x="11297" y="8013"/>
                    <a:pt x="11322" y="8009"/>
                    <a:pt x="11346" y="8009"/>
                  </a:cubicBezTo>
                  <a:cubicBezTo>
                    <a:pt x="11384" y="8009"/>
                    <a:pt x="11422" y="8013"/>
                    <a:pt x="11464" y="8013"/>
                  </a:cubicBezTo>
                  <a:cubicBezTo>
                    <a:pt x="11502" y="7999"/>
                    <a:pt x="11506" y="7985"/>
                    <a:pt x="11461" y="7975"/>
                  </a:cubicBezTo>
                  <a:cubicBezTo>
                    <a:pt x="11426" y="7964"/>
                    <a:pt x="11387" y="7961"/>
                    <a:pt x="11336" y="7951"/>
                  </a:cubicBezTo>
                  <a:cubicBezTo>
                    <a:pt x="11358" y="7944"/>
                    <a:pt x="11379" y="7943"/>
                    <a:pt x="11400" y="7943"/>
                  </a:cubicBezTo>
                  <a:cubicBezTo>
                    <a:pt x="11417" y="7943"/>
                    <a:pt x="11434" y="7944"/>
                    <a:pt x="11450" y="7944"/>
                  </a:cubicBezTo>
                  <a:cubicBezTo>
                    <a:pt x="11468" y="7944"/>
                    <a:pt x="11486" y="7943"/>
                    <a:pt x="11502" y="7936"/>
                  </a:cubicBezTo>
                  <a:cubicBezTo>
                    <a:pt x="11513" y="7939"/>
                    <a:pt x="11523" y="7940"/>
                    <a:pt x="11532" y="7940"/>
                  </a:cubicBezTo>
                  <a:cubicBezTo>
                    <a:pt x="11579" y="7940"/>
                    <a:pt x="11606" y="7914"/>
                    <a:pt x="11644" y="7905"/>
                  </a:cubicBezTo>
                  <a:cubicBezTo>
                    <a:pt x="11658" y="7905"/>
                    <a:pt x="11672" y="7905"/>
                    <a:pt x="11679" y="7912"/>
                  </a:cubicBezTo>
                  <a:cubicBezTo>
                    <a:pt x="11714" y="7933"/>
                    <a:pt x="11675" y="7964"/>
                    <a:pt x="11710" y="7985"/>
                  </a:cubicBezTo>
                  <a:cubicBezTo>
                    <a:pt x="11735" y="7994"/>
                    <a:pt x="11738" y="8017"/>
                    <a:pt x="11763" y="8017"/>
                  </a:cubicBezTo>
                  <a:cubicBezTo>
                    <a:pt x="11766" y="8017"/>
                    <a:pt x="11769" y="8017"/>
                    <a:pt x="11773" y="8016"/>
                  </a:cubicBezTo>
                  <a:cubicBezTo>
                    <a:pt x="11818" y="8006"/>
                    <a:pt x="11783" y="7985"/>
                    <a:pt x="11783" y="7967"/>
                  </a:cubicBezTo>
                  <a:cubicBezTo>
                    <a:pt x="11783" y="7957"/>
                    <a:pt x="11780" y="7951"/>
                    <a:pt x="11776" y="7940"/>
                  </a:cubicBezTo>
                  <a:cubicBezTo>
                    <a:pt x="11780" y="7909"/>
                    <a:pt x="11818" y="7902"/>
                    <a:pt x="11866" y="7898"/>
                  </a:cubicBezTo>
                  <a:cubicBezTo>
                    <a:pt x="11932" y="7898"/>
                    <a:pt x="11994" y="7898"/>
                    <a:pt x="12060" y="7895"/>
                  </a:cubicBezTo>
                  <a:cubicBezTo>
                    <a:pt x="12068" y="7895"/>
                    <a:pt x="12075" y="7894"/>
                    <a:pt x="12083" y="7894"/>
                  </a:cubicBezTo>
                  <a:cubicBezTo>
                    <a:pt x="12164" y="7894"/>
                    <a:pt x="12239" y="7910"/>
                    <a:pt x="12327" y="7922"/>
                  </a:cubicBezTo>
                  <a:cubicBezTo>
                    <a:pt x="12255" y="7930"/>
                    <a:pt x="12238" y="7940"/>
                    <a:pt x="12258" y="7951"/>
                  </a:cubicBezTo>
                  <a:cubicBezTo>
                    <a:pt x="12271" y="7958"/>
                    <a:pt x="12286" y="7961"/>
                    <a:pt x="12300" y="7961"/>
                  </a:cubicBezTo>
                  <a:cubicBezTo>
                    <a:pt x="12317" y="7961"/>
                    <a:pt x="12334" y="7958"/>
                    <a:pt x="12348" y="7954"/>
                  </a:cubicBezTo>
                  <a:cubicBezTo>
                    <a:pt x="12387" y="7946"/>
                    <a:pt x="12380" y="7936"/>
                    <a:pt x="12362" y="7922"/>
                  </a:cubicBezTo>
                  <a:cubicBezTo>
                    <a:pt x="12373" y="7922"/>
                    <a:pt x="12384" y="7921"/>
                    <a:pt x="12394" y="7921"/>
                  </a:cubicBezTo>
                  <a:cubicBezTo>
                    <a:pt x="12471" y="7921"/>
                    <a:pt x="12543" y="7941"/>
                    <a:pt x="12619" y="7946"/>
                  </a:cubicBezTo>
                  <a:cubicBezTo>
                    <a:pt x="12658" y="7946"/>
                    <a:pt x="12696" y="7942"/>
                    <a:pt x="12735" y="7942"/>
                  </a:cubicBezTo>
                  <a:cubicBezTo>
                    <a:pt x="12754" y="7942"/>
                    <a:pt x="12773" y="7943"/>
                    <a:pt x="12793" y="7946"/>
                  </a:cubicBezTo>
                  <a:cubicBezTo>
                    <a:pt x="12845" y="7957"/>
                    <a:pt x="12869" y="7967"/>
                    <a:pt x="12800" y="7988"/>
                  </a:cubicBezTo>
                  <a:cubicBezTo>
                    <a:pt x="12818" y="7988"/>
                    <a:pt x="12832" y="7991"/>
                    <a:pt x="12844" y="7991"/>
                  </a:cubicBezTo>
                  <a:cubicBezTo>
                    <a:pt x="12850" y="7991"/>
                    <a:pt x="12856" y="7991"/>
                    <a:pt x="12862" y="7988"/>
                  </a:cubicBezTo>
                  <a:cubicBezTo>
                    <a:pt x="12877" y="7985"/>
                    <a:pt x="12891" y="7984"/>
                    <a:pt x="12905" y="7984"/>
                  </a:cubicBezTo>
                  <a:cubicBezTo>
                    <a:pt x="12944" y="7984"/>
                    <a:pt x="12981" y="7993"/>
                    <a:pt x="13019" y="7993"/>
                  </a:cubicBezTo>
                  <a:cubicBezTo>
                    <a:pt x="13023" y="7993"/>
                    <a:pt x="13028" y="7993"/>
                    <a:pt x="13032" y="7992"/>
                  </a:cubicBezTo>
                  <a:cubicBezTo>
                    <a:pt x="13059" y="7992"/>
                    <a:pt x="13080" y="7968"/>
                    <a:pt x="13109" y="7968"/>
                  </a:cubicBezTo>
                  <a:cubicBezTo>
                    <a:pt x="13121" y="7968"/>
                    <a:pt x="13134" y="7972"/>
                    <a:pt x="13150" y="7985"/>
                  </a:cubicBezTo>
                  <a:cubicBezTo>
                    <a:pt x="13153" y="7981"/>
                    <a:pt x="13160" y="7978"/>
                    <a:pt x="13168" y="7975"/>
                  </a:cubicBezTo>
                  <a:cubicBezTo>
                    <a:pt x="13181" y="7966"/>
                    <a:pt x="13192" y="7961"/>
                    <a:pt x="13200" y="7961"/>
                  </a:cubicBezTo>
                  <a:cubicBezTo>
                    <a:pt x="13211" y="7961"/>
                    <a:pt x="13219" y="7969"/>
                    <a:pt x="13223" y="7985"/>
                  </a:cubicBezTo>
                  <a:cubicBezTo>
                    <a:pt x="13225" y="7990"/>
                    <a:pt x="13230" y="7994"/>
                    <a:pt x="13239" y="7994"/>
                  </a:cubicBezTo>
                  <a:cubicBezTo>
                    <a:pt x="13242" y="7994"/>
                    <a:pt x="13246" y="7993"/>
                    <a:pt x="13251" y="7992"/>
                  </a:cubicBezTo>
                  <a:cubicBezTo>
                    <a:pt x="13275" y="7989"/>
                    <a:pt x="13297" y="7987"/>
                    <a:pt x="13320" y="7987"/>
                  </a:cubicBezTo>
                  <a:cubicBezTo>
                    <a:pt x="13363" y="7987"/>
                    <a:pt x="13405" y="7993"/>
                    <a:pt x="13448" y="8002"/>
                  </a:cubicBezTo>
                  <a:cubicBezTo>
                    <a:pt x="13454" y="8003"/>
                    <a:pt x="13459" y="8003"/>
                    <a:pt x="13465" y="8003"/>
                  </a:cubicBezTo>
                  <a:cubicBezTo>
                    <a:pt x="13485" y="8003"/>
                    <a:pt x="13501" y="7998"/>
                    <a:pt x="13480" y="7985"/>
                  </a:cubicBezTo>
                  <a:cubicBezTo>
                    <a:pt x="13445" y="7964"/>
                    <a:pt x="13448" y="7930"/>
                    <a:pt x="13400" y="7912"/>
                  </a:cubicBezTo>
                  <a:cubicBezTo>
                    <a:pt x="13397" y="7909"/>
                    <a:pt x="13392" y="7905"/>
                    <a:pt x="13397" y="7902"/>
                  </a:cubicBezTo>
                  <a:cubicBezTo>
                    <a:pt x="13419" y="7895"/>
                    <a:pt x="13448" y="7892"/>
                    <a:pt x="13477" y="7892"/>
                  </a:cubicBezTo>
                  <a:cubicBezTo>
                    <a:pt x="13529" y="7892"/>
                    <a:pt x="13584" y="7901"/>
                    <a:pt x="13615" y="7919"/>
                  </a:cubicBezTo>
                  <a:cubicBezTo>
                    <a:pt x="13654" y="7941"/>
                    <a:pt x="13693" y="7957"/>
                    <a:pt x="13745" y="7957"/>
                  </a:cubicBezTo>
                  <a:cubicBezTo>
                    <a:pt x="13757" y="7957"/>
                    <a:pt x="13771" y="7956"/>
                    <a:pt x="13785" y="7954"/>
                  </a:cubicBezTo>
                  <a:cubicBezTo>
                    <a:pt x="13792" y="7953"/>
                    <a:pt x="13802" y="7952"/>
                    <a:pt x="13812" y="7952"/>
                  </a:cubicBezTo>
                  <a:cubicBezTo>
                    <a:pt x="13827" y="7952"/>
                    <a:pt x="13841" y="7953"/>
                    <a:pt x="13847" y="7957"/>
                  </a:cubicBezTo>
                  <a:cubicBezTo>
                    <a:pt x="13874" y="7976"/>
                    <a:pt x="13902" y="7982"/>
                    <a:pt x="13931" y="7982"/>
                  </a:cubicBezTo>
                  <a:cubicBezTo>
                    <a:pt x="13966" y="7982"/>
                    <a:pt x="14003" y="7973"/>
                    <a:pt x="14042" y="7967"/>
                  </a:cubicBezTo>
                  <a:cubicBezTo>
                    <a:pt x="14057" y="7965"/>
                    <a:pt x="14075" y="7959"/>
                    <a:pt x="14092" y="7959"/>
                  </a:cubicBezTo>
                  <a:cubicBezTo>
                    <a:pt x="14106" y="7959"/>
                    <a:pt x="14119" y="7964"/>
                    <a:pt x="14128" y="7978"/>
                  </a:cubicBezTo>
                  <a:cubicBezTo>
                    <a:pt x="14134" y="7987"/>
                    <a:pt x="14146" y="7991"/>
                    <a:pt x="14160" y="7991"/>
                  </a:cubicBezTo>
                  <a:cubicBezTo>
                    <a:pt x="14173" y="7991"/>
                    <a:pt x="14186" y="7988"/>
                    <a:pt x="14198" y="7985"/>
                  </a:cubicBezTo>
                  <a:cubicBezTo>
                    <a:pt x="14258" y="7961"/>
                    <a:pt x="14323" y="7954"/>
                    <a:pt x="14391" y="7954"/>
                  </a:cubicBezTo>
                  <a:cubicBezTo>
                    <a:pt x="14421" y="7954"/>
                    <a:pt x="14451" y="7955"/>
                    <a:pt x="14482" y="7957"/>
                  </a:cubicBezTo>
                  <a:cubicBezTo>
                    <a:pt x="14493" y="7964"/>
                    <a:pt x="14506" y="7966"/>
                    <a:pt x="14518" y="7966"/>
                  </a:cubicBezTo>
                  <a:cubicBezTo>
                    <a:pt x="14532" y="7966"/>
                    <a:pt x="14545" y="7963"/>
                    <a:pt x="14555" y="7957"/>
                  </a:cubicBezTo>
                  <a:cubicBezTo>
                    <a:pt x="14583" y="7943"/>
                    <a:pt x="14566" y="7926"/>
                    <a:pt x="14548" y="7912"/>
                  </a:cubicBezTo>
                  <a:cubicBezTo>
                    <a:pt x="14551" y="7892"/>
                    <a:pt x="14524" y="7892"/>
                    <a:pt x="14500" y="7892"/>
                  </a:cubicBezTo>
                  <a:cubicBezTo>
                    <a:pt x="14462" y="7892"/>
                    <a:pt x="14427" y="7892"/>
                    <a:pt x="14385" y="7874"/>
                  </a:cubicBezTo>
                  <a:cubicBezTo>
                    <a:pt x="14441" y="7867"/>
                    <a:pt x="14496" y="7867"/>
                    <a:pt x="14454" y="7829"/>
                  </a:cubicBezTo>
                  <a:cubicBezTo>
                    <a:pt x="14441" y="7815"/>
                    <a:pt x="14465" y="7805"/>
                    <a:pt x="14500" y="7805"/>
                  </a:cubicBezTo>
                  <a:cubicBezTo>
                    <a:pt x="14534" y="7801"/>
                    <a:pt x="14566" y="7801"/>
                    <a:pt x="14596" y="7801"/>
                  </a:cubicBezTo>
                  <a:cubicBezTo>
                    <a:pt x="14605" y="7802"/>
                    <a:pt x="14615" y="7802"/>
                    <a:pt x="14624" y="7802"/>
                  </a:cubicBezTo>
                  <a:cubicBezTo>
                    <a:pt x="14643" y="7802"/>
                    <a:pt x="14662" y="7801"/>
                    <a:pt x="14681" y="7801"/>
                  </a:cubicBezTo>
                  <a:cubicBezTo>
                    <a:pt x="14702" y="7801"/>
                    <a:pt x="14723" y="7802"/>
                    <a:pt x="14742" y="7808"/>
                  </a:cubicBezTo>
                  <a:cubicBezTo>
                    <a:pt x="14718" y="7818"/>
                    <a:pt x="14687" y="7822"/>
                    <a:pt x="14718" y="7842"/>
                  </a:cubicBezTo>
                  <a:cubicBezTo>
                    <a:pt x="14746" y="7863"/>
                    <a:pt x="14731" y="7869"/>
                    <a:pt x="14706" y="7869"/>
                  </a:cubicBezTo>
                  <a:cubicBezTo>
                    <a:pt x="14698" y="7869"/>
                    <a:pt x="14689" y="7868"/>
                    <a:pt x="14680" y="7867"/>
                  </a:cubicBezTo>
                  <a:cubicBezTo>
                    <a:pt x="14666" y="7860"/>
                    <a:pt x="14649" y="7853"/>
                    <a:pt x="14635" y="7847"/>
                  </a:cubicBezTo>
                  <a:cubicBezTo>
                    <a:pt x="14626" y="7840"/>
                    <a:pt x="14622" y="7832"/>
                    <a:pt x="14607" y="7832"/>
                  </a:cubicBezTo>
                  <a:cubicBezTo>
                    <a:pt x="14605" y="7832"/>
                    <a:pt x="14603" y="7832"/>
                    <a:pt x="14600" y="7832"/>
                  </a:cubicBezTo>
                  <a:cubicBezTo>
                    <a:pt x="14579" y="7836"/>
                    <a:pt x="14593" y="7847"/>
                    <a:pt x="14590" y="7853"/>
                  </a:cubicBezTo>
                  <a:cubicBezTo>
                    <a:pt x="14566" y="7895"/>
                    <a:pt x="14611" y="7926"/>
                    <a:pt x="14638" y="7961"/>
                  </a:cubicBezTo>
                  <a:cubicBezTo>
                    <a:pt x="14649" y="7972"/>
                    <a:pt x="14663" y="7977"/>
                    <a:pt x="14680" y="7977"/>
                  </a:cubicBezTo>
                  <a:cubicBezTo>
                    <a:pt x="14690" y="7977"/>
                    <a:pt x="14702" y="7975"/>
                    <a:pt x="14715" y="7971"/>
                  </a:cubicBezTo>
                  <a:cubicBezTo>
                    <a:pt x="14738" y="7962"/>
                    <a:pt x="14765" y="7960"/>
                    <a:pt x="14794" y="7960"/>
                  </a:cubicBezTo>
                  <a:cubicBezTo>
                    <a:pt x="14808" y="7960"/>
                    <a:pt x="14822" y="7961"/>
                    <a:pt x="14836" y="7961"/>
                  </a:cubicBezTo>
                  <a:cubicBezTo>
                    <a:pt x="14885" y="7961"/>
                    <a:pt x="14929" y="7975"/>
                    <a:pt x="14978" y="7975"/>
                  </a:cubicBezTo>
                  <a:cubicBezTo>
                    <a:pt x="14992" y="7975"/>
                    <a:pt x="15006" y="7974"/>
                    <a:pt x="15020" y="7971"/>
                  </a:cubicBezTo>
                  <a:cubicBezTo>
                    <a:pt x="15048" y="7961"/>
                    <a:pt x="15075" y="7957"/>
                    <a:pt x="15110" y="7957"/>
                  </a:cubicBezTo>
                  <a:cubicBezTo>
                    <a:pt x="15119" y="7957"/>
                    <a:pt x="15128" y="7957"/>
                    <a:pt x="15137" y="7957"/>
                  </a:cubicBezTo>
                  <a:cubicBezTo>
                    <a:pt x="15172" y="7957"/>
                    <a:pt x="15206" y="7960"/>
                    <a:pt x="15239" y="7960"/>
                  </a:cubicBezTo>
                  <a:cubicBezTo>
                    <a:pt x="15254" y="7960"/>
                    <a:pt x="15269" y="7959"/>
                    <a:pt x="15283" y="7957"/>
                  </a:cubicBezTo>
                  <a:cubicBezTo>
                    <a:pt x="15405" y="7943"/>
                    <a:pt x="15523" y="7930"/>
                    <a:pt x="15648" y="7930"/>
                  </a:cubicBezTo>
                  <a:cubicBezTo>
                    <a:pt x="15752" y="7933"/>
                    <a:pt x="15853" y="7930"/>
                    <a:pt x="15953" y="7936"/>
                  </a:cubicBezTo>
                  <a:cubicBezTo>
                    <a:pt x="15987" y="7938"/>
                    <a:pt x="16022" y="7940"/>
                    <a:pt x="16057" y="7940"/>
                  </a:cubicBezTo>
                  <a:cubicBezTo>
                    <a:pt x="16140" y="7940"/>
                    <a:pt x="16222" y="7934"/>
                    <a:pt x="16300" y="7919"/>
                  </a:cubicBezTo>
                  <a:cubicBezTo>
                    <a:pt x="16373" y="7916"/>
                    <a:pt x="16444" y="7911"/>
                    <a:pt x="16514" y="7911"/>
                  </a:cubicBezTo>
                  <a:cubicBezTo>
                    <a:pt x="16531" y="7911"/>
                    <a:pt x="16547" y="7912"/>
                    <a:pt x="16564" y="7912"/>
                  </a:cubicBezTo>
                  <a:cubicBezTo>
                    <a:pt x="16569" y="7913"/>
                    <a:pt x="16573" y="7913"/>
                    <a:pt x="16578" y="7913"/>
                  </a:cubicBezTo>
                  <a:cubicBezTo>
                    <a:pt x="16654" y="7913"/>
                    <a:pt x="16714" y="7887"/>
                    <a:pt x="16734" y="7867"/>
                  </a:cubicBezTo>
                  <a:cubicBezTo>
                    <a:pt x="16754" y="7846"/>
                    <a:pt x="16769" y="7838"/>
                    <a:pt x="16782" y="7838"/>
                  </a:cubicBezTo>
                  <a:cubicBezTo>
                    <a:pt x="16802" y="7838"/>
                    <a:pt x="16817" y="7857"/>
                    <a:pt x="16838" y="7867"/>
                  </a:cubicBezTo>
                  <a:cubicBezTo>
                    <a:pt x="16857" y="7876"/>
                    <a:pt x="16873" y="7903"/>
                    <a:pt x="16893" y="7903"/>
                  </a:cubicBezTo>
                  <a:cubicBezTo>
                    <a:pt x="16895" y="7903"/>
                    <a:pt x="16898" y="7902"/>
                    <a:pt x="16900" y="7902"/>
                  </a:cubicBezTo>
                  <a:cubicBezTo>
                    <a:pt x="16927" y="7892"/>
                    <a:pt x="16954" y="7889"/>
                    <a:pt x="16981" y="7889"/>
                  </a:cubicBezTo>
                  <a:cubicBezTo>
                    <a:pt x="17019" y="7889"/>
                    <a:pt x="17057" y="7895"/>
                    <a:pt x="17094" y="7895"/>
                  </a:cubicBezTo>
                  <a:cubicBezTo>
                    <a:pt x="17137" y="7893"/>
                    <a:pt x="17184" y="7886"/>
                    <a:pt x="17228" y="7886"/>
                  </a:cubicBezTo>
                  <a:cubicBezTo>
                    <a:pt x="17256" y="7886"/>
                    <a:pt x="17283" y="7889"/>
                    <a:pt x="17306" y="7898"/>
                  </a:cubicBezTo>
                  <a:cubicBezTo>
                    <a:pt x="17323" y="7905"/>
                    <a:pt x="17336" y="7908"/>
                    <a:pt x="17346" y="7908"/>
                  </a:cubicBezTo>
                  <a:cubicBezTo>
                    <a:pt x="17372" y="7908"/>
                    <a:pt x="17383" y="7892"/>
                    <a:pt x="17400" y="7884"/>
                  </a:cubicBezTo>
                  <a:cubicBezTo>
                    <a:pt x="17438" y="7863"/>
                    <a:pt x="17410" y="7850"/>
                    <a:pt x="17376" y="7839"/>
                  </a:cubicBezTo>
                  <a:cubicBezTo>
                    <a:pt x="17365" y="7836"/>
                    <a:pt x="17341" y="7839"/>
                    <a:pt x="17347" y="7826"/>
                  </a:cubicBezTo>
                  <a:cubicBezTo>
                    <a:pt x="17365" y="7822"/>
                    <a:pt x="17382" y="7818"/>
                    <a:pt x="17400" y="7815"/>
                  </a:cubicBezTo>
                  <a:cubicBezTo>
                    <a:pt x="17410" y="7815"/>
                    <a:pt x="17421" y="7808"/>
                    <a:pt x="17417" y="7801"/>
                  </a:cubicBezTo>
                  <a:cubicBezTo>
                    <a:pt x="17412" y="7793"/>
                    <a:pt x="17401" y="7790"/>
                    <a:pt x="17391" y="7790"/>
                  </a:cubicBezTo>
                  <a:cubicBezTo>
                    <a:pt x="17388" y="7790"/>
                    <a:pt x="17385" y="7790"/>
                    <a:pt x="17382" y="7791"/>
                  </a:cubicBezTo>
                  <a:cubicBezTo>
                    <a:pt x="17363" y="7799"/>
                    <a:pt x="17346" y="7802"/>
                    <a:pt x="17328" y="7802"/>
                  </a:cubicBezTo>
                  <a:cubicBezTo>
                    <a:pt x="17288" y="7802"/>
                    <a:pt x="17250" y="7786"/>
                    <a:pt x="17209" y="7784"/>
                  </a:cubicBezTo>
                  <a:cubicBezTo>
                    <a:pt x="17188" y="7787"/>
                    <a:pt x="17168" y="7787"/>
                    <a:pt x="17146" y="7787"/>
                  </a:cubicBezTo>
                  <a:cubicBezTo>
                    <a:pt x="17125" y="7787"/>
                    <a:pt x="17103" y="7787"/>
                    <a:pt x="17081" y="7791"/>
                  </a:cubicBezTo>
                  <a:cubicBezTo>
                    <a:pt x="17074" y="7792"/>
                    <a:pt x="17068" y="7792"/>
                    <a:pt x="17064" y="7792"/>
                  </a:cubicBezTo>
                  <a:cubicBezTo>
                    <a:pt x="17041" y="7792"/>
                    <a:pt x="17055" y="7778"/>
                    <a:pt x="17070" y="7770"/>
                  </a:cubicBezTo>
                  <a:cubicBezTo>
                    <a:pt x="17150" y="7759"/>
                    <a:pt x="17150" y="7759"/>
                    <a:pt x="17094" y="7725"/>
                  </a:cubicBezTo>
                  <a:cubicBezTo>
                    <a:pt x="17094" y="7722"/>
                    <a:pt x="17098" y="7717"/>
                    <a:pt x="17098" y="7717"/>
                  </a:cubicBezTo>
                  <a:lnTo>
                    <a:pt x="17112" y="7717"/>
                  </a:lnTo>
                  <a:cubicBezTo>
                    <a:pt x="17116" y="7719"/>
                    <a:pt x="17121" y="7720"/>
                    <a:pt x="17125" y="7720"/>
                  </a:cubicBezTo>
                  <a:cubicBezTo>
                    <a:pt x="17138" y="7720"/>
                    <a:pt x="17151" y="7714"/>
                    <a:pt x="17164" y="7714"/>
                  </a:cubicBezTo>
                  <a:cubicBezTo>
                    <a:pt x="17175" y="7718"/>
                    <a:pt x="17185" y="7719"/>
                    <a:pt x="17195" y="7719"/>
                  </a:cubicBezTo>
                  <a:cubicBezTo>
                    <a:pt x="17216" y="7719"/>
                    <a:pt x="17237" y="7714"/>
                    <a:pt x="17258" y="7714"/>
                  </a:cubicBezTo>
                  <a:cubicBezTo>
                    <a:pt x="17303" y="7714"/>
                    <a:pt x="17347" y="7714"/>
                    <a:pt x="17393" y="7717"/>
                  </a:cubicBezTo>
                  <a:cubicBezTo>
                    <a:pt x="17404" y="7717"/>
                    <a:pt x="17417" y="7716"/>
                    <a:pt x="17429" y="7716"/>
                  </a:cubicBezTo>
                  <a:cubicBezTo>
                    <a:pt x="17445" y="7716"/>
                    <a:pt x="17459" y="7718"/>
                    <a:pt x="17462" y="7728"/>
                  </a:cubicBezTo>
                  <a:cubicBezTo>
                    <a:pt x="17473" y="7747"/>
                    <a:pt x="17495" y="7749"/>
                    <a:pt x="17519" y="7749"/>
                  </a:cubicBezTo>
                  <a:cubicBezTo>
                    <a:pt x="17525" y="7749"/>
                    <a:pt x="17532" y="7749"/>
                    <a:pt x="17539" y="7749"/>
                  </a:cubicBezTo>
                  <a:cubicBezTo>
                    <a:pt x="17566" y="7752"/>
                    <a:pt x="17597" y="7752"/>
                    <a:pt x="17632" y="7756"/>
                  </a:cubicBezTo>
                  <a:cubicBezTo>
                    <a:pt x="17605" y="7777"/>
                    <a:pt x="17521" y="7787"/>
                    <a:pt x="17601" y="7805"/>
                  </a:cubicBezTo>
                  <a:cubicBezTo>
                    <a:pt x="17639" y="7815"/>
                    <a:pt x="17685" y="7826"/>
                    <a:pt x="17730" y="7836"/>
                  </a:cubicBezTo>
                  <a:cubicBezTo>
                    <a:pt x="17734" y="7836"/>
                    <a:pt x="17739" y="7835"/>
                    <a:pt x="17744" y="7835"/>
                  </a:cubicBezTo>
                  <a:cubicBezTo>
                    <a:pt x="17799" y="7835"/>
                    <a:pt x="17855" y="7849"/>
                    <a:pt x="17910" y="7849"/>
                  </a:cubicBezTo>
                  <a:cubicBezTo>
                    <a:pt x="17923" y="7849"/>
                    <a:pt x="17935" y="7848"/>
                    <a:pt x="17948" y="7847"/>
                  </a:cubicBezTo>
                  <a:cubicBezTo>
                    <a:pt x="17979" y="7841"/>
                    <a:pt x="18008" y="7839"/>
                    <a:pt x="18036" y="7839"/>
                  </a:cubicBezTo>
                  <a:cubicBezTo>
                    <a:pt x="18082" y="7839"/>
                    <a:pt x="18126" y="7844"/>
                    <a:pt x="18173" y="7847"/>
                  </a:cubicBezTo>
                  <a:cubicBezTo>
                    <a:pt x="18184" y="7847"/>
                    <a:pt x="18198" y="7842"/>
                    <a:pt x="18212" y="7842"/>
                  </a:cubicBezTo>
                  <a:cubicBezTo>
                    <a:pt x="18263" y="7840"/>
                    <a:pt x="18313" y="7829"/>
                    <a:pt x="18365" y="7829"/>
                  </a:cubicBezTo>
                  <a:cubicBezTo>
                    <a:pt x="18393" y="7829"/>
                    <a:pt x="18421" y="7833"/>
                    <a:pt x="18451" y="7842"/>
                  </a:cubicBezTo>
                  <a:cubicBezTo>
                    <a:pt x="18461" y="7845"/>
                    <a:pt x="18475" y="7847"/>
                    <a:pt x="18490" y="7847"/>
                  </a:cubicBezTo>
                  <a:cubicBezTo>
                    <a:pt x="18513" y="7847"/>
                    <a:pt x="18538" y="7843"/>
                    <a:pt x="18555" y="7832"/>
                  </a:cubicBezTo>
                  <a:cubicBezTo>
                    <a:pt x="18586" y="7812"/>
                    <a:pt x="18548" y="7801"/>
                    <a:pt x="18531" y="7787"/>
                  </a:cubicBezTo>
                  <a:cubicBezTo>
                    <a:pt x="18503" y="7767"/>
                    <a:pt x="18559" y="7773"/>
                    <a:pt x="18559" y="7763"/>
                  </a:cubicBezTo>
                  <a:cubicBezTo>
                    <a:pt x="18635" y="7756"/>
                    <a:pt x="18596" y="7714"/>
                    <a:pt x="18635" y="7697"/>
                  </a:cubicBezTo>
                  <a:cubicBezTo>
                    <a:pt x="18635" y="7693"/>
                    <a:pt x="18635" y="7687"/>
                    <a:pt x="18638" y="7683"/>
                  </a:cubicBezTo>
                  <a:cubicBezTo>
                    <a:pt x="18670" y="7666"/>
                    <a:pt x="18715" y="7663"/>
                    <a:pt x="18753" y="7648"/>
                  </a:cubicBezTo>
                  <a:cubicBezTo>
                    <a:pt x="18785" y="7650"/>
                    <a:pt x="18818" y="7651"/>
                    <a:pt x="18851" y="7651"/>
                  </a:cubicBezTo>
                  <a:cubicBezTo>
                    <a:pt x="18942" y="7651"/>
                    <a:pt x="19034" y="7645"/>
                    <a:pt x="19121" y="7634"/>
                  </a:cubicBezTo>
                  <a:cubicBezTo>
                    <a:pt x="19360" y="7610"/>
                    <a:pt x="19603" y="7618"/>
                    <a:pt x="19842" y="7593"/>
                  </a:cubicBezTo>
                  <a:cubicBezTo>
                    <a:pt x="19967" y="7579"/>
                    <a:pt x="20095" y="7579"/>
                    <a:pt x="20217" y="7565"/>
                  </a:cubicBezTo>
                  <a:cubicBezTo>
                    <a:pt x="20241" y="7563"/>
                    <a:pt x="20266" y="7560"/>
                    <a:pt x="20291" y="7560"/>
                  </a:cubicBezTo>
                  <a:cubicBezTo>
                    <a:pt x="20301" y="7560"/>
                    <a:pt x="20311" y="7561"/>
                    <a:pt x="20321" y="7562"/>
                  </a:cubicBezTo>
                  <a:cubicBezTo>
                    <a:pt x="20328" y="7562"/>
                    <a:pt x="20334" y="7562"/>
                    <a:pt x="20341" y="7562"/>
                  </a:cubicBezTo>
                  <a:cubicBezTo>
                    <a:pt x="20401" y="7562"/>
                    <a:pt x="20462" y="7554"/>
                    <a:pt x="20522" y="7554"/>
                  </a:cubicBezTo>
                  <a:cubicBezTo>
                    <a:pt x="20557" y="7554"/>
                    <a:pt x="20592" y="7557"/>
                    <a:pt x="20626" y="7565"/>
                  </a:cubicBezTo>
                  <a:cubicBezTo>
                    <a:pt x="20630" y="7565"/>
                    <a:pt x="20633" y="7565"/>
                    <a:pt x="20633" y="7562"/>
                  </a:cubicBezTo>
                  <a:lnTo>
                    <a:pt x="20644" y="7562"/>
                  </a:lnTo>
                  <a:cubicBezTo>
                    <a:pt x="20653" y="7565"/>
                    <a:pt x="20662" y="7566"/>
                    <a:pt x="20671" y="7566"/>
                  </a:cubicBezTo>
                  <a:cubicBezTo>
                    <a:pt x="20683" y="7566"/>
                    <a:pt x="20696" y="7564"/>
                    <a:pt x="20710" y="7562"/>
                  </a:cubicBezTo>
                  <a:cubicBezTo>
                    <a:pt x="20761" y="7558"/>
                    <a:pt x="20810" y="7541"/>
                    <a:pt x="20870" y="7541"/>
                  </a:cubicBezTo>
                  <a:cubicBezTo>
                    <a:pt x="20888" y="7542"/>
                    <a:pt x="20907" y="7542"/>
                    <a:pt x="20926" y="7542"/>
                  </a:cubicBezTo>
                  <a:cubicBezTo>
                    <a:pt x="20960" y="7542"/>
                    <a:pt x="20993" y="7541"/>
                    <a:pt x="21027" y="7541"/>
                  </a:cubicBezTo>
                  <a:cubicBezTo>
                    <a:pt x="21058" y="7541"/>
                    <a:pt x="21089" y="7542"/>
                    <a:pt x="21119" y="7544"/>
                  </a:cubicBezTo>
                  <a:cubicBezTo>
                    <a:pt x="21122" y="7545"/>
                    <a:pt x="21125" y="7545"/>
                    <a:pt x="21128" y="7545"/>
                  </a:cubicBezTo>
                  <a:cubicBezTo>
                    <a:pt x="21144" y="7545"/>
                    <a:pt x="21162" y="7541"/>
                    <a:pt x="21178" y="7541"/>
                  </a:cubicBezTo>
                  <a:cubicBezTo>
                    <a:pt x="21190" y="7541"/>
                    <a:pt x="21202" y="7543"/>
                    <a:pt x="21213" y="7551"/>
                  </a:cubicBezTo>
                  <a:cubicBezTo>
                    <a:pt x="21240" y="7572"/>
                    <a:pt x="21282" y="7572"/>
                    <a:pt x="21317" y="7572"/>
                  </a:cubicBezTo>
                  <a:cubicBezTo>
                    <a:pt x="21403" y="7568"/>
                    <a:pt x="21490" y="7565"/>
                    <a:pt x="21577" y="7555"/>
                  </a:cubicBezTo>
                  <a:cubicBezTo>
                    <a:pt x="21590" y="7553"/>
                    <a:pt x="21604" y="7553"/>
                    <a:pt x="21617" y="7553"/>
                  </a:cubicBezTo>
                  <a:cubicBezTo>
                    <a:pt x="21646" y="7553"/>
                    <a:pt x="21675" y="7555"/>
                    <a:pt x="21703" y="7555"/>
                  </a:cubicBezTo>
                  <a:cubicBezTo>
                    <a:pt x="21747" y="7555"/>
                    <a:pt x="21787" y="7549"/>
                    <a:pt x="21816" y="7517"/>
                  </a:cubicBezTo>
                  <a:cubicBezTo>
                    <a:pt x="21820" y="7513"/>
                    <a:pt x="21830" y="7513"/>
                    <a:pt x="21837" y="7513"/>
                  </a:cubicBezTo>
                  <a:cubicBezTo>
                    <a:pt x="21848" y="7513"/>
                    <a:pt x="21865" y="7513"/>
                    <a:pt x="21872" y="7509"/>
                  </a:cubicBezTo>
                  <a:cubicBezTo>
                    <a:pt x="21948" y="7503"/>
                    <a:pt x="22028" y="7499"/>
                    <a:pt x="22104" y="7493"/>
                  </a:cubicBezTo>
                  <a:cubicBezTo>
                    <a:pt x="22109" y="7492"/>
                    <a:pt x="22113" y="7492"/>
                    <a:pt x="22118" y="7492"/>
                  </a:cubicBezTo>
                  <a:cubicBezTo>
                    <a:pt x="22137" y="7492"/>
                    <a:pt x="22155" y="7498"/>
                    <a:pt x="22167" y="7509"/>
                  </a:cubicBezTo>
                  <a:cubicBezTo>
                    <a:pt x="22176" y="7517"/>
                    <a:pt x="22185" y="7520"/>
                    <a:pt x="22195" y="7520"/>
                  </a:cubicBezTo>
                  <a:cubicBezTo>
                    <a:pt x="22207" y="7520"/>
                    <a:pt x="22221" y="7515"/>
                    <a:pt x="22236" y="7509"/>
                  </a:cubicBezTo>
                  <a:cubicBezTo>
                    <a:pt x="22286" y="7488"/>
                    <a:pt x="22339" y="7471"/>
                    <a:pt x="22397" y="7471"/>
                  </a:cubicBezTo>
                  <a:cubicBezTo>
                    <a:pt x="22404" y="7471"/>
                    <a:pt x="22410" y="7471"/>
                    <a:pt x="22417" y="7472"/>
                  </a:cubicBezTo>
                  <a:cubicBezTo>
                    <a:pt x="22430" y="7479"/>
                    <a:pt x="22445" y="7483"/>
                    <a:pt x="22462" y="7483"/>
                  </a:cubicBezTo>
                  <a:cubicBezTo>
                    <a:pt x="22467" y="7483"/>
                    <a:pt x="22473" y="7483"/>
                    <a:pt x="22479" y="7482"/>
                  </a:cubicBezTo>
                  <a:cubicBezTo>
                    <a:pt x="22482" y="7482"/>
                    <a:pt x="22486" y="7482"/>
                    <a:pt x="22493" y="7485"/>
                  </a:cubicBezTo>
                  <a:cubicBezTo>
                    <a:pt x="22504" y="7488"/>
                    <a:pt x="22515" y="7489"/>
                    <a:pt x="22527" y="7489"/>
                  </a:cubicBezTo>
                  <a:cubicBezTo>
                    <a:pt x="22547" y="7489"/>
                    <a:pt x="22567" y="7486"/>
                    <a:pt x="22586" y="7482"/>
                  </a:cubicBezTo>
                  <a:cubicBezTo>
                    <a:pt x="22611" y="7479"/>
                    <a:pt x="22639" y="7475"/>
                    <a:pt x="22666" y="7472"/>
                  </a:cubicBezTo>
                  <a:cubicBezTo>
                    <a:pt x="22679" y="7480"/>
                    <a:pt x="22692" y="7487"/>
                    <a:pt x="22707" y="7487"/>
                  </a:cubicBezTo>
                  <a:cubicBezTo>
                    <a:pt x="22717" y="7487"/>
                    <a:pt x="22728" y="7484"/>
                    <a:pt x="22739" y="7475"/>
                  </a:cubicBezTo>
                  <a:cubicBezTo>
                    <a:pt x="22750" y="7475"/>
                    <a:pt x="22760" y="7475"/>
                    <a:pt x="22771" y="7479"/>
                  </a:cubicBezTo>
                  <a:cubicBezTo>
                    <a:pt x="22781" y="7497"/>
                    <a:pt x="22798" y="7505"/>
                    <a:pt x="22828" y="7505"/>
                  </a:cubicBezTo>
                  <a:cubicBezTo>
                    <a:pt x="22837" y="7505"/>
                    <a:pt x="22848" y="7504"/>
                    <a:pt x="22860" y="7503"/>
                  </a:cubicBezTo>
                  <a:cubicBezTo>
                    <a:pt x="22868" y="7503"/>
                    <a:pt x="22871" y="7503"/>
                    <a:pt x="22875" y="7506"/>
                  </a:cubicBezTo>
                  <a:cubicBezTo>
                    <a:pt x="22889" y="7509"/>
                    <a:pt x="22903" y="7510"/>
                    <a:pt x="22917" y="7510"/>
                  </a:cubicBezTo>
                  <a:cubicBezTo>
                    <a:pt x="22958" y="7510"/>
                    <a:pt x="22999" y="7500"/>
                    <a:pt x="23038" y="7493"/>
                  </a:cubicBezTo>
                  <a:cubicBezTo>
                    <a:pt x="23062" y="7489"/>
                    <a:pt x="23089" y="7489"/>
                    <a:pt x="23118" y="7485"/>
                  </a:cubicBezTo>
                  <a:cubicBezTo>
                    <a:pt x="23123" y="7487"/>
                    <a:pt x="23128" y="7488"/>
                    <a:pt x="23133" y="7488"/>
                  </a:cubicBezTo>
                  <a:cubicBezTo>
                    <a:pt x="23137" y="7488"/>
                    <a:pt x="23142" y="7487"/>
                    <a:pt x="23145" y="7485"/>
                  </a:cubicBezTo>
                  <a:cubicBezTo>
                    <a:pt x="23152" y="7485"/>
                    <a:pt x="23159" y="7485"/>
                    <a:pt x="23166" y="7482"/>
                  </a:cubicBezTo>
                  <a:cubicBezTo>
                    <a:pt x="23191" y="7481"/>
                    <a:pt x="23211" y="7480"/>
                    <a:pt x="23229" y="7480"/>
                  </a:cubicBezTo>
                  <a:cubicBezTo>
                    <a:pt x="23306" y="7480"/>
                    <a:pt x="23317" y="7495"/>
                    <a:pt x="23312" y="7555"/>
                  </a:cubicBezTo>
                  <a:cubicBezTo>
                    <a:pt x="23312" y="7565"/>
                    <a:pt x="23298" y="7579"/>
                    <a:pt x="23333" y="7583"/>
                  </a:cubicBezTo>
                  <a:cubicBezTo>
                    <a:pt x="23340" y="7584"/>
                    <a:pt x="23348" y="7584"/>
                    <a:pt x="23356" y="7584"/>
                  </a:cubicBezTo>
                  <a:cubicBezTo>
                    <a:pt x="23372" y="7584"/>
                    <a:pt x="23388" y="7581"/>
                    <a:pt x="23402" y="7572"/>
                  </a:cubicBezTo>
                  <a:cubicBezTo>
                    <a:pt x="23405" y="7568"/>
                    <a:pt x="23409" y="7565"/>
                    <a:pt x="23412" y="7562"/>
                  </a:cubicBezTo>
                  <a:cubicBezTo>
                    <a:pt x="23416" y="7565"/>
                    <a:pt x="23419" y="7568"/>
                    <a:pt x="23422" y="7568"/>
                  </a:cubicBezTo>
                  <a:cubicBezTo>
                    <a:pt x="23445" y="7573"/>
                    <a:pt x="23468" y="7580"/>
                    <a:pt x="23493" y="7580"/>
                  </a:cubicBezTo>
                  <a:cubicBezTo>
                    <a:pt x="23506" y="7580"/>
                    <a:pt x="23520" y="7578"/>
                    <a:pt x="23534" y="7572"/>
                  </a:cubicBezTo>
                  <a:cubicBezTo>
                    <a:pt x="23548" y="7566"/>
                    <a:pt x="23562" y="7561"/>
                    <a:pt x="23576" y="7561"/>
                  </a:cubicBezTo>
                  <a:cubicBezTo>
                    <a:pt x="23579" y="7561"/>
                    <a:pt x="23582" y="7561"/>
                    <a:pt x="23586" y="7562"/>
                  </a:cubicBezTo>
                  <a:cubicBezTo>
                    <a:pt x="23606" y="7576"/>
                    <a:pt x="23638" y="7593"/>
                    <a:pt x="23645" y="7593"/>
                  </a:cubicBezTo>
                  <a:cubicBezTo>
                    <a:pt x="23655" y="7593"/>
                    <a:pt x="23662" y="7589"/>
                    <a:pt x="23666" y="7586"/>
                  </a:cubicBezTo>
                  <a:cubicBezTo>
                    <a:pt x="23671" y="7586"/>
                    <a:pt x="23676" y="7587"/>
                    <a:pt x="23681" y="7587"/>
                  </a:cubicBezTo>
                  <a:cubicBezTo>
                    <a:pt x="23707" y="7587"/>
                    <a:pt x="23733" y="7580"/>
                    <a:pt x="23756" y="7568"/>
                  </a:cubicBezTo>
                  <a:cubicBezTo>
                    <a:pt x="23780" y="7555"/>
                    <a:pt x="23780" y="7544"/>
                    <a:pt x="23773" y="7530"/>
                  </a:cubicBezTo>
                  <a:lnTo>
                    <a:pt x="23773" y="7530"/>
                  </a:lnTo>
                  <a:cubicBezTo>
                    <a:pt x="23780" y="7538"/>
                    <a:pt x="23794" y="7544"/>
                    <a:pt x="23821" y="7551"/>
                  </a:cubicBezTo>
                  <a:cubicBezTo>
                    <a:pt x="23846" y="7555"/>
                    <a:pt x="23874" y="7551"/>
                    <a:pt x="23901" y="7565"/>
                  </a:cubicBezTo>
                  <a:cubicBezTo>
                    <a:pt x="23920" y="7574"/>
                    <a:pt x="23934" y="7577"/>
                    <a:pt x="23946" y="7577"/>
                  </a:cubicBezTo>
                  <a:cubicBezTo>
                    <a:pt x="23981" y="7577"/>
                    <a:pt x="23990" y="7544"/>
                    <a:pt x="24016" y="7534"/>
                  </a:cubicBezTo>
                  <a:cubicBezTo>
                    <a:pt x="24054" y="7520"/>
                    <a:pt x="24034" y="7503"/>
                    <a:pt x="23999" y="7489"/>
                  </a:cubicBezTo>
                  <a:cubicBezTo>
                    <a:pt x="23981" y="7485"/>
                    <a:pt x="23971" y="7479"/>
                    <a:pt x="23964" y="7472"/>
                  </a:cubicBezTo>
                  <a:cubicBezTo>
                    <a:pt x="23971" y="7471"/>
                    <a:pt x="23978" y="7471"/>
                    <a:pt x="23985" y="7471"/>
                  </a:cubicBezTo>
                  <a:cubicBezTo>
                    <a:pt x="24021" y="7471"/>
                    <a:pt x="24053" y="7481"/>
                    <a:pt x="24064" y="7513"/>
                  </a:cubicBezTo>
                  <a:cubicBezTo>
                    <a:pt x="24068" y="7524"/>
                    <a:pt x="24082" y="7532"/>
                    <a:pt x="24098" y="7532"/>
                  </a:cubicBezTo>
                  <a:cubicBezTo>
                    <a:pt x="24108" y="7532"/>
                    <a:pt x="24119" y="7528"/>
                    <a:pt x="24130" y="7520"/>
                  </a:cubicBezTo>
                  <a:cubicBezTo>
                    <a:pt x="24130" y="7520"/>
                    <a:pt x="24130" y="7517"/>
                    <a:pt x="24134" y="7513"/>
                  </a:cubicBezTo>
                  <a:cubicBezTo>
                    <a:pt x="24138" y="7517"/>
                    <a:pt x="24141" y="7520"/>
                    <a:pt x="24144" y="7523"/>
                  </a:cubicBezTo>
                  <a:cubicBezTo>
                    <a:pt x="24144" y="7523"/>
                    <a:pt x="24141" y="7523"/>
                    <a:pt x="24141" y="7527"/>
                  </a:cubicBezTo>
                  <a:cubicBezTo>
                    <a:pt x="24124" y="7551"/>
                    <a:pt x="24175" y="7548"/>
                    <a:pt x="24196" y="7558"/>
                  </a:cubicBezTo>
                  <a:cubicBezTo>
                    <a:pt x="24213" y="7565"/>
                    <a:pt x="24238" y="7565"/>
                    <a:pt x="24266" y="7565"/>
                  </a:cubicBezTo>
                  <a:cubicBezTo>
                    <a:pt x="24273" y="7565"/>
                    <a:pt x="24283" y="7562"/>
                    <a:pt x="24297" y="7562"/>
                  </a:cubicBezTo>
                  <a:cubicBezTo>
                    <a:pt x="24302" y="7562"/>
                    <a:pt x="24307" y="7562"/>
                    <a:pt x="24312" y="7562"/>
                  </a:cubicBezTo>
                  <a:cubicBezTo>
                    <a:pt x="24343" y="7562"/>
                    <a:pt x="24360" y="7552"/>
                    <a:pt x="24363" y="7534"/>
                  </a:cubicBezTo>
                  <a:lnTo>
                    <a:pt x="24363" y="7530"/>
                  </a:lnTo>
                  <a:cubicBezTo>
                    <a:pt x="24365" y="7532"/>
                    <a:pt x="24367" y="7532"/>
                    <a:pt x="24370" y="7532"/>
                  </a:cubicBezTo>
                  <a:cubicBezTo>
                    <a:pt x="24373" y="7532"/>
                    <a:pt x="24375" y="7532"/>
                    <a:pt x="24377" y="7534"/>
                  </a:cubicBezTo>
                  <a:cubicBezTo>
                    <a:pt x="24387" y="7538"/>
                    <a:pt x="24397" y="7540"/>
                    <a:pt x="24406" y="7540"/>
                  </a:cubicBezTo>
                  <a:cubicBezTo>
                    <a:pt x="24427" y="7540"/>
                    <a:pt x="24443" y="7530"/>
                    <a:pt x="24453" y="7513"/>
                  </a:cubicBezTo>
                  <a:lnTo>
                    <a:pt x="24463" y="7513"/>
                  </a:lnTo>
                  <a:cubicBezTo>
                    <a:pt x="24484" y="7527"/>
                    <a:pt x="24522" y="7538"/>
                    <a:pt x="24561" y="7538"/>
                  </a:cubicBezTo>
                  <a:lnTo>
                    <a:pt x="24585" y="7538"/>
                  </a:lnTo>
                  <a:cubicBezTo>
                    <a:pt x="24589" y="7540"/>
                    <a:pt x="24594" y="7541"/>
                    <a:pt x="24601" y="7541"/>
                  </a:cubicBezTo>
                  <a:cubicBezTo>
                    <a:pt x="24606" y="7541"/>
                    <a:pt x="24612" y="7540"/>
                    <a:pt x="24620" y="7538"/>
                  </a:cubicBezTo>
                  <a:cubicBezTo>
                    <a:pt x="24637" y="7534"/>
                    <a:pt x="24654" y="7527"/>
                    <a:pt x="24651" y="7513"/>
                  </a:cubicBezTo>
                  <a:cubicBezTo>
                    <a:pt x="24651" y="7504"/>
                    <a:pt x="24645" y="7488"/>
                    <a:pt x="24631" y="7488"/>
                  </a:cubicBezTo>
                  <a:cubicBezTo>
                    <a:pt x="24629" y="7488"/>
                    <a:pt x="24628" y="7488"/>
                    <a:pt x="24626" y="7489"/>
                  </a:cubicBezTo>
                  <a:cubicBezTo>
                    <a:pt x="24608" y="7489"/>
                    <a:pt x="24586" y="7475"/>
                    <a:pt x="24566" y="7475"/>
                  </a:cubicBezTo>
                  <a:cubicBezTo>
                    <a:pt x="24565" y="7475"/>
                    <a:pt x="24563" y="7475"/>
                    <a:pt x="24561" y="7475"/>
                  </a:cubicBezTo>
                  <a:cubicBezTo>
                    <a:pt x="24543" y="7468"/>
                    <a:pt x="24522" y="7461"/>
                    <a:pt x="24495" y="7458"/>
                  </a:cubicBezTo>
                  <a:cubicBezTo>
                    <a:pt x="24471" y="7458"/>
                    <a:pt x="24457" y="7461"/>
                    <a:pt x="24446" y="7468"/>
                  </a:cubicBezTo>
                  <a:cubicBezTo>
                    <a:pt x="24418" y="7454"/>
                    <a:pt x="24380" y="7444"/>
                    <a:pt x="24359" y="7419"/>
                  </a:cubicBezTo>
                  <a:lnTo>
                    <a:pt x="24512" y="7419"/>
                  </a:lnTo>
                  <a:cubicBezTo>
                    <a:pt x="24515" y="7419"/>
                    <a:pt x="24518" y="7419"/>
                    <a:pt x="24521" y="7419"/>
                  </a:cubicBezTo>
                  <a:cubicBezTo>
                    <a:pt x="24528" y="7419"/>
                    <a:pt x="24535" y="7420"/>
                    <a:pt x="24543" y="7420"/>
                  </a:cubicBezTo>
                  <a:cubicBezTo>
                    <a:pt x="24551" y="7420"/>
                    <a:pt x="24558" y="7419"/>
                    <a:pt x="24564" y="7413"/>
                  </a:cubicBezTo>
                  <a:cubicBezTo>
                    <a:pt x="24578" y="7409"/>
                    <a:pt x="24592" y="7405"/>
                    <a:pt x="24606" y="7402"/>
                  </a:cubicBezTo>
                  <a:cubicBezTo>
                    <a:pt x="24642" y="7428"/>
                    <a:pt x="24683" y="7441"/>
                    <a:pt x="24725" y="7441"/>
                  </a:cubicBezTo>
                  <a:cubicBezTo>
                    <a:pt x="24738" y="7441"/>
                    <a:pt x="24752" y="7439"/>
                    <a:pt x="24766" y="7437"/>
                  </a:cubicBezTo>
                  <a:cubicBezTo>
                    <a:pt x="24793" y="7440"/>
                    <a:pt x="24817" y="7444"/>
                    <a:pt x="24852" y="7444"/>
                  </a:cubicBezTo>
                  <a:lnTo>
                    <a:pt x="24876" y="7444"/>
                  </a:lnTo>
                  <a:cubicBezTo>
                    <a:pt x="24883" y="7452"/>
                    <a:pt x="24894" y="7458"/>
                    <a:pt x="24903" y="7458"/>
                  </a:cubicBezTo>
                  <a:cubicBezTo>
                    <a:pt x="24909" y="7458"/>
                    <a:pt x="24914" y="7456"/>
                    <a:pt x="24918" y="7451"/>
                  </a:cubicBezTo>
                  <a:cubicBezTo>
                    <a:pt x="24918" y="7447"/>
                    <a:pt x="24918" y="7447"/>
                    <a:pt x="24921" y="7447"/>
                  </a:cubicBezTo>
                  <a:cubicBezTo>
                    <a:pt x="24998" y="7451"/>
                    <a:pt x="25074" y="7458"/>
                    <a:pt x="25147" y="7479"/>
                  </a:cubicBezTo>
                  <a:lnTo>
                    <a:pt x="25150" y="7482"/>
                  </a:lnTo>
                  <a:cubicBezTo>
                    <a:pt x="25168" y="7496"/>
                    <a:pt x="25174" y="7513"/>
                    <a:pt x="25209" y="7513"/>
                  </a:cubicBezTo>
                  <a:cubicBezTo>
                    <a:pt x="25237" y="7513"/>
                    <a:pt x="25241" y="7506"/>
                    <a:pt x="25241" y="7496"/>
                  </a:cubicBezTo>
                  <a:cubicBezTo>
                    <a:pt x="25251" y="7493"/>
                    <a:pt x="25258" y="7485"/>
                    <a:pt x="25258" y="7472"/>
                  </a:cubicBezTo>
                  <a:cubicBezTo>
                    <a:pt x="25256" y="7463"/>
                    <a:pt x="25270" y="7459"/>
                    <a:pt x="25289" y="7459"/>
                  </a:cubicBezTo>
                  <a:cubicBezTo>
                    <a:pt x="25300" y="7459"/>
                    <a:pt x="25313" y="7460"/>
                    <a:pt x="25324" y="7464"/>
                  </a:cubicBezTo>
                  <a:cubicBezTo>
                    <a:pt x="25358" y="7476"/>
                    <a:pt x="25377" y="7482"/>
                    <a:pt x="25391" y="7482"/>
                  </a:cubicBezTo>
                  <a:cubicBezTo>
                    <a:pt x="25410" y="7482"/>
                    <a:pt x="25418" y="7471"/>
                    <a:pt x="25438" y="7447"/>
                  </a:cubicBezTo>
                  <a:cubicBezTo>
                    <a:pt x="25442" y="7440"/>
                    <a:pt x="25442" y="7434"/>
                    <a:pt x="25445" y="7430"/>
                  </a:cubicBezTo>
                  <a:cubicBezTo>
                    <a:pt x="25449" y="7430"/>
                    <a:pt x="25452" y="7426"/>
                    <a:pt x="25452" y="7426"/>
                  </a:cubicBezTo>
                  <a:cubicBezTo>
                    <a:pt x="25455" y="7427"/>
                    <a:pt x="25456" y="7427"/>
                    <a:pt x="25458" y="7427"/>
                  </a:cubicBezTo>
                  <a:cubicBezTo>
                    <a:pt x="25464" y="7427"/>
                    <a:pt x="25467" y="7422"/>
                    <a:pt x="25473" y="7419"/>
                  </a:cubicBezTo>
                  <a:cubicBezTo>
                    <a:pt x="25487" y="7419"/>
                    <a:pt x="25494" y="7423"/>
                    <a:pt x="25497" y="7426"/>
                  </a:cubicBezTo>
                  <a:cubicBezTo>
                    <a:pt x="25501" y="7434"/>
                    <a:pt x="25504" y="7437"/>
                    <a:pt x="25507" y="7440"/>
                  </a:cubicBezTo>
                  <a:cubicBezTo>
                    <a:pt x="25512" y="7440"/>
                    <a:pt x="25512" y="7444"/>
                    <a:pt x="25512" y="7447"/>
                  </a:cubicBezTo>
                  <a:cubicBezTo>
                    <a:pt x="25520" y="7463"/>
                    <a:pt x="25526" y="7484"/>
                    <a:pt x="25545" y="7484"/>
                  </a:cubicBezTo>
                  <a:cubicBezTo>
                    <a:pt x="25554" y="7484"/>
                    <a:pt x="25568" y="7478"/>
                    <a:pt x="25587" y="7461"/>
                  </a:cubicBezTo>
                  <a:cubicBezTo>
                    <a:pt x="25608" y="7472"/>
                    <a:pt x="25626" y="7482"/>
                    <a:pt x="25646" y="7489"/>
                  </a:cubicBezTo>
                  <a:cubicBezTo>
                    <a:pt x="25651" y="7494"/>
                    <a:pt x="25660" y="7497"/>
                    <a:pt x="25670" y="7497"/>
                  </a:cubicBezTo>
                  <a:cubicBezTo>
                    <a:pt x="25674" y="7497"/>
                    <a:pt x="25678" y="7497"/>
                    <a:pt x="25681" y="7496"/>
                  </a:cubicBezTo>
                  <a:cubicBezTo>
                    <a:pt x="25695" y="7490"/>
                    <a:pt x="25706" y="7488"/>
                    <a:pt x="25716" y="7488"/>
                  </a:cubicBezTo>
                  <a:cubicBezTo>
                    <a:pt x="25738" y="7488"/>
                    <a:pt x="25755" y="7499"/>
                    <a:pt x="25771" y="7513"/>
                  </a:cubicBezTo>
                  <a:cubicBezTo>
                    <a:pt x="25789" y="7520"/>
                    <a:pt x="25806" y="7523"/>
                    <a:pt x="25824" y="7530"/>
                  </a:cubicBezTo>
                  <a:cubicBezTo>
                    <a:pt x="25837" y="7544"/>
                    <a:pt x="25861" y="7538"/>
                    <a:pt x="25886" y="7541"/>
                  </a:cubicBezTo>
                  <a:cubicBezTo>
                    <a:pt x="25938" y="7541"/>
                    <a:pt x="25994" y="7530"/>
                    <a:pt x="26045" y="7527"/>
                  </a:cubicBezTo>
                  <a:cubicBezTo>
                    <a:pt x="26080" y="7523"/>
                    <a:pt x="26090" y="7523"/>
                    <a:pt x="26074" y="7503"/>
                  </a:cubicBezTo>
                  <a:cubicBezTo>
                    <a:pt x="26059" y="7482"/>
                    <a:pt x="26069" y="7468"/>
                    <a:pt x="26115" y="7461"/>
                  </a:cubicBezTo>
                  <a:lnTo>
                    <a:pt x="26115" y="7461"/>
                  </a:lnTo>
                  <a:cubicBezTo>
                    <a:pt x="26084" y="7482"/>
                    <a:pt x="26077" y="7496"/>
                    <a:pt x="26125" y="7496"/>
                  </a:cubicBezTo>
                  <a:lnTo>
                    <a:pt x="26184" y="7496"/>
                  </a:lnTo>
                  <a:cubicBezTo>
                    <a:pt x="26187" y="7516"/>
                    <a:pt x="26204" y="7530"/>
                    <a:pt x="26225" y="7530"/>
                  </a:cubicBezTo>
                  <a:cubicBezTo>
                    <a:pt x="26233" y="7530"/>
                    <a:pt x="26242" y="7528"/>
                    <a:pt x="26250" y="7523"/>
                  </a:cubicBezTo>
                  <a:cubicBezTo>
                    <a:pt x="26271" y="7513"/>
                    <a:pt x="26288" y="7506"/>
                    <a:pt x="26313" y="7503"/>
                  </a:cubicBezTo>
                  <a:cubicBezTo>
                    <a:pt x="26327" y="7499"/>
                    <a:pt x="26340" y="7493"/>
                    <a:pt x="26333" y="7482"/>
                  </a:cubicBezTo>
                  <a:cubicBezTo>
                    <a:pt x="26328" y="7474"/>
                    <a:pt x="26321" y="7471"/>
                    <a:pt x="26313" y="7471"/>
                  </a:cubicBezTo>
                  <a:cubicBezTo>
                    <a:pt x="26307" y="7471"/>
                    <a:pt x="26300" y="7473"/>
                    <a:pt x="26295" y="7479"/>
                  </a:cubicBezTo>
                  <a:cubicBezTo>
                    <a:pt x="26286" y="7485"/>
                    <a:pt x="26276" y="7487"/>
                    <a:pt x="26266" y="7487"/>
                  </a:cubicBezTo>
                  <a:cubicBezTo>
                    <a:pt x="26247" y="7487"/>
                    <a:pt x="26227" y="7478"/>
                    <a:pt x="26208" y="7478"/>
                  </a:cubicBezTo>
                  <a:cubicBezTo>
                    <a:pt x="26206" y="7478"/>
                    <a:pt x="26204" y="7478"/>
                    <a:pt x="26202" y="7479"/>
                  </a:cubicBezTo>
                  <a:cubicBezTo>
                    <a:pt x="26200" y="7478"/>
                    <a:pt x="26199" y="7478"/>
                    <a:pt x="26197" y="7478"/>
                  </a:cubicBezTo>
                  <a:cubicBezTo>
                    <a:pt x="26190" y="7478"/>
                    <a:pt x="26179" y="7480"/>
                    <a:pt x="26170" y="7480"/>
                  </a:cubicBezTo>
                  <a:cubicBezTo>
                    <a:pt x="26160" y="7480"/>
                    <a:pt x="26153" y="7477"/>
                    <a:pt x="26160" y="7461"/>
                  </a:cubicBezTo>
                  <a:cubicBezTo>
                    <a:pt x="26178" y="7454"/>
                    <a:pt x="26194" y="7451"/>
                    <a:pt x="26212" y="7444"/>
                  </a:cubicBezTo>
                  <a:lnTo>
                    <a:pt x="26282" y="7444"/>
                  </a:lnTo>
                  <a:cubicBezTo>
                    <a:pt x="26293" y="7444"/>
                    <a:pt x="26307" y="7445"/>
                    <a:pt x="26319" y="7445"/>
                  </a:cubicBezTo>
                  <a:cubicBezTo>
                    <a:pt x="26337" y="7445"/>
                    <a:pt x="26352" y="7442"/>
                    <a:pt x="26348" y="7423"/>
                  </a:cubicBezTo>
                  <a:lnTo>
                    <a:pt x="26448" y="7423"/>
                  </a:lnTo>
                  <a:cubicBezTo>
                    <a:pt x="26458" y="7451"/>
                    <a:pt x="26434" y="7485"/>
                    <a:pt x="26490" y="7503"/>
                  </a:cubicBezTo>
                  <a:cubicBezTo>
                    <a:pt x="26493" y="7503"/>
                    <a:pt x="26497" y="7503"/>
                    <a:pt x="26500" y="7506"/>
                  </a:cubicBezTo>
                  <a:cubicBezTo>
                    <a:pt x="26539" y="7508"/>
                    <a:pt x="26577" y="7529"/>
                    <a:pt x="26618" y="7529"/>
                  </a:cubicBezTo>
                  <a:cubicBezTo>
                    <a:pt x="26636" y="7529"/>
                    <a:pt x="26654" y="7525"/>
                    <a:pt x="26673" y="7513"/>
                  </a:cubicBezTo>
                  <a:lnTo>
                    <a:pt x="26722" y="7513"/>
                  </a:lnTo>
                  <a:cubicBezTo>
                    <a:pt x="26743" y="7485"/>
                    <a:pt x="26771" y="7461"/>
                    <a:pt x="26785" y="7430"/>
                  </a:cubicBezTo>
                  <a:cubicBezTo>
                    <a:pt x="26788" y="7423"/>
                    <a:pt x="26791" y="7413"/>
                    <a:pt x="26798" y="7405"/>
                  </a:cubicBezTo>
                  <a:lnTo>
                    <a:pt x="26847" y="7405"/>
                  </a:lnTo>
                  <a:cubicBezTo>
                    <a:pt x="26847" y="7405"/>
                    <a:pt x="26844" y="7405"/>
                    <a:pt x="26844" y="7409"/>
                  </a:cubicBezTo>
                  <a:cubicBezTo>
                    <a:pt x="26850" y="7419"/>
                    <a:pt x="26850" y="7434"/>
                    <a:pt x="26875" y="7434"/>
                  </a:cubicBezTo>
                  <a:cubicBezTo>
                    <a:pt x="26885" y="7430"/>
                    <a:pt x="26889" y="7423"/>
                    <a:pt x="26885" y="7416"/>
                  </a:cubicBezTo>
                  <a:lnTo>
                    <a:pt x="26885" y="7405"/>
                  </a:lnTo>
                  <a:lnTo>
                    <a:pt x="26969" y="7405"/>
                  </a:lnTo>
                  <a:lnTo>
                    <a:pt x="26969" y="7409"/>
                  </a:lnTo>
                  <a:cubicBezTo>
                    <a:pt x="26975" y="7419"/>
                    <a:pt x="26972" y="7437"/>
                    <a:pt x="26996" y="7440"/>
                  </a:cubicBezTo>
                  <a:cubicBezTo>
                    <a:pt x="26999" y="7441"/>
                    <a:pt x="27001" y="7441"/>
                    <a:pt x="27003" y="7441"/>
                  </a:cubicBezTo>
                  <a:cubicBezTo>
                    <a:pt x="27015" y="7441"/>
                    <a:pt x="27021" y="7432"/>
                    <a:pt x="27027" y="7423"/>
                  </a:cubicBezTo>
                  <a:cubicBezTo>
                    <a:pt x="27034" y="7419"/>
                    <a:pt x="27044" y="7416"/>
                    <a:pt x="27052" y="7413"/>
                  </a:cubicBezTo>
                  <a:cubicBezTo>
                    <a:pt x="27065" y="7409"/>
                    <a:pt x="27073" y="7409"/>
                    <a:pt x="27079" y="7405"/>
                  </a:cubicBezTo>
                  <a:cubicBezTo>
                    <a:pt x="27094" y="7405"/>
                    <a:pt x="27104" y="7405"/>
                    <a:pt x="27118" y="7402"/>
                  </a:cubicBezTo>
                  <a:lnTo>
                    <a:pt x="27118" y="7402"/>
                  </a:lnTo>
                  <a:cubicBezTo>
                    <a:pt x="27107" y="7413"/>
                    <a:pt x="27118" y="7426"/>
                    <a:pt x="27139" y="7440"/>
                  </a:cubicBezTo>
                  <a:cubicBezTo>
                    <a:pt x="27156" y="7451"/>
                    <a:pt x="27145" y="7461"/>
                    <a:pt x="27131" y="7468"/>
                  </a:cubicBezTo>
                  <a:cubicBezTo>
                    <a:pt x="27124" y="7473"/>
                    <a:pt x="27110" y="7479"/>
                    <a:pt x="27100" y="7479"/>
                  </a:cubicBezTo>
                  <a:cubicBezTo>
                    <a:pt x="27095" y="7479"/>
                    <a:pt x="27092" y="7478"/>
                    <a:pt x="27089" y="7475"/>
                  </a:cubicBezTo>
                  <a:cubicBezTo>
                    <a:pt x="27082" y="7460"/>
                    <a:pt x="27071" y="7457"/>
                    <a:pt x="27058" y="7457"/>
                  </a:cubicBezTo>
                  <a:cubicBezTo>
                    <a:pt x="27046" y="7457"/>
                    <a:pt x="27032" y="7460"/>
                    <a:pt x="27020" y="7460"/>
                  </a:cubicBezTo>
                  <a:cubicBezTo>
                    <a:pt x="27015" y="7460"/>
                    <a:pt x="27011" y="7459"/>
                    <a:pt x="27006" y="7458"/>
                  </a:cubicBezTo>
                  <a:cubicBezTo>
                    <a:pt x="27004" y="7457"/>
                    <a:pt x="27001" y="7457"/>
                    <a:pt x="26999" y="7457"/>
                  </a:cubicBezTo>
                  <a:cubicBezTo>
                    <a:pt x="26988" y="7457"/>
                    <a:pt x="26979" y="7463"/>
                    <a:pt x="26979" y="7472"/>
                  </a:cubicBezTo>
                  <a:cubicBezTo>
                    <a:pt x="26975" y="7482"/>
                    <a:pt x="26990" y="7485"/>
                    <a:pt x="27003" y="7485"/>
                  </a:cubicBezTo>
                  <a:cubicBezTo>
                    <a:pt x="27011" y="7484"/>
                    <a:pt x="27018" y="7484"/>
                    <a:pt x="27023" y="7484"/>
                  </a:cubicBezTo>
                  <a:cubicBezTo>
                    <a:pt x="27053" y="7484"/>
                    <a:pt x="27039" y="7498"/>
                    <a:pt x="27027" y="7509"/>
                  </a:cubicBezTo>
                  <a:cubicBezTo>
                    <a:pt x="27015" y="7525"/>
                    <a:pt x="27025" y="7538"/>
                    <a:pt x="27042" y="7538"/>
                  </a:cubicBezTo>
                  <a:cubicBezTo>
                    <a:pt x="27044" y="7538"/>
                    <a:pt x="27046" y="7538"/>
                    <a:pt x="27048" y="7538"/>
                  </a:cubicBezTo>
                  <a:cubicBezTo>
                    <a:pt x="27083" y="7534"/>
                    <a:pt x="27128" y="7541"/>
                    <a:pt x="27145" y="7513"/>
                  </a:cubicBezTo>
                  <a:cubicBezTo>
                    <a:pt x="27152" y="7509"/>
                    <a:pt x="27156" y="7506"/>
                    <a:pt x="27163" y="7506"/>
                  </a:cubicBezTo>
                  <a:lnTo>
                    <a:pt x="27187" y="7506"/>
                  </a:lnTo>
                  <a:cubicBezTo>
                    <a:pt x="27204" y="7485"/>
                    <a:pt x="27180" y="7464"/>
                    <a:pt x="27187" y="7444"/>
                  </a:cubicBezTo>
                  <a:cubicBezTo>
                    <a:pt x="27211" y="7426"/>
                    <a:pt x="27211" y="7413"/>
                    <a:pt x="27190" y="7402"/>
                  </a:cubicBezTo>
                  <a:cubicBezTo>
                    <a:pt x="27208" y="7402"/>
                    <a:pt x="27228" y="7402"/>
                    <a:pt x="27246" y="7399"/>
                  </a:cubicBezTo>
                  <a:lnTo>
                    <a:pt x="27246" y="7399"/>
                  </a:lnTo>
                  <a:cubicBezTo>
                    <a:pt x="27243" y="7405"/>
                    <a:pt x="27239" y="7413"/>
                    <a:pt x="27232" y="7416"/>
                  </a:cubicBezTo>
                  <a:cubicBezTo>
                    <a:pt x="27224" y="7421"/>
                    <a:pt x="27233" y="7427"/>
                    <a:pt x="27244" y="7427"/>
                  </a:cubicBezTo>
                  <a:cubicBezTo>
                    <a:pt x="27247" y="7427"/>
                    <a:pt x="27250" y="7427"/>
                    <a:pt x="27253" y="7426"/>
                  </a:cubicBezTo>
                  <a:cubicBezTo>
                    <a:pt x="27260" y="7426"/>
                    <a:pt x="27267" y="7423"/>
                    <a:pt x="27267" y="7419"/>
                  </a:cubicBezTo>
                  <a:cubicBezTo>
                    <a:pt x="27273" y="7413"/>
                    <a:pt x="27280" y="7412"/>
                    <a:pt x="27288" y="7412"/>
                  </a:cubicBezTo>
                  <a:cubicBezTo>
                    <a:pt x="27293" y="7412"/>
                    <a:pt x="27297" y="7413"/>
                    <a:pt x="27302" y="7413"/>
                  </a:cubicBezTo>
                  <a:cubicBezTo>
                    <a:pt x="27308" y="7413"/>
                    <a:pt x="27315" y="7413"/>
                    <a:pt x="27321" y="7413"/>
                  </a:cubicBezTo>
                  <a:cubicBezTo>
                    <a:pt x="27332" y="7413"/>
                    <a:pt x="27341" y="7412"/>
                    <a:pt x="27343" y="7405"/>
                  </a:cubicBezTo>
                  <a:cubicBezTo>
                    <a:pt x="27343" y="7399"/>
                    <a:pt x="27339" y="7399"/>
                    <a:pt x="27336" y="7395"/>
                  </a:cubicBezTo>
                  <a:cubicBezTo>
                    <a:pt x="27378" y="7392"/>
                    <a:pt x="27416" y="7389"/>
                    <a:pt x="27457" y="7384"/>
                  </a:cubicBezTo>
                  <a:lnTo>
                    <a:pt x="27457" y="7384"/>
                  </a:lnTo>
                  <a:cubicBezTo>
                    <a:pt x="27447" y="7402"/>
                    <a:pt x="27447" y="7423"/>
                    <a:pt x="27433" y="7437"/>
                  </a:cubicBezTo>
                  <a:cubicBezTo>
                    <a:pt x="27443" y="7444"/>
                    <a:pt x="27457" y="7445"/>
                    <a:pt x="27471" y="7445"/>
                  </a:cubicBezTo>
                  <a:cubicBezTo>
                    <a:pt x="27479" y="7445"/>
                    <a:pt x="27487" y="7444"/>
                    <a:pt x="27495" y="7444"/>
                  </a:cubicBezTo>
                  <a:cubicBezTo>
                    <a:pt x="27516" y="7444"/>
                    <a:pt x="27535" y="7447"/>
                    <a:pt x="27544" y="7468"/>
                  </a:cubicBezTo>
                  <a:cubicBezTo>
                    <a:pt x="27579" y="7426"/>
                    <a:pt x="27631" y="7413"/>
                    <a:pt x="27707" y="7413"/>
                  </a:cubicBezTo>
                  <a:cubicBezTo>
                    <a:pt x="27631" y="7444"/>
                    <a:pt x="27631" y="7444"/>
                    <a:pt x="27690" y="7479"/>
                  </a:cubicBezTo>
                  <a:cubicBezTo>
                    <a:pt x="27700" y="7483"/>
                    <a:pt x="27709" y="7485"/>
                    <a:pt x="27718" y="7485"/>
                  </a:cubicBezTo>
                  <a:cubicBezTo>
                    <a:pt x="27740" y="7485"/>
                    <a:pt x="27759" y="7473"/>
                    <a:pt x="27776" y="7468"/>
                  </a:cubicBezTo>
                  <a:cubicBezTo>
                    <a:pt x="27787" y="7464"/>
                    <a:pt x="27763" y="7447"/>
                    <a:pt x="27746" y="7444"/>
                  </a:cubicBezTo>
                  <a:cubicBezTo>
                    <a:pt x="27746" y="7438"/>
                    <a:pt x="27739" y="7431"/>
                    <a:pt x="27752" y="7431"/>
                  </a:cubicBezTo>
                  <a:cubicBezTo>
                    <a:pt x="27756" y="7431"/>
                    <a:pt x="27761" y="7432"/>
                    <a:pt x="27770" y="7434"/>
                  </a:cubicBezTo>
                  <a:cubicBezTo>
                    <a:pt x="27774" y="7434"/>
                    <a:pt x="27778" y="7435"/>
                    <a:pt x="27781" y="7435"/>
                  </a:cubicBezTo>
                  <a:cubicBezTo>
                    <a:pt x="27807" y="7435"/>
                    <a:pt x="27816" y="7414"/>
                    <a:pt x="27822" y="7399"/>
                  </a:cubicBezTo>
                  <a:cubicBezTo>
                    <a:pt x="27825" y="7391"/>
                    <a:pt x="27816" y="7387"/>
                    <a:pt x="27805" y="7387"/>
                  </a:cubicBezTo>
                  <a:cubicBezTo>
                    <a:pt x="27801" y="7387"/>
                    <a:pt x="27798" y="7388"/>
                    <a:pt x="27794" y="7389"/>
                  </a:cubicBezTo>
                  <a:cubicBezTo>
                    <a:pt x="27782" y="7391"/>
                    <a:pt x="27772" y="7392"/>
                    <a:pt x="27764" y="7392"/>
                  </a:cubicBezTo>
                  <a:cubicBezTo>
                    <a:pt x="27728" y="7392"/>
                    <a:pt x="27729" y="7370"/>
                    <a:pt x="27731" y="7350"/>
                  </a:cubicBezTo>
                  <a:cubicBezTo>
                    <a:pt x="27739" y="7350"/>
                    <a:pt x="27742" y="7350"/>
                    <a:pt x="27749" y="7347"/>
                  </a:cubicBezTo>
                  <a:cubicBezTo>
                    <a:pt x="27755" y="7348"/>
                    <a:pt x="27761" y="7349"/>
                    <a:pt x="27768" y="7349"/>
                  </a:cubicBezTo>
                  <a:cubicBezTo>
                    <a:pt x="27789" y="7349"/>
                    <a:pt x="27810" y="7342"/>
                    <a:pt x="27829" y="7339"/>
                  </a:cubicBezTo>
                  <a:cubicBezTo>
                    <a:pt x="27839" y="7339"/>
                    <a:pt x="27846" y="7336"/>
                    <a:pt x="27850" y="7329"/>
                  </a:cubicBezTo>
                  <a:cubicBezTo>
                    <a:pt x="27870" y="7322"/>
                    <a:pt x="27891" y="7315"/>
                    <a:pt x="27915" y="7309"/>
                  </a:cubicBezTo>
                  <a:cubicBezTo>
                    <a:pt x="27985" y="7294"/>
                    <a:pt x="28051" y="7277"/>
                    <a:pt x="28103" y="7253"/>
                  </a:cubicBezTo>
                  <a:cubicBezTo>
                    <a:pt x="28124" y="7243"/>
                    <a:pt x="28144" y="7235"/>
                    <a:pt x="28162" y="7229"/>
                  </a:cubicBezTo>
                  <a:cubicBezTo>
                    <a:pt x="28176" y="7246"/>
                    <a:pt x="28200" y="7264"/>
                    <a:pt x="28193" y="7285"/>
                  </a:cubicBezTo>
                  <a:cubicBezTo>
                    <a:pt x="28176" y="7275"/>
                    <a:pt x="28163" y="7272"/>
                    <a:pt x="28146" y="7272"/>
                  </a:cubicBezTo>
                  <a:cubicBezTo>
                    <a:pt x="28137" y="7272"/>
                    <a:pt x="28128" y="7273"/>
                    <a:pt x="28117" y="7274"/>
                  </a:cubicBezTo>
                  <a:cubicBezTo>
                    <a:pt x="28061" y="7280"/>
                    <a:pt x="28058" y="7312"/>
                    <a:pt x="28030" y="7329"/>
                  </a:cubicBezTo>
                  <a:cubicBezTo>
                    <a:pt x="28020" y="7326"/>
                    <a:pt x="28010" y="7322"/>
                    <a:pt x="27999" y="7319"/>
                  </a:cubicBezTo>
                  <a:cubicBezTo>
                    <a:pt x="27989" y="7315"/>
                    <a:pt x="27980" y="7314"/>
                    <a:pt x="27971" y="7314"/>
                  </a:cubicBezTo>
                  <a:cubicBezTo>
                    <a:pt x="27953" y="7314"/>
                    <a:pt x="27938" y="7319"/>
                    <a:pt x="27930" y="7326"/>
                  </a:cubicBezTo>
                  <a:cubicBezTo>
                    <a:pt x="27912" y="7336"/>
                    <a:pt x="27919" y="7354"/>
                    <a:pt x="27950" y="7360"/>
                  </a:cubicBezTo>
                  <a:cubicBezTo>
                    <a:pt x="27957" y="7364"/>
                    <a:pt x="27971" y="7368"/>
                    <a:pt x="27971" y="7378"/>
                  </a:cubicBezTo>
                  <a:cubicBezTo>
                    <a:pt x="27953" y="7381"/>
                    <a:pt x="27967" y="7400"/>
                    <a:pt x="27947" y="7400"/>
                  </a:cubicBezTo>
                  <a:cubicBezTo>
                    <a:pt x="27944" y="7400"/>
                    <a:pt x="27940" y="7399"/>
                    <a:pt x="27936" y="7399"/>
                  </a:cubicBezTo>
                  <a:cubicBezTo>
                    <a:pt x="27921" y="7394"/>
                    <a:pt x="27907" y="7392"/>
                    <a:pt x="27895" y="7392"/>
                  </a:cubicBezTo>
                  <a:cubicBezTo>
                    <a:pt x="27859" y="7392"/>
                    <a:pt x="27839" y="7411"/>
                    <a:pt x="27826" y="7437"/>
                  </a:cubicBezTo>
                  <a:cubicBezTo>
                    <a:pt x="27838" y="7437"/>
                    <a:pt x="27851" y="7437"/>
                    <a:pt x="27864" y="7437"/>
                  </a:cubicBezTo>
                  <a:cubicBezTo>
                    <a:pt x="27884" y="7437"/>
                    <a:pt x="27904" y="7436"/>
                    <a:pt x="27922" y="7430"/>
                  </a:cubicBezTo>
                  <a:cubicBezTo>
                    <a:pt x="27959" y="7424"/>
                    <a:pt x="27986" y="7401"/>
                    <a:pt x="28026" y="7401"/>
                  </a:cubicBezTo>
                  <a:cubicBezTo>
                    <a:pt x="28030" y="7401"/>
                    <a:pt x="28035" y="7401"/>
                    <a:pt x="28040" y="7402"/>
                  </a:cubicBezTo>
                  <a:cubicBezTo>
                    <a:pt x="28051" y="7405"/>
                    <a:pt x="28054" y="7413"/>
                    <a:pt x="28054" y="7419"/>
                  </a:cubicBezTo>
                  <a:cubicBezTo>
                    <a:pt x="28044" y="7423"/>
                    <a:pt x="28030" y="7426"/>
                    <a:pt x="28034" y="7434"/>
                  </a:cubicBezTo>
                  <a:cubicBezTo>
                    <a:pt x="28036" y="7439"/>
                    <a:pt x="28044" y="7444"/>
                    <a:pt x="28054" y="7444"/>
                  </a:cubicBezTo>
                  <a:cubicBezTo>
                    <a:pt x="28056" y="7444"/>
                    <a:pt x="28059" y="7444"/>
                    <a:pt x="28061" y="7444"/>
                  </a:cubicBezTo>
                  <a:cubicBezTo>
                    <a:pt x="28073" y="7441"/>
                    <a:pt x="28088" y="7433"/>
                    <a:pt x="28100" y="7433"/>
                  </a:cubicBezTo>
                  <a:cubicBezTo>
                    <a:pt x="28102" y="7433"/>
                    <a:pt x="28104" y="7433"/>
                    <a:pt x="28106" y="7434"/>
                  </a:cubicBezTo>
                  <a:cubicBezTo>
                    <a:pt x="28119" y="7435"/>
                    <a:pt x="28130" y="7436"/>
                    <a:pt x="28138" y="7436"/>
                  </a:cubicBezTo>
                  <a:cubicBezTo>
                    <a:pt x="28187" y="7436"/>
                    <a:pt x="28158" y="7413"/>
                    <a:pt x="28138" y="7395"/>
                  </a:cubicBezTo>
                  <a:cubicBezTo>
                    <a:pt x="28138" y="7378"/>
                    <a:pt x="28079" y="7395"/>
                    <a:pt x="28099" y="7364"/>
                  </a:cubicBezTo>
                  <a:lnTo>
                    <a:pt x="28099" y="7364"/>
                  </a:lnTo>
                  <a:cubicBezTo>
                    <a:pt x="28114" y="7367"/>
                    <a:pt x="28123" y="7379"/>
                    <a:pt x="28138" y="7379"/>
                  </a:cubicBezTo>
                  <a:cubicBezTo>
                    <a:pt x="28141" y="7379"/>
                    <a:pt x="28144" y="7379"/>
                    <a:pt x="28148" y="7378"/>
                  </a:cubicBezTo>
                  <a:cubicBezTo>
                    <a:pt x="28153" y="7375"/>
                    <a:pt x="28158" y="7373"/>
                    <a:pt x="28162" y="7373"/>
                  </a:cubicBezTo>
                  <a:cubicBezTo>
                    <a:pt x="28163" y="7373"/>
                    <a:pt x="28164" y="7373"/>
                    <a:pt x="28165" y="7374"/>
                  </a:cubicBezTo>
                  <a:cubicBezTo>
                    <a:pt x="28181" y="7378"/>
                    <a:pt x="28196" y="7379"/>
                    <a:pt x="28210" y="7379"/>
                  </a:cubicBezTo>
                  <a:cubicBezTo>
                    <a:pt x="28255" y="7379"/>
                    <a:pt x="28287" y="7362"/>
                    <a:pt x="28308" y="7333"/>
                  </a:cubicBezTo>
                  <a:cubicBezTo>
                    <a:pt x="28312" y="7326"/>
                    <a:pt x="28317" y="7324"/>
                    <a:pt x="28324" y="7324"/>
                  </a:cubicBezTo>
                  <a:cubicBezTo>
                    <a:pt x="28329" y="7324"/>
                    <a:pt x="28333" y="7325"/>
                    <a:pt x="28338" y="7326"/>
                  </a:cubicBezTo>
                  <a:cubicBezTo>
                    <a:pt x="28343" y="7329"/>
                    <a:pt x="28346" y="7329"/>
                    <a:pt x="28349" y="7329"/>
                  </a:cubicBezTo>
                  <a:cubicBezTo>
                    <a:pt x="28356" y="7333"/>
                    <a:pt x="28363" y="7336"/>
                    <a:pt x="28367" y="7339"/>
                  </a:cubicBezTo>
                  <a:cubicBezTo>
                    <a:pt x="28370" y="7354"/>
                    <a:pt x="28370" y="7364"/>
                    <a:pt x="28373" y="7374"/>
                  </a:cubicBezTo>
                  <a:cubicBezTo>
                    <a:pt x="28374" y="7375"/>
                    <a:pt x="28375" y="7375"/>
                    <a:pt x="28376" y="7375"/>
                  </a:cubicBezTo>
                  <a:cubicBezTo>
                    <a:pt x="28389" y="7375"/>
                    <a:pt x="28400" y="7354"/>
                    <a:pt x="28412" y="7354"/>
                  </a:cubicBezTo>
                  <a:cubicBezTo>
                    <a:pt x="28416" y="7354"/>
                    <a:pt x="28421" y="7358"/>
                    <a:pt x="28426" y="7368"/>
                  </a:cubicBezTo>
                  <a:cubicBezTo>
                    <a:pt x="28433" y="7384"/>
                    <a:pt x="28415" y="7402"/>
                    <a:pt x="28460" y="7405"/>
                  </a:cubicBezTo>
                  <a:cubicBezTo>
                    <a:pt x="28472" y="7406"/>
                    <a:pt x="28482" y="7407"/>
                    <a:pt x="28492" y="7407"/>
                  </a:cubicBezTo>
                  <a:cubicBezTo>
                    <a:pt x="28516" y="7407"/>
                    <a:pt x="28535" y="7402"/>
                    <a:pt x="28547" y="7381"/>
                  </a:cubicBezTo>
                  <a:cubicBezTo>
                    <a:pt x="28474" y="7378"/>
                    <a:pt x="28453" y="7339"/>
                    <a:pt x="28422" y="7312"/>
                  </a:cubicBezTo>
                  <a:cubicBezTo>
                    <a:pt x="28450" y="7274"/>
                    <a:pt x="28516" y="7256"/>
                    <a:pt x="28547" y="7222"/>
                  </a:cubicBezTo>
                  <a:cubicBezTo>
                    <a:pt x="28554" y="7215"/>
                    <a:pt x="28572" y="7211"/>
                    <a:pt x="28561" y="7201"/>
                  </a:cubicBezTo>
                  <a:cubicBezTo>
                    <a:pt x="28578" y="7194"/>
                    <a:pt x="28599" y="7187"/>
                    <a:pt x="28613" y="7173"/>
                  </a:cubicBezTo>
                  <a:cubicBezTo>
                    <a:pt x="28620" y="7170"/>
                    <a:pt x="28627" y="7163"/>
                    <a:pt x="28637" y="7160"/>
                  </a:cubicBezTo>
                  <a:cubicBezTo>
                    <a:pt x="28658" y="7152"/>
                    <a:pt x="28682" y="7142"/>
                    <a:pt x="28706" y="7139"/>
                  </a:cubicBezTo>
                  <a:cubicBezTo>
                    <a:pt x="28712" y="7138"/>
                    <a:pt x="28718" y="7138"/>
                    <a:pt x="28723" y="7138"/>
                  </a:cubicBezTo>
                  <a:cubicBezTo>
                    <a:pt x="28760" y="7138"/>
                    <a:pt x="28790" y="7156"/>
                    <a:pt x="28825" y="7156"/>
                  </a:cubicBezTo>
                  <a:cubicBezTo>
                    <a:pt x="28829" y="7156"/>
                    <a:pt x="28832" y="7156"/>
                    <a:pt x="28835" y="7155"/>
                  </a:cubicBezTo>
                  <a:cubicBezTo>
                    <a:pt x="28854" y="7155"/>
                    <a:pt x="28847" y="7138"/>
                    <a:pt x="28866" y="7138"/>
                  </a:cubicBezTo>
                  <a:cubicBezTo>
                    <a:pt x="28868" y="7138"/>
                    <a:pt x="28870" y="7138"/>
                    <a:pt x="28873" y="7139"/>
                  </a:cubicBezTo>
                  <a:cubicBezTo>
                    <a:pt x="28877" y="7139"/>
                    <a:pt x="28881" y="7139"/>
                    <a:pt x="28884" y="7139"/>
                  </a:cubicBezTo>
                  <a:cubicBezTo>
                    <a:pt x="28925" y="7139"/>
                    <a:pt x="28904" y="7120"/>
                    <a:pt x="28894" y="7107"/>
                  </a:cubicBezTo>
                  <a:cubicBezTo>
                    <a:pt x="28902" y="7102"/>
                    <a:pt x="28909" y="7101"/>
                    <a:pt x="28917" y="7101"/>
                  </a:cubicBezTo>
                  <a:cubicBezTo>
                    <a:pt x="28932" y="7101"/>
                    <a:pt x="28946" y="7106"/>
                    <a:pt x="28960" y="7106"/>
                  </a:cubicBezTo>
                  <a:cubicBezTo>
                    <a:pt x="28965" y="7106"/>
                    <a:pt x="28969" y="7106"/>
                    <a:pt x="28974" y="7104"/>
                  </a:cubicBezTo>
                  <a:cubicBezTo>
                    <a:pt x="29019" y="7107"/>
                    <a:pt x="29009" y="7131"/>
                    <a:pt x="29019" y="7145"/>
                  </a:cubicBezTo>
                  <a:cubicBezTo>
                    <a:pt x="29030" y="7165"/>
                    <a:pt x="29048" y="7171"/>
                    <a:pt x="29069" y="7171"/>
                  </a:cubicBezTo>
                  <a:cubicBezTo>
                    <a:pt x="29081" y="7171"/>
                    <a:pt x="29095" y="7169"/>
                    <a:pt x="29109" y="7166"/>
                  </a:cubicBezTo>
                  <a:cubicBezTo>
                    <a:pt x="29129" y="7184"/>
                    <a:pt x="29119" y="7201"/>
                    <a:pt x="29126" y="7218"/>
                  </a:cubicBezTo>
                  <a:cubicBezTo>
                    <a:pt x="29119" y="7225"/>
                    <a:pt x="29102" y="7232"/>
                    <a:pt x="29123" y="7243"/>
                  </a:cubicBezTo>
                  <a:cubicBezTo>
                    <a:pt x="29137" y="7260"/>
                    <a:pt x="29150" y="7278"/>
                    <a:pt x="29176" y="7278"/>
                  </a:cubicBezTo>
                  <a:cubicBezTo>
                    <a:pt x="29187" y="7278"/>
                    <a:pt x="29200" y="7275"/>
                    <a:pt x="29217" y="7267"/>
                  </a:cubicBezTo>
                  <a:cubicBezTo>
                    <a:pt x="29251" y="7277"/>
                    <a:pt x="29238" y="7285"/>
                    <a:pt x="29217" y="7291"/>
                  </a:cubicBezTo>
                  <a:cubicBezTo>
                    <a:pt x="29175" y="7312"/>
                    <a:pt x="29203" y="7322"/>
                    <a:pt x="29234" y="7333"/>
                  </a:cubicBezTo>
                  <a:cubicBezTo>
                    <a:pt x="29245" y="7334"/>
                    <a:pt x="29257" y="7334"/>
                    <a:pt x="29267" y="7334"/>
                  </a:cubicBezTo>
                  <a:cubicBezTo>
                    <a:pt x="29322" y="7334"/>
                    <a:pt x="29359" y="7320"/>
                    <a:pt x="29379" y="7288"/>
                  </a:cubicBezTo>
                  <a:cubicBezTo>
                    <a:pt x="29386" y="7278"/>
                    <a:pt x="29390" y="7259"/>
                    <a:pt x="29412" y="7259"/>
                  </a:cubicBezTo>
                  <a:cubicBezTo>
                    <a:pt x="29414" y="7259"/>
                    <a:pt x="29416" y="7259"/>
                    <a:pt x="29418" y="7260"/>
                  </a:cubicBezTo>
                  <a:cubicBezTo>
                    <a:pt x="29436" y="7262"/>
                    <a:pt x="29454" y="7263"/>
                    <a:pt x="29472" y="7263"/>
                  </a:cubicBezTo>
                  <a:cubicBezTo>
                    <a:pt x="29515" y="7263"/>
                    <a:pt x="29556" y="7258"/>
                    <a:pt x="29595" y="7253"/>
                  </a:cubicBezTo>
                  <a:lnTo>
                    <a:pt x="29595" y="7253"/>
                  </a:lnTo>
                  <a:cubicBezTo>
                    <a:pt x="29587" y="7285"/>
                    <a:pt x="29637" y="7267"/>
                    <a:pt x="29654" y="7277"/>
                  </a:cubicBezTo>
                  <a:cubicBezTo>
                    <a:pt x="29659" y="7310"/>
                    <a:pt x="29668" y="7324"/>
                    <a:pt x="29693" y="7324"/>
                  </a:cubicBezTo>
                  <a:cubicBezTo>
                    <a:pt x="29705" y="7324"/>
                    <a:pt x="29720" y="7321"/>
                    <a:pt x="29741" y="7315"/>
                  </a:cubicBezTo>
                  <a:cubicBezTo>
                    <a:pt x="29765" y="7333"/>
                    <a:pt x="29796" y="7336"/>
                    <a:pt x="29827" y="7343"/>
                  </a:cubicBezTo>
                  <a:cubicBezTo>
                    <a:pt x="29849" y="7345"/>
                    <a:pt x="29871" y="7349"/>
                    <a:pt x="29893" y="7349"/>
                  </a:cubicBezTo>
                  <a:cubicBezTo>
                    <a:pt x="29912" y="7349"/>
                    <a:pt x="29931" y="7346"/>
                    <a:pt x="29949" y="7336"/>
                  </a:cubicBezTo>
                  <a:cubicBezTo>
                    <a:pt x="29955" y="7333"/>
                    <a:pt x="29966" y="7329"/>
                    <a:pt x="29973" y="7326"/>
                  </a:cubicBezTo>
                  <a:cubicBezTo>
                    <a:pt x="29975" y="7326"/>
                    <a:pt x="29976" y="7326"/>
                    <a:pt x="29978" y="7326"/>
                  </a:cubicBezTo>
                  <a:cubicBezTo>
                    <a:pt x="30011" y="7326"/>
                    <a:pt x="30034" y="7301"/>
                    <a:pt x="30067" y="7301"/>
                  </a:cubicBezTo>
                  <a:cubicBezTo>
                    <a:pt x="30077" y="7301"/>
                    <a:pt x="30087" y="7304"/>
                    <a:pt x="30098" y="7309"/>
                  </a:cubicBezTo>
                  <a:cubicBezTo>
                    <a:pt x="30123" y="7319"/>
                    <a:pt x="30148" y="7322"/>
                    <a:pt x="30174" y="7322"/>
                  </a:cubicBezTo>
                  <a:cubicBezTo>
                    <a:pt x="30209" y="7322"/>
                    <a:pt x="30244" y="7316"/>
                    <a:pt x="30278" y="7312"/>
                  </a:cubicBezTo>
                  <a:cubicBezTo>
                    <a:pt x="30292" y="7309"/>
                    <a:pt x="30292" y="7305"/>
                    <a:pt x="30288" y="7298"/>
                  </a:cubicBezTo>
                  <a:cubicBezTo>
                    <a:pt x="30286" y="7292"/>
                    <a:pt x="30278" y="7287"/>
                    <a:pt x="30273" y="7287"/>
                  </a:cubicBezTo>
                  <a:cubicBezTo>
                    <a:pt x="30272" y="7287"/>
                    <a:pt x="30272" y="7287"/>
                    <a:pt x="30271" y="7288"/>
                  </a:cubicBezTo>
                  <a:cubicBezTo>
                    <a:pt x="30261" y="7296"/>
                    <a:pt x="30252" y="7298"/>
                    <a:pt x="30243" y="7298"/>
                  </a:cubicBezTo>
                  <a:cubicBezTo>
                    <a:pt x="30222" y="7298"/>
                    <a:pt x="30203" y="7284"/>
                    <a:pt x="30183" y="7284"/>
                  </a:cubicBezTo>
                  <a:cubicBezTo>
                    <a:pt x="30181" y="7284"/>
                    <a:pt x="30180" y="7284"/>
                    <a:pt x="30178" y="7285"/>
                  </a:cubicBezTo>
                  <a:cubicBezTo>
                    <a:pt x="30164" y="7270"/>
                    <a:pt x="30119" y="7256"/>
                    <a:pt x="30143" y="7243"/>
                  </a:cubicBezTo>
                  <a:cubicBezTo>
                    <a:pt x="30209" y="7205"/>
                    <a:pt x="30136" y="7208"/>
                    <a:pt x="30112" y="7197"/>
                  </a:cubicBezTo>
                  <a:cubicBezTo>
                    <a:pt x="30108" y="7194"/>
                    <a:pt x="30101" y="7187"/>
                    <a:pt x="30104" y="7184"/>
                  </a:cubicBezTo>
                  <a:cubicBezTo>
                    <a:pt x="30115" y="7173"/>
                    <a:pt x="30125" y="7163"/>
                    <a:pt x="30098" y="7160"/>
                  </a:cubicBezTo>
                  <a:cubicBezTo>
                    <a:pt x="30093" y="7159"/>
                    <a:pt x="30089" y="7158"/>
                    <a:pt x="30086" y="7158"/>
                  </a:cubicBezTo>
                  <a:cubicBezTo>
                    <a:pt x="30069" y="7158"/>
                    <a:pt x="30060" y="7166"/>
                    <a:pt x="30060" y="7180"/>
                  </a:cubicBezTo>
                  <a:cubicBezTo>
                    <a:pt x="30060" y="7184"/>
                    <a:pt x="30056" y="7190"/>
                    <a:pt x="30056" y="7197"/>
                  </a:cubicBezTo>
                  <a:cubicBezTo>
                    <a:pt x="30040" y="7197"/>
                    <a:pt x="30024" y="7199"/>
                    <a:pt x="30008" y="7199"/>
                  </a:cubicBezTo>
                  <a:cubicBezTo>
                    <a:pt x="29999" y="7199"/>
                    <a:pt x="29991" y="7198"/>
                    <a:pt x="29983" y="7197"/>
                  </a:cubicBezTo>
                  <a:cubicBezTo>
                    <a:pt x="29931" y="7190"/>
                    <a:pt x="29928" y="7173"/>
                    <a:pt x="29966" y="7149"/>
                  </a:cubicBezTo>
                  <a:cubicBezTo>
                    <a:pt x="30015" y="7125"/>
                    <a:pt x="29994" y="7093"/>
                    <a:pt x="29976" y="7062"/>
                  </a:cubicBezTo>
                  <a:cubicBezTo>
                    <a:pt x="29962" y="7051"/>
                    <a:pt x="29928" y="7051"/>
                    <a:pt x="29935" y="7027"/>
                  </a:cubicBezTo>
                  <a:cubicBezTo>
                    <a:pt x="29941" y="7021"/>
                    <a:pt x="29936" y="7009"/>
                    <a:pt x="29952" y="7009"/>
                  </a:cubicBezTo>
                  <a:cubicBezTo>
                    <a:pt x="29954" y="7009"/>
                    <a:pt x="29956" y="7009"/>
                    <a:pt x="29959" y="7010"/>
                  </a:cubicBezTo>
                  <a:cubicBezTo>
                    <a:pt x="30011" y="7010"/>
                    <a:pt x="30021" y="6996"/>
                    <a:pt x="29997" y="6972"/>
                  </a:cubicBezTo>
                  <a:cubicBezTo>
                    <a:pt x="29981" y="6953"/>
                    <a:pt x="29991" y="6945"/>
                    <a:pt x="30006" y="6945"/>
                  </a:cubicBezTo>
                  <a:cubicBezTo>
                    <a:pt x="30011" y="6945"/>
                    <a:pt x="30016" y="6946"/>
                    <a:pt x="30021" y="6947"/>
                  </a:cubicBezTo>
                  <a:cubicBezTo>
                    <a:pt x="30034" y="6951"/>
                    <a:pt x="30047" y="6952"/>
                    <a:pt x="30059" y="6952"/>
                  </a:cubicBezTo>
                  <a:cubicBezTo>
                    <a:pt x="30085" y="6952"/>
                    <a:pt x="30110" y="6946"/>
                    <a:pt x="30136" y="6944"/>
                  </a:cubicBezTo>
                  <a:lnTo>
                    <a:pt x="30139" y="6944"/>
                  </a:lnTo>
                  <a:cubicBezTo>
                    <a:pt x="30154" y="6968"/>
                    <a:pt x="30164" y="6993"/>
                    <a:pt x="30129" y="7014"/>
                  </a:cubicBezTo>
                  <a:cubicBezTo>
                    <a:pt x="30119" y="7021"/>
                    <a:pt x="30119" y="7027"/>
                    <a:pt x="30125" y="7038"/>
                  </a:cubicBezTo>
                  <a:cubicBezTo>
                    <a:pt x="30132" y="7044"/>
                    <a:pt x="30140" y="7047"/>
                    <a:pt x="30149" y="7047"/>
                  </a:cubicBezTo>
                  <a:cubicBezTo>
                    <a:pt x="30155" y="7047"/>
                    <a:pt x="30161" y="7046"/>
                    <a:pt x="30167" y="7045"/>
                  </a:cubicBezTo>
                  <a:cubicBezTo>
                    <a:pt x="30177" y="7045"/>
                    <a:pt x="30185" y="7037"/>
                    <a:pt x="30196" y="7037"/>
                  </a:cubicBezTo>
                  <a:cubicBezTo>
                    <a:pt x="30199" y="7037"/>
                    <a:pt x="30204" y="7038"/>
                    <a:pt x="30209" y="7041"/>
                  </a:cubicBezTo>
                  <a:cubicBezTo>
                    <a:pt x="30202" y="7059"/>
                    <a:pt x="30157" y="7051"/>
                    <a:pt x="30164" y="7072"/>
                  </a:cubicBezTo>
                  <a:cubicBezTo>
                    <a:pt x="30170" y="7086"/>
                    <a:pt x="30188" y="7100"/>
                    <a:pt x="30209" y="7100"/>
                  </a:cubicBezTo>
                  <a:cubicBezTo>
                    <a:pt x="30212" y="7100"/>
                    <a:pt x="30215" y="7100"/>
                    <a:pt x="30218" y="7100"/>
                  </a:cubicBezTo>
                  <a:cubicBezTo>
                    <a:pt x="30264" y="7100"/>
                    <a:pt x="30258" y="7122"/>
                    <a:pt x="30261" y="7139"/>
                  </a:cubicBezTo>
                  <a:lnTo>
                    <a:pt x="30261" y="7166"/>
                  </a:lnTo>
                  <a:cubicBezTo>
                    <a:pt x="30247" y="7187"/>
                    <a:pt x="30285" y="7205"/>
                    <a:pt x="30278" y="7229"/>
                  </a:cubicBezTo>
                  <a:cubicBezTo>
                    <a:pt x="30275" y="7236"/>
                    <a:pt x="30281" y="7238"/>
                    <a:pt x="30288" y="7238"/>
                  </a:cubicBezTo>
                  <a:cubicBezTo>
                    <a:pt x="30296" y="7238"/>
                    <a:pt x="30306" y="7235"/>
                    <a:pt x="30309" y="7232"/>
                  </a:cubicBezTo>
                  <a:cubicBezTo>
                    <a:pt x="30321" y="7221"/>
                    <a:pt x="30330" y="7215"/>
                    <a:pt x="30341" y="7215"/>
                  </a:cubicBezTo>
                  <a:cubicBezTo>
                    <a:pt x="30351" y="7215"/>
                    <a:pt x="30363" y="7219"/>
                    <a:pt x="30378" y="7229"/>
                  </a:cubicBezTo>
                  <a:cubicBezTo>
                    <a:pt x="30384" y="7234"/>
                    <a:pt x="30397" y="7237"/>
                    <a:pt x="30410" y="7237"/>
                  </a:cubicBezTo>
                  <a:cubicBezTo>
                    <a:pt x="30425" y="7237"/>
                    <a:pt x="30441" y="7233"/>
                    <a:pt x="30448" y="7222"/>
                  </a:cubicBezTo>
                  <a:cubicBezTo>
                    <a:pt x="30458" y="7205"/>
                    <a:pt x="30428" y="7201"/>
                    <a:pt x="30407" y="7197"/>
                  </a:cubicBezTo>
                  <a:cubicBezTo>
                    <a:pt x="30403" y="7197"/>
                    <a:pt x="30399" y="7194"/>
                    <a:pt x="30396" y="7190"/>
                  </a:cubicBezTo>
                  <a:cubicBezTo>
                    <a:pt x="30420" y="7184"/>
                    <a:pt x="30399" y="7176"/>
                    <a:pt x="30393" y="7166"/>
                  </a:cubicBezTo>
                  <a:cubicBezTo>
                    <a:pt x="30424" y="7149"/>
                    <a:pt x="30476" y="7145"/>
                    <a:pt x="30476" y="7114"/>
                  </a:cubicBezTo>
                  <a:cubicBezTo>
                    <a:pt x="30528" y="7121"/>
                    <a:pt x="30503" y="7149"/>
                    <a:pt x="30521" y="7166"/>
                  </a:cubicBezTo>
                  <a:cubicBezTo>
                    <a:pt x="30537" y="7163"/>
                    <a:pt x="30523" y="7142"/>
                    <a:pt x="30552" y="7142"/>
                  </a:cubicBezTo>
                  <a:cubicBezTo>
                    <a:pt x="30554" y="7142"/>
                    <a:pt x="30557" y="7142"/>
                    <a:pt x="30559" y="7142"/>
                  </a:cubicBezTo>
                  <a:cubicBezTo>
                    <a:pt x="30538" y="7173"/>
                    <a:pt x="30570" y="7173"/>
                    <a:pt x="30604" y="7173"/>
                  </a:cubicBezTo>
                  <a:cubicBezTo>
                    <a:pt x="30610" y="7173"/>
                    <a:pt x="30617" y="7174"/>
                    <a:pt x="30623" y="7174"/>
                  </a:cubicBezTo>
                  <a:cubicBezTo>
                    <a:pt x="30667" y="7174"/>
                    <a:pt x="30702" y="7163"/>
                    <a:pt x="30726" y="7139"/>
                  </a:cubicBezTo>
                  <a:cubicBezTo>
                    <a:pt x="30738" y="7128"/>
                    <a:pt x="30752" y="7121"/>
                    <a:pt x="30765" y="7121"/>
                  </a:cubicBezTo>
                  <a:cubicBezTo>
                    <a:pt x="30774" y="7121"/>
                    <a:pt x="30783" y="7124"/>
                    <a:pt x="30791" y="7131"/>
                  </a:cubicBezTo>
                  <a:cubicBezTo>
                    <a:pt x="30808" y="7146"/>
                    <a:pt x="30827" y="7152"/>
                    <a:pt x="30848" y="7152"/>
                  </a:cubicBezTo>
                  <a:cubicBezTo>
                    <a:pt x="30856" y="7152"/>
                    <a:pt x="30865" y="7151"/>
                    <a:pt x="30875" y="7149"/>
                  </a:cubicBezTo>
                  <a:cubicBezTo>
                    <a:pt x="30881" y="7147"/>
                    <a:pt x="30886" y="7147"/>
                    <a:pt x="30891" y="7147"/>
                  </a:cubicBezTo>
                  <a:cubicBezTo>
                    <a:pt x="30919" y="7147"/>
                    <a:pt x="30920" y="7171"/>
                    <a:pt x="30940" y="7180"/>
                  </a:cubicBezTo>
                  <a:cubicBezTo>
                    <a:pt x="30955" y="7187"/>
                    <a:pt x="30937" y="7201"/>
                    <a:pt x="30916" y="7208"/>
                  </a:cubicBezTo>
                  <a:cubicBezTo>
                    <a:pt x="30895" y="7211"/>
                    <a:pt x="30875" y="7218"/>
                    <a:pt x="30895" y="7235"/>
                  </a:cubicBezTo>
                  <a:cubicBezTo>
                    <a:pt x="30903" y="7241"/>
                    <a:pt x="30911" y="7243"/>
                    <a:pt x="30920" y="7243"/>
                  </a:cubicBezTo>
                  <a:cubicBezTo>
                    <a:pt x="30930" y="7243"/>
                    <a:pt x="30939" y="7241"/>
                    <a:pt x="30948" y="7235"/>
                  </a:cubicBezTo>
                  <a:cubicBezTo>
                    <a:pt x="30975" y="7215"/>
                    <a:pt x="31024" y="7208"/>
                    <a:pt x="31010" y="7173"/>
                  </a:cubicBezTo>
                  <a:cubicBezTo>
                    <a:pt x="31010" y="7166"/>
                    <a:pt x="31007" y="7160"/>
                    <a:pt x="31020" y="7160"/>
                  </a:cubicBezTo>
                  <a:cubicBezTo>
                    <a:pt x="31023" y="7158"/>
                    <a:pt x="31026" y="7158"/>
                    <a:pt x="31029" y="7158"/>
                  </a:cubicBezTo>
                  <a:cubicBezTo>
                    <a:pt x="31036" y="7158"/>
                    <a:pt x="31041" y="7161"/>
                    <a:pt x="31041" y="7166"/>
                  </a:cubicBezTo>
                  <a:cubicBezTo>
                    <a:pt x="31035" y="7184"/>
                    <a:pt x="31070" y="7201"/>
                    <a:pt x="31038" y="7215"/>
                  </a:cubicBezTo>
                  <a:cubicBezTo>
                    <a:pt x="31031" y="7218"/>
                    <a:pt x="31024" y="7225"/>
                    <a:pt x="31035" y="7229"/>
                  </a:cubicBezTo>
                  <a:cubicBezTo>
                    <a:pt x="31048" y="7234"/>
                    <a:pt x="31063" y="7235"/>
                    <a:pt x="31078" y="7235"/>
                  </a:cubicBezTo>
                  <a:cubicBezTo>
                    <a:pt x="31093" y="7235"/>
                    <a:pt x="31109" y="7234"/>
                    <a:pt x="31124" y="7232"/>
                  </a:cubicBezTo>
                  <a:cubicBezTo>
                    <a:pt x="31153" y="7229"/>
                    <a:pt x="31149" y="7215"/>
                    <a:pt x="31142" y="7201"/>
                  </a:cubicBezTo>
                  <a:cubicBezTo>
                    <a:pt x="31139" y="7187"/>
                    <a:pt x="31128" y="7160"/>
                    <a:pt x="31156" y="7160"/>
                  </a:cubicBezTo>
                  <a:cubicBezTo>
                    <a:pt x="31159" y="7160"/>
                    <a:pt x="31162" y="7160"/>
                    <a:pt x="31165" y="7160"/>
                  </a:cubicBezTo>
                  <a:cubicBezTo>
                    <a:pt x="31202" y="7160"/>
                    <a:pt x="31231" y="7142"/>
                    <a:pt x="31267" y="7142"/>
                  </a:cubicBezTo>
                  <a:cubicBezTo>
                    <a:pt x="31312" y="7142"/>
                    <a:pt x="31350" y="7152"/>
                    <a:pt x="31340" y="7184"/>
                  </a:cubicBezTo>
                  <a:cubicBezTo>
                    <a:pt x="31323" y="7232"/>
                    <a:pt x="31374" y="7243"/>
                    <a:pt x="31423" y="7260"/>
                  </a:cubicBezTo>
                  <a:cubicBezTo>
                    <a:pt x="31425" y="7259"/>
                    <a:pt x="31426" y="7259"/>
                    <a:pt x="31427" y="7259"/>
                  </a:cubicBezTo>
                  <a:cubicBezTo>
                    <a:pt x="31439" y="7259"/>
                    <a:pt x="31442" y="7271"/>
                    <a:pt x="31459" y="7271"/>
                  </a:cubicBezTo>
                  <a:cubicBezTo>
                    <a:pt x="31461" y="7271"/>
                    <a:pt x="31463" y="7271"/>
                    <a:pt x="31465" y="7270"/>
                  </a:cubicBezTo>
                  <a:cubicBezTo>
                    <a:pt x="31448" y="7250"/>
                    <a:pt x="31472" y="7239"/>
                    <a:pt x="31489" y="7225"/>
                  </a:cubicBezTo>
                  <a:cubicBezTo>
                    <a:pt x="31527" y="7233"/>
                    <a:pt x="31565" y="7243"/>
                    <a:pt x="31603" y="7243"/>
                  </a:cubicBezTo>
                  <a:cubicBezTo>
                    <a:pt x="31630" y="7243"/>
                    <a:pt x="31657" y="7238"/>
                    <a:pt x="31683" y="7222"/>
                  </a:cubicBezTo>
                  <a:cubicBezTo>
                    <a:pt x="31689" y="7218"/>
                    <a:pt x="31696" y="7216"/>
                    <a:pt x="31704" y="7216"/>
                  </a:cubicBezTo>
                  <a:cubicBezTo>
                    <a:pt x="31711" y="7216"/>
                    <a:pt x="31718" y="7218"/>
                    <a:pt x="31721" y="7222"/>
                  </a:cubicBezTo>
                  <a:cubicBezTo>
                    <a:pt x="31752" y="7270"/>
                    <a:pt x="31836" y="7267"/>
                    <a:pt x="31895" y="7301"/>
                  </a:cubicBezTo>
                  <a:cubicBezTo>
                    <a:pt x="31888" y="7270"/>
                    <a:pt x="31826" y="7253"/>
                    <a:pt x="31864" y="7222"/>
                  </a:cubicBezTo>
                  <a:lnTo>
                    <a:pt x="31864" y="7222"/>
                  </a:lnTo>
                  <a:cubicBezTo>
                    <a:pt x="31873" y="7227"/>
                    <a:pt x="31870" y="7246"/>
                    <a:pt x="31881" y="7246"/>
                  </a:cubicBezTo>
                  <a:cubicBezTo>
                    <a:pt x="31886" y="7246"/>
                    <a:pt x="31894" y="7241"/>
                    <a:pt x="31909" y="7229"/>
                  </a:cubicBezTo>
                  <a:cubicBezTo>
                    <a:pt x="31940" y="7205"/>
                    <a:pt x="32006" y="7180"/>
                    <a:pt x="32058" y="7176"/>
                  </a:cubicBezTo>
                  <a:cubicBezTo>
                    <a:pt x="32124" y="7170"/>
                    <a:pt x="32120" y="7160"/>
                    <a:pt x="32099" y="7131"/>
                  </a:cubicBezTo>
                  <a:lnTo>
                    <a:pt x="32099" y="7131"/>
                  </a:lnTo>
                  <a:cubicBezTo>
                    <a:pt x="32103" y="7132"/>
                    <a:pt x="32107" y="7132"/>
                    <a:pt x="32111" y="7132"/>
                  </a:cubicBezTo>
                  <a:cubicBezTo>
                    <a:pt x="32156" y="7132"/>
                    <a:pt x="32163" y="7112"/>
                    <a:pt x="32179" y="7086"/>
                  </a:cubicBezTo>
                  <a:cubicBezTo>
                    <a:pt x="32204" y="7048"/>
                    <a:pt x="32155" y="7045"/>
                    <a:pt x="32141" y="7024"/>
                  </a:cubicBezTo>
                  <a:cubicBezTo>
                    <a:pt x="32131" y="7011"/>
                    <a:pt x="32107" y="7004"/>
                    <a:pt x="32081" y="7004"/>
                  </a:cubicBezTo>
                  <a:cubicBezTo>
                    <a:pt x="32073" y="7004"/>
                    <a:pt x="32063" y="7005"/>
                    <a:pt x="32055" y="7006"/>
                  </a:cubicBezTo>
                  <a:cubicBezTo>
                    <a:pt x="32040" y="7010"/>
                    <a:pt x="32028" y="7011"/>
                    <a:pt x="32018" y="7011"/>
                  </a:cubicBezTo>
                  <a:cubicBezTo>
                    <a:pt x="31986" y="7011"/>
                    <a:pt x="31978" y="6995"/>
                    <a:pt x="31978" y="6968"/>
                  </a:cubicBezTo>
                  <a:cubicBezTo>
                    <a:pt x="31986" y="6957"/>
                    <a:pt x="31998" y="6953"/>
                    <a:pt x="32011" y="6953"/>
                  </a:cubicBezTo>
                  <a:cubicBezTo>
                    <a:pt x="32025" y="6953"/>
                    <a:pt x="32040" y="6958"/>
                    <a:pt x="32051" y="6961"/>
                  </a:cubicBezTo>
                  <a:cubicBezTo>
                    <a:pt x="32079" y="6976"/>
                    <a:pt x="32106" y="6990"/>
                    <a:pt x="32134" y="6990"/>
                  </a:cubicBezTo>
                  <a:cubicBezTo>
                    <a:pt x="32152" y="6990"/>
                    <a:pt x="32170" y="6985"/>
                    <a:pt x="32189" y="6972"/>
                  </a:cubicBezTo>
                  <a:cubicBezTo>
                    <a:pt x="32194" y="6972"/>
                    <a:pt x="32204" y="6976"/>
                    <a:pt x="32210" y="6976"/>
                  </a:cubicBezTo>
                  <a:cubicBezTo>
                    <a:pt x="32213" y="6976"/>
                    <a:pt x="32219" y="6976"/>
                    <a:pt x="32226" y="6976"/>
                  </a:cubicBezTo>
                  <a:cubicBezTo>
                    <a:pt x="32277" y="6976"/>
                    <a:pt x="32409" y="6967"/>
                    <a:pt x="32436" y="6961"/>
                  </a:cubicBezTo>
                  <a:cubicBezTo>
                    <a:pt x="32439" y="6958"/>
                    <a:pt x="32443" y="6955"/>
                    <a:pt x="32447" y="6951"/>
                  </a:cubicBezTo>
                  <a:cubicBezTo>
                    <a:pt x="32402" y="6947"/>
                    <a:pt x="32405" y="6923"/>
                    <a:pt x="32402" y="6902"/>
                  </a:cubicBezTo>
                  <a:cubicBezTo>
                    <a:pt x="32402" y="6899"/>
                    <a:pt x="32394" y="6892"/>
                    <a:pt x="32384" y="6892"/>
                  </a:cubicBezTo>
                  <a:lnTo>
                    <a:pt x="32343" y="6892"/>
                  </a:lnTo>
                  <a:cubicBezTo>
                    <a:pt x="32321" y="6887"/>
                    <a:pt x="32300" y="6884"/>
                    <a:pt x="32279" y="6884"/>
                  </a:cubicBezTo>
                  <a:cubicBezTo>
                    <a:pt x="32247" y="6884"/>
                    <a:pt x="32215" y="6890"/>
                    <a:pt x="32183" y="6899"/>
                  </a:cubicBezTo>
                  <a:cubicBezTo>
                    <a:pt x="32173" y="6902"/>
                    <a:pt x="32155" y="6902"/>
                    <a:pt x="32159" y="6913"/>
                  </a:cubicBezTo>
                  <a:cubicBezTo>
                    <a:pt x="32161" y="6921"/>
                    <a:pt x="32168" y="6924"/>
                    <a:pt x="32177" y="6924"/>
                  </a:cubicBezTo>
                  <a:cubicBezTo>
                    <a:pt x="32180" y="6924"/>
                    <a:pt x="32183" y="6924"/>
                    <a:pt x="32186" y="6923"/>
                  </a:cubicBezTo>
                  <a:cubicBezTo>
                    <a:pt x="32198" y="6919"/>
                    <a:pt x="32205" y="6918"/>
                    <a:pt x="32209" y="6918"/>
                  </a:cubicBezTo>
                  <a:cubicBezTo>
                    <a:pt x="32219" y="6918"/>
                    <a:pt x="32212" y="6926"/>
                    <a:pt x="32207" y="6934"/>
                  </a:cubicBezTo>
                  <a:cubicBezTo>
                    <a:pt x="32200" y="6937"/>
                    <a:pt x="32189" y="6941"/>
                    <a:pt x="32179" y="6944"/>
                  </a:cubicBezTo>
                  <a:cubicBezTo>
                    <a:pt x="32173" y="6947"/>
                    <a:pt x="32167" y="6948"/>
                    <a:pt x="32161" y="6948"/>
                  </a:cubicBezTo>
                  <a:cubicBezTo>
                    <a:pt x="32144" y="6948"/>
                    <a:pt x="32129" y="6940"/>
                    <a:pt x="32114" y="6937"/>
                  </a:cubicBezTo>
                  <a:cubicBezTo>
                    <a:pt x="32117" y="6913"/>
                    <a:pt x="32159" y="6882"/>
                    <a:pt x="32072" y="6882"/>
                  </a:cubicBezTo>
                  <a:cubicBezTo>
                    <a:pt x="32055" y="6882"/>
                    <a:pt x="32055" y="6857"/>
                    <a:pt x="32072" y="6854"/>
                  </a:cubicBezTo>
                  <a:cubicBezTo>
                    <a:pt x="32144" y="6847"/>
                    <a:pt x="32120" y="6819"/>
                    <a:pt x="32114" y="6792"/>
                  </a:cubicBezTo>
                  <a:cubicBezTo>
                    <a:pt x="32123" y="6789"/>
                    <a:pt x="32131" y="6788"/>
                    <a:pt x="32138" y="6788"/>
                  </a:cubicBezTo>
                  <a:cubicBezTo>
                    <a:pt x="32153" y="6788"/>
                    <a:pt x="32166" y="6793"/>
                    <a:pt x="32179" y="6802"/>
                  </a:cubicBezTo>
                  <a:cubicBezTo>
                    <a:pt x="32189" y="6809"/>
                    <a:pt x="32200" y="6813"/>
                    <a:pt x="32211" y="6813"/>
                  </a:cubicBezTo>
                  <a:cubicBezTo>
                    <a:pt x="32220" y="6813"/>
                    <a:pt x="32230" y="6810"/>
                    <a:pt x="32239" y="6802"/>
                  </a:cubicBezTo>
                  <a:cubicBezTo>
                    <a:pt x="32259" y="6781"/>
                    <a:pt x="32239" y="6777"/>
                    <a:pt x="32214" y="6771"/>
                  </a:cubicBezTo>
                  <a:cubicBezTo>
                    <a:pt x="32204" y="6771"/>
                    <a:pt x="32176" y="6764"/>
                    <a:pt x="32189" y="6753"/>
                  </a:cubicBezTo>
                  <a:cubicBezTo>
                    <a:pt x="32224" y="6729"/>
                    <a:pt x="32169" y="6722"/>
                    <a:pt x="32179" y="6702"/>
                  </a:cubicBezTo>
                  <a:lnTo>
                    <a:pt x="32179" y="6702"/>
                  </a:lnTo>
                  <a:cubicBezTo>
                    <a:pt x="32192" y="6706"/>
                    <a:pt x="32201" y="6708"/>
                    <a:pt x="32207" y="6708"/>
                  </a:cubicBezTo>
                  <a:cubicBezTo>
                    <a:pt x="32226" y="6708"/>
                    <a:pt x="32224" y="6692"/>
                    <a:pt x="32224" y="6677"/>
                  </a:cubicBezTo>
                  <a:cubicBezTo>
                    <a:pt x="32228" y="6656"/>
                    <a:pt x="32207" y="6649"/>
                    <a:pt x="32183" y="6643"/>
                  </a:cubicBezTo>
                  <a:cubicBezTo>
                    <a:pt x="32162" y="6632"/>
                    <a:pt x="32159" y="6618"/>
                    <a:pt x="32169" y="6604"/>
                  </a:cubicBezTo>
                  <a:cubicBezTo>
                    <a:pt x="32171" y="6604"/>
                    <a:pt x="32173" y="6603"/>
                    <a:pt x="32175" y="6603"/>
                  </a:cubicBezTo>
                  <a:cubicBezTo>
                    <a:pt x="32193" y="6603"/>
                    <a:pt x="32200" y="6623"/>
                    <a:pt x="32219" y="6623"/>
                  </a:cubicBezTo>
                  <a:cubicBezTo>
                    <a:pt x="32223" y="6623"/>
                    <a:pt x="32229" y="6621"/>
                    <a:pt x="32235" y="6618"/>
                  </a:cubicBezTo>
                  <a:cubicBezTo>
                    <a:pt x="32242" y="6620"/>
                    <a:pt x="32249" y="6620"/>
                    <a:pt x="32256" y="6620"/>
                  </a:cubicBezTo>
                  <a:cubicBezTo>
                    <a:pt x="32265" y="6620"/>
                    <a:pt x="32274" y="6620"/>
                    <a:pt x="32283" y="6620"/>
                  </a:cubicBezTo>
                  <a:cubicBezTo>
                    <a:pt x="32299" y="6620"/>
                    <a:pt x="32315" y="6622"/>
                    <a:pt x="32328" y="6632"/>
                  </a:cubicBezTo>
                  <a:cubicBezTo>
                    <a:pt x="32357" y="6634"/>
                    <a:pt x="32387" y="6641"/>
                    <a:pt x="32416" y="6641"/>
                  </a:cubicBezTo>
                  <a:cubicBezTo>
                    <a:pt x="32430" y="6641"/>
                    <a:pt x="32443" y="6640"/>
                    <a:pt x="32457" y="6635"/>
                  </a:cubicBezTo>
                  <a:cubicBezTo>
                    <a:pt x="32460" y="6632"/>
                    <a:pt x="32464" y="6632"/>
                    <a:pt x="32464" y="6632"/>
                  </a:cubicBezTo>
                  <a:cubicBezTo>
                    <a:pt x="32471" y="6632"/>
                    <a:pt x="32474" y="6628"/>
                    <a:pt x="32478" y="6628"/>
                  </a:cubicBezTo>
                  <a:cubicBezTo>
                    <a:pt x="32481" y="6657"/>
                    <a:pt x="32492" y="6666"/>
                    <a:pt x="32506" y="6666"/>
                  </a:cubicBezTo>
                  <a:cubicBezTo>
                    <a:pt x="32528" y="6666"/>
                    <a:pt x="32559" y="6642"/>
                    <a:pt x="32583" y="6642"/>
                  </a:cubicBezTo>
                  <a:cubicBezTo>
                    <a:pt x="32585" y="6642"/>
                    <a:pt x="32587" y="6642"/>
                    <a:pt x="32589" y="6643"/>
                  </a:cubicBezTo>
                  <a:cubicBezTo>
                    <a:pt x="32592" y="6644"/>
                    <a:pt x="32595" y="6644"/>
                    <a:pt x="32598" y="6644"/>
                  </a:cubicBezTo>
                  <a:cubicBezTo>
                    <a:pt x="32613" y="6644"/>
                    <a:pt x="32620" y="6630"/>
                    <a:pt x="32623" y="6618"/>
                  </a:cubicBezTo>
                  <a:cubicBezTo>
                    <a:pt x="32627" y="6601"/>
                    <a:pt x="32606" y="6601"/>
                    <a:pt x="32589" y="6593"/>
                  </a:cubicBezTo>
                  <a:cubicBezTo>
                    <a:pt x="32572" y="6587"/>
                    <a:pt x="32543" y="6598"/>
                    <a:pt x="32537" y="6577"/>
                  </a:cubicBezTo>
                  <a:lnTo>
                    <a:pt x="32537" y="6577"/>
                  </a:lnTo>
                  <a:cubicBezTo>
                    <a:pt x="32565" y="6578"/>
                    <a:pt x="32592" y="6580"/>
                    <a:pt x="32619" y="6580"/>
                  </a:cubicBezTo>
                  <a:cubicBezTo>
                    <a:pt x="32647" y="6580"/>
                    <a:pt x="32674" y="6578"/>
                    <a:pt x="32703" y="6573"/>
                  </a:cubicBezTo>
                  <a:cubicBezTo>
                    <a:pt x="32712" y="6571"/>
                    <a:pt x="32721" y="6570"/>
                    <a:pt x="32729" y="6570"/>
                  </a:cubicBezTo>
                  <a:cubicBezTo>
                    <a:pt x="32752" y="6570"/>
                    <a:pt x="32773" y="6576"/>
                    <a:pt x="32793" y="6583"/>
                  </a:cubicBezTo>
                  <a:cubicBezTo>
                    <a:pt x="32804" y="6587"/>
                    <a:pt x="32818" y="6590"/>
                    <a:pt x="32828" y="6593"/>
                  </a:cubicBezTo>
                  <a:cubicBezTo>
                    <a:pt x="32891" y="6577"/>
                    <a:pt x="32956" y="6556"/>
                    <a:pt x="33019" y="6535"/>
                  </a:cubicBezTo>
                  <a:cubicBezTo>
                    <a:pt x="33040" y="6531"/>
                    <a:pt x="33043" y="6521"/>
                    <a:pt x="33022" y="6510"/>
                  </a:cubicBezTo>
                  <a:cubicBezTo>
                    <a:pt x="33005" y="6503"/>
                    <a:pt x="32988" y="6493"/>
                    <a:pt x="32985" y="6483"/>
                  </a:cubicBezTo>
                  <a:cubicBezTo>
                    <a:pt x="32998" y="6476"/>
                    <a:pt x="33009" y="6473"/>
                    <a:pt x="33017" y="6473"/>
                  </a:cubicBezTo>
                  <a:cubicBezTo>
                    <a:pt x="33035" y="6473"/>
                    <a:pt x="33045" y="6485"/>
                    <a:pt x="33057" y="6497"/>
                  </a:cubicBezTo>
                  <a:cubicBezTo>
                    <a:pt x="33057" y="6497"/>
                    <a:pt x="33057" y="6500"/>
                    <a:pt x="33060" y="6500"/>
                  </a:cubicBezTo>
                  <a:cubicBezTo>
                    <a:pt x="33092" y="6521"/>
                    <a:pt x="33089" y="6538"/>
                    <a:pt x="33050" y="6552"/>
                  </a:cubicBezTo>
                  <a:cubicBezTo>
                    <a:pt x="33033" y="6559"/>
                    <a:pt x="33022" y="6566"/>
                    <a:pt x="33030" y="6580"/>
                  </a:cubicBezTo>
                  <a:cubicBezTo>
                    <a:pt x="33036" y="6590"/>
                    <a:pt x="33050" y="6590"/>
                    <a:pt x="33064" y="6590"/>
                  </a:cubicBezTo>
                  <a:cubicBezTo>
                    <a:pt x="33119" y="6583"/>
                    <a:pt x="33179" y="6580"/>
                    <a:pt x="33234" y="6569"/>
                  </a:cubicBezTo>
                  <a:cubicBezTo>
                    <a:pt x="33259" y="6566"/>
                    <a:pt x="33262" y="6556"/>
                    <a:pt x="33269" y="6545"/>
                  </a:cubicBezTo>
                  <a:cubicBezTo>
                    <a:pt x="33279" y="6524"/>
                    <a:pt x="33251" y="6531"/>
                    <a:pt x="33244" y="6528"/>
                  </a:cubicBezTo>
                  <a:cubicBezTo>
                    <a:pt x="33227" y="6521"/>
                    <a:pt x="33227" y="6521"/>
                    <a:pt x="33259" y="6510"/>
                  </a:cubicBezTo>
                  <a:cubicBezTo>
                    <a:pt x="33280" y="6507"/>
                    <a:pt x="33280" y="6485"/>
                    <a:pt x="33304" y="6485"/>
                  </a:cubicBezTo>
                  <a:cubicBezTo>
                    <a:pt x="33307" y="6485"/>
                    <a:pt x="33310" y="6485"/>
                    <a:pt x="33313" y="6486"/>
                  </a:cubicBezTo>
                  <a:lnTo>
                    <a:pt x="33318" y="6486"/>
                  </a:lnTo>
                  <a:cubicBezTo>
                    <a:pt x="33318" y="6518"/>
                    <a:pt x="33342" y="6535"/>
                    <a:pt x="33397" y="6535"/>
                  </a:cubicBezTo>
                  <a:cubicBezTo>
                    <a:pt x="33414" y="6529"/>
                    <a:pt x="33433" y="6527"/>
                    <a:pt x="33451" y="6527"/>
                  </a:cubicBezTo>
                  <a:cubicBezTo>
                    <a:pt x="33468" y="6527"/>
                    <a:pt x="33484" y="6528"/>
                    <a:pt x="33499" y="6528"/>
                  </a:cubicBezTo>
                  <a:cubicBezTo>
                    <a:pt x="33506" y="6528"/>
                    <a:pt x="33512" y="6528"/>
                    <a:pt x="33518" y="6528"/>
                  </a:cubicBezTo>
                  <a:lnTo>
                    <a:pt x="33518" y="6535"/>
                  </a:lnTo>
                  <a:cubicBezTo>
                    <a:pt x="33480" y="6545"/>
                    <a:pt x="33456" y="6559"/>
                    <a:pt x="33443" y="6590"/>
                  </a:cubicBezTo>
                  <a:cubicBezTo>
                    <a:pt x="33468" y="6583"/>
                    <a:pt x="33494" y="6579"/>
                    <a:pt x="33520" y="6579"/>
                  </a:cubicBezTo>
                  <a:cubicBezTo>
                    <a:pt x="33529" y="6579"/>
                    <a:pt x="33538" y="6579"/>
                    <a:pt x="33547" y="6580"/>
                  </a:cubicBezTo>
                  <a:cubicBezTo>
                    <a:pt x="33561" y="6589"/>
                    <a:pt x="33579" y="6597"/>
                    <a:pt x="33597" y="6597"/>
                  </a:cubicBezTo>
                  <a:cubicBezTo>
                    <a:pt x="33606" y="6597"/>
                    <a:pt x="33614" y="6595"/>
                    <a:pt x="33622" y="6590"/>
                  </a:cubicBezTo>
                  <a:cubicBezTo>
                    <a:pt x="33657" y="6573"/>
                    <a:pt x="33696" y="6569"/>
                    <a:pt x="33734" y="6569"/>
                  </a:cubicBezTo>
                  <a:cubicBezTo>
                    <a:pt x="33765" y="6569"/>
                    <a:pt x="33776" y="6559"/>
                    <a:pt x="33761" y="6542"/>
                  </a:cubicBezTo>
                  <a:cubicBezTo>
                    <a:pt x="33782" y="6535"/>
                    <a:pt x="33810" y="6538"/>
                    <a:pt x="33817" y="6518"/>
                  </a:cubicBezTo>
                  <a:cubicBezTo>
                    <a:pt x="33828" y="6519"/>
                    <a:pt x="33839" y="6520"/>
                    <a:pt x="33849" y="6520"/>
                  </a:cubicBezTo>
                  <a:cubicBezTo>
                    <a:pt x="33914" y="6520"/>
                    <a:pt x="33958" y="6487"/>
                    <a:pt x="34015" y="6473"/>
                  </a:cubicBezTo>
                  <a:cubicBezTo>
                    <a:pt x="34029" y="6465"/>
                    <a:pt x="34042" y="6459"/>
                    <a:pt x="34060" y="6459"/>
                  </a:cubicBezTo>
                  <a:cubicBezTo>
                    <a:pt x="34072" y="6438"/>
                    <a:pt x="34091" y="6411"/>
                    <a:pt x="34123" y="6411"/>
                  </a:cubicBezTo>
                  <a:cubicBezTo>
                    <a:pt x="34128" y="6411"/>
                    <a:pt x="34134" y="6412"/>
                    <a:pt x="34139" y="6414"/>
                  </a:cubicBezTo>
                  <a:cubicBezTo>
                    <a:pt x="34152" y="6416"/>
                    <a:pt x="34162" y="6418"/>
                    <a:pt x="34170" y="6418"/>
                  </a:cubicBezTo>
                  <a:cubicBezTo>
                    <a:pt x="34196" y="6418"/>
                    <a:pt x="34193" y="6401"/>
                    <a:pt x="34199" y="6385"/>
                  </a:cubicBezTo>
                  <a:cubicBezTo>
                    <a:pt x="34199" y="6379"/>
                    <a:pt x="34202" y="6369"/>
                    <a:pt x="34205" y="6361"/>
                  </a:cubicBezTo>
                  <a:cubicBezTo>
                    <a:pt x="34209" y="6354"/>
                    <a:pt x="34237" y="6358"/>
                    <a:pt x="34219" y="6344"/>
                  </a:cubicBezTo>
                  <a:cubicBezTo>
                    <a:pt x="34210" y="6338"/>
                    <a:pt x="34195" y="6325"/>
                    <a:pt x="34184" y="6325"/>
                  </a:cubicBezTo>
                  <a:cubicBezTo>
                    <a:pt x="34182" y="6325"/>
                    <a:pt x="34179" y="6326"/>
                    <a:pt x="34178" y="6327"/>
                  </a:cubicBezTo>
                  <a:cubicBezTo>
                    <a:pt x="34161" y="6338"/>
                    <a:pt x="34142" y="6341"/>
                    <a:pt x="34122" y="6341"/>
                  </a:cubicBezTo>
                  <a:cubicBezTo>
                    <a:pt x="34097" y="6341"/>
                    <a:pt x="34072" y="6337"/>
                    <a:pt x="34047" y="6337"/>
                  </a:cubicBezTo>
                  <a:cubicBezTo>
                    <a:pt x="34043" y="6337"/>
                    <a:pt x="34039" y="6337"/>
                    <a:pt x="34035" y="6337"/>
                  </a:cubicBezTo>
                  <a:cubicBezTo>
                    <a:pt x="34016" y="6340"/>
                    <a:pt x="33997" y="6341"/>
                    <a:pt x="33979" y="6341"/>
                  </a:cubicBezTo>
                  <a:cubicBezTo>
                    <a:pt x="33894" y="6341"/>
                    <a:pt x="33812" y="6319"/>
                    <a:pt x="33726" y="6319"/>
                  </a:cubicBezTo>
                  <a:cubicBezTo>
                    <a:pt x="33725" y="6320"/>
                    <a:pt x="33723" y="6320"/>
                    <a:pt x="33720" y="6320"/>
                  </a:cubicBezTo>
                  <a:cubicBezTo>
                    <a:pt x="33702" y="6320"/>
                    <a:pt x="33673" y="6308"/>
                    <a:pt x="33682" y="6299"/>
                  </a:cubicBezTo>
                  <a:cubicBezTo>
                    <a:pt x="33699" y="6276"/>
                    <a:pt x="33678" y="6268"/>
                    <a:pt x="33663" y="6268"/>
                  </a:cubicBezTo>
                  <a:cubicBezTo>
                    <a:pt x="33657" y="6268"/>
                    <a:pt x="33653" y="6269"/>
                    <a:pt x="33651" y="6271"/>
                  </a:cubicBezTo>
                  <a:cubicBezTo>
                    <a:pt x="33644" y="6278"/>
                    <a:pt x="33639" y="6280"/>
                    <a:pt x="33634" y="6280"/>
                  </a:cubicBezTo>
                  <a:cubicBezTo>
                    <a:pt x="33620" y="6280"/>
                    <a:pt x="33612" y="6260"/>
                    <a:pt x="33601" y="6260"/>
                  </a:cubicBezTo>
                  <a:cubicBezTo>
                    <a:pt x="33597" y="6260"/>
                    <a:pt x="33593" y="6262"/>
                    <a:pt x="33588" y="6268"/>
                  </a:cubicBezTo>
                  <a:cubicBezTo>
                    <a:pt x="33583" y="6273"/>
                    <a:pt x="33579" y="6275"/>
                    <a:pt x="33574" y="6275"/>
                  </a:cubicBezTo>
                  <a:cubicBezTo>
                    <a:pt x="33564" y="6275"/>
                    <a:pt x="33556" y="6265"/>
                    <a:pt x="33547" y="6265"/>
                  </a:cubicBezTo>
                  <a:lnTo>
                    <a:pt x="33547" y="6219"/>
                  </a:lnTo>
                  <a:cubicBezTo>
                    <a:pt x="33559" y="6214"/>
                    <a:pt x="33571" y="6212"/>
                    <a:pt x="33583" y="6212"/>
                  </a:cubicBezTo>
                  <a:cubicBezTo>
                    <a:pt x="33615" y="6212"/>
                    <a:pt x="33646" y="6225"/>
                    <a:pt x="33677" y="6225"/>
                  </a:cubicBezTo>
                  <a:cubicBezTo>
                    <a:pt x="33683" y="6225"/>
                    <a:pt x="33689" y="6224"/>
                    <a:pt x="33696" y="6223"/>
                  </a:cubicBezTo>
                  <a:cubicBezTo>
                    <a:pt x="33727" y="6224"/>
                    <a:pt x="33759" y="6224"/>
                    <a:pt x="33791" y="6224"/>
                  </a:cubicBezTo>
                  <a:cubicBezTo>
                    <a:pt x="34039" y="6224"/>
                    <a:pt x="34285" y="6202"/>
                    <a:pt x="34528" y="6174"/>
                  </a:cubicBezTo>
                  <a:cubicBezTo>
                    <a:pt x="34597" y="6167"/>
                    <a:pt x="34671" y="6164"/>
                    <a:pt x="34736" y="6146"/>
                  </a:cubicBezTo>
                  <a:cubicBezTo>
                    <a:pt x="34791" y="6150"/>
                    <a:pt x="34851" y="6146"/>
                    <a:pt x="34903" y="6156"/>
                  </a:cubicBezTo>
                  <a:cubicBezTo>
                    <a:pt x="34932" y="6161"/>
                    <a:pt x="34957" y="6169"/>
                    <a:pt x="34985" y="6169"/>
                  </a:cubicBezTo>
                  <a:cubicBezTo>
                    <a:pt x="34998" y="6169"/>
                    <a:pt x="35010" y="6168"/>
                    <a:pt x="35025" y="6164"/>
                  </a:cubicBezTo>
                  <a:cubicBezTo>
                    <a:pt x="35052" y="6156"/>
                    <a:pt x="35055" y="6156"/>
                    <a:pt x="35049" y="6143"/>
                  </a:cubicBezTo>
                  <a:cubicBezTo>
                    <a:pt x="35028" y="6119"/>
                    <a:pt x="35017" y="6094"/>
                    <a:pt x="35035" y="6070"/>
                  </a:cubicBezTo>
                  <a:cubicBezTo>
                    <a:pt x="35062" y="6063"/>
                    <a:pt x="35090" y="6063"/>
                    <a:pt x="35111" y="6042"/>
                  </a:cubicBezTo>
                  <a:cubicBezTo>
                    <a:pt x="35028" y="6032"/>
                    <a:pt x="34963" y="5996"/>
                    <a:pt x="34875" y="5996"/>
                  </a:cubicBezTo>
                  <a:cubicBezTo>
                    <a:pt x="34867" y="5996"/>
                    <a:pt x="34859" y="5997"/>
                    <a:pt x="34851" y="5997"/>
                  </a:cubicBezTo>
                  <a:cubicBezTo>
                    <a:pt x="34838" y="5999"/>
                    <a:pt x="34825" y="5999"/>
                    <a:pt x="34812" y="5999"/>
                  </a:cubicBezTo>
                  <a:cubicBezTo>
                    <a:pt x="34761" y="5999"/>
                    <a:pt x="34710" y="5987"/>
                    <a:pt x="34687" y="5945"/>
                  </a:cubicBezTo>
                  <a:cubicBezTo>
                    <a:pt x="34681" y="5931"/>
                    <a:pt x="34663" y="5931"/>
                    <a:pt x="34646" y="5927"/>
                  </a:cubicBezTo>
                  <a:cubicBezTo>
                    <a:pt x="34620" y="5924"/>
                    <a:pt x="34594" y="5922"/>
                    <a:pt x="34568" y="5922"/>
                  </a:cubicBezTo>
                  <a:cubicBezTo>
                    <a:pt x="34543" y="5922"/>
                    <a:pt x="34518" y="5924"/>
                    <a:pt x="34493" y="5927"/>
                  </a:cubicBezTo>
                  <a:cubicBezTo>
                    <a:pt x="34375" y="5941"/>
                    <a:pt x="34254" y="5938"/>
                    <a:pt x="34136" y="5941"/>
                  </a:cubicBezTo>
                  <a:cubicBezTo>
                    <a:pt x="34126" y="5941"/>
                    <a:pt x="34114" y="5942"/>
                    <a:pt x="34103" y="5942"/>
                  </a:cubicBezTo>
                  <a:cubicBezTo>
                    <a:pt x="34080" y="5942"/>
                    <a:pt x="34056" y="5940"/>
                    <a:pt x="34035" y="5931"/>
                  </a:cubicBezTo>
                  <a:cubicBezTo>
                    <a:pt x="34063" y="5906"/>
                    <a:pt x="34112" y="5911"/>
                    <a:pt x="34139" y="5890"/>
                  </a:cubicBezTo>
                  <a:cubicBezTo>
                    <a:pt x="34101" y="5876"/>
                    <a:pt x="34063" y="5872"/>
                    <a:pt x="34029" y="5872"/>
                  </a:cubicBezTo>
                  <a:cubicBezTo>
                    <a:pt x="33975" y="5872"/>
                    <a:pt x="33922" y="5878"/>
                    <a:pt x="33870" y="5878"/>
                  </a:cubicBezTo>
                  <a:cubicBezTo>
                    <a:pt x="33844" y="5878"/>
                    <a:pt x="33818" y="5877"/>
                    <a:pt x="33792" y="5872"/>
                  </a:cubicBezTo>
                  <a:cubicBezTo>
                    <a:pt x="33747" y="5858"/>
                    <a:pt x="33699" y="5862"/>
                    <a:pt x="33654" y="5855"/>
                  </a:cubicBezTo>
                  <a:cubicBezTo>
                    <a:pt x="33646" y="5848"/>
                    <a:pt x="33636" y="5846"/>
                    <a:pt x="33626" y="5846"/>
                  </a:cubicBezTo>
                  <a:cubicBezTo>
                    <a:pt x="33616" y="5846"/>
                    <a:pt x="33604" y="5848"/>
                    <a:pt x="33592" y="5848"/>
                  </a:cubicBezTo>
                  <a:cubicBezTo>
                    <a:pt x="33571" y="5848"/>
                    <a:pt x="33567" y="5841"/>
                    <a:pt x="33574" y="5831"/>
                  </a:cubicBezTo>
                  <a:cubicBezTo>
                    <a:pt x="33598" y="5831"/>
                    <a:pt x="33626" y="5831"/>
                    <a:pt x="33651" y="5834"/>
                  </a:cubicBezTo>
                  <a:cubicBezTo>
                    <a:pt x="33659" y="5836"/>
                    <a:pt x="33665" y="5837"/>
                    <a:pt x="33671" y="5837"/>
                  </a:cubicBezTo>
                  <a:cubicBezTo>
                    <a:pt x="33693" y="5837"/>
                    <a:pt x="33701" y="5824"/>
                    <a:pt x="33709" y="5813"/>
                  </a:cubicBezTo>
                  <a:cubicBezTo>
                    <a:pt x="33711" y="5813"/>
                    <a:pt x="33713" y="5813"/>
                    <a:pt x="33714" y="5813"/>
                  </a:cubicBezTo>
                  <a:cubicBezTo>
                    <a:pt x="33742" y="5813"/>
                    <a:pt x="33757" y="5791"/>
                    <a:pt x="33780" y="5791"/>
                  </a:cubicBezTo>
                  <a:cubicBezTo>
                    <a:pt x="33783" y="5791"/>
                    <a:pt x="33786" y="5792"/>
                    <a:pt x="33789" y="5792"/>
                  </a:cubicBezTo>
                  <a:cubicBezTo>
                    <a:pt x="33799" y="5795"/>
                    <a:pt x="33808" y="5796"/>
                    <a:pt x="33815" y="5796"/>
                  </a:cubicBezTo>
                  <a:cubicBezTo>
                    <a:pt x="33840" y="5796"/>
                    <a:pt x="33856" y="5785"/>
                    <a:pt x="33872" y="5772"/>
                  </a:cubicBezTo>
                  <a:cubicBezTo>
                    <a:pt x="33876" y="5775"/>
                    <a:pt x="33883" y="5778"/>
                    <a:pt x="33886" y="5778"/>
                  </a:cubicBezTo>
                  <a:cubicBezTo>
                    <a:pt x="33943" y="5775"/>
                    <a:pt x="33998" y="5760"/>
                    <a:pt x="34054" y="5760"/>
                  </a:cubicBezTo>
                  <a:cubicBezTo>
                    <a:pt x="34060" y="5760"/>
                    <a:pt x="34065" y="5760"/>
                    <a:pt x="34070" y="5761"/>
                  </a:cubicBezTo>
                  <a:cubicBezTo>
                    <a:pt x="34095" y="5761"/>
                    <a:pt x="34077" y="5747"/>
                    <a:pt x="34074" y="5737"/>
                  </a:cubicBezTo>
                  <a:lnTo>
                    <a:pt x="34074" y="5737"/>
                  </a:lnTo>
                  <a:cubicBezTo>
                    <a:pt x="34120" y="5738"/>
                    <a:pt x="34167" y="5741"/>
                    <a:pt x="34213" y="5741"/>
                  </a:cubicBezTo>
                  <a:cubicBezTo>
                    <a:pt x="34285" y="5741"/>
                    <a:pt x="34355" y="5733"/>
                    <a:pt x="34413" y="5695"/>
                  </a:cubicBezTo>
                  <a:cubicBezTo>
                    <a:pt x="34479" y="5688"/>
                    <a:pt x="34546" y="5685"/>
                    <a:pt x="34597" y="5653"/>
                  </a:cubicBezTo>
                  <a:cubicBezTo>
                    <a:pt x="34615" y="5643"/>
                    <a:pt x="34636" y="5643"/>
                    <a:pt x="34653" y="5643"/>
                  </a:cubicBezTo>
                  <a:cubicBezTo>
                    <a:pt x="34657" y="5647"/>
                    <a:pt x="34660" y="5647"/>
                    <a:pt x="34663" y="5647"/>
                  </a:cubicBezTo>
                  <a:cubicBezTo>
                    <a:pt x="34681" y="5647"/>
                    <a:pt x="34698" y="5647"/>
                    <a:pt x="34712" y="5643"/>
                  </a:cubicBezTo>
                  <a:cubicBezTo>
                    <a:pt x="34796" y="5636"/>
                    <a:pt x="34930" y="5605"/>
                    <a:pt x="34951" y="5588"/>
                  </a:cubicBezTo>
                  <a:cubicBezTo>
                    <a:pt x="34955" y="5584"/>
                    <a:pt x="34955" y="5581"/>
                    <a:pt x="34955" y="5573"/>
                  </a:cubicBezTo>
                  <a:cubicBezTo>
                    <a:pt x="34963" y="5568"/>
                    <a:pt x="34974" y="5568"/>
                    <a:pt x="34985" y="5568"/>
                  </a:cubicBezTo>
                  <a:cubicBezTo>
                    <a:pt x="34990" y="5568"/>
                    <a:pt x="34996" y="5568"/>
                    <a:pt x="35001" y="5568"/>
                  </a:cubicBezTo>
                  <a:cubicBezTo>
                    <a:pt x="35006" y="5568"/>
                    <a:pt x="35012" y="5568"/>
                    <a:pt x="35017" y="5567"/>
                  </a:cubicBezTo>
                  <a:cubicBezTo>
                    <a:pt x="35115" y="5557"/>
                    <a:pt x="35204" y="5539"/>
                    <a:pt x="35288" y="5511"/>
                  </a:cubicBezTo>
                  <a:cubicBezTo>
                    <a:pt x="35299" y="5504"/>
                    <a:pt x="35316" y="5504"/>
                    <a:pt x="35305" y="5487"/>
                  </a:cubicBezTo>
                  <a:cubicBezTo>
                    <a:pt x="35289" y="5486"/>
                    <a:pt x="35274" y="5486"/>
                    <a:pt x="35258" y="5486"/>
                  </a:cubicBezTo>
                  <a:cubicBezTo>
                    <a:pt x="35175" y="5486"/>
                    <a:pt x="35090" y="5493"/>
                    <a:pt x="35017" y="5511"/>
                  </a:cubicBezTo>
                  <a:cubicBezTo>
                    <a:pt x="34781" y="5567"/>
                    <a:pt x="34528" y="5584"/>
                    <a:pt x="34289" y="5629"/>
                  </a:cubicBezTo>
                  <a:cubicBezTo>
                    <a:pt x="34188" y="5650"/>
                    <a:pt x="34080" y="5661"/>
                    <a:pt x="33976" y="5667"/>
                  </a:cubicBezTo>
                  <a:cubicBezTo>
                    <a:pt x="33853" y="5677"/>
                    <a:pt x="33741" y="5707"/>
                    <a:pt x="33616" y="5707"/>
                  </a:cubicBezTo>
                  <a:cubicBezTo>
                    <a:pt x="33605" y="5707"/>
                    <a:pt x="33593" y="5706"/>
                    <a:pt x="33581" y="5706"/>
                  </a:cubicBezTo>
                  <a:cubicBezTo>
                    <a:pt x="33498" y="5706"/>
                    <a:pt x="33414" y="5730"/>
                    <a:pt x="33328" y="5744"/>
                  </a:cubicBezTo>
                  <a:cubicBezTo>
                    <a:pt x="33248" y="5757"/>
                    <a:pt x="33164" y="5757"/>
                    <a:pt x="33085" y="5768"/>
                  </a:cubicBezTo>
                  <a:cubicBezTo>
                    <a:pt x="33017" y="5776"/>
                    <a:pt x="32946" y="5786"/>
                    <a:pt x="32876" y="5786"/>
                  </a:cubicBezTo>
                  <a:cubicBezTo>
                    <a:pt x="32825" y="5786"/>
                    <a:pt x="32774" y="5781"/>
                    <a:pt x="32724" y="5765"/>
                  </a:cubicBezTo>
                  <a:cubicBezTo>
                    <a:pt x="32654" y="5737"/>
                    <a:pt x="32581" y="5726"/>
                    <a:pt x="32501" y="5726"/>
                  </a:cubicBezTo>
                  <a:cubicBezTo>
                    <a:pt x="32490" y="5726"/>
                    <a:pt x="32479" y="5726"/>
                    <a:pt x="32468" y="5727"/>
                  </a:cubicBezTo>
                  <a:cubicBezTo>
                    <a:pt x="32447" y="5716"/>
                    <a:pt x="32415" y="5716"/>
                    <a:pt x="32388" y="5709"/>
                  </a:cubicBezTo>
                  <a:cubicBezTo>
                    <a:pt x="32364" y="5706"/>
                    <a:pt x="32340" y="5704"/>
                    <a:pt x="32316" y="5704"/>
                  </a:cubicBezTo>
                  <a:cubicBezTo>
                    <a:pt x="32228" y="5704"/>
                    <a:pt x="32142" y="5724"/>
                    <a:pt x="32053" y="5724"/>
                  </a:cubicBezTo>
                  <a:cubicBezTo>
                    <a:pt x="32048" y="5724"/>
                    <a:pt x="32042" y="5723"/>
                    <a:pt x="32037" y="5723"/>
                  </a:cubicBezTo>
                  <a:cubicBezTo>
                    <a:pt x="32014" y="5722"/>
                    <a:pt x="31991" y="5721"/>
                    <a:pt x="31969" y="5721"/>
                  </a:cubicBezTo>
                  <a:cubicBezTo>
                    <a:pt x="31889" y="5721"/>
                    <a:pt x="31810" y="5730"/>
                    <a:pt x="31731" y="5744"/>
                  </a:cubicBezTo>
                  <a:lnTo>
                    <a:pt x="31707" y="5744"/>
                  </a:lnTo>
                  <a:cubicBezTo>
                    <a:pt x="31683" y="5744"/>
                    <a:pt x="31659" y="5737"/>
                    <a:pt x="31635" y="5737"/>
                  </a:cubicBezTo>
                  <a:cubicBezTo>
                    <a:pt x="31552" y="5747"/>
                    <a:pt x="31465" y="5757"/>
                    <a:pt x="31382" y="5768"/>
                  </a:cubicBezTo>
                  <a:cubicBezTo>
                    <a:pt x="31371" y="5768"/>
                    <a:pt x="31360" y="5769"/>
                    <a:pt x="31350" y="5769"/>
                  </a:cubicBezTo>
                  <a:cubicBezTo>
                    <a:pt x="31246" y="5769"/>
                    <a:pt x="31144" y="5758"/>
                    <a:pt x="31042" y="5758"/>
                  </a:cubicBezTo>
                  <a:cubicBezTo>
                    <a:pt x="31014" y="5758"/>
                    <a:pt x="30986" y="5759"/>
                    <a:pt x="30958" y="5761"/>
                  </a:cubicBezTo>
                  <a:cubicBezTo>
                    <a:pt x="30986" y="5751"/>
                    <a:pt x="31014" y="5761"/>
                    <a:pt x="31049" y="5744"/>
                  </a:cubicBezTo>
                  <a:lnTo>
                    <a:pt x="31049" y="5744"/>
                  </a:lnTo>
                  <a:cubicBezTo>
                    <a:pt x="31025" y="5746"/>
                    <a:pt x="31001" y="5747"/>
                    <a:pt x="30979" y="5747"/>
                  </a:cubicBezTo>
                  <a:cubicBezTo>
                    <a:pt x="30916" y="5747"/>
                    <a:pt x="30858" y="5740"/>
                    <a:pt x="30802" y="5730"/>
                  </a:cubicBezTo>
                  <a:cubicBezTo>
                    <a:pt x="30743" y="5716"/>
                    <a:pt x="30687" y="5709"/>
                    <a:pt x="30625" y="5709"/>
                  </a:cubicBezTo>
                  <a:lnTo>
                    <a:pt x="30625" y="5702"/>
                  </a:lnTo>
                  <a:cubicBezTo>
                    <a:pt x="30625" y="5695"/>
                    <a:pt x="30594" y="5685"/>
                    <a:pt x="30612" y="5682"/>
                  </a:cubicBezTo>
                  <a:cubicBezTo>
                    <a:pt x="30631" y="5674"/>
                    <a:pt x="30653" y="5661"/>
                    <a:pt x="30678" y="5661"/>
                  </a:cubicBezTo>
                  <a:cubicBezTo>
                    <a:pt x="30688" y="5661"/>
                    <a:pt x="30698" y="5663"/>
                    <a:pt x="30708" y="5667"/>
                  </a:cubicBezTo>
                  <a:cubicBezTo>
                    <a:pt x="30717" y="5669"/>
                    <a:pt x="30726" y="5669"/>
                    <a:pt x="30734" y="5669"/>
                  </a:cubicBezTo>
                  <a:cubicBezTo>
                    <a:pt x="30754" y="5669"/>
                    <a:pt x="30773" y="5666"/>
                    <a:pt x="30785" y="5653"/>
                  </a:cubicBezTo>
                  <a:cubicBezTo>
                    <a:pt x="30791" y="5643"/>
                    <a:pt x="30778" y="5636"/>
                    <a:pt x="30767" y="5633"/>
                  </a:cubicBezTo>
                  <a:cubicBezTo>
                    <a:pt x="30757" y="5629"/>
                    <a:pt x="30748" y="5627"/>
                    <a:pt x="30739" y="5627"/>
                  </a:cubicBezTo>
                  <a:cubicBezTo>
                    <a:pt x="30725" y="5627"/>
                    <a:pt x="30714" y="5632"/>
                    <a:pt x="30705" y="5643"/>
                  </a:cubicBezTo>
                  <a:cubicBezTo>
                    <a:pt x="30700" y="5646"/>
                    <a:pt x="30693" y="5648"/>
                    <a:pt x="30686" y="5648"/>
                  </a:cubicBezTo>
                  <a:cubicBezTo>
                    <a:pt x="30683" y="5648"/>
                    <a:pt x="30680" y="5648"/>
                    <a:pt x="30677" y="5647"/>
                  </a:cubicBezTo>
                  <a:cubicBezTo>
                    <a:pt x="30667" y="5640"/>
                    <a:pt x="30677" y="5633"/>
                    <a:pt x="30681" y="5626"/>
                  </a:cubicBezTo>
                  <a:cubicBezTo>
                    <a:pt x="30684" y="5620"/>
                    <a:pt x="30681" y="5605"/>
                    <a:pt x="30694" y="5605"/>
                  </a:cubicBezTo>
                  <a:cubicBezTo>
                    <a:pt x="30695" y="5605"/>
                    <a:pt x="30697" y="5605"/>
                    <a:pt x="30698" y="5605"/>
                  </a:cubicBezTo>
                  <a:cubicBezTo>
                    <a:pt x="30714" y="5607"/>
                    <a:pt x="30730" y="5608"/>
                    <a:pt x="30746" y="5608"/>
                  </a:cubicBezTo>
                  <a:cubicBezTo>
                    <a:pt x="30791" y="5608"/>
                    <a:pt x="30833" y="5601"/>
                    <a:pt x="30877" y="5601"/>
                  </a:cubicBezTo>
                  <a:cubicBezTo>
                    <a:pt x="30883" y="5601"/>
                    <a:pt x="30889" y="5601"/>
                    <a:pt x="30895" y="5602"/>
                  </a:cubicBezTo>
                  <a:cubicBezTo>
                    <a:pt x="30924" y="5598"/>
                    <a:pt x="30948" y="5598"/>
                    <a:pt x="30975" y="5598"/>
                  </a:cubicBezTo>
                  <a:cubicBezTo>
                    <a:pt x="30996" y="5567"/>
                    <a:pt x="30958" y="5543"/>
                    <a:pt x="30951" y="5515"/>
                  </a:cubicBezTo>
                  <a:cubicBezTo>
                    <a:pt x="30969" y="5515"/>
                    <a:pt x="30986" y="5511"/>
                    <a:pt x="31003" y="5504"/>
                  </a:cubicBezTo>
                  <a:cubicBezTo>
                    <a:pt x="31015" y="5498"/>
                    <a:pt x="31030" y="5492"/>
                    <a:pt x="31044" y="5492"/>
                  </a:cubicBezTo>
                  <a:cubicBezTo>
                    <a:pt x="31054" y="5492"/>
                    <a:pt x="31064" y="5496"/>
                    <a:pt x="31073" y="5504"/>
                  </a:cubicBezTo>
                  <a:cubicBezTo>
                    <a:pt x="31090" y="5528"/>
                    <a:pt x="31149" y="5549"/>
                    <a:pt x="31076" y="5573"/>
                  </a:cubicBezTo>
                  <a:cubicBezTo>
                    <a:pt x="31062" y="5578"/>
                    <a:pt x="31073" y="5591"/>
                    <a:pt x="31073" y="5602"/>
                  </a:cubicBezTo>
                  <a:cubicBezTo>
                    <a:pt x="31121" y="5605"/>
                    <a:pt x="31076" y="5633"/>
                    <a:pt x="31100" y="5643"/>
                  </a:cubicBezTo>
                  <a:lnTo>
                    <a:pt x="31100" y="5653"/>
                  </a:lnTo>
                  <a:lnTo>
                    <a:pt x="31097" y="5650"/>
                  </a:lnTo>
                  <a:cubicBezTo>
                    <a:pt x="31083" y="5647"/>
                    <a:pt x="31065" y="5643"/>
                    <a:pt x="31045" y="5640"/>
                  </a:cubicBezTo>
                  <a:lnTo>
                    <a:pt x="31045" y="5640"/>
                  </a:lnTo>
                  <a:cubicBezTo>
                    <a:pt x="31045" y="5661"/>
                    <a:pt x="31045" y="5677"/>
                    <a:pt x="31086" y="5677"/>
                  </a:cubicBezTo>
                  <a:cubicBezTo>
                    <a:pt x="31100" y="5677"/>
                    <a:pt x="31114" y="5684"/>
                    <a:pt x="31128" y="5684"/>
                  </a:cubicBezTo>
                  <a:cubicBezTo>
                    <a:pt x="31135" y="5684"/>
                    <a:pt x="31142" y="5682"/>
                    <a:pt x="31149" y="5677"/>
                  </a:cubicBezTo>
                  <a:cubicBezTo>
                    <a:pt x="31174" y="5683"/>
                    <a:pt x="31198" y="5687"/>
                    <a:pt x="31221" y="5687"/>
                  </a:cubicBezTo>
                  <a:cubicBezTo>
                    <a:pt x="31246" y="5687"/>
                    <a:pt x="31271" y="5682"/>
                    <a:pt x="31294" y="5667"/>
                  </a:cubicBezTo>
                  <a:cubicBezTo>
                    <a:pt x="31302" y="5664"/>
                    <a:pt x="31310" y="5661"/>
                    <a:pt x="31319" y="5661"/>
                  </a:cubicBezTo>
                  <a:cubicBezTo>
                    <a:pt x="31325" y="5661"/>
                    <a:pt x="31332" y="5663"/>
                    <a:pt x="31340" y="5667"/>
                  </a:cubicBezTo>
                  <a:cubicBezTo>
                    <a:pt x="31366" y="5683"/>
                    <a:pt x="31396" y="5687"/>
                    <a:pt x="31426" y="5687"/>
                  </a:cubicBezTo>
                  <a:cubicBezTo>
                    <a:pt x="31448" y="5687"/>
                    <a:pt x="31470" y="5685"/>
                    <a:pt x="31492" y="5685"/>
                  </a:cubicBezTo>
                  <a:cubicBezTo>
                    <a:pt x="31513" y="5685"/>
                    <a:pt x="31534" y="5677"/>
                    <a:pt x="31531" y="5664"/>
                  </a:cubicBezTo>
                  <a:cubicBezTo>
                    <a:pt x="31529" y="5656"/>
                    <a:pt x="31524" y="5654"/>
                    <a:pt x="31517" y="5654"/>
                  </a:cubicBezTo>
                  <a:cubicBezTo>
                    <a:pt x="31509" y="5654"/>
                    <a:pt x="31498" y="5657"/>
                    <a:pt x="31489" y="5657"/>
                  </a:cubicBezTo>
                  <a:cubicBezTo>
                    <a:pt x="31440" y="5650"/>
                    <a:pt x="31385" y="5647"/>
                    <a:pt x="31382" y="5602"/>
                  </a:cubicBezTo>
                  <a:cubicBezTo>
                    <a:pt x="31382" y="5584"/>
                    <a:pt x="31370" y="5572"/>
                    <a:pt x="31346" y="5572"/>
                  </a:cubicBezTo>
                  <a:cubicBezTo>
                    <a:pt x="31341" y="5572"/>
                    <a:pt x="31335" y="5572"/>
                    <a:pt x="31329" y="5573"/>
                  </a:cubicBezTo>
                  <a:cubicBezTo>
                    <a:pt x="31321" y="5576"/>
                    <a:pt x="31313" y="5577"/>
                    <a:pt x="31306" y="5577"/>
                  </a:cubicBezTo>
                  <a:cubicBezTo>
                    <a:pt x="31285" y="5577"/>
                    <a:pt x="31266" y="5569"/>
                    <a:pt x="31246" y="5567"/>
                  </a:cubicBezTo>
                  <a:cubicBezTo>
                    <a:pt x="31198" y="5560"/>
                    <a:pt x="31190" y="5539"/>
                    <a:pt x="31225" y="5518"/>
                  </a:cubicBezTo>
                  <a:cubicBezTo>
                    <a:pt x="31239" y="5511"/>
                    <a:pt x="31264" y="5504"/>
                    <a:pt x="31257" y="5490"/>
                  </a:cubicBezTo>
                  <a:cubicBezTo>
                    <a:pt x="31243" y="5463"/>
                    <a:pt x="31270" y="5445"/>
                    <a:pt x="31305" y="5445"/>
                  </a:cubicBezTo>
                  <a:cubicBezTo>
                    <a:pt x="31351" y="5445"/>
                    <a:pt x="31396" y="5423"/>
                    <a:pt x="31442" y="5423"/>
                  </a:cubicBezTo>
                  <a:cubicBezTo>
                    <a:pt x="31462" y="5423"/>
                    <a:pt x="31482" y="5427"/>
                    <a:pt x="31502" y="5439"/>
                  </a:cubicBezTo>
                  <a:cubicBezTo>
                    <a:pt x="31492" y="5453"/>
                    <a:pt x="31444" y="5439"/>
                    <a:pt x="31454" y="5463"/>
                  </a:cubicBezTo>
                  <a:cubicBezTo>
                    <a:pt x="31457" y="5472"/>
                    <a:pt x="31466" y="5474"/>
                    <a:pt x="31477" y="5474"/>
                  </a:cubicBezTo>
                  <a:cubicBezTo>
                    <a:pt x="31486" y="5474"/>
                    <a:pt x="31497" y="5473"/>
                    <a:pt x="31507" y="5473"/>
                  </a:cubicBezTo>
                  <a:cubicBezTo>
                    <a:pt x="31510" y="5473"/>
                    <a:pt x="31514" y="5473"/>
                    <a:pt x="31517" y="5473"/>
                  </a:cubicBezTo>
                  <a:cubicBezTo>
                    <a:pt x="31527" y="5483"/>
                    <a:pt x="31513" y="5494"/>
                    <a:pt x="31517" y="5501"/>
                  </a:cubicBezTo>
                  <a:cubicBezTo>
                    <a:pt x="31520" y="5511"/>
                    <a:pt x="31530" y="5516"/>
                    <a:pt x="31540" y="5516"/>
                  </a:cubicBezTo>
                  <a:cubicBezTo>
                    <a:pt x="31547" y="5516"/>
                    <a:pt x="31554" y="5514"/>
                    <a:pt x="31558" y="5508"/>
                  </a:cubicBezTo>
                  <a:cubicBezTo>
                    <a:pt x="31569" y="5498"/>
                    <a:pt x="31590" y="5480"/>
                    <a:pt x="31572" y="5463"/>
                  </a:cubicBezTo>
                  <a:cubicBezTo>
                    <a:pt x="31555" y="5456"/>
                    <a:pt x="31537" y="5449"/>
                    <a:pt x="31520" y="5439"/>
                  </a:cubicBezTo>
                  <a:cubicBezTo>
                    <a:pt x="31544" y="5421"/>
                    <a:pt x="31544" y="5421"/>
                    <a:pt x="31475" y="5394"/>
                  </a:cubicBezTo>
                  <a:cubicBezTo>
                    <a:pt x="31489" y="5379"/>
                    <a:pt x="31517" y="5373"/>
                    <a:pt x="31502" y="5355"/>
                  </a:cubicBezTo>
                  <a:cubicBezTo>
                    <a:pt x="31510" y="5351"/>
                    <a:pt x="31516" y="5349"/>
                    <a:pt x="31519" y="5349"/>
                  </a:cubicBezTo>
                  <a:cubicBezTo>
                    <a:pt x="31533" y="5349"/>
                    <a:pt x="31527" y="5370"/>
                    <a:pt x="31543" y="5370"/>
                  </a:cubicBezTo>
                  <a:cubicBezTo>
                    <a:pt x="31544" y="5370"/>
                    <a:pt x="31546" y="5370"/>
                    <a:pt x="31548" y="5369"/>
                  </a:cubicBezTo>
                  <a:cubicBezTo>
                    <a:pt x="31553" y="5402"/>
                    <a:pt x="31580" y="5409"/>
                    <a:pt x="31614" y="5409"/>
                  </a:cubicBezTo>
                  <a:cubicBezTo>
                    <a:pt x="31627" y="5409"/>
                    <a:pt x="31641" y="5408"/>
                    <a:pt x="31656" y="5407"/>
                  </a:cubicBezTo>
                  <a:lnTo>
                    <a:pt x="31656" y="5407"/>
                  </a:lnTo>
                  <a:cubicBezTo>
                    <a:pt x="31642" y="5424"/>
                    <a:pt x="31652" y="5435"/>
                    <a:pt x="31680" y="5435"/>
                  </a:cubicBezTo>
                  <a:cubicBezTo>
                    <a:pt x="31721" y="5435"/>
                    <a:pt x="31731" y="5456"/>
                    <a:pt x="31749" y="5473"/>
                  </a:cubicBezTo>
                  <a:cubicBezTo>
                    <a:pt x="31749" y="5480"/>
                    <a:pt x="31711" y="5487"/>
                    <a:pt x="31742" y="5498"/>
                  </a:cubicBezTo>
                  <a:cubicBezTo>
                    <a:pt x="31777" y="5511"/>
                    <a:pt x="31794" y="5532"/>
                    <a:pt x="31811" y="5553"/>
                  </a:cubicBezTo>
                  <a:cubicBezTo>
                    <a:pt x="31818" y="5556"/>
                    <a:pt x="31826" y="5564"/>
                    <a:pt x="31830" y="5564"/>
                  </a:cubicBezTo>
                  <a:cubicBezTo>
                    <a:pt x="31831" y="5564"/>
                    <a:pt x="31832" y="5564"/>
                    <a:pt x="31832" y="5563"/>
                  </a:cubicBezTo>
                  <a:cubicBezTo>
                    <a:pt x="31867" y="5539"/>
                    <a:pt x="31923" y="5546"/>
                    <a:pt x="31954" y="5532"/>
                  </a:cubicBezTo>
                  <a:cubicBezTo>
                    <a:pt x="31972" y="5522"/>
                    <a:pt x="31986" y="5517"/>
                    <a:pt x="32000" y="5517"/>
                  </a:cubicBezTo>
                  <a:cubicBezTo>
                    <a:pt x="32010" y="5517"/>
                    <a:pt x="32021" y="5519"/>
                    <a:pt x="32034" y="5525"/>
                  </a:cubicBezTo>
                  <a:cubicBezTo>
                    <a:pt x="32046" y="5531"/>
                    <a:pt x="32058" y="5540"/>
                    <a:pt x="32074" y="5540"/>
                  </a:cubicBezTo>
                  <a:cubicBezTo>
                    <a:pt x="32077" y="5540"/>
                    <a:pt x="32079" y="5540"/>
                    <a:pt x="32082" y="5539"/>
                  </a:cubicBezTo>
                  <a:cubicBezTo>
                    <a:pt x="32124" y="5546"/>
                    <a:pt x="32179" y="5539"/>
                    <a:pt x="32169" y="5584"/>
                  </a:cubicBezTo>
                  <a:cubicBezTo>
                    <a:pt x="32169" y="5591"/>
                    <a:pt x="32176" y="5594"/>
                    <a:pt x="32186" y="5594"/>
                  </a:cubicBezTo>
                  <a:cubicBezTo>
                    <a:pt x="32189" y="5595"/>
                    <a:pt x="32191" y="5595"/>
                    <a:pt x="32194" y="5595"/>
                  </a:cubicBezTo>
                  <a:cubicBezTo>
                    <a:pt x="32203" y="5595"/>
                    <a:pt x="32207" y="5590"/>
                    <a:pt x="32207" y="5584"/>
                  </a:cubicBezTo>
                  <a:cubicBezTo>
                    <a:pt x="32207" y="5560"/>
                    <a:pt x="32235" y="5567"/>
                    <a:pt x="32252" y="5560"/>
                  </a:cubicBezTo>
                  <a:cubicBezTo>
                    <a:pt x="32282" y="5549"/>
                    <a:pt x="32312" y="5545"/>
                    <a:pt x="32340" y="5545"/>
                  </a:cubicBezTo>
                  <a:cubicBezTo>
                    <a:pt x="32375" y="5545"/>
                    <a:pt x="32409" y="5551"/>
                    <a:pt x="32443" y="5557"/>
                  </a:cubicBezTo>
                  <a:cubicBezTo>
                    <a:pt x="32445" y="5557"/>
                    <a:pt x="32446" y="5558"/>
                    <a:pt x="32447" y="5558"/>
                  </a:cubicBezTo>
                  <a:cubicBezTo>
                    <a:pt x="32452" y="5558"/>
                    <a:pt x="32458" y="5552"/>
                    <a:pt x="32464" y="5549"/>
                  </a:cubicBezTo>
                  <a:cubicBezTo>
                    <a:pt x="32472" y="5547"/>
                    <a:pt x="32479" y="5546"/>
                    <a:pt x="32486" y="5546"/>
                  </a:cubicBezTo>
                  <a:cubicBezTo>
                    <a:pt x="32513" y="5546"/>
                    <a:pt x="32535" y="5561"/>
                    <a:pt x="32563" y="5561"/>
                  </a:cubicBezTo>
                  <a:cubicBezTo>
                    <a:pt x="32567" y="5561"/>
                    <a:pt x="32571" y="5561"/>
                    <a:pt x="32575" y="5560"/>
                  </a:cubicBezTo>
                  <a:cubicBezTo>
                    <a:pt x="32577" y="5560"/>
                    <a:pt x="32579" y="5561"/>
                    <a:pt x="32582" y="5561"/>
                  </a:cubicBezTo>
                  <a:cubicBezTo>
                    <a:pt x="32600" y="5561"/>
                    <a:pt x="32619" y="5549"/>
                    <a:pt x="32644" y="5549"/>
                  </a:cubicBezTo>
                  <a:lnTo>
                    <a:pt x="32644" y="5549"/>
                  </a:lnTo>
                  <a:cubicBezTo>
                    <a:pt x="32634" y="5573"/>
                    <a:pt x="32582" y="5581"/>
                    <a:pt x="32599" y="5608"/>
                  </a:cubicBezTo>
                  <a:lnTo>
                    <a:pt x="32596" y="5612"/>
                  </a:lnTo>
                  <a:lnTo>
                    <a:pt x="32589" y="5612"/>
                  </a:lnTo>
                  <a:cubicBezTo>
                    <a:pt x="32581" y="5612"/>
                    <a:pt x="32569" y="5606"/>
                    <a:pt x="32560" y="5606"/>
                  </a:cubicBezTo>
                  <a:cubicBezTo>
                    <a:pt x="32554" y="5606"/>
                    <a:pt x="32549" y="5609"/>
                    <a:pt x="32547" y="5619"/>
                  </a:cubicBezTo>
                  <a:cubicBezTo>
                    <a:pt x="32543" y="5647"/>
                    <a:pt x="32596" y="5685"/>
                    <a:pt x="32637" y="5685"/>
                  </a:cubicBezTo>
                  <a:cubicBezTo>
                    <a:pt x="32642" y="5686"/>
                    <a:pt x="32646" y="5686"/>
                    <a:pt x="32650" y="5686"/>
                  </a:cubicBezTo>
                  <a:cubicBezTo>
                    <a:pt x="32668" y="5686"/>
                    <a:pt x="32676" y="5679"/>
                    <a:pt x="32676" y="5664"/>
                  </a:cubicBezTo>
                  <a:cubicBezTo>
                    <a:pt x="32672" y="5629"/>
                    <a:pt x="32623" y="5591"/>
                    <a:pt x="32700" y="5563"/>
                  </a:cubicBezTo>
                  <a:cubicBezTo>
                    <a:pt x="32710" y="5560"/>
                    <a:pt x="32682" y="5553"/>
                    <a:pt x="32696" y="5543"/>
                  </a:cubicBezTo>
                  <a:lnTo>
                    <a:pt x="32696" y="5543"/>
                  </a:lnTo>
                  <a:cubicBezTo>
                    <a:pt x="32731" y="5569"/>
                    <a:pt x="32749" y="5580"/>
                    <a:pt x="32777" y="5580"/>
                  </a:cubicBezTo>
                  <a:cubicBezTo>
                    <a:pt x="32798" y="5580"/>
                    <a:pt x="32823" y="5574"/>
                    <a:pt x="32863" y="5563"/>
                  </a:cubicBezTo>
                  <a:cubicBezTo>
                    <a:pt x="32876" y="5560"/>
                    <a:pt x="32888" y="5559"/>
                    <a:pt x="32899" y="5559"/>
                  </a:cubicBezTo>
                  <a:cubicBezTo>
                    <a:pt x="32928" y="5559"/>
                    <a:pt x="32951" y="5570"/>
                    <a:pt x="32964" y="5594"/>
                  </a:cubicBezTo>
                  <a:lnTo>
                    <a:pt x="32863" y="5594"/>
                  </a:lnTo>
                  <a:cubicBezTo>
                    <a:pt x="32887" y="5605"/>
                    <a:pt x="32915" y="5608"/>
                    <a:pt x="32908" y="5626"/>
                  </a:cubicBezTo>
                  <a:cubicBezTo>
                    <a:pt x="32884" y="5677"/>
                    <a:pt x="32964" y="5674"/>
                    <a:pt x="33005" y="5695"/>
                  </a:cubicBezTo>
                  <a:cubicBezTo>
                    <a:pt x="32991" y="5677"/>
                    <a:pt x="33012" y="5661"/>
                    <a:pt x="33005" y="5643"/>
                  </a:cubicBezTo>
                  <a:lnTo>
                    <a:pt x="33005" y="5619"/>
                  </a:lnTo>
                  <a:cubicBezTo>
                    <a:pt x="32995" y="5591"/>
                    <a:pt x="33019" y="5588"/>
                    <a:pt x="33050" y="5588"/>
                  </a:cubicBezTo>
                  <a:cubicBezTo>
                    <a:pt x="33060" y="5602"/>
                    <a:pt x="33022" y="5602"/>
                    <a:pt x="33033" y="5615"/>
                  </a:cubicBezTo>
                  <a:cubicBezTo>
                    <a:pt x="33164" y="5605"/>
                    <a:pt x="33164" y="5605"/>
                    <a:pt x="33168" y="5588"/>
                  </a:cubicBezTo>
                  <a:cubicBezTo>
                    <a:pt x="33163" y="5586"/>
                    <a:pt x="33158" y="5585"/>
                    <a:pt x="33154" y="5585"/>
                  </a:cubicBezTo>
                  <a:cubicBezTo>
                    <a:pt x="33137" y="5585"/>
                    <a:pt x="33123" y="5596"/>
                    <a:pt x="33104" y="5596"/>
                  </a:cubicBezTo>
                  <a:cubicBezTo>
                    <a:pt x="33100" y="5596"/>
                    <a:pt x="33096" y="5595"/>
                    <a:pt x="33092" y="5594"/>
                  </a:cubicBezTo>
                  <a:cubicBezTo>
                    <a:pt x="33109" y="5578"/>
                    <a:pt x="33126" y="5563"/>
                    <a:pt x="33144" y="5543"/>
                  </a:cubicBezTo>
                  <a:cubicBezTo>
                    <a:pt x="33158" y="5562"/>
                    <a:pt x="33191" y="5580"/>
                    <a:pt x="33210" y="5580"/>
                  </a:cubicBezTo>
                  <a:cubicBezTo>
                    <a:pt x="33214" y="5580"/>
                    <a:pt x="33218" y="5579"/>
                    <a:pt x="33220" y="5578"/>
                  </a:cubicBezTo>
                  <a:cubicBezTo>
                    <a:pt x="33255" y="5557"/>
                    <a:pt x="33334" y="5573"/>
                    <a:pt x="33331" y="5525"/>
                  </a:cubicBezTo>
                  <a:cubicBezTo>
                    <a:pt x="33342" y="5501"/>
                    <a:pt x="33293" y="5494"/>
                    <a:pt x="33289" y="5473"/>
                  </a:cubicBezTo>
                  <a:cubicBezTo>
                    <a:pt x="33286" y="5469"/>
                    <a:pt x="33269" y="5466"/>
                    <a:pt x="33276" y="5466"/>
                  </a:cubicBezTo>
                  <a:cubicBezTo>
                    <a:pt x="33310" y="5463"/>
                    <a:pt x="33325" y="5438"/>
                    <a:pt x="33363" y="5438"/>
                  </a:cubicBezTo>
                  <a:cubicBezTo>
                    <a:pt x="33367" y="5438"/>
                    <a:pt x="33371" y="5438"/>
                    <a:pt x="33376" y="5439"/>
                  </a:cubicBezTo>
                  <a:cubicBezTo>
                    <a:pt x="33404" y="5442"/>
                    <a:pt x="33435" y="5450"/>
                    <a:pt x="33465" y="5450"/>
                  </a:cubicBezTo>
                  <a:cubicBezTo>
                    <a:pt x="33488" y="5450"/>
                    <a:pt x="33511" y="5445"/>
                    <a:pt x="33532" y="5432"/>
                  </a:cubicBezTo>
                  <a:cubicBezTo>
                    <a:pt x="33550" y="5428"/>
                    <a:pt x="33563" y="5428"/>
                    <a:pt x="33577" y="5424"/>
                  </a:cubicBezTo>
                  <a:cubicBezTo>
                    <a:pt x="33588" y="5421"/>
                    <a:pt x="33602" y="5418"/>
                    <a:pt x="33595" y="5411"/>
                  </a:cubicBezTo>
                  <a:cubicBezTo>
                    <a:pt x="33593" y="5405"/>
                    <a:pt x="33588" y="5404"/>
                    <a:pt x="33581" y="5404"/>
                  </a:cubicBezTo>
                  <a:cubicBezTo>
                    <a:pt x="33574" y="5404"/>
                    <a:pt x="33567" y="5405"/>
                    <a:pt x="33560" y="5407"/>
                  </a:cubicBezTo>
                  <a:cubicBezTo>
                    <a:pt x="33571" y="5365"/>
                    <a:pt x="33571" y="5365"/>
                    <a:pt x="33532" y="5362"/>
                  </a:cubicBezTo>
                  <a:cubicBezTo>
                    <a:pt x="33522" y="5353"/>
                    <a:pt x="33509" y="5351"/>
                    <a:pt x="33495" y="5351"/>
                  </a:cubicBezTo>
                  <a:cubicBezTo>
                    <a:pt x="33485" y="5351"/>
                    <a:pt x="33475" y="5352"/>
                    <a:pt x="33465" y="5352"/>
                  </a:cubicBezTo>
                  <a:cubicBezTo>
                    <a:pt x="33451" y="5352"/>
                    <a:pt x="33437" y="5350"/>
                    <a:pt x="33425" y="5341"/>
                  </a:cubicBezTo>
                  <a:cubicBezTo>
                    <a:pt x="33411" y="5314"/>
                    <a:pt x="33363" y="5314"/>
                    <a:pt x="33328" y="5299"/>
                  </a:cubicBezTo>
                  <a:cubicBezTo>
                    <a:pt x="33286" y="5282"/>
                    <a:pt x="33283" y="5272"/>
                    <a:pt x="33328" y="5261"/>
                  </a:cubicBezTo>
                  <a:cubicBezTo>
                    <a:pt x="33331" y="5282"/>
                    <a:pt x="33359" y="5289"/>
                    <a:pt x="33383" y="5293"/>
                  </a:cubicBezTo>
                  <a:cubicBezTo>
                    <a:pt x="33387" y="5293"/>
                    <a:pt x="33391" y="5294"/>
                    <a:pt x="33394" y="5294"/>
                  </a:cubicBezTo>
                  <a:cubicBezTo>
                    <a:pt x="33411" y="5294"/>
                    <a:pt x="33427" y="5288"/>
                    <a:pt x="33435" y="5279"/>
                  </a:cubicBezTo>
                  <a:cubicBezTo>
                    <a:pt x="33438" y="5269"/>
                    <a:pt x="33443" y="5251"/>
                    <a:pt x="33435" y="5245"/>
                  </a:cubicBezTo>
                  <a:cubicBezTo>
                    <a:pt x="33429" y="5240"/>
                    <a:pt x="33419" y="5236"/>
                    <a:pt x="33408" y="5236"/>
                  </a:cubicBezTo>
                  <a:cubicBezTo>
                    <a:pt x="33400" y="5236"/>
                    <a:pt x="33391" y="5238"/>
                    <a:pt x="33383" y="5245"/>
                  </a:cubicBezTo>
                  <a:lnTo>
                    <a:pt x="33369" y="5245"/>
                  </a:lnTo>
                  <a:cubicBezTo>
                    <a:pt x="33372" y="5232"/>
                    <a:pt x="33379" y="5219"/>
                    <a:pt x="33400" y="5219"/>
                  </a:cubicBezTo>
                  <a:cubicBezTo>
                    <a:pt x="33402" y="5219"/>
                    <a:pt x="33405" y="5219"/>
                    <a:pt x="33408" y="5220"/>
                  </a:cubicBezTo>
                  <a:cubicBezTo>
                    <a:pt x="33413" y="5222"/>
                    <a:pt x="33419" y="5223"/>
                    <a:pt x="33424" y="5223"/>
                  </a:cubicBezTo>
                  <a:cubicBezTo>
                    <a:pt x="33429" y="5223"/>
                    <a:pt x="33432" y="5222"/>
                    <a:pt x="33428" y="5216"/>
                  </a:cubicBezTo>
                  <a:cubicBezTo>
                    <a:pt x="33401" y="5182"/>
                    <a:pt x="33446" y="5185"/>
                    <a:pt x="33473" y="5175"/>
                  </a:cubicBezTo>
                  <a:cubicBezTo>
                    <a:pt x="33508" y="5161"/>
                    <a:pt x="33550" y="5147"/>
                    <a:pt x="33560" y="5115"/>
                  </a:cubicBezTo>
                  <a:lnTo>
                    <a:pt x="33588" y="5115"/>
                  </a:lnTo>
                  <a:cubicBezTo>
                    <a:pt x="33593" y="5122"/>
                    <a:pt x="33602" y="5123"/>
                    <a:pt x="33611" y="5123"/>
                  </a:cubicBezTo>
                  <a:cubicBezTo>
                    <a:pt x="33617" y="5123"/>
                    <a:pt x="33622" y="5123"/>
                    <a:pt x="33628" y="5123"/>
                  </a:cubicBezTo>
                  <a:cubicBezTo>
                    <a:pt x="33639" y="5123"/>
                    <a:pt x="33650" y="5124"/>
                    <a:pt x="33657" y="5133"/>
                  </a:cubicBezTo>
                  <a:cubicBezTo>
                    <a:pt x="33652" y="5147"/>
                    <a:pt x="33659" y="5160"/>
                    <a:pt x="33678" y="5160"/>
                  </a:cubicBezTo>
                  <a:cubicBezTo>
                    <a:pt x="33683" y="5160"/>
                    <a:pt x="33689" y="5159"/>
                    <a:pt x="33696" y="5157"/>
                  </a:cubicBezTo>
                  <a:cubicBezTo>
                    <a:pt x="33716" y="5147"/>
                    <a:pt x="33747" y="5147"/>
                    <a:pt x="33761" y="5133"/>
                  </a:cubicBezTo>
                  <a:cubicBezTo>
                    <a:pt x="33768" y="5123"/>
                    <a:pt x="33771" y="5112"/>
                    <a:pt x="33761" y="5102"/>
                  </a:cubicBezTo>
                  <a:cubicBezTo>
                    <a:pt x="33759" y="5093"/>
                    <a:pt x="33758" y="5084"/>
                    <a:pt x="33774" y="5084"/>
                  </a:cubicBezTo>
                  <a:cubicBezTo>
                    <a:pt x="33776" y="5084"/>
                    <a:pt x="33779" y="5084"/>
                    <a:pt x="33782" y="5085"/>
                  </a:cubicBezTo>
                  <a:cubicBezTo>
                    <a:pt x="33803" y="5085"/>
                    <a:pt x="33824" y="5081"/>
                    <a:pt x="33845" y="5081"/>
                  </a:cubicBezTo>
                  <a:cubicBezTo>
                    <a:pt x="33851" y="5085"/>
                    <a:pt x="33862" y="5085"/>
                    <a:pt x="33869" y="5088"/>
                  </a:cubicBezTo>
                  <a:cubicBezTo>
                    <a:pt x="33907" y="5088"/>
                    <a:pt x="33943" y="5112"/>
                    <a:pt x="33979" y="5112"/>
                  </a:cubicBezTo>
                  <a:cubicBezTo>
                    <a:pt x="33989" y="5112"/>
                    <a:pt x="33998" y="5110"/>
                    <a:pt x="34008" y="5105"/>
                  </a:cubicBezTo>
                  <a:cubicBezTo>
                    <a:pt x="34050" y="5085"/>
                    <a:pt x="34098" y="5070"/>
                    <a:pt x="34139" y="5064"/>
                  </a:cubicBezTo>
                  <a:cubicBezTo>
                    <a:pt x="34170" y="5058"/>
                    <a:pt x="34155" y="5030"/>
                    <a:pt x="34179" y="5030"/>
                  </a:cubicBezTo>
                  <a:cubicBezTo>
                    <a:pt x="34183" y="5030"/>
                    <a:pt x="34187" y="5031"/>
                    <a:pt x="34192" y="5032"/>
                  </a:cubicBezTo>
                  <a:cubicBezTo>
                    <a:pt x="34216" y="5053"/>
                    <a:pt x="34164" y="5060"/>
                    <a:pt x="34171" y="5078"/>
                  </a:cubicBezTo>
                  <a:cubicBezTo>
                    <a:pt x="34129" y="5102"/>
                    <a:pt x="34184" y="5099"/>
                    <a:pt x="34195" y="5105"/>
                  </a:cubicBezTo>
                  <a:cubicBezTo>
                    <a:pt x="34207" y="5107"/>
                    <a:pt x="34219" y="5107"/>
                    <a:pt x="34231" y="5107"/>
                  </a:cubicBezTo>
                  <a:cubicBezTo>
                    <a:pt x="34244" y="5107"/>
                    <a:pt x="34256" y="5107"/>
                    <a:pt x="34268" y="5109"/>
                  </a:cubicBezTo>
                  <a:cubicBezTo>
                    <a:pt x="34276" y="5110"/>
                    <a:pt x="34283" y="5111"/>
                    <a:pt x="34291" y="5111"/>
                  </a:cubicBezTo>
                  <a:cubicBezTo>
                    <a:pt x="34324" y="5111"/>
                    <a:pt x="34354" y="5101"/>
                    <a:pt x="34383" y="5095"/>
                  </a:cubicBezTo>
                  <a:cubicBezTo>
                    <a:pt x="34442" y="5081"/>
                    <a:pt x="34400" y="5053"/>
                    <a:pt x="34400" y="5032"/>
                  </a:cubicBezTo>
                  <a:cubicBezTo>
                    <a:pt x="34400" y="5029"/>
                    <a:pt x="34396" y="5022"/>
                    <a:pt x="34410" y="5019"/>
                  </a:cubicBezTo>
                  <a:cubicBezTo>
                    <a:pt x="34428" y="5032"/>
                    <a:pt x="34428" y="5057"/>
                    <a:pt x="34469" y="5057"/>
                  </a:cubicBezTo>
                  <a:cubicBezTo>
                    <a:pt x="34480" y="5059"/>
                    <a:pt x="34491" y="5064"/>
                    <a:pt x="34502" y="5064"/>
                  </a:cubicBezTo>
                  <a:cubicBezTo>
                    <a:pt x="34508" y="5064"/>
                    <a:pt x="34515" y="5062"/>
                    <a:pt x="34521" y="5057"/>
                  </a:cubicBezTo>
                  <a:cubicBezTo>
                    <a:pt x="34552" y="5060"/>
                    <a:pt x="34583" y="5064"/>
                    <a:pt x="34615" y="5067"/>
                  </a:cubicBezTo>
                  <a:cubicBezTo>
                    <a:pt x="34618" y="5085"/>
                    <a:pt x="34601" y="5109"/>
                    <a:pt x="34653" y="5109"/>
                  </a:cubicBezTo>
                  <a:cubicBezTo>
                    <a:pt x="34660" y="5115"/>
                    <a:pt x="34671" y="5115"/>
                    <a:pt x="34684" y="5115"/>
                  </a:cubicBezTo>
                  <a:cubicBezTo>
                    <a:pt x="34702" y="5126"/>
                    <a:pt x="34718" y="5130"/>
                    <a:pt x="34731" y="5130"/>
                  </a:cubicBezTo>
                  <a:cubicBezTo>
                    <a:pt x="34758" y="5130"/>
                    <a:pt x="34775" y="5112"/>
                    <a:pt x="34791" y="5091"/>
                  </a:cubicBezTo>
                  <a:cubicBezTo>
                    <a:pt x="34809" y="5088"/>
                    <a:pt x="34826" y="5085"/>
                    <a:pt x="34844" y="5081"/>
                  </a:cubicBezTo>
                  <a:cubicBezTo>
                    <a:pt x="34958" y="5078"/>
                    <a:pt x="35041" y="5046"/>
                    <a:pt x="35062" y="5001"/>
                  </a:cubicBezTo>
                  <a:cubicBezTo>
                    <a:pt x="35100" y="5008"/>
                    <a:pt x="35132" y="5026"/>
                    <a:pt x="35156" y="5046"/>
                  </a:cubicBezTo>
                  <a:cubicBezTo>
                    <a:pt x="35177" y="5032"/>
                    <a:pt x="35166" y="5022"/>
                    <a:pt x="35159" y="5008"/>
                  </a:cubicBezTo>
                  <a:cubicBezTo>
                    <a:pt x="35149" y="4995"/>
                    <a:pt x="35159" y="4991"/>
                    <a:pt x="35187" y="4991"/>
                  </a:cubicBezTo>
                  <a:cubicBezTo>
                    <a:pt x="35194" y="4991"/>
                    <a:pt x="35200" y="4991"/>
                    <a:pt x="35207" y="4991"/>
                  </a:cubicBezTo>
                  <a:cubicBezTo>
                    <a:pt x="35247" y="4991"/>
                    <a:pt x="35287" y="4988"/>
                    <a:pt x="35281" y="4946"/>
                  </a:cubicBezTo>
                  <a:cubicBezTo>
                    <a:pt x="35278" y="4925"/>
                    <a:pt x="35312" y="4936"/>
                    <a:pt x="35323" y="4921"/>
                  </a:cubicBezTo>
                  <a:cubicBezTo>
                    <a:pt x="35306" y="4912"/>
                    <a:pt x="35291" y="4898"/>
                    <a:pt x="35270" y="4898"/>
                  </a:cubicBezTo>
                  <a:cubicBezTo>
                    <a:pt x="35261" y="4898"/>
                    <a:pt x="35251" y="4901"/>
                    <a:pt x="35239" y="4907"/>
                  </a:cubicBezTo>
                  <a:cubicBezTo>
                    <a:pt x="35232" y="4910"/>
                    <a:pt x="35225" y="4912"/>
                    <a:pt x="35218" y="4912"/>
                  </a:cubicBezTo>
                  <a:cubicBezTo>
                    <a:pt x="35209" y="4912"/>
                    <a:pt x="35202" y="4909"/>
                    <a:pt x="35198" y="4901"/>
                  </a:cubicBezTo>
                  <a:cubicBezTo>
                    <a:pt x="35193" y="4894"/>
                    <a:pt x="35187" y="4890"/>
                    <a:pt x="35182" y="4890"/>
                  </a:cubicBezTo>
                  <a:cubicBezTo>
                    <a:pt x="35179" y="4890"/>
                    <a:pt x="35176" y="4891"/>
                    <a:pt x="35174" y="4894"/>
                  </a:cubicBezTo>
                  <a:cubicBezTo>
                    <a:pt x="35163" y="4910"/>
                    <a:pt x="35145" y="4915"/>
                    <a:pt x="35127" y="4915"/>
                  </a:cubicBezTo>
                  <a:cubicBezTo>
                    <a:pt x="35115" y="4915"/>
                    <a:pt x="35103" y="4913"/>
                    <a:pt x="35094" y="4911"/>
                  </a:cubicBezTo>
                  <a:cubicBezTo>
                    <a:pt x="35007" y="4894"/>
                    <a:pt x="34921" y="4883"/>
                    <a:pt x="34830" y="4873"/>
                  </a:cubicBezTo>
                  <a:cubicBezTo>
                    <a:pt x="34820" y="4873"/>
                    <a:pt x="34799" y="4873"/>
                    <a:pt x="34799" y="4859"/>
                  </a:cubicBezTo>
                  <a:cubicBezTo>
                    <a:pt x="34795" y="4838"/>
                    <a:pt x="34793" y="4828"/>
                    <a:pt x="34783" y="4828"/>
                  </a:cubicBezTo>
                  <a:cubicBezTo>
                    <a:pt x="34774" y="4828"/>
                    <a:pt x="34761" y="4834"/>
                    <a:pt x="34736" y="4845"/>
                  </a:cubicBezTo>
                  <a:lnTo>
                    <a:pt x="34722" y="4845"/>
                  </a:lnTo>
                  <a:cubicBezTo>
                    <a:pt x="34716" y="4845"/>
                    <a:pt x="34712" y="4842"/>
                    <a:pt x="34708" y="4842"/>
                  </a:cubicBezTo>
                  <a:cubicBezTo>
                    <a:pt x="34686" y="4835"/>
                    <a:pt x="34669" y="4817"/>
                    <a:pt x="34642" y="4817"/>
                  </a:cubicBezTo>
                  <a:cubicBezTo>
                    <a:pt x="34640" y="4817"/>
                    <a:pt x="34638" y="4817"/>
                    <a:pt x="34636" y="4817"/>
                  </a:cubicBezTo>
                  <a:cubicBezTo>
                    <a:pt x="34627" y="4819"/>
                    <a:pt x="34619" y="4820"/>
                    <a:pt x="34612" y="4820"/>
                  </a:cubicBezTo>
                  <a:cubicBezTo>
                    <a:pt x="34604" y="4820"/>
                    <a:pt x="34597" y="4819"/>
                    <a:pt x="34591" y="4817"/>
                  </a:cubicBezTo>
                  <a:cubicBezTo>
                    <a:pt x="34580" y="4814"/>
                    <a:pt x="34567" y="4814"/>
                    <a:pt x="34556" y="4811"/>
                  </a:cubicBezTo>
                  <a:cubicBezTo>
                    <a:pt x="34535" y="4803"/>
                    <a:pt x="34521" y="4793"/>
                    <a:pt x="34508" y="4787"/>
                  </a:cubicBezTo>
                  <a:cubicBezTo>
                    <a:pt x="34455" y="4752"/>
                    <a:pt x="34389" y="4755"/>
                    <a:pt x="34330" y="4741"/>
                  </a:cubicBezTo>
                  <a:cubicBezTo>
                    <a:pt x="34292" y="4741"/>
                    <a:pt x="34258" y="4734"/>
                    <a:pt x="34226" y="4720"/>
                  </a:cubicBezTo>
                  <a:cubicBezTo>
                    <a:pt x="34201" y="4712"/>
                    <a:pt x="34176" y="4708"/>
                    <a:pt x="34150" y="4708"/>
                  </a:cubicBezTo>
                  <a:cubicBezTo>
                    <a:pt x="34130" y="4708"/>
                    <a:pt x="34109" y="4711"/>
                    <a:pt x="34088" y="4717"/>
                  </a:cubicBezTo>
                  <a:cubicBezTo>
                    <a:pt x="34070" y="4720"/>
                    <a:pt x="34050" y="4724"/>
                    <a:pt x="34032" y="4727"/>
                  </a:cubicBezTo>
                  <a:cubicBezTo>
                    <a:pt x="33980" y="4720"/>
                    <a:pt x="33928" y="4713"/>
                    <a:pt x="33872" y="4707"/>
                  </a:cubicBezTo>
                  <a:cubicBezTo>
                    <a:pt x="33907" y="4675"/>
                    <a:pt x="33855" y="4675"/>
                    <a:pt x="33831" y="4665"/>
                  </a:cubicBezTo>
                  <a:cubicBezTo>
                    <a:pt x="33827" y="4644"/>
                    <a:pt x="33862" y="4651"/>
                    <a:pt x="33872" y="4641"/>
                  </a:cubicBezTo>
                  <a:cubicBezTo>
                    <a:pt x="33886" y="4633"/>
                    <a:pt x="33901" y="4630"/>
                    <a:pt x="33914" y="4623"/>
                  </a:cubicBezTo>
                  <a:cubicBezTo>
                    <a:pt x="33955" y="4623"/>
                    <a:pt x="33980" y="4606"/>
                    <a:pt x="34008" y="4588"/>
                  </a:cubicBezTo>
                  <a:cubicBezTo>
                    <a:pt x="34012" y="4589"/>
                    <a:pt x="34016" y="4589"/>
                    <a:pt x="34020" y="4589"/>
                  </a:cubicBezTo>
                  <a:cubicBezTo>
                    <a:pt x="34088" y="4589"/>
                    <a:pt x="34123" y="4562"/>
                    <a:pt x="34143" y="4523"/>
                  </a:cubicBezTo>
                  <a:cubicBezTo>
                    <a:pt x="34192" y="4508"/>
                    <a:pt x="34188" y="4463"/>
                    <a:pt x="34240" y="4453"/>
                  </a:cubicBezTo>
                  <a:cubicBezTo>
                    <a:pt x="34247" y="4449"/>
                    <a:pt x="34237" y="4436"/>
                    <a:pt x="34229" y="4436"/>
                  </a:cubicBezTo>
                  <a:cubicBezTo>
                    <a:pt x="34177" y="4433"/>
                    <a:pt x="34148" y="4394"/>
                    <a:pt x="34094" y="4394"/>
                  </a:cubicBezTo>
                  <a:cubicBezTo>
                    <a:pt x="34092" y="4394"/>
                    <a:pt x="34090" y="4394"/>
                    <a:pt x="34088" y="4394"/>
                  </a:cubicBezTo>
                  <a:cubicBezTo>
                    <a:pt x="34080" y="4391"/>
                    <a:pt x="34060" y="4391"/>
                    <a:pt x="34067" y="4380"/>
                  </a:cubicBezTo>
                  <a:cubicBezTo>
                    <a:pt x="34091" y="4353"/>
                    <a:pt x="34070" y="4335"/>
                    <a:pt x="34025" y="4324"/>
                  </a:cubicBezTo>
                  <a:cubicBezTo>
                    <a:pt x="34015" y="4324"/>
                    <a:pt x="34008" y="4314"/>
                    <a:pt x="33997" y="4308"/>
                  </a:cubicBezTo>
                  <a:cubicBezTo>
                    <a:pt x="34029" y="4300"/>
                    <a:pt x="34056" y="4290"/>
                    <a:pt x="34088" y="4279"/>
                  </a:cubicBezTo>
                  <a:cubicBezTo>
                    <a:pt x="34122" y="4273"/>
                    <a:pt x="34167" y="4273"/>
                    <a:pt x="34178" y="4252"/>
                  </a:cubicBezTo>
                  <a:cubicBezTo>
                    <a:pt x="34186" y="4236"/>
                    <a:pt x="34198" y="4233"/>
                    <a:pt x="34210" y="4233"/>
                  </a:cubicBezTo>
                  <a:cubicBezTo>
                    <a:pt x="34220" y="4233"/>
                    <a:pt x="34230" y="4235"/>
                    <a:pt x="34240" y="4235"/>
                  </a:cubicBezTo>
                  <a:cubicBezTo>
                    <a:pt x="34251" y="4237"/>
                    <a:pt x="34260" y="4242"/>
                    <a:pt x="34273" y="4242"/>
                  </a:cubicBezTo>
                  <a:cubicBezTo>
                    <a:pt x="34277" y="4242"/>
                    <a:pt x="34281" y="4242"/>
                    <a:pt x="34285" y="4241"/>
                  </a:cubicBezTo>
                  <a:cubicBezTo>
                    <a:pt x="34393" y="4235"/>
                    <a:pt x="34508" y="4241"/>
                    <a:pt x="34615" y="4217"/>
                  </a:cubicBezTo>
                  <a:lnTo>
                    <a:pt x="34615" y="4217"/>
                  </a:lnTo>
                  <a:cubicBezTo>
                    <a:pt x="34618" y="4231"/>
                    <a:pt x="34587" y="4231"/>
                    <a:pt x="34583" y="4255"/>
                  </a:cubicBezTo>
                  <a:cubicBezTo>
                    <a:pt x="34589" y="4248"/>
                    <a:pt x="34596" y="4247"/>
                    <a:pt x="34603" y="4247"/>
                  </a:cubicBezTo>
                  <a:cubicBezTo>
                    <a:pt x="34609" y="4247"/>
                    <a:pt x="34614" y="4248"/>
                    <a:pt x="34619" y="4248"/>
                  </a:cubicBezTo>
                  <a:cubicBezTo>
                    <a:pt x="34627" y="4248"/>
                    <a:pt x="34633" y="4246"/>
                    <a:pt x="34636" y="4235"/>
                  </a:cubicBezTo>
                  <a:cubicBezTo>
                    <a:pt x="34639" y="4228"/>
                    <a:pt x="34657" y="4225"/>
                    <a:pt x="34674" y="4225"/>
                  </a:cubicBezTo>
                  <a:cubicBezTo>
                    <a:pt x="34687" y="4225"/>
                    <a:pt x="34699" y="4226"/>
                    <a:pt x="34712" y="4226"/>
                  </a:cubicBezTo>
                  <a:cubicBezTo>
                    <a:pt x="34760" y="4226"/>
                    <a:pt x="34807" y="4219"/>
                    <a:pt x="34851" y="4200"/>
                  </a:cubicBezTo>
                  <a:cubicBezTo>
                    <a:pt x="34871" y="4192"/>
                    <a:pt x="34903" y="4181"/>
                    <a:pt x="34924" y="4181"/>
                  </a:cubicBezTo>
                  <a:cubicBezTo>
                    <a:pt x="34931" y="4181"/>
                    <a:pt x="34938" y="4182"/>
                    <a:pt x="34941" y="4186"/>
                  </a:cubicBezTo>
                  <a:cubicBezTo>
                    <a:pt x="34957" y="4200"/>
                    <a:pt x="34971" y="4205"/>
                    <a:pt x="34984" y="4205"/>
                  </a:cubicBezTo>
                  <a:cubicBezTo>
                    <a:pt x="35003" y="4205"/>
                    <a:pt x="35021" y="4195"/>
                    <a:pt x="35041" y="4190"/>
                  </a:cubicBezTo>
                  <a:cubicBezTo>
                    <a:pt x="35049" y="4188"/>
                    <a:pt x="35056" y="4187"/>
                    <a:pt x="35062" y="4187"/>
                  </a:cubicBezTo>
                  <a:cubicBezTo>
                    <a:pt x="35069" y="4187"/>
                    <a:pt x="35076" y="4189"/>
                    <a:pt x="35083" y="4196"/>
                  </a:cubicBezTo>
                  <a:cubicBezTo>
                    <a:pt x="35085" y="4200"/>
                    <a:pt x="35089" y="4202"/>
                    <a:pt x="35094" y="4202"/>
                  </a:cubicBezTo>
                  <a:cubicBezTo>
                    <a:pt x="35099" y="4202"/>
                    <a:pt x="35104" y="4200"/>
                    <a:pt x="35108" y="4196"/>
                  </a:cubicBezTo>
                  <a:cubicBezTo>
                    <a:pt x="35115" y="4190"/>
                    <a:pt x="35111" y="4183"/>
                    <a:pt x="35097" y="4179"/>
                  </a:cubicBezTo>
                  <a:cubicBezTo>
                    <a:pt x="35066" y="4172"/>
                    <a:pt x="35059" y="4158"/>
                    <a:pt x="35062" y="4141"/>
                  </a:cubicBezTo>
                  <a:cubicBezTo>
                    <a:pt x="35090" y="4134"/>
                    <a:pt x="35104" y="4120"/>
                    <a:pt x="35129" y="4113"/>
                  </a:cubicBezTo>
                  <a:cubicBezTo>
                    <a:pt x="35170" y="4106"/>
                    <a:pt x="35215" y="4106"/>
                    <a:pt x="35249" y="4085"/>
                  </a:cubicBezTo>
                  <a:cubicBezTo>
                    <a:pt x="35257" y="4082"/>
                    <a:pt x="35260" y="4082"/>
                    <a:pt x="35264" y="4079"/>
                  </a:cubicBezTo>
                  <a:cubicBezTo>
                    <a:pt x="35289" y="4079"/>
                    <a:pt x="35303" y="4058"/>
                    <a:pt x="35328" y="4058"/>
                  </a:cubicBezTo>
                  <a:cubicBezTo>
                    <a:pt x="35334" y="4058"/>
                    <a:pt x="35340" y="4059"/>
                    <a:pt x="35347" y="4061"/>
                  </a:cubicBezTo>
                  <a:cubicBezTo>
                    <a:pt x="35372" y="4059"/>
                    <a:pt x="35398" y="4042"/>
                    <a:pt x="35425" y="4042"/>
                  </a:cubicBezTo>
                  <a:cubicBezTo>
                    <a:pt x="35439" y="4042"/>
                    <a:pt x="35454" y="4047"/>
                    <a:pt x="35468" y="4061"/>
                  </a:cubicBezTo>
                  <a:lnTo>
                    <a:pt x="35475" y="4061"/>
                  </a:lnTo>
                  <a:cubicBezTo>
                    <a:pt x="35484" y="4056"/>
                    <a:pt x="35491" y="4054"/>
                    <a:pt x="35498" y="4054"/>
                  </a:cubicBezTo>
                  <a:cubicBezTo>
                    <a:pt x="35514" y="4054"/>
                    <a:pt x="35528" y="4064"/>
                    <a:pt x="35545" y="4071"/>
                  </a:cubicBezTo>
                  <a:cubicBezTo>
                    <a:pt x="35562" y="4078"/>
                    <a:pt x="35580" y="4082"/>
                    <a:pt x="35597" y="4082"/>
                  </a:cubicBezTo>
                  <a:cubicBezTo>
                    <a:pt x="35638" y="4082"/>
                    <a:pt x="35675" y="4063"/>
                    <a:pt x="35687" y="4033"/>
                  </a:cubicBezTo>
                  <a:cubicBezTo>
                    <a:pt x="35694" y="4012"/>
                    <a:pt x="35691" y="3991"/>
                    <a:pt x="35712" y="3978"/>
                  </a:cubicBezTo>
                  <a:cubicBezTo>
                    <a:pt x="35766" y="3946"/>
                    <a:pt x="35777" y="3926"/>
                    <a:pt x="35728" y="3916"/>
                  </a:cubicBezTo>
                  <a:cubicBezTo>
                    <a:pt x="35697" y="3908"/>
                    <a:pt x="35663" y="3893"/>
                    <a:pt x="35628" y="3893"/>
                  </a:cubicBezTo>
                  <a:cubicBezTo>
                    <a:pt x="35612" y="3893"/>
                    <a:pt x="35596" y="3896"/>
                    <a:pt x="35579" y="3905"/>
                  </a:cubicBezTo>
                  <a:cubicBezTo>
                    <a:pt x="35486" y="3874"/>
                    <a:pt x="35478" y="3881"/>
                    <a:pt x="35462" y="3877"/>
                  </a:cubicBezTo>
                  <a:cubicBezTo>
                    <a:pt x="35433" y="3873"/>
                    <a:pt x="35408" y="3859"/>
                    <a:pt x="35382" y="3859"/>
                  </a:cubicBezTo>
                  <a:cubicBezTo>
                    <a:pt x="35366" y="3859"/>
                    <a:pt x="35351" y="3863"/>
                    <a:pt x="35333" y="3877"/>
                  </a:cubicBezTo>
                  <a:cubicBezTo>
                    <a:pt x="35330" y="3850"/>
                    <a:pt x="35330" y="3842"/>
                    <a:pt x="35315" y="3842"/>
                  </a:cubicBezTo>
                  <a:cubicBezTo>
                    <a:pt x="35309" y="3842"/>
                    <a:pt x="35300" y="3844"/>
                    <a:pt x="35288" y="3846"/>
                  </a:cubicBezTo>
                  <a:cubicBezTo>
                    <a:pt x="35275" y="3848"/>
                    <a:pt x="35263" y="3851"/>
                    <a:pt x="35254" y="3851"/>
                  </a:cubicBezTo>
                  <a:cubicBezTo>
                    <a:pt x="35239" y="3851"/>
                    <a:pt x="35231" y="3845"/>
                    <a:pt x="35236" y="3825"/>
                  </a:cubicBezTo>
                  <a:cubicBezTo>
                    <a:pt x="35239" y="3815"/>
                    <a:pt x="35225" y="3812"/>
                    <a:pt x="35219" y="3804"/>
                  </a:cubicBezTo>
                  <a:cubicBezTo>
                    <a:pt x="35180" y="3780"/>
                    <a:pt x="35135" y="3773"/>
                    <a:pt x="35087" y="3773"/>
                  </a:cubicBezTo>
                  <a:lnTo>
                    <a:pt x="35073" y="3773"/>
                  </a:lnTo>
                  <a:cubicBezTo>
                    <a:pt x="35071" y="3773"/>
                    <a:pt x="35069" y="3774"/>
                    <a:pt x="35067" y="3774"/>
                  </a:cubicBezTo>
                  <a:cubicBezTo>
                    <a:pt x="35040" y="3774"/>
                    <a:pt x="35033" y="3752"/>
                    <a:pt x="35010" y="3746"/>
                  </a:cubicBezTo>
                  <a:cubicBezTo>
                    <a:pt x="34972" y="3732"/>
                    <a:pt x="34937" y="3714"/>
                    <a:pt x="34900" y="3697"/>
                  </a:cubicBezTo>
                  <a:cubicBezTo>
                    <a:pt x="34868" y="3687"/>
                    <a:pt x="34879" y="3679"/>
                    <a:pt x="34903" y="3669"/>
                  </a:cubicBezTo>
                  <a:cubicBezTo>
                    <a:pt x="34934" y="3655"/>
                    <a:pt x="34975" y="3672"/>
                    <a:pt x="35007" y="3645"/>
                  </a:cubicBezTo>
                  <a:cubicBezTo>
                    <a:pt x="34930" y="3634"/>
                    <a:pt x="34861" y="3621"/>
                    <a:pt x="34799" y="3617"/>
                  </a:cubicBezTo>
                  <a:cubicBezTo>
                    <a:pt x="34748" y="3615"/>
                    <a:pt x="34696" y="3615"/>
                    <a:pt x="34645" y="3615"/>
                  </a:cubicBezTo>
                  <a:cubicBezTo>
                    <a:pt x="34568" y="3615"/>
                    <a:pt x="34490" y="3616"/>
                    <a:pt x="34413" y="3621"/>
                  </a:cubicBezTo>
                  <a:cubicBezTo>
                    <a:pt x="34396" y="3623"/>
                    <a:pt x="34378" y="3623"/>
                    <a:pt x="34360" y="3623"/>
                  </a:cubicBezTo>
                  <a:cubicBezTo>
                    <a:pt x="34342" y="3623"/>
                    <a:pt x="34323" y="3623"/>
                    <a:pt x="34306" y="3621"/>
                  </a:cubicBezTo>
                  <a:cubicBezTo>
                    <a:pt x="34285" y="3621"/>
                    <a:pt x="34279" y="3617"/>
                    <a:pt x="34296" y="3603"/>
                  </a:cubicBezTo>
                  <a:cubicBezTo>
                    <a:pt x="34311" y="3601"/>
                    <a:pt x="34323" y="3598"/>
                    <a:pt x="34338" y="3598"/>
                  </a:cubicBezTo>
                  <a:cubicBezTo>
                    <a:pt x="34344" y="3598"/>
                    <a:pt x="34351" y="3599"/>
                    <a:pt x="34358" y="3600"/>
                  </a:cubicBezTo>
                  <a:cubicBezTo>
                    <a:pt x="34361" y="3600"/>
                    <a:pt x="34364" y="3601"/>
                    <a:pt x="34367" y="3601"/>
                  </a:cubicBezTo>
                  <a:cubicBezTo>
                    <a:pt x="34384" y="3601"/>
                    <a:pt x="34389" y="3591"/>
                    <a:pt x="34386" y="3579"/>
                  </a:cubicBezTo>
                  <a:cubicBezTo>
                    <a:pt x="34407" y="3541"/>
                    <a:pt x="34275" y="3562"/>
                    <a:pt x="34320" y="3513"/>
                  </a:cubicBezTo>
                  <a:cubicBezTo>
                    <a:pt x="34313" y="3513"/>
                    <a:pt x="34309" y="3509"/>
                    <a:pt x="34303" y="3509"/>
                  </a:cubicBezTo>
                  <a:cubicBezTo>
                    <a:pt x="34282" y="3509"/>
                    <a:pt x="34264" y="3513"/>
                    <a:pt x="34244" y="3517"/>
                  </a:cubicBezTo>
                  <a:cubicBezTo>
                    <a:pt x="34227" y="3519"/>
                    <a:pt x="34211" y="3521"/>
                    <a:pt x="34195" y="3521"/>
                  </a:cubicBezTo>
                  <a:cubicBezTo>
                    <a:pt x="34167" y="3521"/>
                    <a:pt x="34140" y="3516"/>
                    <a:pt x="34115" y="3503"/>
                  </a:cubicBezTo>
                  <a:cubicBezTo>
                    <a:pt x="34119" y="3499"/>
                    <a:pt x="34122" y="3499"/>
                    <a:pt x="34129" y="3499"/>
                  </a:cubicBezTo>
                  <a:cubicBezTo>
                    <a:pt x="34135" y="3500"/>
                    <a:pt x="34141" y="3500"/>
                    <a:pt x="34146" y="3500"/>
                  </a:cubicBezTo>
                  <a:cubicBezTo>
                    <a:pt x="34166" y="3500"/>
                    <a:pt x="34182" y="3495"/>
                    <a:pt x="34195" y="3478"/>
                  </a:cubicBezTo>
                  <a:cubicBezTo>
                    <a:pt x="34166" y="3476"/>
                    <a:pt x="34143" y="3463"/>
                    <a:pt x="34116" y="3463"/>
                  </a:cubicBezTo>
                  <a:cubicBezTo>
                    <a:pt x="34107" y="3463"/>
                    <a:pt x="34098" y="3464"/>
                    <a:pt x="34088" y="3468"/>
                  </a:cubicBezTo>
                  <a:lnTo>
                    <a:pt x="33980" y="3468"/>
                  </a:lnTo>
                  <a:cubicBezTo>
                    <a:pt x="33970" y="3464"/>
                    <a:pt x="33963" y="3461"/>
                    <a:pt x="33952" y="3458"/>
                  </a:cubicBezTo>
                  <a:cubicBezTo>
                    <a:pt x="33938" y="3443"/>
                    <a:pt x="33893" y="3454"/>
                    <a:pt x="33886" y="3433"/>
                  </a:cubicBezTo>
                  <a:cubicBezTo>
                    <a:pt x="33875" y="3436"/>
                    <a:pt x="33861" y="3441"/>
                    <a:pt x="33849" y="3441"/>
                  </a:cubicBezTo>
                  <a:cubicBezTo>
                    <a:pt x="33847" y="3441"/>
                    <a:pt x="33844" y="3441"/>
                    <a:pt x="33841" y="3440"/>
                  </a:cubicBezTo>
                  <a:cubicBezTo>
                    <a:pt x="33814" y="3428"/>
                    <a:pt x="33787" y="3422"/>
                    <a:pt x="33759" y="3422"/>
                  </a:cubicBezTo>
                  <a:cubicBezTo>
                    <a:pt x="33734" y="3422"/>
                    <a:pt x="33708" y="3427"/>
                    <a:pt x="33682" y="3433"/>
                  </a:cubicBezTo>
                  <a:cubicBezTo>
                    <a:pt x="33542" y="3433"/>
                    <a:pt x="33408" y="3416"/>
                    <a:pt x="33269" y="3416"/>
                  </a:cubicBezTo>
                  <a:cubicBezTo>
                    <a:pt x="33182" y="3416"/>
                    <a:pt x="33092" y="3413"/>
                    <a:pt x="33009" y="3402"/>
                  </a:cubicBezTo>
                  <a:cubicBezTo>
                    <a:pt x="32828" y="3378"/>
                    <a:pt x="32647" y="3367"/>
                    <a:pt x="32464" y="3367"/>
                  </a:cubicBezTo>
                  <a:cubicBezTo>
                    <a:pt x="32415" y="3364"/>
                    <a:pt x="32363" y="3364"/>
                    <a:pt x="32314" y="3364"/>
                  </a:cubicBezTo>
                  <a:cubicBezTo>
                    <a:pt x="32304" y="3360"/>
                    <a:pt x="32290" y="3364"/>
                    <a:pt x="32277" y="3357"/>
                  </a:cubicBezTo>
                  <a:cubicBezTo>
                    <a:pt x="32227" y="3328"/>
                    <a:pt x="32165" y="3325"/>
                    <a:pt x="32104" y="3325"/>
                  </a:cubicBezTo>
                  <a:cubicBezTo>
                    <a:pt x="32092" y="3325"/>
                    <a:pt x="32080" y="3325"/>
                    <a:pt x="32069" y="3325"/>
                  </a:cubicBezTo>
                  <a:cubicBezTo>
                    <a:pt x="32037" y="3328"/>
                    <a:pt x="32005" y="3332"/>
                    <a:pt x="31975" y="3332"/>
                  </a:cubicBezTo>
                  <a:cubicBezTo>
                    <a:pt x="31962" y="3332"/>
                    <a:pt x="31949" y="3331"/>
                    <a:pt x="31936" y="3329"/>
                  </a:cubicBezTo>
                  <a:cubicBezTo>
                    <a:pt x="31801" y="3312"/>
                    <a:pt x="31659" y="3319"/>
                    <a:pt x="31523" y="3304"/>
                  </a:cubicBezTo>
                  <a:cubicBezTo>
                    <a:pt x="31482" y="3301"/>
                    <a:pt x="31437" y="3301"/>
                    <a:pt x="31395" y="3301"/>
                  </a:cubicBezTo>
                  <a:cubicBezTo>
                    <a:pt x="31375" y="3303"/>
                    <a:pt x="31355" y="3304"/>
                    <a:pt x="31336" y="3304"/>
                  </a:cubicBezTo>
                  <a:cubicBezTo>
                    <a:pt x="31274" y="3304"/>
                    <a:pt x="31213" y="3296"/>
                    <a:pt x="31153" y="3291"/>
                  </a:cubicBezTo>
                  <a:cubicBezTo>
                    <a:pt x="31145" y="3288"/>
                    <a:pt x="31139" y="3280"/>
                    <a:pt x="31132" y="3280"/>
                  </a:cubicBezTo>
                  <a:cubicBezTo>
                    <a:pt x="31090" y="3274"/>
                    <a:pt x="31041" y="3277"/>
                    <a:pt x="31038" y="3235"/>
                  </a:cubicBezTo>
                  <a:cubicBezTo>
                    <a:pt x="31036" y="3222"/>
                    <a:pt x="31025" y="3211"/>
                    <a:pt x="31007" y="3211"/>
                  </a:cubicBezTo>
                  <a:cubicBezTo>
                    <a:pt x="30998" y="3211"/>
                    <a:pt x="30988" y="3214"/>
                    <a:pt x="30975" y="3221"/>
                  </a:cubicBezTo>
                  <a:cubicBezTo>
                    <a:pt x="30959" y="3232"/>
                    <a:pt x="30940" y="3237"/>
                    <a:pt x="30917" y="3237"/>
                  </a:cubicBezTo>
                  <a:cubicBezTo>
                    <a:pt x="30910" y="3237"/>
                    <a:pt x="30903" y="3236"/>
                    <a:pt x="30895" y="3235"/>
                  </a:cubicBezTo>
                  <a:lnTo>
                    <a:pt x="30895" y="3221"/>
                  </a:lnTo>
                  <a:cubicBezTo>
                    <a:pt x="30914" y="3194"/>
                    <a:pt x="30968" y="3175"/>
                    <a:pt x="31017" y="3175"/>
                  </a:cubicBezTo>
                  <a:cubicBezTo>
                    <a:pt x="31042" y="3175"/>
                    <a:pt x="31066" y="3180"/>
                    <a:pt x="31083" y="3190"/>
                  </a:cubicBezTo>
                  <a:cubicBezTo>
                    <a:pt x="31107" y="3200"/>
                    <a:pt x="31132" y="3200"/>
                    <a:pt x="31159" y="3205"/>
                  </a:cubicBezTo>
                  <a:cubicBezTo>
                    <a:pt x="31142" y="3211"/>
                    <a:pt x="31142" y="3225"/>
                    <a:pt x="31118" y="3225"/>
                  </a:cubicBezTo>
                  <a:cubicBezTo>
                    <a:pt x="31114" y="3225"/>
                    <a:pt x="31108" y="3223"/>
                    <a:pt x="31103" y="3223"/>
                  </a:cubicBezTo>
                  <a:cubicBezTo>
                    <a:pt x="31099" y="3223"/>
                    <a:pt x="31097" y="3224"/>
                    <a:pt x="31097" y="3229"/>
                  </a:cubicBezTo>
                  <a:cubicBezTo>
                    <a:pt x="31097" y="3234"/>
                    <a:pt x="31104" y="3243"/>
                    <a:pt x="31111" y="3243"/>
                  </a:cubicBezTo>
                  <a:cubicBezTo>
                    <a:pt x="31112" y="3243"/>
                    <a:pt x="31113" y="3243"/>
                    <a:pt x="31114" y="3242"/>
                  </a:cubicBezTo>
                  <a:cubicBezTo>
                    <a:pt x="31130" y="3242"/>
                    <a:pt x="31146" y="3243"/>
                    <a:pt x="31161" y="3243"/>
                  </a:cubicBezTo>
                  <a:cubicBezTo>
                    <a:pt x="31197" y="3243"/>
                    <a:pt x="31231" y="3239"/>
                    <a:pt x="31253" y="3215"/>
                  </a:cubicBezTo>
                  <a:cubicBezTo>
                    <a:pt x="31266" y="3204"/>
                    <a:pt x="31273" y="3198"/>
                    <a:pt x="31288" y="3198"/>
                  </a:cubicBezTo>
                  <a:cubicBezTo>
                    <a:pt x="31294" y="3198"/>
                    <a:pt x="31300" y="3199"/>
                    <a:pt x="31308" y="3200"/>
                  </a:cubicBezTo>
                  <a:cubicBezTo>
                    <a:pt x="31312" y="3201"/>
                    <a:pt x="31315" y="3202"/>
                    <a:pt x="31319" y="3202"/>
                  </a:cubicBezTo>
                  <a:cubicBezTo>
                    <a:pt x="31332" y="3202"/>
                    <a:pt x="31345" y="3195"/>
                    <a:pt x="31353" y="3187"/>
                  </a:cubicBezTo>
                  <a:cubicBezTo>
                    <a:pt x="31363" y="3184"/>
                    <a:pt x="31373" y="3183"/>
                    <a:pt x="31382" y="3183"/>
                  </a:cubicBezTo>
                  <a:cubicBezTo>
                    <a:pt x="31408" y="3183"/>
                    <a:pt x="31431" y="3192"/>
                    <a:pt x="31451" y="3197"/>
                  </a:cubicBezTo>
                  <a:cubicBezTo>
                    <a:pt x="31459" y="3199"/>
                    <a:pt x="31466" y="3200"/>
                    <a:pt x="31473" y="3200"/>
                  </a:cubicBezTo>
                  <a:cubicBezTo>
                    <a:pt x="31505" y="3200"/>
                    <a:pt x="31526" y="3182"/>
                    <a:pt x="31541" y="3173"/>
                  </a:cubicBezTo>
                  <a:cubicBezTo>
                    <a:pt x="31565" y="3159"/>
                    <a:pt x="31510" y="3155"/>
                    <a:pt x="31499" y="3138"/>
                  </a:cubicBezTo>
                  <a:cubicBezTo>
                    <a:pt x="31503" y="3138"/>
                    <a:pt x="31508" y="3138"/>
                    <a:pt x="31512" y="3138"/>
                  </a:cubicBezTo>
                  <a:cubicBezTo>
                    <a:pt x="31572" y="3138"/>
                    <a:pt x="31621" y="3159"/>
                    <a:pt x="31680" y="3163"/>
                  </a:cubicBezTo>
                  <a:cubicBezTo>
                    <a:pt x="31697" y="3173"/>
                    <a:pt x="31711" y="3184"/>
                    <a:pt x="31731" y="3194"/>
                  </a:cubicBezTo>
                  <a:cubicBezTo>
                    <a:pt x="31752" y="3202"/>
                    <a:pt x="31775" y="3218"/>
                    <a:pt x="31793" y="3218"/>
                  </a:cubicBezTo>
                  <a:cubicBezTo>
                    <a:pt x="31797" y="3218"/>
                    <a:pt x="31801" y="3217"/>
                    <a:pt x="31805" y="3215"/>
                  </a:cubicBezTo>
                  <a:cubicBezTo>
                    <a:pt x="31821" y="3206"/>
                    <a:pt x="31837" y="3204"/>
                    <a:pt x="31852" y="3204"/>
                  </a:cubicBezTo>
                  <a:cubicBezTo>
                    <a:pt x="31878" y="3204"/>
                    <a:pt x="31903" y="3211"/>
                    <a:pt x="31928" y="3211"/>
                  </a:cubicBezTo>
                  <a:cubicBezTo>
                    <a:pt x="31931" y="3211"/>
                    <a:pt x="31934" y="3211"/>
                    <a:pt x="31936" y="3211"/>
                  </a:cubicBezTo>
                  <a:lnTo>
                    <a:pt x="31960" y="3211"/>
                  </a:lnTo>
                  <a:cubicBezTo>
                    <a:pt x="31973" y="3217"/>
                    <a:pt x="31986" y="3219"/>
                    <a:pt x="31999" y="3219"/>
                  </a:cubicBezTo>
                  <a:cubicBezTo>
                    <a:pt x="32029" y="3219"/>
                    <a:pt x="32061" y="3208"/>
                    <a:pt x="32091" y="3208"/>
                  </a:cubicBezTo>
                  <a:cubicBezTo>
                    <a:pt x="32103" y="3208"/>
                    <a:pt x="32115" y="3210"/>
                    <a:pt x="32127" y="3215"/>
                  </a:cubicBezTo>
                  <a:cubicBezTo>
                    <a:pt x="32128" y="3215"/>
                    <a:pt x="32129" y="3216"/>
                    <a:pt x="32131" y="3216"/>
                  </a:cubicBezTo>
                  <a:cubicBezTo>
                    <a:pt x="32139" y="3216"/>
                    <a:pt x="32143" y="3196"/>
                    <a:pt x="32134" y="3190"/>
                  </a:cubicBezTo>
                  <a:cubicBezTo>
                    <a:pt x="32117" y="3176"/>
                    <a:pt x="32103" y="3163"/>
                    <a:pt x="32072" y="3159"/>
                  </a:cubicBezTo>
                  <a:lnTo>
                    <a:pt x="32072" y="3142"/>
                  </a:lnTo>
                  <a:cubicBezTo>
                    <a:pt x="32091" y="3131"/>
                    <a:pt x="32119" y="3125"/>
                    <a:pt x="32142" y="3125"/>
                  </a:cubicBezTo>
                  <a:cubicBezTo>
                    <a:pt x="32161" y="3125"/>
                    <a:pt x="32176" y="3129"/>
                    <a:pt x="32183" y="3135"/>
                  </a:cubicBezTo>
                  <a:cubicBezTo>
                    <a:pt x="32207" y="3159"/>
                    <a:pt x="32235" y="3159"/>
                    <a:pt x="32263" y="3170"/>
                  </a:cubicBezTo>
                  <a:cubicBezTo>
                    <a:pt x="32284" y="3173"/>
                    <a:pt x="32304" y="3180"/>
                    <a:pt x="32325" y="3184"/>
                  </a:cubicBezTo>
                  <a:cubicBezTo>
                    <a:pt x="32314" y="3205"/>
                    <a:pt x="32273" y="3200"/>
                    <a:pt x="32256" y="3218"/>
                  </a:cubicBezTo>
                  <a:cubicBezTo>
                    <a:pt x="32269" y="3227"/>
                    <a:pt x="32282" y="3231"/>
                    <a:pt x="32294" y="3231"/>
                  </a:cubicBezTo>
                  <a:cubicBezTo>
                    <a:pt x="32312" y="3231"/>
                    <a:pt x="32329" y="3222"/>
                    <a:pt x="32346" y="3211"/>
                  </a:cubicBezTo>
                  <a:cubicBezTo>
                    <a:pt x="32361" y="3202"/>
                    <a:pt x="32370" y="3185"/>
                    <a:pt x="32394" y="3185"/>
                  </a:cubicBezTo>
                  <a:cubicBezTo>
                    <a:pt x="32399" y="3185"/>
                    <a:pt x="32403" y="3186"/>
                    <a:pt x="32408" y="3187"/>
                  </a:cubicBezTo>
                  <a:cubicBezTo>
                    <a:pt x="32408" y="3208"/>
                    <a:pt x="32388" y="3235"/>
                    <a:pt x="32439" y="3242"/>
                  </a:cubicBezTo>
                  <a:cubicBezTo>
                    <a:pt x="32457" y="3246"/>
                    <a:pt x="32476" y="3249"/>
                    <a:pt x="32493" y="3249"/>
                  </a:cubicBezTo>
                  <a:cubicBezTo>
                    <a:pt x="32525" y="3249"/>
                    <a:pt x="32552" y="3238"/>
                    <a:pt x="32561" y="3205"/>
                  </a:cubicBezTo>
                  <a:cubicBezTo>
                    <a:pt x="32573" y="3216"/>
                    <a:pt x="32581" y="3227"/>
                    <a:pt x="32593" y="3227"/>
                  </a:cubicBezTo>
                  <a:cubicBezTo>
                    <a:pt x="32599" y="3227"/>
                    <a:pt x="32605" y="3225"/>
                    <a:pt x="32613" y="3218"/>
                  </a:cubicBezTo>
                  <a:cubicBezTo>
                    <a:pt x="32625" y="3209"/>
                    <a:pt x="32636" y="3204"/>
                    <a:pt x="32646" y="3204"/>
                  </a:cubicBezTo>
                  <a:cubicBezTo>
                    <a:pt x="32656" y="3204"/>
                    <a:pt x="32667" y="3211"/>
                    <a:pt x="32676" y="3225"/>
                  </a:cubicBezTo>
                  <a:cubicBezTo>
                    <a:pt x="32677" y="3227"/>
                    <a:pt x="32682" y="3227"/>
                    <a:pt x="32687" y="3227"/>
                  </a:cubicBezTo>
                  <a:cubicBezTo>
                    <a:pt x="32694" y="3227"/>
                    <a:pt x="32702" y="3226"/>
                    <a:pt x="32700" y="3221"/>
                  </a:cubicBezTo>
                  <a:cubicBezTo>
                    <a:pt x="32694" y="3206"/>
                    <a:pt x="32699" y="3202"/>
                    <a:pt x="32708" y="3202"/>
                  </a:cubicBezTo>
                  <a:cubicBezTo>
                    <a:pt x="32718" y="3202"/>
                    <a:pt x="32732" y="3207"/>
                    <a:pt x="32741" y="3207"/>
                  </a:cubicBezTo>
                  <a:cubicBezTo>
                    <a:pt x="32744" y="3207"/>
                    <a:pt x="32747" y="3206"/>
                    <a:pt x="32748" y="3205"/>
                  </a:cubicBezTo>
                  <a:lnTo>
                    <a:pt x="32790" y="3205"/>
                  </a:lnTo>
                  <a:cubicBezTo>
                    <a:pt x="32794" y="3219"/>
                    <a:pt x="32808" y="3222"/>
                    <a:pt x="32822" y="3222"/>
                  </a:cubicBezTo>
                  <a:cubicBezTo>
                    <a:pt x="32831" y="3222"/>
                    <a:pt x="32841" y="3221"/>
                    <a:pt x="32849" y="3221"/>
                  </a:cubicBezTo>
                  <a:cubicBezTo>
                    <a:pt x="32873" y="3223"/>
                    <a:pt x="32897" y="3223"/>
                    <a:pt x="32922" y="3223"/>
                  </a:cubicBezTo>
                  <a:cubicBezTo>
                    <a:pt x="32946" y="3223"/>
                    <a:pt x="32970" y="3223"/>
                    <a:pt x="32995" y="3225"/>
                  </a:cubicBezTo>
                  <a:cubicBezTo>
                    <a:pt x="33000" y="3226"/>
                    <a:pt x="33006" y="3226"/>
                    <a:pt x="33011" y="3226"/>
                  </a:cubicBezTo>
                  <a:cubicBezTo>
                    <a:pt x="33043" y="3226"/>
                    <a:pt x="33071" y="3217"/>
                    <a:pt x="33071" y="3194"/>
                  </a:cubicBezTo>
                  <a:cubicBezTo>
                    <a:pt x="33071" y="3172"/>
                    <a:pt x="33047" y="3165"/>
                    <a:pt x="33015" y="3165"/>
                  </a:cubicBezTo>
                  <a:cubicBezTo>
                    <a:pt x="33008" y="3165"/>
                    <a:pt x="33000" y="3166"/>
                    <a:pt x="32991" y="3166"/>
                  </a:cubicBezTo>
                  <a:cubicBezTo>
                    <a:pt x="32988" y="3170"/>
                    <a:pt x="32985" y="3170"/>
                    <a:pt x="32980" y="3170"/>
                  </a:cubicBezTo>
                  <a:cubicBezTo>
                    <a:pt x="32974" y="3142"/>
                    <a:pt x="32918" y="3152"/>
                    <a:pt x="32905" y="3131"/>
                  </a:cubicBezTo>
                  <a:cubicBezTo>
                    <a:pt x="32892" y="3114"/>
                    <a:pt x="32879" y="3108"/>
                    <a:pt x="32865" y="3108"/>
                  </a:cubicBezTo>
                  <a:cubicBezTo>
                    <a:pt x="32847" y="3108"/>
                    <a:pt x="32830" y="3118"/>
                    <a:pt x="32814" y="3128"/>
                  </a:cubicBezTo>
                  <a:cubicBezTo>
                    <a:pt x="32797" y="3140"/>
                    <a:pt x="32780" y="3144"/>
                    <a:pt x="32762" y="3144"/>
                  </a:cubicBezTo>
                  <a:cubicBezTo>
                    <a:pt x="32755" y="3144"/>
                    <a:pt x="32746" y="3143"/>
                    <a:pt x="32738" y="3142"/>
                  </a:cubicBezTo>
                  <a:cubicBezTo>
                    <a:pt x="32710" y="3135"/>
                    <a:pt x="32679" y="3138"/>
                    <a:pt x="32655" y="3131"/>
                  </a:cubicBezTo>
                  <a:cubicBezTo>
                    <a:pt x="32589" y="3117"/>
                    <a:pt x="32509" y="3128"/>
                    <a:pt x="32453" y="3093"/>
                  </a:cubicBezTo>
                  <a:cubicBezTo>
                    <a:pt x="32468" y="3090"/>
                    <a:pt x="32481" y="3090"/>
                    <a:pt x="32495" y="3086"/>
                  </a:cubicBezTo>
                  <a:cubicBezTo>
                    <a:pt x="32665" y="3083"/>
                    <a:pt x="32835" y="3080"/>
                    <a:pt x="33005" y="3075"/>
                  </a:cubicBezTo>
                  <a:cubicBezTo>
                    <a:pt x="33021" y="3077"/>
                    <a:pt x="33037" y="3077"/>
                    <a:pt x="33053" y="3077"/>
                  </a:cubicBezTo>
                  <a:cubicBezTo>
                    <a:pt x="33127" y="3077"/>
                    <a:pt x="33201" y="3065"/>
                    <a:pt x="33276" y="3065"/>
                  </a:cubicBezTo>
                  <a:cubicBezTo>
                    <a:pt x="33286" y="3065"/>
                    <a:pt x="33297" y="3065"/>
                    <a:pt x="33307" y="3069"/>
                  </a:cubicBezTo>
                  <a:cubicBezTo>
                    <a:pt x="33324" y="3071"/>
                    <a:pt x="33341" y="3072"/>
                    <a:pt x="33358" y="3072"/>
                  </a:cubicBezTo>
                  <a:cubicBezTo>
                    <a:pt x="33452" y="3072"/>
                    <a:pt x="33543" y="3047"/>
                    <a:pt x="33635" y="3047"/>
                  </a:cubicBezTo>
                  <a:cubicBezTo>
                    <a:pt x="33647" y="3047"/>
                    <a:pt x="33659" y="3047"/>
                    <a:pt x="33672" y="3048"/>
                  </a:cubicBezTo>
                  <a:cubicBezTo>
                    <a:pt x="33685" y="3048"/>
                    <a:pt x="33709" y="3034"/>
                    <a:pt x="33696" y="3027"/>
                  </a:cubicBezTo>
                  <a:cubicBezTo>
                    <a:pt x="33647" y="3000"/>
                    <a:pt x="33678" y="2982"/>
                    <a:pt x="33702" y="2958"/>
                  </a:cubicBezTo>
                  <a:cubicBezTo>
                    <a:pt x="33716" y="2947"/>
                    <a:pt x="33713" y="2930"/>
                    <a:pt x="33702" y="2913"/>
                  </a:cubicBezTo>
                  <a:cubicBezTo>
                    <a:pt x="33689" y="2899"/>
                    <a:pt x="33669" y="2896"/>
                    <a:pt x="33649" y="2896"/>
                  </a:cubicBezTo>
                  <a:cubicBezTo>
                    <a:pt x="33637" y="2896"/>
                    <a:pt x="33624" y="2897"/>
                    <a:pt x="33612" y="2897"/>
                  </a:cubicBezTo>
                  <a:cubicBezTo>
                    <a:pt x="33605" y="2897"/>
                    <a:pt x="33598" y="2897"/>
                    <a:pt x="33592" y="2896"/>
                  </a:cubicBezTo>
                  <a:cubicBezTo>
                    <a:pt x="33588" y="2896"/>
                    <a:pt x="33588" y="2892"/>
                    <a:pt x="33584" y="2888"/>
                  </a:cubicBezTo>
                  <a:cubicBezTo>
                    <a:pt x="33616" y="2861"/>
                    <a:pt x="33542" y="2867"/>
                    <a:pt x="33547" y="2846"/>
                  </a:cubicBezTo>
                  <a:cubicBezTo>
                    <a:pt x="33567" y="2846"/>
                    <a:pt x="33584" y="2843"/>
                    <a:pt x="33598" y="2836"/>
                  </a:cubicBezTo>
                  <a:cubicBezTo>
                    <a:pt x="33609" y="2833"/>
                    <a:pt x="33616" y="2830"/>
                    <a:pt x="33619" y="2826"/>
                  </a:cubicBezTo>
                  <a:cubicBezTo>
                    <a:pt x="33657" y="2805"/>
                    <a:pt x="33696" y="2788"/>
                    <a:pt x="33696" y="2753"/>
                  </a:cubicBezTo>
                  <a:cubicBezTo>
                    <a:pt x="33776" y="2726"/>
                    <a:pt x="33869" y="2712"/>
                    <a:pt x="33942" y="2670"/>
                  </a:cubicBezTo>
                  <a:cubicBezTo>
                    <a:pt x="33959" y="2659"/>
                    <a:pt x="33990" y="2659"/>
                    <a:pt x="34018" y="2659"/>
                  </a:cubicBezTo>
                  <a:cubicBezTo>
                    <a:pt x="34133" y="2659"/>
                    <a:pt x="34133" y="2656"/>
                    <a:pt x="34223" y="2614"/>
                  </a:cubicBezTo>
                  <a:cubicBezTo>
                    <a:pt x="34240" y="2608"/>
                    <a:pt x="34258" y="2601"/>
                    <a:pt x="34275" y="2593"/>
                  </a:cubicBezTo>
                  <a:cubicBezTo>
                    <a:pt x="34379" y="2555"/>
                    <a:pt x="34487" y="2521"/>
                    <a:pt x="34577" y="2468"/>
                  </a:cubicBezTo>
                  <a:cubicBezTo>
                    <a:pt x="34597" y="2455"/>
                    <a:pt x="34618" y="2441"/>
                    <a:pt x="34646" y="2430"/>
                  </a:cubicBezTo>
                  <a:cubicBezTo>
                    <a:pt x="34687" y="2420"/>
                    <a:pt x="34702" y="2409"/>
                    <a:pt x="34674" y="2382"/>
                  </a:cubicBezTo>
                  <a:cubicBezTo>
                    <a:pt x="34646" y="2358"/>
                    <a:pt x="34650" y="2337"/>
                    <a:pt x="34708" y="2334"/>
                  </a:cubicBezTo>
                  <a:cubicBezTo>
                    <a:pt x="34733" y="2334"/>
                    <a:pt x="34757" y="2334"/>
                    <a:pt x="34754" y="2309"/>
                  </a:cubicBezTo>
                  <a:cubicBezTo>
                    <a:pt x="34749" y="2279"/>
                    <a:pt x="34745" y="2266"/>
                    <a:pt x="34727" y="2266"/>
                  </a:cubicBezTo>
                  <a:cubicBezTo>
                    <a:pt x="34716" y="2266"/>
                    <a:pt x="34700" y="2272"/>
                    <a:pt x="34674" y="2281"/>
                  </a:cubicBezTo>
                  <a:cubicBezTo>
                    <a:pt x="34671" y="2250"/>
                    <a:pt x="34712" y="2226"/>
                    <a:pt x="34705" y="2198"/>
                  </a:cubicBezTo>
                  <a:cubicBezTo>
                    <a:pt x="34695" y="2129"/>
                    <a:pt x="34775" y="2073"/>
                    <a:pt x="34785" y="2007"/>
                  </a:cubicBezTo>
                  <a:cubicBezTo>
                    <a:pt x="34788" y="1980"/>
                    <a:pt x="34788" y="1966"/>
                    <a:pt x="34743" y="1966"/>
                  </a:cubicBezTo>
                  <a:cubicBezTo>
                    <a:pt x="34739" y="1966"/>
                    <a:pt x="34736" y="1966"/>
                    <a:pt x="34733" y="1966"/>
                  </a:cubicBezTo>
                  <a:cubicBezTo>
                    <a:pt x="34714" y="1966"/>
                    <a:pt x="34707" y="1957"/>
                    <a:pt x="34702" y="1948"/>
                  </a:cubicBezTo>
                  <a:cubicBezTo>
                    <a:pt x="34692" y="1935"/>
                    <a:pt x="34712" y="1931"/>
                    <a:pt x="34726" y="1927"/>
                  </a:cubicBezTo>
                  <a:cubicBezTo>
                    <a:pt x="34781" y="1914"/>
                    <a:pt x="34802" y="1896"/>
                    <a:pt x="34761" y="1861"/>
                  </a:cubicBezTo>
                  <a:cubicBezTo>
                    <a:pt x="34746" y="1847"/>
                    <a:pt x="34750" y="1820"/>
                    <a:pt x="34761" y="1806"/>
                  </a:cubicBezTo>
                  <a:cubicBezTo>
                    <a:pt x="34781" y="1782"/>
                    <a:pt x="34764" y="1778"/>
                    <a:pt x="34736" y="1778"/>
                  </a:cubicBezTo>
                  <a:cubicBezTo>
                    <a:pt x="34708" y="1775"/>
                    <a:pt x="34681" y="1775"/>
                    <a:pt x="34657" y="1775"/>
                  </a:cubicBezTo>
                  <a:cubicBezTo>
                    <a:pt x="34640" y="1777"/>
                    <a:pt x="34624" y="1778"/>
                    <a:pt x="34608" y="1778"/>
                  </a:cubicBezTo>
                  <a:cubicBezTo>
                    <a:pt x="34567" y="1778"/>
                    <a:pt x="34527" y="1772"/>
                    <a:pt x="34490" y="1764"/>
                  </a:cubicBezTo>
                  <a:cubicBezTo>
                    <a:pt x="34431" y="1754"/>
                    <a:pt x="34372" y="1751"/>
                    <a:pt x="34309" y="1751"/>
                  </a:cubicBezTo>
                  <a:cubicBezTo>
                    <a:pt x="34249" y="1751"/>
                    <a:pt x="34188" y="1760"/>
                    <a:pt x="34125" y="1760"/>
                  </a:cubicBezTo>
                  <a:cubicBezTo>
                    <a:pt x="34094" y="1760"/>
                    <a:pt x="34063" y="1758"/>
                    <a:pt x="34032" y="1751"/>
                  </a:cubicBezTo>
                  <a:cubicBezTo>
                    <a:pt x="34042" y="1740"/>
                    <a:pt x="33976" y="1743"/>
                    <a:pt x="34025" y="1730"/>
                  </a:cubicBezTo>
                  <a:cubicBezTo>
                    <a:pt x="34042" y="1727"/>
                    <a:pt x="34053" y="1719"/>
                    <a:pt x="34063" y="1709"/>
                  </a:cubicBezTo>
                  <a:cubicBezTo>
                    <a:pt x="34095" y="1686"/>
                    <a:pt x="34129" y="1672"/>
                    <a:pt x="34177" y="1672"/>
                  </a:cubicBezTo>
                  <a:cubicBezTo>
                    <a:pt x="34187" y="1672"/>
                    <a:pt x="34197" y="1673"/>
                    <a:pt x="34209" y="1674"/>
                  </a:cubicBezTo>
                  <a:cubicBezTo>
                    <a:pt x="34309" y="1681"/>
                    <a:pt x="34417" y="1677"/>
                    <a:pt x="34518" y="1681"/>
                  </a:cubicBezTo>
                  <a:cubicBezTo>
                    <a:pt x="34580" y="1681"/>
                    <a:pt x="34663" y="1615"/>
                    <a:pt x="34636" y="1591"/>
                  </a:cubicBezTo>
                  <a:cubicBezTo>
                    <a:pt x="34597" y="1563"/>
                    <a:pt x="34622" y="1549"/>
                    <a:pt x="34642" y="1528"/>
                  </a:cubicBezTo>
                  <a:cubicBezTo>
                    <a:pt x="34660" y="1518"/>
                    <a:pt x="34687" y="1511"/>
                    <a:pt x="34684" y="1493"/>
                  </a:cubicBezTo>
                  <a:cubicBezTo>
                    <a:pt x="34677" y="1445"/>
                    <a:pt x="34729" y="1438"/>
                    <a:pt x="34785" y="1435"/>
                  </a:cubicBezTo>
                  <a:cubicBezTo>
                    <a:pt x="34816" y="1431"/>
                    <a:pt x="34837" y="1424"/>
                    <a:pt x="34830" y="1403"/>
                  </a:cubicBezTo>
                  <a:cubicBezTo>
                    <a:pt x="34847" y="1355"/>
                    <a:pt x="34816" y="1324"/>
                    <a:pt x="34736" y="1310"/>
                  </a:cubicBezTo>
                  <a:cubicBezTo>
                    <a:pt x="34861" y="1289"/>
                    <a:pt x="34875" y="1234"/>
                    <a:pt x="34875" y="1175"/>
                  </a:cubicBezTo>
                  <a:cubicBezTo>
                    <a:pt x="34875" y="1152"/>
                    <a:pt x="34881" y="1126"/>
                    <a:pt x="34827" y="1126"/>
                  </a:cubicBezTo>
                  <a:cubicBezTo>
                    <a:pt x="34824" y="1126"/>
                    <a:pt x="34820" y="1126"/>
                    <a:pt x="34816" y="1126"/>
                  </a:cubicBezTo>
                  <a:cubicBezTo>
                    <a:pt x="34814" y="1126"/>
                    <a:pt x="34812" y="1127"/>
                    <a:pt x="34810" y="1127"/>
                  </a:cubicBezTo>
                  <a:cubicBezTo>
                    <a:pt x="34786" y="1127"/>
                    <a:pt x="34775" y="1108"/>
                    <a:pt x="34775" y="1098"/>
                  </a:cubicBezTo>
                  <a:cubicBezTo>
                    <a:pt x="34776" y="1090"/>
                    <a:pt x="34784" y="1087"/>
                    <a:pt x="34794" y="1087"/>
                  </a:cubicBezTo>
                  <a:cubicBezTo>
                    <a:pt x="34803" y="1087"/>
                    <a:pt x="34814" y="1090"/>
                    <a:pt x="34823" y="1091"/>
                  </a:cubicBezTo>
                  <a:cubicBezTo>
                    <a:pt x="34835" y="1093"/>
                    <a:pt x="34847" y="1095"/>
                    <a:pt x="34858" y="1095"/>
                  </a:cubicBezTo>
                  <a:cubicBezTo>
                    <a:pt x="34872" y="1095"/>
                    <a:pt x="34882" y="1090"/>
                    <a:pt x="34882" y="1070"/>
                  </a:cubicBezTo>
                  <a:cubicBezTo>
                    <a:pt x="34882" y="1056"/>
                    <a:pt x="34910" y="1050"/>
                    <a:pt x="34934" y="1046"/>
                  </a:cubicBezTo>
                  <a:cubicBezTo>
                    <a:pt x="34958" y="1043"/>
                    <a:pt x="34986" y="1035"/>
                    <a:pt x="34979" y="1015"/>
                  </a:cubicBezTo>
                  <a:cubicBezTo>
                    <a:pt x="34974" y="996"/>
                    <a:pt x="34959" y="992"/>
                    <a:pt x="34940" y="992"/>
                  </a:cubicBezTo>
                  <a:cubicBezTo>
                    <a:pt x="34930" y="992"/>
                    <a:pt x="34920" y="993"/>
                    <a:pt x="34910" y="994"/>
                  </a:cubicBezTo>
                  <a:cubicBezTo>
                    <a:pt x="34895" y="988"/>
                    <a:pt x="34879" y="983"/>
                    <a:pt x="34860" y="983"/>
                  </a:cubicBezTo>
                  <a:cubicBezTo>
                    <a:pt x="34856" y="983"/>
                    <a:pt x="34852" y="983"/>
                    <a:pt x="34847" y="984"/>
                  </a:cubicBezTo>
                  <a:cubicBezTo>
                    <a:pt x="34847" y="970"/>
                    <a:pt x="34826" y="966"/>
                    <a:pt x="34820" y="956"/>
                  </a:cubicBezTo>
                  <a:cubicBezTo>
                    <a:pt x="34791" y="921"/>
                    <a:pt x="34740" y="894"/>
                    <a:pt x="34736" y="848"/>
                  </a:cubicBezTo>
                  <a:lnTo>
                    <a:pt x="34750" y="848"/>
                  </a:lnTo>
                  <a:cubicBezTo>
                    <a:pt x="34753" y="848"/>
                    <a:pt x="34756" y="848"/>
                    <a:pt x="34758" y="848"/>
                  </a:cubicBezTo>
                  <a:cubicBezTo>
                    <a:pt x="34805" y="848"/>
                    <a:pt x="34850" y="867"/>
                    <a:pt x="34898" y="867"/>
                  </a:cubicBezTo>
                  <a:cubicBezTo>
                    <a:pt x="34911" y="867"/>
                    <a:pt x="34924" y="866"/>
                    <a:pt x="34937" y="862"/>
                  </a:cubicBezTo>
                  <a:cubicBezTo>
                    <a:pt x="34993" y="852"/>
                    <a:pt x="35055" y="866"/>
                    <a:pt x="35104" y="835"/>
                  </a:cubicBezTo>
                  <a:cubicBezTo>
                    <a:pt x="35107" y="833"/>
                    <a:pt x="35110" y="832"/>
                    <a:pt x="35113" y="832"/>
                  </a:cubicBezTo>
                  <a:cubicBezTo>
                    <a:pt x="35121" y="832"/>
                    <a:pt x="35129" y="837"/>
                    <a:pt x="35139" y="841"/>
                  </a:cubicBezTo>
                  <a:cubicBezTo>
                    <a:pt x="35151" y="845"/>
                    <a:pt x="35166" y="851"/>
                    <a:pt x="35175" y="851"/>
                  </a:cubicBezTo>
                  <a:cubicBezTo>
                    <a:pt x="35185" y="851"/>
                    <a:pt x="35189" y="845"/>
                    <a:pt x="35180" y="824"/>
                  </a:cubicBezTo>
                  <a:cubicBezTo>
                    <a:pt x="35177" y="821"/>
                    <a:pt x="35194" y="811"/>
                    <a:pt x="35204" y="806"/>
                  </a:cubicBezTo>
                  <a:cubicBezTo>
                    <a:pt x="35209" y="806"/>
                    <a:pt x="35213" y="805"/>
                    <a:pt x="35217" y="805"/>
                  </a:cubicBezTo>
                  <a:cubicBezTo>
                    <a:pt x="35241" y="805"/>
                    <a:pt x="35261" y="816"/>
                    <a:pt x="35286" y="816"/>
                  </a:cubicBezTo>
                  <a:cubicBezTo>
                    <a:pt x="35292" y="816"/>
                    <a:pt x="35298" y="816"/>
                    <a:pt x="35305" y="814"/>
                  </a:cubicBezTo>
                  <a:cubicBezTo>
                    <a:pt x="35307" y="813"/>
                    <a:pt x="35308" y="813"/>
                    <a:pt x="35310" y="813"/>
                  </a:cubicBezTo>
                  <a:lnTo>
                    <a:pt x="35310" y="813"/>
                  </a:lnTo>
                  <a:cubicBezTo>
                    <a:pt x="35320" y="813"/>
                    <a:pt x="35308" y="839"/>
                    <a:pt x="35337" y="845"/>
                  </a:cubicBezTo>
                  <a:cubicBezTo>
                    <a:pt x="35351" y="828"/>
                    <a:pt x="35370" y="824"/>
                    <a:pt x="35392" y="824"/>
                  </a:cubicBezTo>
                  <a:cubicBezTo>
                    <a:pt x="35406" y="824"/>
                    <a:pt x="35420" y="826"/>
                    <a:pt x="35434" y="826"/>
                  </a:cubicBezTo>
                  <a:cubicBezTo>
                    <a:pt x="35442" y="826"/>
                    <a:pt x="35450" y="825"/>
                    <a:pt x="35458" y="824"/>
                  </a:cubicBezTo>
                  <a:cubicBezTo>
                    <a:pt x="35469" y="822"/>
                    <a:pt x="35480" y="822"/>
                    <a:pt x="35490" y="822"/>
                  </a:cubicBezTo>
                  <a:cubicBezTo>
                    <a:pt x="35521" y="822"/>
                    <a:pt x="35543" y="830"/>
                    <a:pt x="35562" y="848"/>
                  </a:cubicBezTo>
                  <a:cubicBezTo>
                    <a:pt x="35570" y="850"/>
                    <a:pt x="35577" y="850"/>
                    <a:pt x="35584" y="850"/>
                  </a:cubicBezTo>
                  <a:cubicBezTo>
                    <a:pt x="35628" y="850"/>
                    <a:pt x="35659" y="826"/>
                    <a:pt x="35697" y="817"/>
                  </a:cubicBezTo>
                  <a:cubicBezTo>
                    <a:pt x="35722" y="814"/>
                    <a:pt x="35712" y="796"/>
                    <a:pt x="35707" y="782"/>
                  </a:cubicBezTo>
                  <a:cubicBezTo>
                    <a:pt x="35704" y="772"/>
                    <a:pt x="35687" y="772"/>
                    <a:pt x="35673" y="772"/>
                  </a:cubicBezTo>
                  <a:cubicBezTo>
                    <a:pt x="35670" y="772"/>
                    <a:pt x="35667" y="772"/>
                    <a:pt x="35664" y="772"/>
                  </a:cubicBezTo>
                  <a:cubicBezTo>
                    <a:pt x="35640" y="772"/>
                    <a:pt x="35619" y="782"/>
                    <a:pt x="35582" y="782"/>
                  </a:cubicBezTo>
                  <a:cubicBezTo>
                    <a:pt x="35615" y="764"/>
                    <a:pt x="35645" y="755"/>
                    <a:pt x="35675" y="755"/>
                  </a:cubicBezTo>
                  <a:cubicBezTo>
                    <a:pt x="35690" y="755"/>
                    <a:pt x="35706" y="757"/>
                    <a:pt x="35722" y="762"/>
                  </a:cubicBezTo>
                  <a:cubicBezTo>
                    <a:pt x="35727" y="763"/>
                    <a:pt x="35733" y="763"/>
                    <a:pt x="35738" y="763"/>
                  </a:cubicBezTo>
                  <a:cubicBezTo>
                    <a:pt x="35750" y="763"/>
                    <a:pt x="35761" y="760"/>
                    <a:pt x="35763" y="748"/>
                  </a:cubicBezTo>
                  <a:cubicBezTo>
                    <a:pt x="35766" y="736"/>
                    <a:pt x="35757" y="730"/>
                    <a:pt x="35742" y="730"/>
                  </a:cubicBezTo>
                  <a:cubicBezTo>
                    <a:pt x="35739" y="730"/>
                    <a:pt x="35736" y="730"/>
                    <a:pt x="35732" y="731"/>
                  </a:cubicBezTo>
                  <a:cubicBezTo>
                    <a:pt x="35725" y="731"/>
                    <a:pt x="35717" y="732"/>
                    <a:pt x="35711" y="732"/>
                  </a:cubicBezTo>
                  <a:cubicBezTo>
                    <a:pt x="35703" y="732"/>
                    <a:pt x="35697" y="730"/>
                    <a:pt x="35697" y="720"/>
                  </a:cubicBezTo>
                  <a:cubicBezTo>
                    <a:pt x="35697" y="717"/>
                    <a:pt x="35697" y="717"/>
                    <a:pt x="35701" y="713"/>
                  </a:cubicBezTo>
                  <a:cubicBezTo>
                    <a:pt x="35704" y="713"/>
                    <a:pt x="35707" y="712"/>
                    <a:pt x="35711" y="712"/>
                  </a:cubicBezTo>
                  <a:cubicBezTo>
                    <a:pt x="35718" y="712"/>
                    <a:pt x="35726" y="713"/>
                    <a:pt x="35733" y="713"/>
                  </a:cubicBezTo>
                  <a:cubicBezTo>
                    <a:pt x="35745" y="713"/>
                    <a:pt x="35755" y="711"/>
                    <a:pt x="35756" y="702"/>
                  </a:cubicBezTo>
                  <a:cubicBezTo>
                    <a:pt x="35763" y="689"/>
                    <a:pt x="35736" y="682"/>
                    <a:pt x="35715" y="678"/>
                  </a:cubicBezTo>
                  <a:cubicBezTo>
                    <a:pt x="35701" y="675"/>
                    <a:pt x="35694" y="668"/>
                    <a:pt x="35683" y="661"/>
                  </a:cubicBezTo>
                  <a:cubicBezTo>
                    <a:pt x="35672" y="666"/>
                    <a:pt x="35661" y="667"/>
                    <a:pt x="35649" y="667"/>
                  </a:cubicBezTo>
                  <a:cubicBezTo>
                    <a:pt x="35628" y="667"/>
                    <a:pt x="35606" y="662"/>
                    <a:pt x="35585" y="662"/>
                  </a:cubicBezTo>
                  <a:cubicBezTo>
                    <a:pt x="35577" y="662"/>
                    <a:pt x="35569" y="663"/>
                    <a:pt x="35562" y="665"/>
                  </a:cubicBezTo>
                  <a:cubicBezTo>
                    <a:pt x="35543" y="670"/>
                    <a:pt x="35525" y="672"/>
                    <a:pt x="35507" y="672"/>
                  </a:cubicBezTo>
                  <a:cubicBezTo>
                    <a:pt x="35458" y="672"/>
                    <a:pt x="35413" y="656"/>
                    <a:pt x="35364" y="651"/>
                  </a:cubicBezTo>
                  <a:cubicBezTo>
                    <a:pt x="35349" y="651"/>
                    <a:pt x="35330" y="653"/>
                    <a:pt x="35310" y="653"/>
                  </a:cubicBezTo>
                  <a:cubicBezTo>
                    <a:pt x="35283" y="653"/>
                    <a:pt x="35257" y="649"/>
                    <a:pt x="35243" y="627"/>
                  </a:cubicBezTo>
                  <a:cubicBezTo>
                    <a:pt x="35243" y="627"/>
                    <a:pt x="35222" y="627"/>
                    <a:pt x="35219" y="630"/>
                  </a:cubicBezTo>
                  <a:cubicBezTo>
                    <a:pt x="35191" y="661"/>
                    <a:pt x="35125" y="647"/>
                    <a:pt x="35097" y="678"/>
                  </a:cubicBezTo>
                  <a:cubicBezTo>
                    <a:pt x="35092" y="682"/>
                    <a:pt x="35084" y="684"/>
                    <a:pt x="35077" y="684"/>
                  </a:cubicBezTo>
                  <a:cubicBezTo>
                    <a:pt x="35069" y="684"/>
                    <a:pt x="35062" y="681"/>
                    <a:pt x="35062" y="672"/>
                  </a:cubicBezTo>
                  <a:cubicBezTo>
                    <a:pt x="35065" y="645"/>
                    <a:pt x="35044" y="645"/>
                    <a:pt x="35020" y="645"/>
                  </a:cubicBezTo>
                  <a:cubicBezTo>
                    <a:pt x="35020" y="645"/>
                    <a:pt x="35019" y="645"/>
                    <a:pt x="35018" y="645"/>
                  </a:cubicBezTo>
                  <a:cubicBezTo>
                    <a:pt x="35011" y="645"/>
                    <a:pt x="35003" y="645"/>
                    <a:pt x="34996" y="644"/>
                  </a:cubicBezTo>
                  <a:cubicBezTo>
                    <a:pt x="34990" y="643"/>
                    <a:pt x="34982" y="642"/>
                    <a:pt x="34974" y="642"/>
                  </a:cubicBezTo>
                  <a:cubicBezTo>
                    <a:pt x="34968" y="642"/>
                    <a:pt x="34961" y="642"/>
                    <a:pt x="34954" y="642"/>
                  </a:cubicBezTo>
                  <a:cubicBezTo>
                    <a:pt x="34930" y="642"/>
                    <a:pt x="34910" y="639"/>
                    <a:pt x="34921" y="609"/>
                  </a:cubicBezTo>
                  <a:cubicBezTo>
                    <a:pt x="34921" y="606"/>
                    <a:pt x="34917" y="605"/>
                    <a:pt x="34913" y="605"/>
                  </a:cubicBezTo>
                  <a:cubicBezTo>
                    <a:pt x="34908" y="605"/>
                    <a:pt x="34903" y="606"/>
                    <a:pt x="34900" y="606"/>
                  </a:cubicBezTo>
                  <a:cubicBezTo>
                    <a:pt x="34897" y="606"/>
                    <a:pt x="34894" y="606"/>
                    <a:pt x="34892" y="606"/>
                  </a:cubicBezTo>
                  <a:cubicBezTo>
                    <a:pt x="34867" y="606"/>
                    <a:pt x="34860" y="591"/>
                    <a:pt x="34844" y="585"/>
                  </a:cubicBezTo>
                  <a:cubicBezTo>
                    <a:pt x="34824" y="580"/>
                    <a:pt x="34818" y="547"/>
                    <a:pt x="34794" y="547"/>
                  </a:cubicBezTo>
                  <a:cubicBezTo>
                    <a:pt x="34785" y="547"/>
                    <a:pt x="34773" y="552"/>
                    <a:pt x="34757" y="564"/>
                  </a:cubicBezTo>
                  <a:cubicBezTo>
                    <a:pt x="34753" y="566"/>
                    <a:pt x="34748" y="566"/>
                    <a:pt x="34743" y="566"/>
                  </a:cubicBezTo>
                  <a:cubicBezTo>
                    <a:pt x="34736" y="566"/>
                    <a:pt x="34730" y="565"/>
                    <a:pt x="34726" y="561"/>
                  </a:cubicBezTo>
                  <a:cubicBezTo>
                    <a:pt x="34695" y="543"/>
                    <a:pt x="34653" y="540"/>
                    <a:pt x="34615" y="533"/>
                  </a:cubicBezTo>
                  <a:cubicBezTo>
                    <a:pt x="34525" y="514"/>
                    <a:pt x="34438" y="506"/>
                    <a:pt x="34348" y="506"/>
                  </a:cubicBezTo>
                  <a:cubicBezTo>
                    <a:pt x="34319" y="506"/>
                    <a:pt x="34290" y="507"/>
                    <a:pt x="34261" y="508"/>
                  </a:cubicBezTo>
                  <a:cubicBezTo>
                    <a:pt x="34213" y="491"/>
                    <a:pt x="34157" y="494"/>
                    <a:pt x="34105" y="491"/>
                  </a:cubicBezTo>
                  <a:cubicBezTo>
                    <a:pt x="34098" y="488"/>
                    <a:pt x="34095" y="484"/>
                    <a:pt x="34088" y="484"/>
                  </a:cubicBezTo>
                  <a:cubicBezTo>
                    <a:pt x="34017" y="467"/>
                    <a:pt x="33945" y="459"/>
                    <a:pt x="33872" y="459"/>
                  </a:cubicBezTo>
                  <a:cubicBezTo>
                    <a:pt x="33841" y="459"/>
                    <a:pt x="33810" y="460"/>
                    <a:pt x="33779" y="463"/>
                  </a:cubicBezTo>
                  <a:cubicBezTo>
                    <a:pt x="33806" y="453"/>
                    <a:pt x="33848" y="453"/>
                    <a:pt x="33848" y="425"/>
                  </a:cubicBezTo>
                  <a:cubicBezTo>
                    <a:pt x="33846" y="425"/>
                    <a:pt x="33846" y="424"/>
                    <a:pt x="33845" y="423"/>
                  </a:cubicBezTo>
                  <a:lnTo>
                    <a:pt x="33845" y="423"/>
                  </a:lnTo>
                  <a:lnTo>
                    <a:pt x="33848" y="425"/>
                  </a:lnTo>
                  <a:cubicBezTo>
                    <a:pt x="33852" y="425"/>
                    <a:pt x="33856" y="424"/>
                    <a:pt x="33860" y="424"/>
                  </a:cubicBezTo>
                  <a:cubicBezTo>
                    <a:pt x="33883" y="424"/>
                    <a:pt x="33907" y="433"/>
                    <a:pt x="33931" y="433"/>
                  </a:cubicBezTo>
                  <a:cubicBezTo>
                    <a:pt x="33947" y="433"/>
                    <a:pt x="33962" y="429"/>
                    <a:pt x="33976" y="415"/>
                  </a:cubicBezTo>
                  <a:cubicBezTo>
                    <a:pt x="33979" y="413"/>
                    <a:pt x="33981" y="412"/>
                    <a:pt x="33982" y="412"/>
                  </a:cubicBezTo>
                  <a:cubicBezTo>
                    <a:pt x="33989" y="412"/>
                    <a:pt x="33991" y="427"/>
                    <a:pt x="34003" y="427"/>
                  </a:cubicBezTo>
                  <a:cubicBezTo>
                    <a:pt x="34005" y="427"/>
                    <a:pt x="34008" y="427"/>
                    <a:pt x="34011" y="425"/>
                  </a:cubicBezTo>
                  <a:cubicBezTo>
                    <a:pt x="34029" y="369"/>
                    <a:pt x="34029" y="369"/>
                    <a:pt x="33935" y="369"/>
                  </a:cubicBezTo>
                  <a:cubicBezTo>
                    <a:pt x="33904" y="369"/>
                    <a:pt x="33872" y="374"/>
                    <a:pt x="33845" y="380"/>
                  </a:cubicBezTo>
                  <a:cubicBezTo>
                    <a:pt x="33776" y="363"/>
                    <a:pt x="33696" y="380"/>
                    <a:pt x="33630" y="356"/>
                  </a:cubicBezTo>
                  <a:cubicBezTo>
                    <a:pt x="33622" y="356"/>
                    <a:pt x="33609" y="359"/>
                    <a:pt x="33602" y="366"/>
                  </a:cubicBezTo>
                  <a:cubicBezTo>
                    <a:pt x="33581" y="377"/>
                    <a:pt x="33557" y="380"/>
                    <a:pt x="33532" y="380"/>
                  </a:cubicBezTo>
                  <a:cubicBezTo>
                    <a:pt x="33513" y="381"/>
                    <a:pt x="33493" y="382"/>
                    <a:pt x="33473" y="382"/>
                  </a:cubicBezTo>
                  <a:cubicBezTo>
                    <a:pt x="33441" y="382"/>
                    <a:pt x="33409" y="381"/>
                    <a:pt x="33377" y="381"/>
                  </a:cubicBezTo>
                  <a:cubicBezTo>
                    <a:pt x="33325" y="381"/>
                    <a:pt x="33274" y="383"/>
                    <a:pt x="33224" y="398"/>
                  </a:cubicBezTo>
                  <a:cubicBezTo>
                    <a:pt x="33220" y="394"/>
                    <a:pt x="33217" y="390"/>
                    <a:pt x="33214" y="390"/>
                  </a:cubicBezTo>
                  <a:cubicBezTo>
                    <a:pt x="33047" y="408"/>
                    <a:pt x="32876" y="404"/>
                    <a:pt x="32706" y="408"/>
                  </a:cubicBezTo>
                  <a:cubicBezTo>
                    <a:pt x="32540" y="411"/>
                    <a:pt x="32370" y="418"/>
                    <a:pt x="32204" y="428"/>
                  </a:cubicBezTo>
                  <a:cubicBezTo>
                    <a:pt x="32191" y="428"/>
                    <a:pt x="32178" y="429"/>
                    <a:pt x="32165" y="429"/>
                  </a:cubicBezTo>
                  <a:cubicBezTo>
                    <a:pt x="32145" y="429"/>
                    <a:pt x="32125" y="428"/>
                    <a:pt x="32106" y="422"/>
                  </a:cubicBezTo>
                  <a:cubicBezTo>
                    <a:pt x="32075" y="407"/>
                    <a:pt x="32039" y="403"/>
                    <a:pt x="32004" y="403"/>
                  </a:cubicBezTo>
                  <a:cubicBezTo>
                    <a:pt x="31981" y="403"/>
                    <a:pt x="31958" y="405"/>
                    <a:pt x="31940" y="408"/>
                  </a:cubicBezTo>
                  <a:cubicBezTo>
                    <a:pt x="31850" y="422"/>
                    <a:pt x="31760" y="425"/>
                    <a:pt x="31669" y="425"/>
                  </a:cubicBezTo>
                  <a:cubicBezTo>
                    <a:pt x="31648" y="421"/>
                    <a:pt x="31627" y="420"/>
                    <a:pt x="31607" y="420"/>
                  </a:cubicBezTo>
                  <a:cubicBezTo>
                    <a:pt x="31560" y="420"/>
                    <a:pt x="31515" y="426"/>
                    <a:pt x="31468" y="426"/>
                  </a:cubicBezTo>
                  <a:cubicBezTo>
                    <a:pt x="31457" y="426"/>
                    <a:pt x="31445" y="426"/>
                    <a:pt x="31433" y="425"/>
                  </a:cubicBezTo>
                  <a:cubicBezTo>
                    <a:pt x="31430" y="425"/>
                    <a:pt x="31428" y="424"/>
                    <a:pt x="31425" y="424"/>
                  </a:cubicBezTo>
                  <a:cubicBezTo>
                    <a:pt x="31414" y="424"/>
                    <a:pt x="31409" y="430"/>
                    <a:pt x="31409" y="439"/>
                  </a:cubicBezTo>
                  <a:cubicBezTo>
                    <a:pt x="31378" y="439"/>
                    <a:pt x="31347" y="439"/>
                    <a:pt x="31315" y="443"/>
                  </a:cubicBezTo>
                  <a:cubicBezTo>
                    <a:pt x="31104" y="446"/>
                    <a:pt x="30889" y="449"/>
                    <a:pt x="30677" y="463"/>
                  </a:cubicBezTo>
                  <a:cubicBezTo>
                    <a:pt x="30667" y="436"/>
                    <a:pt x="30767" y="439"/>
                    <a:pt x="30711" y="404"/>
                  </a:cubicBezTo>
                  <a:cubicBezTo>
                    <a:pt x="30699" y="396"/>
                    <a:pt x="30689" y="390"/>
                    <a:pt x="30677" y="390"/>
                  </a:cubicBezTo>
                  <a:cubicBezTo>
                    <a:pt x="30670" y="390"/>
                    <a:pt x="30663" y="392"/>
                    <a:pt x="30653" y="398"/>
                  </a:cubicBezTo>
                  <a:cubicBezTo>
                    <a:pt x="30622" y="390"/>
                    <a:pt x="30649" y="366"/>
                    <a:pt x="30618" y="363"/>
                  </a:cubicBezTo>
                  <a:cubicBezTo>
                    <a:pt x="30629" y="357"/>
                    <a:pt x="30640" y="355"/>
                    <a:pt x="30653" y="355"/>
                  </a:cubicBezTo>
                  <a:cubicBezTo>
                    <a:pt x="30661" y="355"/>
                    <a:pt x="30669" y="356"/>
                    <a:pt x="30677" y="356"/>
                  </a:cubicBezTo>
                  <a:cubicBezTo>
                    <a:pt x="30697" y="357"/>
                    <a:pt x="30716" y="358"/>
                    <a:pt x="30735" y="358"/>
                  </a:cubicBezTo>
                  <a:cubicBezTo>
                    <a:pt x="30770" y="358"/>
                    <a:pt x="30805" y="355"/>
                    <a:pt x="30841" y="349"/>
                  </a:cubicBezTo>
                  <a:cubicBezTo>
                    <a:pt x="30852" y="347"/>
                    <a:pt x="30872" y="344"/>
                    <a:pt x="30888" y="344"/>
                  </a:cubicBezTo>
                  <a:cubicBezTo>
                    <a:pt x="30905" y="344"/>
                    <a:pt x="30920" y="347"/>
                    <a:pt x="30920" y="356"/>
                  </a:cubicBezTo>
                  <a:cubicBezTo>
                    <a:pt x="30922" y="370"/>
                    <a:pt x="30929" y="374"/>
                    <a:pt x="30937" y="374"/>
                  </a:cubicBezTo>
                  <a:cubicBezTo>
                    <a:pt x="30947" y="374"/>
                    <a:pt x="30959" y="369"/>
                    <a:pt x="30969" y="369"/>
                  </a:cubicBezTo>
                  <a:cubicBezTo>
                    <a:pt x="31051" y="354"/>
                    <a:pt x="31134" y="338"/>
                    <a:pt x="31222" y="338"/>
                  </a:cubicBezTo>
                  <a:cubicBezTo>
                    <a:pt x="31230" y="338"/>
                    <a:pt x="31238" y="338"/>
                    <a:pt x="31246" y="339"/>
                  </a:cubicBezTo>
                  <a:cubicBezTo>
                    <a:pt x="31270" y="349"/>
                    <a:pt x="31305" y="349"/>
                    <a:pt x="31323" y="374"/>
                  </a:cubicBezTo>
                  <a:cubicBezTo>
                    <a:pt x="31314" y="343"/>
                    <a:pt x="31321" y="330"/>
                    <a:pt x="31354" y="330"/>
                  </a:cubicBezTo>
                  <a:cubicBezTo>
                    <a:pt x="31362" y="330"/>
                    <a:pt x="31371" y="330"/>
                    <a:pt x="31382" y="332"/>
                  </a:cubicBezTo>
                  <a:cubicBezTo>
                    <a:pt x="31389" y="333"/>
                    <a:pt x="31397" y="334"/>
                    <a:pt x="31404" y="334"/>
                  </a:cubicBezTo>
                  <a:cubicBezTo>
                    <a:pt x="31447" y="334"/>
                    <a:pt x="31491" y="316"/>
                    <a:pt x="31535" y="316"/>
                  </a:cubicBezTo>
                  <a:cubicBezTo>
                    <a:pt x="31547" y="316"/>
                    <a:pt x="31560" y="318"/>
                    <a:pt x="31572" y="321"/>
                  </a:cubicBezTo>
                  <a:cubicBezTo>
                    <a:pt x="31583" y="324"/>
                    <a:pt x="31593" y="326"/>
                    <a:pt x="31602" y="326"/>
                  </a:cubicBezTo>
                  <a:cubicBezTo>
                    <a:pt x="31614" y="326"/>
                    <a:pt x="31625" y="323"/>
                    <a:pt x="31638" y="318"/>
                  </a:cubicBezTo>
                  <a:cubicBezTo>
                    <a:pt x="31668" y="305"/>
                    <a:pt x="31701" y="302"/>
                    <a:pt x="31735" y="302"/>
                  </a:cubicBezTo>
                  <a:cubicBezTo>
                    <a:pt x="31760" y="302"/>
                    <a:pt x="31785" y="303"/>
                    <a:pt x="31810" y="303"/>
                  </a:cubicBezTo>
                  <a:cubicBezTo>
                    <a:pt x="31841" y="303"/>
                    <a:pt x="31871" y="301"/>
                    <a:pt x="31898" y="290"/>
                  </a:cubicBezTo>
                  <a:cubicBezTo>
                    <a:pt x="31902" y="290"/>
                    <a:pt x="31905" y="294"/>
                    <a:pt x="31909" y="294"/>
                  </a:cubicBezTo>
                  <a:cubicBezTo>
                    <a:pt x="31916" y="299"/>
                    <a:pt x="31924" y="302"/>
                    <a:pt x="31931" y="302"/>
                  </a:cubicBezTo>
                  <a:cubicBezTo>
                    <a:pt x="31937" y="302"/>
                    <a:pt x="31942" y="300"/>
                    <a:pt x="31947" y="294"/>
                  </a:cubicBezTo>
                  <a:cubicBezTo>
                    <a:pt x="31954" y="283"/>
                    <a:pt x="31947" y="276"/>
                    <a:pt x="31933" y="269"/>
                  </a:cubicBezTo>
                  <a:cubicBezTo>
                    <a:pt x="31918" y="264"/>
                    <a:pt x="31905" y="261"/>
                    <a:pt x="31893" y="261"/>
                  </a:cubicBezTo>
                  <a:cubicBezTo>
                    <a:pt x="31868" y="261"/>
                    <a:pt x="31846" y="272"/>
                    <a:pt x="31826" y="286"/>
                  </a:cubicBezTo>
                  <a:cubicBezTo>
                    <a:pt x="31808" y="269"/>
                    <a:pt x="31787" y="255"/>
                    <a:pt x="31840" y="249"/>
                  </a:cubicBezTo>
                  <a:cubicBezTo>
                    <a:pt x="31846" y="249"/>
                    <a:pt x="31853" y="241"/>
                    <a:pt x="31861" y="238"/>
                  </a:cubicBezTo>
                  <a:cubicBezTo>
                    <a:pt x="31880" y="232"/>
                    <a:pt x="31898" y="224"/>
                    <a:pt x="31918" y="224"/>
                  </a:cubicBezTo>
                  <a:cubicBezTo>
                    <a:pt x="31931" y="224"/>
                    <a:pt x="31945" y="227"/>
                    <a:pt x="31960" y="234"/>
                  </a:cubicBezTo>
                  <a:cubicBezTo>
                    <a:pt x="31966" y="237"/>
                    <a:pt x="31974" y="237"/>
                    <a:pt x="31982" y="237"/>
                  </a:cubicBezTo>
                  <a:cubicBezTo>
                    <a:pt x="31998" y="237"/>
                    <a:pt x="32018" y="234"/>
                    <a:pt x="32034" y="234"/>
                  </a:cubicBezTo>
                  <a:cubicBezTo>
                    <a:pt x="32051" y="234"/>
                    <a:pt x="32069" y="234"/>
                    <a:pt x="32085" y="238"/>
                  </a:cubicBezTo>
                  <a:cubicBezTo>
                    <a:pt x="32096" y="249"/>
                    <a:pt x="32138" y="238"/>
                    <a:pt x="32134" y="259"/>
                  </a:cubicBezTo>
                  <a:cubicBezTo>
                    <a:pt x="32131" y="276"/>
                    <a:pt x="32096" y="265"/>
                    <a:pt x="32079" y="276"/>
                  </a:cubicBezTo>
                  <a:cubicBezTo>
                    <a:pt x="32069" y="283"/>
                    <a:pt x="32048" y="276"/>
                    <a:pt x="32040" y="286"/>
                  </a:cubicBezTo>
                  <a:cubicBezTo>
                    <a:pt x="32076" y="296"/>
                    <a:pt x="32098" y="303"/>
                    <a:pt x="32115" y="303"/>
                  </a:cubicBezTo>
                  <a:cubicBezTo>
                    <a:pt x="32138" y="303"/>
                    <a:pt x="32150" y="291"/>
                    <a:pt x="32176" y="262"/>
                  </a:cubicBezTo>
                  <a:cubicBezTo>
                    <a:pt x="32187" y="251"/>
                    <a:pt x="32195" y="247"/>
                    <a:pt x="32201" y="247"/>
                  </a:cubicBezTo>
                  <a:cubicBezTo>
                    <a:pt x="32209" y="247"/>
                    <a:pt x="32214" y="254"/>
                    <a:pt x="32218" y="265"/>
                  </a:cubicBezTo>
                  <a:cubicBezTo>
                    <a:pt x="32227" y="293"/>
                    <a:pt x="32252" y="299"/>
                    <a:pt x="32280" y="299"/>
                  </a:cubicBezTo>
                  <a:cubicBezTo>
                    <a:pt x="32294" y="299"/>
                    <a:pt x="32308" y="298"/>
                    <a:pt x="32322" y="297"/>
                  </a:cubicBezTo>
                  <a:cubicBezTo>
                    <a:pt x="32373" y="291"/>
                    <a:pt x="32408" y="256"/>
                    <a:pt x="32464" y="256"/>
                  </a:cubicBezTo>
                  <a:cubicBezTo>
                    <a:pt x="32473" y="256"/>
                    <a:pt x="32482" y="257"/>
                    <a:pt x="32492" y="259"/>
                  </a:cubicBezTo>
                  <a:lnTo>
                    <a:pt x="32495" y="255"/>
                  </a:lnTo>
                  <a:cubicBezTo>
                    <a:pt x="32516" y="238"/>
                    <a:pt x="32547" y="238"/>
                    <a:pt x="32575" y="234"/>
                  </a:cubicBezTo>
                  <a:cubicBezTo>
                    <a:pt x="32606" y="242"/>
                    <a:pt x="32637" y="246"/>
                    <a:pt x="32668" y="246"/>
                  </a:cubicBezTo>
                  <a:cubicBezTo>
                    <a:pt x="32730" y="246"/>
                    <a:pt x="32792" y="233"/>
                    <a:pt x="32852" y="224"/>
                  </a:cubicBezTo>
                  <a:cubicBezTo>
                    <a:pt x="32891" y="217"/>
                    <a:pt x="32891" y="196"/>
                    <a:pt x="32852" y="179"/>
                  </a:cubicBezTo>
                  <a:cubicBezTo>
                    <a:pt x="32835" y="172"/>
                    <a:pt x="32814" y="169"/>
                    <a:pt x="32790" y="169"/>
                  </a:cubicBezTo>
                  <a:cubicBezTo>
                    <a:pt x="32756" y="161"/>
                    <a:pt x="32714" y="165"/>
                    <a:pt x="32689" y="148"/>
                  </a:cubicBezTo>
                  <a:cubicBezTo>
                    <a:pt x="32672" y="131"/>
                    <a:pt x="32659" y="124"/>
                    <a:pt x="32647" y="124"/>
                  </a:cubicBezTo>
                  <a:cubicBezTo>
                    <a:pt x="32629" y="124"/>
                    <a:pt x="32615" y="138"/>
                    <a:pt x="32599" y="155"/>
                  </a:cubicBezTo>
                  <a:cubicBezTo>
                    <a:pt x="32591" y="164"/>
                    <a:pt x="32584" y="177"/>
                    <a:pt x="32562" y="177"/>
                  </a:cubicBezTo>
                  <a:cubicBezTo>
                    <a:pt x="32558" y="177"/>
                    <a:pt x="32553" y="176"/>
                    <a:pt x="32547" y="175"/>
                  </a:cubicBezTo>
                  <a:cubicBezTo>
                    <a:pt x="32528" y="169"/>
                    <a:pt x="32509" y="167"/>
                    <a:pt x="32490" y="167"/>
                  </a:cubicBezTo>
                  <a:cubicBezTo>
                    <a:pt x="32464" y="167"/>
                    <a:pt x="32438" y="171"/>
                    <a:pt x="32412" y="175"/>
                  </a:cubicBezTo>
                  <a:cubicBezTo>
                    <a:pt x="32395" y="177"/>
                    <a:pt x="32379" y="178"/>
                    <a:pt x="32363" y="178"/>
                  </a:cubicBezTo>
                  <a:cubicBezTo>
                    <a:pt x="32324" y="178"/>
                    <a:pt x="32286" y="173"/>
                    <a:pt x="32249" y="169"/>
                  </a:cubicBezTo>
                  <a:cubicBezTo>
                    <a:pt x="32241" y="150"/>
                    <a:pt x="32229" y="145"/>
                    <a:pt x="32217" y="145"/>
                  </a:cubicBezTo>
                  <a:cubicBezTo>
                    <a:pt x="32197" y="145"/>
                    <a:pt x="32174" y="158"/>
                    <a:pt x="32156" y="158"/>
                  </a:cubicBezTo>
                  <a:cubicBezTo>
                    <a:pt x="32154" y="158"/>
                    <a:pt x="32153" y="158"/>
                    <a:pt x="32152" y="158"/>
                  </a:cubicBezTo>
                  <a:cubicBezTo>
                    <a:pt x="32131" y="158"/>
                    <a:pt x="32120" y="186"/>
                    <a:pt x="32103" y="189"/>
                  </a:cubicBezTo>
                  <a:cubicBezTo>
                    <a:pt x="32097" y="191"/>
                    <a:pt x="32092" y="191"/>
                    <a:pt x="32089" y="191"/>
                  </a:cubicBezTo>
                  <a:cubicBezTo>
                    <a:pt x="32065" y="191"/>
                    <a:pt x="32096" y="164"/>
                    <a:pt x="32069" y="158"/>
                  </a:cubicBezTo>
                  <a:cubicBezTo>
                    <a:pt x="32051" y="153"/>
                    <a:pt x="32026" y="151"/>
                    <a:pt x="31998" y="151"/>
                  </a:cubicBezTo>
                  <a:cubicBezTo>
                    <a:pt x="31942" y="151"/>
                    <a:pt x="31876" y="160"/>
                    <a:pt x="31846" y="179"/>
                  </a:cubicBezTo>
                  <a:cubicBezTo>
                    <a:pt x="31843" y="179"/>
                    <a:pt x="31843" y="182"/>
                    <a:pt x="31843" y="186"/>
                  </a:cubicBezTo>
                  <a:cubicBezTo>
                    <a:pt x="31832" y="189"/>
                    <a:pt x="31826" y="193"/>
                    <a:pt x="31819" y="196"/>
                  </a:cubicBezTo>
                  <a:cubicBezTo>
                    <a:pt x="31811" y="193"/>
                    <a:pt x="31808" y="186"/>
                    <a:pt x="31805" y="182"/>
                  </a:cubicBezTo>
                  <a:cubicBezTo>
                    <a:pt x="31798" y="172"/>
                    <a:pt x="31826" y="161"/>
                    <a:pt x="31801" y="155"/>
                  </a:cubicBezTo>
                  <a:cubicBezTo>
                    <a:pt x="31797" y="153"/>
                    <a:pt x="31793" y="153"/>
                    <a:pt x="31789" y="153"/>
                  </a:cubicBezTo>
                  <a:cubicBezTo>
                    <a:pt x="31772" y="153"/>
                    <a:pt x="31761" y="163"/>
                    <a:pt x="31752" y="169"/>
                  </a:cubicBezTo>
                  <a:cubicBezTo>
                    <a:pt x="31737" y="181"/>
                    <a:pt x="31727" y="193"/>
                    <a:pt x="31703" y="193"/>
                  </a:cubicBezTo>
                  <a:cubicBezTo>
                    <a:pt x="31700" y="193"/>
                    <a:pt x="31697" y="193"/>
                    <a:pt x="31694" y="193"/>
                  </a:cubicBezTo>
                  <a:cubicBezTo>
                    <a:pt x="31684" y="183"/>
                    <a:pt x="31680" y="168"/>
                    <a:pt x="31662" y="168"/>
                  </a:cubicBezTo>
                  <a:cubicBezTo>
                    <a:pt x="31660" y="168"/>
                    <a:pt x="31658" y="168"/>
                    <a:pt x="31656" y="169"/>
                  </a:cubicBezTo>
                  <a:cubicBezTo>
                    <a:pt x="31586" y="186"/>
                    <a:pt x="31496" y="165"/>
                    <a:pt x="31451" y="217"/>
                  </a:cubicBezTo>
                  <a:cubicBezTo>
                    <a:pt x="31448" y="210"/>
                    <a:pt x="31454" y="199"/>
                    <a:pt x="31437" y="196"/>
                  </a:cubicBezTo>
                  <a:cubicBezTo>
                    <a:pt x="31435" y="196"/>
                    <a:pt x="31432" y="196"/>
                    <a:pt x="31430" y="196"/>
                  </a:cubicBezTo>
                  <a:cubicBezTo>
                    <a:pt x="31415" y="196"/>
                    <a:pt x="31397" y="192"/>
                    <a:pt x="31382" y="192"/>
                  </a:cubicBezTo>
                  <a:cubicBezTo>
                    <a:pt x="31366" y="192"/>
                    <a:pt x="31353" y="197"/>
                    <a:pt x="31350" y="217"/>
                  </a:cubicBezTo>
                  <a:cubicBezTo>
                    <a:pt x="31349" y="221"/>
                    <a:pt x="31346" y="223"/>
                    <a:pt x="31342" y="223"/>
                  </a:cubicBezTo>
                  <a:cubicBezTo>
                    <a:pt x="31336" y="223"/>
                    <a:pt x="31329" y="219"/>
                    <a:pt x="31323" y="217"/>
                  </a:cubicBezTo>
                  <a:cubicBezTo>
                    <a:pt x="31308" y="214"/>
                    <a:pt x="31291" y="207"/>
                    <a:pt x="31278" y="199"/>
                  </a:cubicBezTo>
                  <a:cubicBezTo>
                    <a:pt x="31204" y="189"/>
                    <a:pt x="31124" y="199"/>
                    <a:pt x="31059" y="169"/>
                  </a:cubicBezTo>
                  <a:cubicBezTo>
                    <a:pt x="31056" y="169"/>
                    <a:pt x="31054" y="169"/>
                    <a:pt x="31051" y="169"/>
                  </a:cubicBezTo>
                  <a:cubicBezTo>
                    <a:pt x="31041" y="169"/>
                    <a:pt x="31029" y="167"/>
                    <a:pt x="31018" y="167"/>
                  </a:cubicBezTo>
                  <a:cubicBezTo>
                    <a:pt x="31005" y="167"/>
                    <a:pt x="30995" y="170"/>
                    <a:pt x="30993" y="186"/>
                  </a:cubicBezTo>
                  <a:cubicBezTo>
                    <a:pt x="30991" y="214"/>
                    <a:pt x="30973" y="229"/>
                    <a:pt x="30945" y="229"/>
                  </a:cubicBezTo>
                  <a:cubicBezTo>
                    <a:pt x="30931" y="229"/>
                    <a:pt x="30914" y="225"/>
                    <a:pt x="30895" y="217"/>
                  </a:cubicBezTo>
                  <a:cubicBezTo>
                    <a:pt x="30882" y="210"/>
                    <a:pt x="30868" y="205"/>
                    <a:pt x="30854" y="205"/>
                  </a:cubicBezTo>
                  <a:cubicBezTo>
                    <a:pt x="30846" y="205"/>
                    <a:pt x="30838" y="207"/>
                    <a:pt x="30830" y="210"/>
                  </a:cubicBezTo>
                  <a:cubicBezTo>
                    <a:pt x="30802" y="204"/>
                    <a:pt x="30773" y="184"/>
                    <a:pt x="30745" y="184"/>
                  </a:cubicBezTo>
                  <a:cubicBezTo>
                    <a:pt x="30727" y="184"/>
                    <a:pt x="30711" y="191"/>
                    <a:pt x="30695" y="214"/>
                  </a:cubicBezTo>
                  <a:lnTo>
                    <a:pt x="30687" y="214"/>
                  </a:lnTo>
                  <a:cubicBezTo>
                    <a:pt x="30628" y="210"/>
                    <a:pt x="30570" y="210"/>
                    <a:pt x="30511" y="196"/>
                  </a:cubicBezTo>
                  <a:cubicBezTo>
                    <a:pt x="30500" y="194"/>
                    <a:pt x="30494" y="181"/>
                    <a:pt x="30481" y="181"/>
                  </a:cubicBezTo>
                  <a:cubicBezTo>
                    <a:pt x="30477" y="181"/>
                    <a:pt x="30472" y="183"/>
                    <a:pt x="30466" y="186"/>
                  </a:cubicBezTo>
                  <a:cubicBezTo>
                    <a:pt x="30441" y="196"/>
                    <a:pt x="30472" y="207"/>
                    <a:pt x="30472" y="224"/>
                  </a:cubicBezTo>
                  <a:cubicBezTo>
                    <a:pt x="30455" y="220"/>
                    <a:pt x="30431" y="220"/>
                    <a:pt x="30420" y="214"/>
                  </a:cubicBezTo>
                  <a:cubicBezTo>
                    <a:pt x="30407" y="205"/>
                    <a:pt x="30399" y="201"/>
                    <a:pt x="30394" y="201"/>
                  </a:cubicBezTo>
                  <a:cubicBezTo>
                    <a:pt x="30389" y="201"/>
                    <a:pt x="30386" y="206"/>
                    <a:pt x="30383" y="217"/>
                  </a:cubicBezTo>
                  <a:cubicBezTo>
                    <a:pt x="30375" y="244"/>
                    <a:pt x="30344" y="259"/>
                    <a:pt x="30316" y="273"/>
                  </a:cubicBezTo>
                  <a:cubicBezTo>
                    <a:pt x="30292" y="262"/>
                    <a:pt x="30320" y="249"/>
                    <a:pt x="30306" y="234"/>
                  </a:cubicBezTo>
                  <a:cubicBezTo>
                    <a:pt x="30295" y="228"/>
                    <a:pt x="30309" y="207"/>
                    <a:pt x="30282" y="203"/>
                  </a:cubicBezTo>
                  <a:cubicBezTo>
                    <a:pt x="30280" y="202"/>
                    <a:pt x="30278" y="202"/>
                    <a:pt x="30276" y="202"/>
                  </a:cubicBezTo>
                  <a:cubicBezTo>
                    <a:pt x="30259" y="202"/>
                    <a:pt x="30252" y="215"/>
                    <a:pt x="30244" y="224"/>
                  </a:cubicBezTo>
                  <a:cubicBezTo>
                    <a:pt x="30235" y="232"/>
                    <a:pt x="30227" y="236"/>
                    <a:pt x="30218" y="236"/>
                  </a:cubicBezTo>
                  <a:cubicBezTo>
                    <a:pt x="30209" y="236"/>
                    <a:pt x="30199" y="231"/>
                    <a:pt x="30188" y="224"/>
                  </a:cubicBezTo>
                  <a:cubicBezTo>
                    <a:pt x="30163" y="206"/>
                    <a:pt x="30142" y="198"/>
                    <a:pt x="30122" y="198"/>
                  </a:cubicBezTo>
                  <a:cubicBezTo>
                    <a:pt x="30099" y="198"/>
                    <a:pt x="30079" y="210"/>
                    <a:pt x="30056" y="234"/>
                  </a:cubicBezTo>
                  <a:lnTo>
                    <a:pt x="30060" y="238"/>
                  </a:lnTo>
                  <a:lnTo>
                    <a:pt x="30056" y="238"/>
                  </a:lnTo>
                  <a:lnTo>
                    <a:pt x="30056" y="234"/>
                  </a:lnTo>
                  <a:cubicBezTo>
                    <a:pt x="30021" y="241"/>
                    <a:pt x="30000" y="262"/>
                    <a:pt x="30032" y="273"/>
                  </a:cubicBezTo>
                  <a:cubicBezTo>
                    <a:pt x="30098" y="294"/>
                    <a:pt x="30050" y="300"/>
                    <a:pt x="30025" y="311"/>
                  </a:cubicBezTo>
                  <a:cubicBezTo>
                    <a:pt x="29990" y="300"/>
                    <a:pt x="29970" y="286"/>
                    <a:pt x="29987" y="259"/>
                  </a:cubicBezTo>
                  <a:cubicBezTo>
                    <a:pt x="29997" y="238"/>
                    <a:pt x="29987" y="217"/>
                    <a:pt x="29955" y="203"/>
                  </a:cubicBezTo>
                  <a:cubicBezTo>
                    <a:pt x="29947" y="199"/>
                    <a:pt x="29938" y="197"/>
                    <a:pt x="29930" y="197"/>
                  </a:cubicBezTo>
                  <a:cubicBezTo>
                    <a:pt x="29918" y="197"/>
                    <a:pt x="29910" y="202"/>
                    <a:pt x="29914" y="210"/>
                  </a:cubicBezTo>
                  <a:cubicBezTo>
                    <a:pt x="29920" y="238"/>
                    <a:pt x="29879" y="231"/>
                    <a:pt x="29865" y="244"/>
                  </a:cubicBezTo>
                  <a:cubicBezTo>
                    <a:pt x="29796" y="234"/>
                    <a:pt x="29720" y="238"/>
                    <a:pt x="29654" y="217"/>
                  </a:cubicBezTo>
                  <a:cubicBezTo>
                    <a:pt x="29645" y="211"/>
                    <a:pt x="29636" y="202"/>
                    <a:pt x="29620" y="202"/>
                  </a:cubicBezTo>
                  <a:cubicBezTo>
                    <a:pt x="29618" y="202"/>
                    <a:pt x="29615" y="202"/>
                    <a:pt x="29612" y="203"/>
                  </a:cubicBezTo>
                  <a:cubicBezTo>
                    <a:pt x="29609" y="203"/>
                    <a:pt x="29605" y="204"/>
                    <a:pt x="29600" y="204"/>
                  </a:cubicBezTo>
                  <a:cubicBezTo>
                    <a:pt x="29590" y="204"/>
                    <a:pt x="29578" y="202"/>
                    <a:pt x="29569" y="202"/>
                  </a:cubicBezTo>
                  <a:cubicBezTo>
                    <a:pt x="29556" y="202"/>
                    <a:pt x="29546" y="205"/>
                    <a:pt x="29550" y="217"/>
                  </a:cubicBezTo>
                  <a:cubicBezTo>
                    <a:pt x="29553" y="236"/>
                    <a:pt x="29545" y="242"/>
                    <a:pt x="29534" y="242"/>
                  </a:cubicBezTo>
                  <a:cubicBezTo>
                    <a:pt x="29521" y="242"/>
                    <a:pt x="29503" y="234"/>
                    <a:pt x="29491" y="234"/>
                  </a:cubicBezTo>
                  <a:cubicBezTo>
                    <a:pt x="29490" y="234"/>
                    <a:pt x="29489" y="234"/>
                    <a:pt x="29487" y="234"/>
                  </a:cubicBezTo>
                  <a:cubicBezTo>
                    <a:pt x="29467" y="234"/>
                    <a:pt x="29446" y="234"/>
                    <a:pt x="29428" y="220"/>
                  </a:cubicBezTo>
                  <a:cubicBezTo>
                    <a:pt x="29412" y="206"/>
                    <a:pt x="29392" y="201"/>
                    <a:pt x="29371" y="201"/>
                  </a:cubicBezTo>
                  <a:cubicBezTo>
                    <a:pt x="29348" y="201"/>
                    <a:pt x="29324" y="206"/>
                    <a:pt x="29300" y="210"/>
                  </a:cubicBezTo>
                  <a:cubicBezTo>
                    <a:pt x="29254" y="229"/>
                    <a:pt x="29210" y="250"/>
                    <a:pt x="29157" y="250"/>
                  </a:cubicBezTo>
                  <a:cubicBezTo>
                    <a:pt x="29141" y="250"/>
                    <a:pt x="29126" y="248"/>
                    <a:pt x="29109" y="244"/>
                  </a:cubicBezTo>
                  <a:lnTo>
                    <a:pt x="29109" y="244"/>
                  </a:lnTo>
                  <a:cubicBezTo>
                    <a:pt x="29092" y="255"/>
                    <a:pt x="29088" y="273"/>
                    <a:pt x="29116" y="276"/>
                  </a:cubicBezTo>
                  <a:cubicBezTo>
                    <a:pt x="29199" y="286"/>
                    <a:pt x="29171" y="324"/>
                    <a:pt x="29179" y="356"/>
                  </a:cubicBezTo>
                  <a:cubicBezTo>
                    <a:pt x="29161" y="358"/>
                    <a:pt x="29138" y="359"/>
                    <a:pt x="29118" y="359"/>
                  </a:cubicBezTo>
                  <a:cubicBezTo>
                    <a:pt x="29098" y="359"/>
                    <a:pt x="29083" y="358"/>
                    <a:pt x="29081" y="353"/>
                  </a:cubicBezTo>
                  <a:cubicBezTo>
                    <a:pt x="29081" y="311"/>
                    <a:pt x="28998" y="304"/>
                    <a:pt x="29001" y="262"/>
                  </a:cubicBezTo>
                  <a:cubicBezTo>
                    <a:pt x="29001" y="243"/>
                    <a:pt x="28987" y="227"/>
                    <a:pt x="28960" y="227"/>
                  </a:cubicBezTo>
                  <a:cubicBezTo>
                    <a:pt x="28948" y="227"/>
                    <a:pt x="28934" y="230"/>
                    <a:pt x="28918" y="238"/>
                  </a:cubicBezTo>
                  <a:cubicBezTo>
                    <a:pt x="28901" y="245"/>
                    <a:pt x="28882" y="248"/>
                    <a:pt x="28862" y="248"/>
                  </a:cubicBezTo>
                  <a:cubicBezTo>
                    <a:pt x="28843" y="248"/>
                    <a:pt x="28823" y="245"/>
                    <a:pt x="28804" y="241"/>
                  </a:cubicBezTo>
                  <a:cubicBezTo>
                    <a:pt x="28781" y="239"/>
                    <a:pt x="28758" y="239"/>
                    <a:pt x="28735" y="239"/>
                  </a:cubicBezTo>
                  <a:cubicBezTo>
                    <a:pt x="28710" y="239"/>
                    <a:pt x="28686" y="239"/>
                    <a:pt x="28661" y="239"/>
                  </a:cubicBezTo>
                  <a:cubicBezTo>
                    <a:pt x="28631" y="239"/>
                    <a:pt x="28601" y="238"/>
                    <a:pt x="28572" y="234"/>
                  </a:cubicBezTo>
                  <a:cubicBezTo>
                    <a:pt x="28564" y="231"/>
                    <a:pt x="28561" y="224"/>
                    <a:pt x="28554" y="220"/>
                  </a:cubicBezTo>
                  <a:cubicBezTo>
                    <a:pt x="28533" y="224"/>
                    <a:pt x="28509" y="228"/>
                    <a:pt x="28488" y="228"/>
                  </a:cubicBezTo>
                  <a:cubicBezTo>
                    <a:pt x="28478" y="233"/>
                    <a:pt x="28465" y="234"/>
                    <a:pt x="28452" y="234"/>
                  </a:cubicBezTo>
                  <a:cubicBezTo>
                    <a:pt x="28439" y="234"/>
                    <a:pt x="28426" y="233"/>
                    <a:pt x="28413" y="233"/>
                  </a:cubicBezTo>
                  <a:cubicBezTo>
                    <a:pt x="28396" y="233"/>
                    <a:pt x="28380" y="235"/>
                    <a:pt x="28367" y="244"/>
                  </a:cubicBezTo>
                  <a:cubicBezTo>
                    <a:pt x="28359" y="256"/>
                    <a:pt x="28349" y="259"/>
                    <a:pt x="28338" y="259"/>
                  </a:cubicBezTo>
                  <a:cubicBezTo>
                    <a:pt x="28328" y="259"/>
                    <a:pt x="28317" y="257"/>
                    <a:pt x="28304" y="255"/>
                  </a:cubicBezTo>
                  <a:cubicBezTo>
                    <a:pt x="28280" y="249"/>
                    <a:pt x="28253" y="233"/>
                    <a:pt x="28226" y="233"/>
                  </a:cubicBezTo>
                  <a:cubicBezTo>
                    <a:pt x="28210" y="233"/>
                    <a:pt x="28194" y="238"/>
                    <a:pt x="28179" y="255"/>
                  </a:cubicBezTo>
                  <a:cubicBezTo>
                    <a:pt x="28165" y="259"/>
                    <a:pt x="28151" y="262"/>
                    <a:pt x="28134" y="265"/>
                  </a:cubicBezTo>
                  <a:cubicBezTo>
                    <a:pt x="28054" y="269"/>
                    <a:pt x="28047" y="276"/>
                    <a:pt x="28085" y="318"/>
                  </a:cubicBezTo>
                  <a:cubicBezTo>
                    <a:pt x="28085" y="324"/>
                    <a:pt x="28075" y="328"/>
                    <a:pt x="28064" y="332"/>
                  </a:cubicBezTo>
                  <a:lnTo>
                    <a:pt x="28051" y="332"/>
                  </a:lnTo>
                  <a:cubicBezTo>
                    <a:pt x="28040" y="324"/>
                    <a:pt x="28040" y="311"/>
                    <a:pt x="28026" y="304"/>
                  </a:cubicBezTo>
                  <a:cubicBezTo>
                    <a:pt x="28010" y="283"/>
                    <a:pt x="27981" y="279"/>
                    <a:pt x="27947" y="279"/>
                  </a:cubicBezTo>
                  <a:lnTo>
                    <a:pt x="27787" y="279"/>
                  </a:lnTo>
                  <a:cubicBezTo>
                    <a:pt x="27781" y="276"/>
                    <a:pt x="27773" y="276"/>
                    <a:pt x="27770" y="276"/>
                  </a:cubicBezTo>
                  <a:lnTo>
                    <a:pt x="27711" y="276"/>
                  </a:lnTo>
                  <a:cubicBezTo>
                    <a:pt x="27700" y="274"/>
                    <a:pt x="27690" y="274"/>
                    <a:pt x="27679" y="274"/>
                  </a:cubicBezTo>
                  <a:cubicBezTo>
                    <a:pt x="27669" y="274"/>
                    <a:pt x="27659" y="274"/>
                    <a:pt x="27648" y="276"/>
                  </a:cubicBezTo>
                  <a:lnTo>
                    <a:pt x="27621" y="276"/>
                  </a:lnTo>
                  <a:cubicBezTo>
                    <a:pt x="27572" y="276"/>
                    <a:pt x="27523" y="265"/>
                    <a:pt x="27475" y="265"/>
                  </a:cubicBezTo>
                  <a:cubicBezTo>
                    <a:pt x="27451" y="266"/>
                    <a:pt x="27427" y="267"/>
                    <a:pt x="27403" y="267"/>
                  </a:cubicBezTo>
                  <a:cubicBezTo>
                    <a:pt x="27303" y="267"/>
                    <a:pt x="27202" y="259"/>
                    <a:pt x="27100" y="259"/>
                  </a:cubicBezTo>
                  <a:cubicBezTo>
                    <a:pt x="27054" y="259"/>
                    <a:pt x="27008" y="261"/>
                    <a:pt x="26961" y="265"/>
                  </a:cubicBezTo>
                  <a:cubicBezTo>
                    <a:pt x="26951" y="267"/>
                    <a:pt x="26941" y="268"/>
                    <a:pt x="26932" y="268"/>
                  </a:cubicBezTo>
                  <a:cubicBezTo>
                    <a:pt x="26902" y="268"/>
                    <a:pt x="26875" y="259"/>
                    <a:pt x="26857" y="238"/>
                  </a:cubicBezTo>
                  <a:cubicBezTo>
                    <a:pt x="26854" y="238"/>
                    <a:pt x="26854" y="234"/>
                    <a:pt x="26850" y="231"/>
                  </a:cubicBezTo>
                  <a:cubicBezTo>
                    <a:pt x="26857" y="228"/>
                    <a:pt x="26854" y="220"/>
                    <a:pt x="26844" y="214"/>
                  </a:cubicBezTo>
                  <a:cubicBezTo>
                    <a:pt x="26795" y="193"/>
                    <a:pt x="26836" y="189"/>
                    <a:pt x="26860" y="186"/>
                  </a:cubicBezTo>
                  <a:cubicBezTo>
                    <a:pt x="26868" y="186"/>
                    <a:pt x="26875" y="182"/>
                    <a:pt x="26881" y="182"/>
                  </a:cubicBezTo>
                  <a:cubicBezTo>
                    <a:pt x="26899" y="186"/>
                    <a:pt x="26916" y="186"/>
                    <a:pt x="26934" y="186"/>
                  </a:cubicBezTo>
                  <a:cubicBezTo>
                    <a:pt x="26942" y="187"/>
                    <a:pt x="26950" y="188"/>
                    <a:pt x="26958" y="188"/>
                  </a:cubicBezTo>
                  <a:cubicBezTo>
                    <a:pt x="26974" y="188"/>
                    <a:pt x="26990" y="186"/>
                    <a:pt x="27006" y="186"/>
                  </a:cubicBezTo>
                  <a:cubicBezTo>
                    <a:pt x="27010" y="186"/>
                    <a:pt x="27014" y="186"/>
                    <a:pt x="27017" y="189"/>
                  </a:cubicBezTo>
                  <a:cubicBezTo>
                    <a:pt x="27048" y="189"/>
                    <a:pt x="27076" y="193"/>
                    <a:pt x="27107" y="193"/>
                  </a:cubicBezTo>
                  <a:cubicBezTo>
                    <a:pt x="27135" y="199"/>
                    <a:pt x="27163" y="210"/>
                    <a:pt x="27184" y="228"/>
                  </a:cubicBezTo>
                  <a:cubicBezTo>
                    <a:pt x="27191" y="233"/>
                    <a:pt x="27200" y="236"/>
                    <a:pt x="27212" y="236"/>
                  </a:cubicBezTo>
                  <a:cubicBezTo>
                    <a:pt x="27216" y="236"/>
                    <a:pt x="27220" y="235"/>
                    <a:pt x="27225" y="234"/>
                  </a:cubicBezTo>
                  <a:cubicBezTo>
                    <a:pt x="27228" y="238"/>
                    <a:pt x="27232" y="238"/>
                    <a:pt x="27235" y="238"/>
                  </a:cubicBezTo>
                  <a:lnTo>
                    <a:pt x="27243" y="238"/>
                  </a:lnTo>
                  <a:cubicBezTo>
                    <a:pt x="27268" y="240"/>
                    <a:pt x="27294" y="247"/>
                    <a:pt x="27321" y="247"/>
                  </a:cubicBezTo>
                  <a:cubicBezTo>
                    <a:pt x="27329" y="247"/>
                    <a:pt x="27338" y="246"/>
                    <a:pt x="27347" y="244"/>
                  </a:cubicBezTo>
                  <a:cubicBezTo>
                    <a:pt x="27443" y="231"/>
                    <a:pt x="27541" y="231"/>
                    <a:pt x="27638" y="228"/>
                  </a:cubicBezTo>
                  <a:lnTo>
                    <a:pt x="27641" y="228"/>
                  </a:lnTo>
                  <a:cubicBezTo>
                    <a:pt x="27648" y="232"/>
                    <a:pt x="27655" y="233"/>
                    <a:pt x="27661" y="233"/>
                  </a:cubicBezTo>
                  <a:cubicBezTo>
                    <a:pt x="27677" y="233"/>
                    <a:pt x="27693" y="225"/>
                    <a:pt x="27707" y="220"/>
                  </a:cubicBezTo>
                  <a:cubicBezTo>
                    <a:pt x="27721" y="217"/>
                    <a:pt x="27735" y="217"/>
                    <a:pt x="27749" y="214"/>
                  </a:cubicBezTo>
                  <a:cubicBezTo>
                    <a:pt x="27776" y="214"/>
                    <a:pt x="27808" y="210"/>
                    <a:pt x="27832" y="199"/>
                  </a:cubicBezTo>
                  <a:cubicBezTo>
                    <a:pt x="27880" y="182"/>
                    <a:pt x="27933" y="179"/>
                    <a:pt x="27985" y="175"/>
                  </a:cubicBezTo>
                  <a:cubicBezTo>
                    <a:pt x="27995" y="179"/>
                    <a:pt x="28005" y="182"/>
                    <a:pt x="28016" y="186"/>
                  </a:cubicBezTo>
                  <a:cubicBezTo>
                    <a:pt x="28027" y="205"/>
                    <a:pt x="28047" y="211"/>
                    <a:pt x="28072" y="211"/>
                  </a:cubicBezTo>
                  <a:cubicBezTo>
                    <a:pt x="28079" y="211"/>
                    <a:pt x="28086" y="211"/>
                    <a:pt x="28093" y="210"/>
                  </a:cubicBezTo>
                  <a:cubicBezTo>
                    <a:pt x="28105" y="208"/>
                    <a:pt x="28117" y="206"/>
                    <a:pt x="28129" y="206"/>
                  </a:cubicBezTo>
                  <a:cubicBezTo>
                    <a:pt x="28137" y="206"/>
                    <a:pt x="28144" y="207"/>
                    <a:pt x="28151" y="210"/>
                  </a:cubicBezTo>
                  <a:cubicBezTo>
                    <a:pt x="28171" y="217"/>
                    <a:pt x="28189" y="220"/>
                    <a:pt x="28204" y="220"/>
                  </a:cubicBezTo>
                  <a:cubicBezTo>
                    <a:pt x="28235" y="220"/>
                    <a:pt x="28257" y="207"/>
                    <a:pt x="28276" y="186"/>
                  </a:cubicBezTo>
                  <a:lnTo>
                    <a:pt x="28276" y="189"/>
                  </a:lnTo>
                  <a:cubicBezTo>
                    <a:pt x="28283" y="189"/>
                    <a:pt x="28290" y="193"/>
                    <a:pt x="28297" y="193"/>
                  </a:cubicBezTo>
                  <a:cubicBezTo>
                    <a:pt x="28342" y="203"/>
                    <a:pt x="28389" y="214"/>
                    <a:pt x="28437" y="214"/>
                  </a:cubicBezTo>
                  <a:cubicBezTo>
                    <a:pt x="28469" y="214"/>
                    <a:pt x="28501" y="209"/>
                    <a:pt x="28533" y="196"/>
                  </a:cubicBezTo>
                  <a:cubicBezTo>
                    <a:pt x="28535" y="194"/>
                    <a:pt x="28537" y="194"/>
                    <a:pt x="28540" y="194"/>
                  </a:cubicBezTo>
                  <a:cubicBezTo>
                    <a:pt x="28542" y="194"/>
                    <a:pt x="28545" y="194"/>
                    <a:pt x="28547" y="196"/>
                  </a:cubicBezTo>
                  <a:cubicBezTo>
                    <a:pt x="28580" y="203"/>
                    <a:pt x="28613" y="206"/>
                    <a:pt x="28645" y="206"/>
                  </a:cubicBezTo>
                  <a:cubicBezTo>
                    <a:pt x="28710" y="206"/>
                    <a:pt x="28774" y="195"/>
                    <a:pt x="28838" y="186"/>
                  </a:cubicBezTo>
                  <a:cubicBezTo>
                    <a:pt x="28855" y="182"/>
                    <a:pt x="28873" y="179"/>
                    <a:pt x="28890" y="179"/>
                  </a:cubicBezTo>
                  <a:cubicBezTo>
                    <a:pt x="28900" y="179"/>
                    <a:pt x="28910" y="180"/>
                    <a:pt x="28921" y="180"/>
                  </a:cubicBezTo>
                  <a:cubicBezTo>
                    <a:pt x="28926" y="180"/>
                    <a:pt x="28931" y="180"/>
                    <a:pt x="28935" y="179"/>
                  </a:cubicBezTo>
                  <a:cubicBezTo>
                    <a:pt x="28956" y="177"/>
                    <a:pt x="28976" y="175"/>
                    <a:pt x="28996" y="175"/>
                  </a:cubicBezTo>
                  <a:cubicBezTo>
                    <a:pt x="29017" y="175"/>
                    <a:pt x="29037" y="177"/>
                    <a:pt x="29057" y="186"/>
                  </a:cubicBezTo>
                  <a:cubicBezTo>
                    <a:pt x="29074" y="186"/>
                    <a:pt x="29102" y="186"/>
                    <a:pt x="29109" y="172"/>
                  </a:cubicBezTo>
                  <a:cubicBezTo>
                    <a:pt x="29116" y="155"/>
                    <a:pt x="29081" y="161"/>
                    <a:pt x="29071" y="155"/>
                  </a:cubicBezTo>
                  <a:cubicBezTo>
                    <a:pt x="29057" y="145"/>
                    <a:pt x="29040" y="134"/>
                    <a:pt x="29057" y="116"/>
                  </a:cubicBezTo>
                  <a:cubicBezTo>
                    <a:pt x="29105" y="116"/>
                    <a:pt x="29154" y="113"/>
                    <a:pt x="29203" y="113"/>
                  </a:cubicBezTo>
                  <a:cubicBezTo>
                    <a:pt x="29217" y="120"/>
                    <a:pt x="29230" y="127"/>
                    <a:pt x="29248" y="134"/>
                  </a:cubicBezTo>
                  <a:cubicBezTo>
                    <a:pt x="29241" y="162"/>
                    <a:pt x="29265" y="166"/>
                    <a:pt x="29291" y="166"/>
                  </a:cubicBezTo>
                  <a:cubicBezTo>
                    <a:pt x="29303" y="166"/>
                    <a:pt x="29315" y="165"/>
                    <a:pt x="29324" y="165"/>
                  </a:cubicBezTo>
                  <a:cubicBezTo>
                    <a:pt x="29340" y="167"/>
                    <a:pt x="29356" y="167"/>
                    <a:pt x="29372" y="167"/>
                  </a:cubicBezTo>
                  <a:cubicBezTo>
                    <a:pt x="29410" y="167"/>
                    <a:pt x="29449" y="164"/>
                    <a:pt x="29487" y="164"/>
                  </a:cubicBezTo>
                  <a:cubicBezTo>
                    <a:pt x="29511" y="164"/>
                    <a:pt x="29534" y="165"/>
                    <a:pt x="29557" y="169"/>
                  </a:cubicBezTo>
                  <a:cubicBezTo>
                    <a:pt x="29571" y="169"/>
                    <a:pt x="29592" y="169"/>
                    <a:pt x="29592" y="161"/>
                  </a:cubicBezTo>
                  <a:cubicBezTo>
                    <a:pt x="29592" y="145"/>
                    <a:pt x="29567" y="134"/>
                    <a:pt x="29542" y="127"/>
                  </a:cubicBezTo>
                  <a:cubicBezTo>
                    <a:pt x="29539" y="123"/>
                    <a:pt x="29534" y="123"/>
                    <a:pt x="29529" y="123"/>
                  </a:cubicBezTo>
                  <a:cubicBezTo>
                    <a:pt x="29524" y="123"/>
                    <a:pt x="29520" y="123"/>
                    <a:pt x="29518" y="120"/>
                  </a:cubicBezTo>
                  <a:cubicBezTo>
                    <a:pt x="29522" y="118"/>
                    <a:pt x="29525" y="118"/>
                    <a:pt x="29529" y="118"/>
                  </a:cubicBezTo>
                  <a:cubicBezTo>
                    <a:pt x="29532" y="118"/>
                    <a:pt x="29536" y="118"/>
                    <a:pt x="29539" y="116"/>
                  </a:cubicBezTo>
                  <a:cubicBezTo>
                    <a:pt x="29557" y="106"/>
                    <a:pt x="29592" y="106"/>
                    <a:pt x="29592" y="89"/>
                  </a:cubicBezTo>
                  <a:cubicBezTo>
                    <a:pt x="29592" y="78"/>
                    <a:pt x="29577" y="73"/>
                    <a:pt x="29562" y="73"/>
                  </a:cubicBezTo>
                  <a:cubicBezTo>
                    <a:pt x="29558" y="73"/>
                    <a:pt x="29554" y="74"/>
                    <a:pt x="29550" y="75"/>
                  </a:cubicBezTo>
                  <a:cubicBezTo>
                    <a:pt x="29477" y="85"/>
                    <a:pt x="29400" y="78"/>
                    <a:pt x="29328" y="85"/>
                  </a:cubicBezTo>
                  <a:cubicBezTo>
                    <a:pt x="29310" y="82"/>
                    <a:pt x="29286" y="85"/>
                    <a:pt x="29286" y="68"/>
                  </a:cubicBezTo>
                  <a:cubicBezTo>
                    <a:pt x="29296" y="62"/>
                    <a:pt x="29304" y="60"/>
                    <a:pt x="29312" y="60"/>
                  </a:cubicBezTo>
                  <a:cubicBezTo>
                    <a:pt x="29324" y="60"/>
                    <a:pt x="29335" y="65"/>
                    <a:pt x="29345" y="71"/>
                  </a:cubicBezTo>
                  <a:cubicBezTo>
                    <a:pt x="29349" y="73"/>
                    <a:pt x="29353" y="74"/>
                    <a:pt x="29358" y="74"/>
                  </a:cubicBezTo>
                  <a:cubicBezTo>
                    <a:pt x="29368" y="74"/>
                    <a:pt x="29379" y="69"/>
                    <a:pt x="29387" y="65"/>
                  </a:cubicBezTo>
                  <a:cubicBezTo>
                    <a:pt x="29393" y="61"/>
                    <a:pt x="29408" y="57"/>
                    <a:pt x="29397" y="47"/>
                  </a:cubicBezTo>
                  <a:cubicBezTo>
                    <a:pt x="29390" y="40"/>
                    <a:pt x="29379" y="33"/>
                    <a:pt x="29358" y="33"/>
                  </a:cubicBezTo>
                  <a:cubicBezTo>
                    <a:pt x="29328" y="34"/>
                    <a:pt x="29297" y="34"/>
                    <a:pt x="29267" y="34"/>
                  </a:cubicBezTo>
                  <a:cubicBezTo>
                    <a:pt x="29242" y="34"/>
                    <a:pt x="29217" y="34"/>
                    <a:pt x="29191" y="34"/>
                  </a:cubicBezTo>
                  <a:cubicBezTo>
                    <a:pt x="29128" y="34"/>
                    <a:pt x="29064" y="35"/>
                    <a:pt x="29001" y="40"/>
                  </a:cubicBezTo>
                  <a:cubicBezTo>
                    <a:pt x="28997" y="41"/>
                    <a:pt x="28994" y="41"/>
                    <a:pt x="28990" y="41"/>
                  </a:cubicBezTo>
                  <a:cubicBezTo>
                    <a:pt x="28974" y="41"/>
                    <a:pt x="28959" y="38"/>
                    <a:pt x="28943" y="38"/>
                  </a:cubicBezTo>
                  <a:cubicBezTo>
                    <a:pt x="28936" y="38"/>
                    <a:pt x="28929" y="38"/>
                    <a:pt x="28921" y="40"/>
                  </a:cubicBezTo>
                  <a:cubicBezTo>
                    <a:pt x="28910" y="40"/>
                    <a:pt x="28897" y="39"/>
                    <a:pt x="28885" y="39"/>
                  </a:cubicBezTo>
                  <a:cubicBezTo>
                    <a:pt x="28878" y="39"/>
                    <a:pt x="28872" y="39"/>
                    <a:pt x="28866" y="40"/>
                  </a:cubicBezTo>
                  <a:cubicBezTo>
                    <a:pt x="28860" y="41"/>
                    <a:pt x="28854" y="41"/>
                    <a:pt x="28848" y="41"/>
                  </a:cubicBezTo>
                  <a:cubicBezTo>
                    <a:pt x="28816" y="41"/>
                    <a:pt x="28783" y="37"/>
                    <a:pt x="28751" y="37"/>
                  </a:cubicBezTo>
                  <a:cubicBezTo>
                    <a:pt x="28722" y="37"/>
                    <a:pt x="28693" y="40"/>
                    <a:pt x="28665" y="50"/>
                  </a:cubicBezTo>
                  <a:cubicBezTo>
                    <a:pt x="28630" y="47"/>
                    <a:pt x="28599" y="44"/>
                    <a:pt x="28564" y="44"/>
                  </a:cubicBezTo>
                  <a:cubicBezTo>
                    <a:pt x="28535" y="46"/>
                    <a:pt x="28503" y="49"/>
                    <a:pt x="28473" y="49"/>
                  </a:cubicBezTo>
                  <a:cubicBezTo>
                    <a:pt x="28453" y="49"/>
                    <a:pt x="28435" y="48"/>
                    <a:pt x="28418" y="44"/>
                  </a:cubicBezTo>
                  <a:cubicBezTo>
                    <a:pt x="28404" y="40"/>
                    <a:pt x="28390" y="38"/>
                    <a:pt x="28377" y="38"/>
                  </a:cubicBezTo>
                  <a:cubicBezTo>
                    <a:pt x="28356" y="38"/>
                    <a:pt x="28336" y="42"/>
                    <a:pt x="28314" y="44"/>
                  </a:cubicBezTo>
                  <a:lnTo>
                    <a:pt x="28276" y="44"/>
                  </a:lnTo>
                  <a:cubicBezTo>
                    <a:pt x="28266" y="44"/>
                    <a:pt x="28255" y="44"/>
                    <a:pt x="28245" y="40"/>
                  </a:cubicBezTo>
                  <a:cubicBezTo>
                    <a:pt x="28234" y="40"/>
                    <a:pt x="28221" y="47"/>
                    <a:pt x="28218" y="57"/>
                  </a:cubicBezTo>
                  <a:cubicBezTo>
                    <a:pt x="28207" y="57"/>
                    <a:pt x="28197" y="61"/>
                    <a:pt x="28189" y="65"/>
                  </a:cubicBezTo>
                  <a:cubicBezTo>
                    <a:pt x="28185" y="65"/>
                    <a:pt x="28181" y="66"/>
                    <a:pt x="28176" y="66"/>
                  </a:cubicBezTo>
                  <a:cubicBezTo>
                    <a:pt x="28162" y="66"/>
                    <a:pt x="28145" y="63"/>
                    <a:pt x="28131" y="63"/>
                  </a:cubicBezTo>
                  <a:cubicBezTo>
                    <a:pt x="28113" y="63"/>
                    <a:pt x="28098" y="68"/>
                    <a:pt x="28096" y="92"/>
                  </a:cubicBezTo>
                  <a:cubicBezTo>
                    <a:pt x="28093" y="110"/>
                    <a:pt x="28127" y="106"/>
                    <a:pt x="28138" y="116"/>
                  </a:cubicBezTo>
                  <a:cubicBezTo>
                    <a:pt x="28130" y="120"/>
                    <a:pt x="28127" y="124"/>
                    <a:pt x="28120" y="124"/>
                  </a:cubicBezTo>
                  <a:cubicBezTo>
                    <a:pt x="28116" y="125"/>
                    <a:pt x="28111" y="125"/>
                    <a:pt x="28106" y="125"/>
                  </a:cubicBezTo>
                  <a:cubicBezTo>
                    <a:pt x="28094" y="125"/>
                    <a:pt x="28081" y="122"/>
                    <a:pt x="28068" y="116"/>
                  </a:cubicBezTo>
                  <a:cubicBezTo>
                    <a:pt x="28058" y="92"/>
                    <a:pt x="28058" y="61"/>
                    <a:pt x="28005" y="57"/>
                  </a:cubicBezTo>
                  <a:cubicBezTo>
                    <a:pt x="27930" y="57"/>
                    <a:pt x="27856" y="50"/>
                    <a:pt x="27781" y="50"/>
                  </a:cubicBezTo>
                  <a:cubicBezTo>
                    <a:pt x="27772" y="49"/>
                    <a:pt x="27763" y="48"/>
                    <a:pt x="27753" y="48"/>
                  </a:cubicBezTo>
                  <a:cubicBezTo>
                    <a:pt x="27738" y="48"/>
                    <a:pt x="27723" y="51"/>
                    <a:pt x="27711" y="61"/>
                  </a:cubicBezTo>
                  <a:cubicBezTo>
                    <a:pt x="27707" y="63"/>
                    <a:pt x="27702" y="65"/>
                    <a:pt x="27696" y="65"/>
                  </a:cubicBezTo>
                  <a:cubicBezTo>
                    <a:pt x="27692" y="65"/>
                    <a:pt x="27687" y="64"/>
                    <a:pt x="27683" y="61"/>
                  </a:cubicBezTo>
                  <a:cubicBezTo>
                    <a:pt x="27662" y="46"/>
                    <a:pt x="27647" y="39"/>
                    <a:pt x="27629" y="39"/>
                  </a:cubicBezTo>
                  <a:cubicBezTo>
                    <a:pt x="27618" y="39"/>
                    <a:pt x="27605" y="42"/>
                    <a:pt x="27589" y="47"/>
                  </a:cubicBezTo>
                  <a:cubicBezTo>
                    <a:pt x="27499" y="82"/>
                    <a:pt x="27398" y="65"/>
                    <a:pt x="27305" y="75"/>
                  </a:cubicBezTo>
                  <a:cubicBezTo>
                    <a:pt x="27281" y="75"/>
                    <a:pt x="27267" y="60"/>
                    <a:pt x="27246" y="60"/>
                  </a:cubicBezTo>
                  <a:cubicBezTo>
                    <a:pt x="27240" y="60"/>
                    <a:pt x="27233" y="61"/>
                    <a:pt x="27225" y="65"/>
                  </a:cubicBezTo>
                  <a:cubicBezTo>
                    <a:pt x="27214" y="69"/>
                    <a:pt x="27206" y="71"/>
                    <a:pt x="27200" y="71"/>
                  </a:cubicBezTo>
                  <a:cubicBezTo>
                    <a:pt x="27182" y="71"/>
                    <a:pt x="27182" y="56"/>
                    <a:pt x="27187" y="40"/>
                  </a:cubicBezTo>
                  <a:cubicBezTo>
                    <a:pt x="27194" y="30"/>
                    <a:pt x="27208" y="20"/>
                    <a:pt x="27187" y="12"/>
                  </a:cubicBezTo>
                  <a:cubicBezTo>
                    <a:pt x="27186" y="11"/>
                    <a:pt x="27183" y="11"/>
                    <a:pt x="27181" y="11"/>
                  </a:cubicBezTo>
                  <a:cubicBezTo>
                    <a:pt x="27176" y="11"/>
                    <a:pt x="27169" y="12"/>
                    <a:pt x="27169" y="12"/>
                  </a:cubicBezTo>
                  <a:cubicBezTo>
                    <a:pt x="27169" y="23"/>
                    <a:pt x="27135" y="30"/>
                    <a:pt x="27149" y="44"/>
                  </a:cubicBezTo>
                  <a:cubicBezTo>
                    <a:pt x="27159" y="54"/>
                    <a:pt x="27163" y="65"/>
                    <a:pt x="27135" y="65"/>
                  </a:cubicBezTo>
                  <a:cubicBezTo>
                    <a:pt x="27076" y="65"/>
                    <a:pt x="27014" y="76"/>
                    <a:pt x="26952" y="76"/>
                  </a:cubicBezTo>
                  <a:cubicBezTo>
                    <a:pt x="26931" y="76"/>
                    <a:pt x="26910" y="75"/>
                    <a:pt x="26889" y="71"/>
                  </a:cubicBezTo>
                  <a:cubicBezTo>
                    <a:pt x="26857" y="65"/>
                    <a:pt x="26823" y="65"/>
                    <a:pt x="26830" y="33"/>
                  </a:cubicBezTo>
                  <a:cubicBezTo>
                    <a:pt x="26832" y="24"/>
                    <a:pt x="26822" y="23"/>
                    <a:pt x="26811" y="23"/>
                  </a:cubicBezTo>
                  <a:cubicBezTo>
                    <a:pt x="26805" y="23"/>
                    <a:pt x="26799" y="23"/>
                    <a:pt x="26795" y="23"/>
                  </a:cubicBezTo>
                  <a:cubicBezTo>
                    <a:pt x="26791" y="23"/>
                    <a:pt x="26787" y="24"/>
                    <a:pt x="26783" y="24"/>
                  </a:cubicBezTo>
                  <a:cubicBezTo>
                    <a:pt x="26774" y="24"/>
                    <a:pt x="26766" y="23"/>
                    <a:pt x="26758" y="23"/>
                  </a:cubicBezTo>
                  <a:cubicBezTo>
                    <a:pt x="26743" y="23"/>
                    <a:pt x="26729" y="25"/>
                    <a:pt x="26722" y="36"/>
                  </a:cubicBezTo>
                  <a:cubicBezTo>
                    <a:pt x="26711" y="47"/>
                    <a:pt x="26743" y="50"/>
                    <a:pt x="26756" y="57"/>
                  </a:cubicBezTo>
                  <a:cubicBezTo>
                    <a:pt x="26756" y="68"/>
                    <a:pt x="26802" y="65"/>
                    <a:pt x="26785" y="82"/>
                  </a:cubicBezTo>
                  <a:cubicBezTo>
                    <a:pt x="26774" y="86"/>
                    <a:pt x="26762" y="87"/>
                    <a:pt x="26750" y="87"/>
                  </a:cubicBezTo>
                  <a:cubicBezTo>
                    <a:pt x="26736" y="87"/>
                    <a:pt x="26723" y="86"/>
                    <a:pt x="26710" y="86"/>
                  </a:cubicBezTo>
                  <a:cubicBezTo>
                    <a:pt x="26697" y="86"/>
                    <a:pt x="26685" y="87"/>
                    <a:pt x="26673" y="92"/>
                  </a:cubicBezTo>
                  <a:cubicBezTo>
                    <a:pt x="26607" y="95"/>
                    <a:pt x="26542" y="99"/>
                    <a:pt x="26476" y="103"/>
                  </a:cubicBezTo>
                  <a:cubicBezTo>
                    <a:pt x="26389" y="85"/>
                    <a:pt x="26375" y="71"/>
                    <a:pt x="26396" y="23"/>
                  </a:cubicBezTo>
                  <a:cubicBezTo>
                    <a:pt x="26399" y="9"/>
                    <a:pt x="26389" y="5"/>
                    <a:pt x="26375" y="5"/>
                  </a:cubicBezTo>
                  <a:cubicBezTo>
                    <a:pt x="26358" y="9"/>
                    <a:pt x="26337" y="9"/>
                    <a:pt x="26316" y="9"/>
                  </a:cubicBezTo>
                  <a:lnTo>
                    <a:pt x="26219" y="9"/>
                  </a:lnTo>
                  <a:cubicBezTo>
                    <a:pt x="26184" y="23"/>
                    <a:pt x="26184" y="33"/>
                    <a:pt x="26219" y="44"/>
                  </a:cubicBezTo>
                  <a:cubicBezTo>
                    <a:pt x="26250" y="54"/>
                    <a:pt x="26282" y="61"/>
                    <a:pt x="26323" y="71"/>
                  </a:cubicBezTo>
                  <a:cubicBezTo>
                    <a:pt x="26305" y="76"/>
                    <a:pt x="26286" y="77"/>
                    <a:pt x="26269" y="77"/>
                  </a:cubicBezTo>
                  <a:cubicBezTo>
                    <a:pt x="26257" y="77"/>
                    <a:pt x="26247" y="77"/>
                    <a:pt x="26236" y="77"/>
                  </a:cubicBezTo>
                  <a:cubicBezTo>
                    <a:pt x="26217" y="77"/>
                    <a:pt x="26200" y="78"/>
                    <a:pt x="26184" y="85"/>
                  </a:cubicBezTo>
                  <a:cubicBezTo>
                    <a:pt x="26174" y="83"/>
                    <a:pt x="26166" y="82"/>
                    <a:pt x="26157" y="82"/>
                  </a:cubicBezTo>
                  <a:cubicBezTo>
                    <a:pt x="26120" y="82"/>
                    <a:pt x="26098" y="105"/>
                    <a:pt x="26066" y="113"/>
                  </a:cubicBezTo>
                  <a:cubicBezTo>
                    <a:pt x="26062" y="114"/>
                    <a:pt x="26058" y="115"/>
                    <a:pt x="26053" y="115"/>
                  </a:cubicBezTo>
                  <a:cubicBezTo>
                    <a:pt x="26047" y="115"/>
                    <a:pt x="26041" y="113"/>
                    <a:pt x="26035" y="110"/>
                  </a:cubicBezTo>
                  <a:cubicBezTo>
                    <a:pt x="26011" y="85"/>
                    <a:pt x="26039" y="57"/>
                    <a:pt x="26011" y="33"/>
                  </a:cubicBezTo>
                  <a:cubicBezTo>
                    <a:pt x="25993" y="27"/>
                    <a:pt x="25991" y="1"/>
                    <a:pt x="25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2" name="Google Shape;4392;p14"/>
            <p:cNvSpPr/>
            <p:nvPr/>
          </p:nvSpPr>
          <p:spPr>
            <a:xfrm>
              <a:off x="6222275" y="663550"/>
              <a:ext cx="11325" cy="1850"/>
            </a:xfrm>
            <a:custGeom>
              <a:avLst/>
              <a:gdLst/>
              <a:ahLst/>
              <a:cxnLst/>
              <a:rect l="l" t="t" r="r" b="b"/>
              <a:pathLst>
                <a:path w="453" h="74" extrusionOk="0">
                  <a:moveTo>
                    <a:pt x="207" y="0"/>
                  </a:moveTo>
                  <a:cubicBezTo>
                    <a:pt x="189" y="0"/>
                    <a:pt x="170" y="3"/>
                    <a:pt x="157" y="7"/>
                  </a:cubicBezTo>
                  <a:cubicBezTo>
                    <a:pt x="141" y="16"/>
                    <a:pt x="126" y="18"/>
                    <a:pt x="110" y="18"/>
                  </a:cubicBezTo>
                  <a:cubicBezTo>
                    <a:pt x="101" y="18"/>
                    <a:pt x="91" y="17"/>
                    <a:pt x="81" y="17"/>
                  </a:cubicBezTo>
                  <a:lnTo>
                    <a:pt x="49" y="17"/>
                  </a:lnTo>
                  <a:cubicBezTo>
                    <a:pt x="25" y="17"/>
                    <a:pt x="8" y="25"/>
                    <a:pt x="4" y="38"/>
                  </a:cubicBezTo>
                  <a:cubicBezTo>
                    <a:pt x="1" y="52"/>
                    <a:pt x="18" y="59"/>
                    <a:pt x="36" y="63"/>
                  </a:cubicBezTo>
                  <a:cubicBezTo>
                    <a:pt x="52" y="67"/>
                    <a:pt x="67" y="70"/>
                    <a:pt x="81" y="70"/>
                  </a:cubicBezTo>
                  <a:cubicBezTo>
                    <a:pt x="192" y="63"/>
                    <a:pt x="302" y="73"/>
                    <a:pt x="406" y="46"/>
                  </a:cubicBezTo>
                  <a:cubicBezTo>
                    <a:pt x="424" y="38"/>
                    <a:pt x="452" y="42"/>
                    <a:pt x="441" y="22"/>
                  </a:cubicBezTo>
                  <a:cubicBezTo>
                    <a:pt x="436" y="11"/>
                    <a:pt x="423" y="2"/>
                    <a:pt x="405" y="2"/>
                  </a:cubicBezTo>
                  <a:cubicBezTo>
                    <a:pt x="400" y="2"/>
                    <a:pt x="395" y="2"/>
                    <a:pt x="390" y="4"/>
                  </a:cubicBezTo>
                  <a:cubicBezTo>
                    <a:pt x="362" y="11"/>
                    <a:pt x="335" y="16"/>
                    <a:pt x="308" y="16"/>
                  </a:cubicBezTo>
                  <a:cubicBezTo>
                    <a:pt x="285" y="16"/>
                    <a:pt x="261" y="12"/>
                    <a:pt x="236" y="4"/>
                  </a:cubicBezTo>
                  <a:cubicBezTo>
                    <a:pt x="229" y="1"/>
                    <a:pt x="218"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3" name="Google Shape;4393;p14"/>
            <p:cNvSpPr/>
            <p:nvPr/>
          </p:nvSpPr>
          <p:spPr>
            <a:xfrm>
              <a:off x="6100675" y="846750"/>
              <a:ext cx="13825" cy="4200"/>
            </a:xfrm>
            <a:custGeom>
              <a:avLst/>
              <a:gdLst/>
              <a:ahLst/>
              <a:cxnLst/>
              <a:rect l="l" t="t" r="r" b="b"/>
              <a:pathLst>
                <a:path w="553" h="168" extrusionOk="0">
                  <a:moveTo>
                    <a:pt x="164" y="0"/>
                  </a:moveTo>
                  <a:cubicBezTo>
                    <a:pt x="147" y="0"/>
                    <a:pt x="131" y="4"/>
                    <a:pt x="115" y="13"/>
                  </a:cubicBezTo>
                  <a:cubicBezTo>
                    <a:pt x="105" y="21"/>
                    <a:pt x="91" y="31"/>
                    <a:pt x="77" y="34"/>
                  </a:cubicBezTo>
                  <a:cubicBezTo>
                    <a:pt x="21" y="52"/>
                    <a:pt x="15" y="72"/>
                    <a:pt x="50" y="114"/>
                  </a:cubicBezTo>
                  <a:cubicBezTo>
                    <a:pt x="53" y="125"/>
                    <a:pt x="45" y="132"/>
                    <a:pt x="29" y="135"/>
                  </a:cubicBezTo>
                  <a:cubicBezTo>
                    <a:pt x="15" y="138"/>
                    <a:pt x="1" y="142"/>
                    <a:pt x="4" y="152"/>
                  </a:cubicBezTo>
                  <a:cubicBezTo>
                    <a:pt x="8" y="162"/>
                    <a:pt x="21" y="162"/>
                    <a:pt x="35" y="167"/>
                  </a:cubicBezTo>
                  <a:cubicBezTo>
                    <a:pt x="40" y="167"/>
                    <a:pt x="44" y="168"/>
                    <a:pt x="47" y="168"/>
                  </a:cubicBezTo>
                  <a:cubicBezTo>
                    <a:pt x="58" y="168"/>
                    <a:pt x="66" y="164"/>
                    <a:pt x="74" y="156"/>
                  </a:cubicBezTo>
                  <a:cubicBezTo>
                    <a:pt x="80" y="149"/>
                    <a:pt x="60" y="138"/>
                    <a:pt x="87" y="132"/>
                  </a:cubicBezTo>
                  <a:cubicBezTo>
                    <a:pt x="103" y="152"/>
                    <a:pt x="122" y="160"/>
                    <a:pt x="143" y="160"/>
                  </a:cubicBezTo>
                  <a:cubicBezTo>
                    <a:pt x="164" y="160"/>
                    <a:pt x="188" y="152"/>
                    <a:pt x="212" y="142"/>
                  </a:cubicBezTo>
                  <a:cubicBezTo>
                    <a:pt x="261" y="120"/>
                    <a:pt x="318" y="103"/>
                    <a:pt x="372" y="103"/>
                  </a:cubicBezTo>
                  <a:cubicBezTo>
                    <a:pt x="387" y="103"/>
                    <a:pt x="402" y="104"/>
                    <a:pt x="417" y="107"/>
                  </a:cubicBezTo>
                  <a:cubicBezTo>
                    <a:pt x="429" y="110"/>
                    <a:pt x="440" y="111"/>
                    <a:pt x="449" y="111"/>
                  </a:cubicBezTo>
                  <a:cubicBezTo>
                    <a:pt x="490" y="111"/>
                    <a:pt x="513" y="93"/>
                    <a:pt x="553" y="93"/>
                  </a:cubicBezTo>
                  <a:cubicBezTo>
                    <a:pt x="500" y="87"/>
                    <a:pt x="445" y="90"/>
                    <a:pt x="428" y="48"/>
                  </a:cubicBezTo>
                  <a:lnTo>
                    <a:pt x="414" y="48"/>
                  </a:lnTo>
                  <a:cubicBezTo>
                    <a:pt x="401" y="66"/>
                    <a:pt x="387" y="72"/>
                    <a:pt x="372" y="72"/>
                  </a:cubicBezTo>
                  <a:cubicBezTo>
                    <a:pt x="350" y="72"/>
                    <a:pt x="326" y="59"/>
                    <a:pt x="303" y="55"/>
                  </a:cubicBezTo>
                  <a:cubicBezTo>
                    <a:pt x="297" y="53"/>
                    <a:pt x="290" y="52"/>
                    <a:pt x="284" y="52"/>
                  </a:cubicBezTo>
                  <a:cubicBezTo>
                    <a:pt x="272" y="52"/>
                    <a:pt x="260" y="55"/>
                    <a:pt x="250" y="63"/>
                  </a:cubicBezTo>
                  <a:cubicBezTo>
                    <a:pt x="248" y="62"/>
                    <a:pt x="246" y="62"/>
                    <a:pt x="244" y="62"/>
                  </a:cubicBezTo>
                  <a:cubicBezTo>
                    <a:pt x="225" y="62"/>
                    <a:pt x="205" y="74"/>
                    <a:pt x="178" y="74"/>
                  </a:cubicBezTo>
                  <a:cubicBezTo>
                    <a:pt x="169" y="74"/>
                    <a:pt x="160" y="72"/>
                    <a:pt x="150" y="69"/>
                  </a:cubicBezTo>
                  <a:cubicBezTo>
                    <a:pt x="188" y="63"/>
                    <a:pt x="212" y="55"/>
                    <a:pt x="229" y="42"/>
                  </a:cubicBezTo>
                  <a:cubicBezTo>
                    <a:pt x="247" y="28"/>
                    <a:pt x="254" y="17"/>
                    <a:pt x="220" y="10"/>
                  </a:cubicBezTo>
                  <a:cubicBezTo>
                    <a:pt x="201" y="5"/>
                    <a:pt x="182"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4" name="Google Shape;4394;p14"/>
            <p:cNvSpPr/>
            <p:nvPr/>
          </p:nvSpPr>
          <p:spPr>
            <a:xfrm>
              <a:off x="6209200" y="669525"/>
              <a:ext cx="10600" cy="3950"/>
            </a:xfrm>
            <a:custGeom>
              <a:avLst/>
              <a:gdLst/>
              <a:ahLst/>
              <a:cxnLst/>
              <a:rect l="l" t="t" r="r" b="b"/>
              <a:pathLst>
                <a:path w="424" h="158" extrusionOk="0">
                  <a:moveTo>
                    <a:pt x="302" y="1"/>
                  </a:moveTo>
                  <a:cubicBezTo>
                    <a:pt x="247" y="1"/>
                    <a:pt x="191" y="7"/>
                    <a:pt x="146" y="36"/>
                  </a:cubicBezTo>
                  <a:lnTo>
                    <a:pt x="31" y="36"/>
                  </a:lnTo>
                  <a:cubicBezTo>
                    <a:pt x="13" y="36"/>
                    <a:pt x="0" y="36"/>
                    <a:pt x="0" y="49"/>
                  </a:cubicBezTo>
                  <a:cubicBezTo>
                    <a:pt x="0" y="61"/>
                    <a:pt x="12" y="67"/>
                    <a:pt x="24" y="67"/>
                  </a:cubicBezTo>
                  <a:cubicBezTo>
                    <a:pt x="26" y="67"/>
                    <a:pt x="29" y="67"/>
                    <a:pt x="31" y="66"/>
                  </a:cubicBezTo>
                  <a:cubicBezTo>
                    <a:pt x="34" y="66"/>
                    <a:pt x="38" y="66"/>
                    <a:pt x="41" y="66"/>
                  </a:cubicBezTo>
                  <a:cubicBezTo>
                    <a:pt x="56" y="66"/>
                    <a:pt x="70" y="69"/>
                    <a:pt x="86" y="69"/>
                  </a:cubicBezTo>
                  <a:cubicBezTo>
                    <a:pt x="93" y="69"/>
                    <a:pt x="100" y="68"/>
                    <a:pt x="108" y="66"/>
                  </a:cubicBezTo>
                  <a:cubicBezTo>
                    <a:pt x="111" y="66"/>
                    <a:pt x="115" y="66"/>
                    <a:pt x="119" y="66"/>
                  </a:cubicBezTo>
                  <a:cubicBezTo>
                    <a:pt x="161" y="66"/>
                    <a:pt x="205" y="97"/>
                    <a:pt x="201" y="126"/>
                  </a:cubicBezTo>
                  <a:cubicBezTo>
                    <a:pt x="201" y="136"/>
                    <a:pt x="197" y="153"/>
                    <a:pt x="218" y="157"/>
                  </a:cubicBezTo>
                  <a:cubicBezTo>
                    <a:pt x="221" y="158"/>
                    <a:pt x="223" y="158"/>
                    <a:pt x="225" y="158"/>
                  </a:cubicBezTo>
                  <a:cubicBezTo>
                    <a:pt x="244" y="158"/>
                    <a:pt x="251" y="145"/>
                    <a:pt x="260" y="136"/>
                  </a:cubicBezTo>
                  <a:cubicBezTo>
                    <a:pt x="277" y="108"/>
                    <a:pt x="295" y="84"/>
                    <a:pt x="354" y="81"/>
                  </a:cubicBezTo>
                  <a:cubicBezTo>
                    <a:pt x="385" y="81"/>
                    <a:pt x="423" y="56"/>
                    <a:pt x="364" y="36"/>
                  </a:cubicBezTo>
                  <a:cubicBezTo>
                    <a:pt x="364" y="32"/>
                    <a:pt x="361" y="32"/>
                    <a:pt x="361" y="32"/>
                  </a:cubicBezTo>
                  <a:cubicBezTo>
                    <a:pt x="336" y="25"/>
                    <a:pt x="330" y="1"/>
                    <a:pt x="3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5" name="Google Shape;4395;p14"/>
            <p:cNvSpPr/>
            <p:nvPr/>
          </p:nvSpPr>
          <p:spPr>
            <a:xfrm>
              <a:off x="5938750" y="854025"/>
              <a:ext cx="6625" cy="2450"/>
            </a:xfrm>
            <a:custGeom>
              <a:avLst/>
              <a:gdLst/>
              <a:ahLst/>
              <a:cxnLst/>
              <a:rect l="l" t="t" r="r" b="b"/>
              <a:pathLst>
                <a:path w="265" h="98" extrusionOk="0">
                  <a:moveTo>
                    <a:pt x="132" y="0"/>
                  </a:moveTo>
                  <a:cubicBezTo>
                    <a:pt x="69" y="0"/>
                    <a:pt x="42" y="14"/>
                    <a:pt x="45" y="52"/>
                  </a:cubicBezTo>
                  <a:lnTo>
                    <a:pt x="39" y="52"/>
                  </a:lnTo>
                  <a:cubicBezTo>
                    <a:pt x="15" y="52"/>
                    <a:pt x="0" y="59"/>
                    <a:pt x="4" y="73"/>
                  </a:cubicBezTo>
                  <a:cubicBezTo>
                    <a:pt x="10" y="84"/>
                    <a:pt x="19" y="93"/>
                    <a:pt x="34" y="93"/>
                  </a:cubicBezTo>
                  <a:cubicBezTo>
                    <a:pt x="39" y="93"/>
                    <a:pt x="43" y="92"/>
                    <a:pt x="49" y="90"/>
                  </a:cubicBezTo>
                  <a:cubicBezTo>
                    <a:pt x="58" y="88"/>
                    <a:pt x="66" y="87"/>
                    <a:pt x="73" y="87"/>
                  </a:cubicBezTo>
                  <a:cubicBezTo>
                    <a:pt x="84" y="87"/>
                    <a:pt x="94" y="90"/>
                    <a:pt x="104" y="94"/>
                  </a:cubicBezTo>
                  <a:cubicBezTo>
                    <a:pt x="129" y="94"/>
                    <a:pt x="149" y="97"/>
                    <a:pt x="174" y="97"/>
                  </a:cubicBezTo>
                  <a:cubicBezTo>
                    <a:pt x="191" y="97"/>
                    <a:pt x="219" y="97"/>
                    <a:pt x="223" y="90"/>
                  </a:cubicBezTo>
                  <a:cubicBezTo>
                    <a:pt x="229" y="76"/>
                    <a:pt x="209" y="70"/>
                    <a:pt x="188" y="66"/>
                  </a:cubicBezTo>
                  <a:cubicBezTo>
                    <a:pt x="181" y="59"/>
                    <a:pt x="170" y="55"/>
                    <a:pt x="160" y="52"/>
                  </a:cubicBezTo>
                  <a:lnTo>
                    <a:pt x="157" y="52"/>
                  </a:lnTo>
                  <a:cubicBezTo>
                    <a:pt x="153" y="49"/>
                    <a:pt x="149" y="45"/>
                    <a:pt x="149" y="45"/>
                  </a:cubicBezTo>
                  <a:cubicBezTo>
                    <a:pt x="163" y="36"/>
                    <a:pt x="178" y="33"/>
                    <a:pt x="194" y="33"/>
                  </a:cubicBezTo>
                  <a:cubicBezTo>
                    <a:pt x="206" y="33"/>
                    <a:pt x="219" y="35"/>
                    <a:pt x="233" y="35"/>
                  </a:cubicBezTo>
                  <a:cubicBezTo>
                    <a:pt x="253" y="35"/>
                    <a:pt x="264" y="28"/>
                    <a:pt x="264" y="14"/>
                  </a:cubicBezTo>
                  <a:cubicBezTo>
                    <a:pt x="264" y="0"/>
                    <a:pt x="247"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6" name="Google Shape;4396;p14"/>
            <p:cNvSpPr/>
            <p:nvPr/>
          </p:nvSpPr>
          <p:spPr>
            <a:xfrm>
              <a:off x="6248650" y="753775"/>
              <a:ext cx="7850" cy="1300"/>
            </a:xfrm>
            <a:custGeom>
              <a:avLst/>
              <a:gdLst/>
              <a:ahLst/>
              <a:cxnLst/>
              <a:rect l="l" t="t" r="r" b="b"/>
              <a:pathLst>
                <a:path w="314" h="52" extrusionOk="0">
                  <a:moveTo>
                    <a:pt x="231" y="0"/>
                  </a:moveTo>
                  <a:cubicBezTo>
                    <a:pt x="188" y="0"/>
                    <a:pt x="146" y="5"/>
                    <a:pt x="105" y="10"/>
                  </a:cubicBezTo>
                  <a:cubicBezTo>
                    <a:pt x="70" y="17"/>
                    <a:pt x="32" y="20"/>
                    <a:pt x="1" y="51"/>
                  </a:cubicBezTo>
                  <a:cubicBezTo>
                    <a:pt x="105" y="45"/>
                    <a:pt x="195" y="38"/>
                    <a:pt x="288" y="35"/>
                  </a:cubicBezTo>
                  <a:cubicBezTo>
                    <a:pt x="302" y="30"/>
                    <a:pt x="313" y="24"/>
                    <a:pt x="313" y="17"/>
                  </a:cubicBezTo>
                  <a:cubicBezTo>
                    <a:pt x="313" y="6"/>
                    <a:pt x="299" y="3"/>
                    <a:pt x="285" y="3"/>
                  </a:cubicBezTo>
                  <a:cubicBezTo>
                    <a:pt x="266" y="1"/>
                    <a:pt x="248"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7" name="Google Shape;4397;p14"/>
            <p:cNvSpPr/>
            <p:nvPr/>
          </p:nvSpPr>
          <p:spPr>
            <a:xfrm>
              <a:off x="6228700" y="740575"/>
              <a:ext cx="6875" cy="1250"/>
            </a:xfrm>
            <a:custGeom>
              <a:avLst/>
              <a:gdLst/>
              <a:ahLst/>
              <a:cxnLst/>
              <a:rect l="l" t="t" r="r" b="b"/>
              <a:pathLst>
                <a:path w="275" h="50" extrusionOk="0">
                  <a:moveTo>
                    <a:pt x="31" y="1"/>
                  </a:moveTo>
                  <a:cubicBezTo>
                    <a:pt x="22" y="1"/>
                    <a:pt x="15" y="3"/>
                    <a:pt x="11" y="11"/>
                  </a:cubicBezTo>
                  <a:cubicBezTo>
                    <a:pt x="0" y="28"/>
                    <a:pt x="18" y="35"/>
                    <a:pt x="42" y="38"/>
                  </a:cubicBezTo>
                  <a:cubicBezTo>
                    <a:pt x="72" y="43"/>
                    <a:pt x="101" y="48"/>
                    <a:pt x="131" y="48"/>
                  </a:cubicBezTo>
                  <a:cubicBezTo>
                    <a:pt x="143" y="48"/>
                    <a:pt x="155" y="47"/>
                    <a:pt x="167" y="45"/>
                  </a:cubicBezTo>
                  <a:cubicBezTo>
                    <a:pt x="181" y="45"/>
                    <a:pt x="191" y="45"/>
                    <a:pt x="202" y="49"/>
                  </a:cubicBezTo>
                  <a:cubicBezTo>
                    <a:pt x="209" y="49"/>
                    <a:pt x="218" y="49"/>
                    <a:pt x="225" y="49"/>
                  </a:cubicBezTo>
                  <a:cubicBezTo>
                    <a:pt x="246" y="49"/>
                    <a:pt x="265" y="47"/>
                    <a:pt x="268" y="35"/>
                  </a:cubicBezTo>
                  <a:cubicBezTo>
                    <a:pt x="274" y="14"/>
                    <a:pt x="233" y="14"/>
                    <a:pt x="212" y="7"/>
                  </a:cubicBezTo>
                  <a:cubicBezTo>
                    <a:pt x="203" y="7"/>
                    <a:pt x="192" y="6"/>
                    <a:pt x="183" y="6"/>
                  </a:cubicBezTo>
                  <a:cubicBezTo>
                    <a:pt x="178" y="6"/>
                    <a:pt x="174" y="6"/>
                    <a:pt x="170" y="7"/>
                  </a:cubicBezTo>
                  <a:cubicBezTo>
                    <a:pt x="154" y="11"/>
                    <a:pt x="139" y="13"/>
                    <a:pt x="123" y="13"/>
                  </a:cubicBezTo>
                  <a:cubicBezTo>
                    <a:pt x="101" y="13"/>
                    <a:pt x="78" y="10"/>
                    <a:pt x="56" y="4"/>
                  </a:cubicBezTo>
                  <a:cubicBezTo>
                    <a:pt x="48" y="2"/>
                    <a:pt x="3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8" name="Google Shape;4398;p14"/>
            <p:cNvSpPr/>
            <p:nvPr/>
          </p:nvSpPr>
          <p:spPr>
            <a:xfrm>
              <a:off x="6213950" y="745225"/>
              <a:ext cx="9825" cy="4350"/>
            </a:xfrm>
            <a:custGeom>
              <a:avLst/>
              <a:gdLst/>
              <a:ahLst/>
              <a:cxnLst/>
              <a:rect l="l" t="t" r="r" b="b"/>
              <a:pathLst>
                <a:path w="393" h="174" extrusionOk="0">
                  <a:moveTo>
                    <a:pt x="269" y="0"/>
                  </a:moveTo>
                  <a:cubicBezTo>
                    <a:pt x="234" y="0"/>
                    <a:pt x="196" y="11"/>
                    <a:pt x="156" y="33"/>
                  </a:cubicBezTo>
                  <a:cubicBezTo>
                    <a:pt x="119" y="33"/>
                    <a:pt x="84" y="23"/>
                    <a:pt x="49" y="15"/>
                  </a:cubicBezTo>
                  <a:cubicBezTo>
                    <a:pt x="25" y="15"/>
                    <a:pt x="4" y="15"/>
                    <a:pt x="4" y="33"/>
                  </a:cubicBezTo>
                  <a:cubicBezTo>
                    <a:pt x="1" y="47"/>
                    <a:pt x="22" y="50"/>
                    <a:pt x="39" y="50"/>
                  </a:cubicBezTo>
                  <a:cubicBezTo>
                    <a:pt x="87" y="50"/>
                    <a:pt x="132" y="57"/>
                    <a:pt x="174" y="68"/>
                  </a:cubicBezTo>
                  <a:cubicBezTo>
                    <a:pt x="185" y="92"/>
                    <a:pt x="216" y="116"/>
                    <a:pt x="174" y="143"/>
                  </a:cubicBezTo>
                  <a:cubicBezTo>
                    <a:pt x="164" y="151"/>
                    <a:pt x="181" y="164"/>
                    <a:pt x="198" y="172"/>
                  </a:cubicBezTo>
                  <a:cubicBezTo>
                    <a:pt x="201" y="173"/>
                    <a:pt x="204" y="173"/>
                    <a:pt x="206" y="173"/>
                  </a:cubicBezTo>
                  <a:cubicBezTo>
                    <a:pt x="214" y="173"/>
                    <a:pt x="220" y="170"/>
                    <a:pt x="223" y="164"/>
                  </a:cubicBezTo>
                  <a:cubicBezTo>
                    <a:pt x="251" y="123"/>
                    <a:pt x="292" y="95"/>
                    <a:pt x="369" y="92"/>
                  </a:cubicBezTo>
                  <a:cubicBezTo>
                    <a:pt x="385" y="88"/>
                    <a:pt x="393" y="78"/>
                    <a:pt x="390" y="68"/>
                  </a:cubicBezTo>
                  <a:cubicBezTo>
                    <a:pt x="390" y="64"/>
                    <a:pt x="385" y="64"/>
                    <a:pt x="390" y="60"/>
                  </a:cubicBezTo>
                  <a:cubicBezTo>
                    <a:pt x="357" y="20"/>
                    <a:pt x="316"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9" name="Google Shape;4399;p14"/>
            <p:cNvSpPr/>
            <p:nvPr/>
          </p:nvSpPr>
          <p:spPr>
            <a:xfrm>
              <a:off x="6192625" y="835300"/>
              <a:ext cx="6525" cy="1650"/>
            </a:xfrm>
            <a:custGeom>
              <a:avLst/>
              <a:gdLst/>
              <a:ahLst/>
              <a:cxnLst/>
              <a:rect l="l" t="t" r="r" b="b"/>
              <a:pathLst>
                <a:path w="261" h="66" extrusionOk="0">
                  <a:moveTo>
                    <a:pt x="171" y="1"/>
                  </a:moveTo>
                  <a:cubicBezTo>
                    <a:pt x="154" y="1"/>
                    <a:pt x="137" y="6"/>
                    <a:pt x="122" y="21"/>
                  </a:cubicBezTo>
                  <a:cubicBezTo>
                    <a:pt x="116" y="23"/>
                    <a:pt x="110" y="24"/>
                    <a:pt x="104" y="24"/>
                  </a:cubicBezTo>
                  <a:cubicBezTo>
                    <a:pt x="82" y="24"/>
                    <a:pt x="60" y="14"/>
                    <a:pt x="37" y="14"/>
                  </a:cubicBezTo>
                  <a:cubicBezTo>
                    <a:pt x="25" y="14"/>
                    <a:pt x="13" y="16"/>
                    <a:pt x="0" y="24"/>
                  </a:cubicBezTo>
                  <a:cubicBezTo>
                    <a:pt x="6" y="24"/>
                    <a:pt x="10" y="23"/>
                    <a:pt x="15" y="23"/>
                  </a:cubicBezTo>
                  <a:cubicBezTo>
                    <a:pt x="57" y="23"/>
                    <a:pt x="63" y="53"/>
                    <a:pt x="94" y="63"/>
                  </a:cubicBezTo>
                  <a:cubicBezTo>
                    <a:pt x="102" y="64"/>
                    <a:pt x="110" y="65"/>
                    <a:pt x="117" y="65"/>
                  </a:cubicBezTo>
                  <a:cubicBezTo>
                    <a:pt x="162" y="65"/>
                    <a:pt x="196" y="37"/>
                    <a:pt x="240" y="37"/>
                  </a:cubicBezTo>
                  <a:cubicBezTo>
                    <a:pt x="242" y="37"/>
                    <a:pt x="245" y="37"/>
                    <a:pt x="247" y="38"/>
                  </a:cubicBezTo>
                  <a:cubicBezTo>
                    <a:pt x="257" y="38"/>
                    <a:pt x="260" y="13"/>
                    <a:pt x="247" y="13"/>
                  </a:cubicBezTo>
                  <a:cubicBezTo>
                    <a:pt x="222" y="11"/>
                    <a:pt x="196"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0" name="Google Shape;4400;p14"/>
            <p:cNvSpPr/>
            <p:nvPr/>
          </p:nvSpPr>
          <p:spPr>
            <a:xfrm>
              <a:off x="6135025" y="666300"/>
              <a:ext cx="10100" cy="3725"/>
            </a:xfrm>
            <a:custGeom>
              <a:avLst/>
              <a:gdLst/>
              <a:ahLst/>
              <a:cxnLst/>
              <a:rect l="l" t="t" r="r" b="b"/>
              <a:pathLst>
                <a:path w="404" h="149" extrusionOk="0">
                  <a:moveTo>
                    <a:pt x="259" y="1"/>
                  </a:moveTo>
                  <a:cubicBezTo>
                    <a:pt x="243" y="1"/>
                    <a:pt x="230" y="6"/>
                    <a:pt x="223" y="22"/>
                  </a:cubicBezTo>
                  <a:cubicBezTo>
                    <a:pt x="212" y="43"/>
                    <a:pt x="195" y="71"/>
                    <a:pt x="258" y="78"/>
                  </a:cubicBezTo>
                  <a:cubicBezTo>
                    <a:pt x="268" y="78"/>
                    <a:pt x="295" y="81"/>
                    <a:pt x="288" y="99"/>
                  </a:cubicBezTo>
                  <a:cubicBezTo>
                    <a:pt x="219" y="95"/>
                    <a:pt x="216" y="95"/>
                    <a:pt x="195" y="67"/>
                  </a:cubicBezTo>
                  <a:cubicBezTo>
                    <a:pt x="184" y="61"/>
                    <a:pt x="181" y="53"/>
                    <a:pt x="164" y="53"/>
                  </a:cubicBezTo>
                  <a:cubicBezTo>
                    <a:pt x="149" y="57"/>
                    <a:pt x="136" y="64"/>
                    <a:pt x="133" y="74"/>
                  </a:cubicBezTo>
                  <a:cubicBezTo>
                    <a:pt x="133" y="81"/>
                    <a:pt x="139" y="91"/>
                    <a:pt x="154" y="95"/>
                  </a:cubicBezTo>
                  <a:cubicBezTo>
                    <a:pt x="157" y="96"/>
                    <a:pt x="162" y="96"/>
                    <a:pt x="166" y="96"/>
                  </a:cubicBezTo>
                  <a:cubicBezTo>
                    <a:pt x="170" y="96"/>
                    <a:pt x="174" y="96"/>
                    <a:pt x="177" y="96"/>
                  </a:cubicBezTo>
                  <a:cubicBezTo>
                    <a:pt x="186" y="96"/>
                    <a:pt x="195" y="97"/>
                    <a:pt x="202" y="102"/>
                  </a:cubicBezTo>
                  <a:cubicBezTo>
                    <a:pt x="199" y="102"/>
                    <a:pt x="195" y="102"/>
                    <a:pt x="192" y="102"/>
                  </a:cubicBezTo>
                  <a:cubicBezTo>
                    <a:pt x="166" y="102"/>
                    <a:pt x="139" y="109"/>
                    <a:pt x="112" y="109"/>
                  </a:cubicBezTo>
                  <a:cubicBezTo>
                    <a:pt x="99" y="109"/>
                    <a:pt x="86" y="108"/>
                    <a:pt x="74" y="102"/>
                  </a:cubicBezTo>
                  <a:cubicBezTo>
                    <a:pt x="65" y="98"/>
                    <a:pt x="57" y="97"/>
                    <a:pt x="50" y="97"/>
                  </a:cubicBezTo>
                  <a:cubicBezTo>
                    <a:pt x="35" y="97"/>
                    <a:pt x="23" y="102"/>
                    <a:pt x="11" y="109"/>
                  </a:cubicBezTo>
                  <a:cubicBezTo>
                    <a:pt x="0" y="112"/>
                    <a:pt x="0" y="120"/>
                    <a:pt x="8" y="126"/>
                  </a:cubicBezTo>
                  <a:cubicBezTo>
                    <a:pt x="21" y="138"/>
                    <a:pt x="47" y="149"/>
                    <a:pt x="62" y="149"/>
                  </a:cubicBezTo>
                  <a:cubicBezTo>
                    <a:pt x="66" y="149"/>
                    <a:pt x="68" y="148"/>
                    <a:pt x="70" y="147"/>
                  </a:cubicBezTo>
                  <a:cubicBezTo>
                    <a:pt x="87" y="136"/>
                    <a:pt x="104" y="133"/>
                    <a:pt x="121" y="133"/>
                  </a:cubicBezTo>
                  <a:cubicBezTo>
                    <a:pt x="147" y="133"/>
                    <a:pt x="174" y="141"/>
                    <a:pt x="201" y="141"/>
                  </a:cubicBezTo>
                  <a:cubicBezTo>
                    <a:pt x="206" y="141"/>
                    <a:pt x="211" y="141"/>
                    <a:pt x="216" y="141"/>
                  </a:cubicBezTo>
                  <a:cubicBezTo>
                    <a:pt x="232" y="144"/>
                    <a:pt x="250" y="148"/>
                    <a:pt x="266" y="148"/>
                  </a:cubicBezTo>
                  <a:cubicBezTo>
                    <a:pt x="280" y="148"/>
                    <a:pt x="293" y="145"/>
                    <a:pt x="299" y="133"/>
                  </a:cubicBezTo>
                  <a:cubicBezTo>
                    <a:pt x="320" y="99"/>
                    <a:pt x="403" y="85"/>
                    <a:pt x="375" y="36"/>
                  </a:cubicBezTo>
                  <a:cubicBezTo>
                    <a:pt x="375" y="32"/>
                    <a:pt x="389" y="29"/>
                    <a:pt x="399" y="22"/>
                  </a:cubicBezTo>
                  <a:cubicBezTo>
                    <a:pt x="368" y="11"/>
                    <a:pt x="337" y="11"/>
                    <a:pt x="306" y="8"/>
                  </a:cubicBezTo>
                  <a:cubicBezTo>
                    <a:pt x="289" y="5"/>
                    <a:pt x="273"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1" name="Google Shape;4401;p14"/>
            <p:cNvSpPr/>
            <p:nvPr/>
          </p:nvSpPr>
          <p:spPr>
            <a:xfrm>
              <a:off x="5759725" y="678550"/>
              <a:ext cx="2975" cy="1375"/>
            </a:xfrm>
            <a:custGeom>
              <a:avLst/>
              <a:gdLst/>
              <a:ahLst/>
              <a:cxnLst/>
              <a:rect l="l" t="t" r="r" b="b"/>
              <a:pathLst>
                <a:path w="119" h="55" extrusionOk="0">
                  <a:moveTo>
                    <a:pt x="49" y="0"/>
                  </a:moveTo>
                  <a:cubicBezTo>
                    <a:pt x="25" y="0"/>
                    <a:pt x="1" y="8"/>
                    <a:pt x="4" y="29"/>
                  </a:cubicBezTo>
                  <a:cubicBezTo>
                    <a:pt x="7" y="40"/>
                    <a:pt x="13" y="54"/>
                    <a:pt x="44" y="54"/>
                  </a:cubicBezTo>
                  <a:cubicBezTo>
                    <a:pt x="49" y="54"/>
                    <a:pt x="56" y="54"/>
                    <a:pt x="63" y="53"/>
                  </a:cubicBezTo>
                  <a:cubicBezTo>
                    <a:pt x="67" y="53"/>
                    <a:pt x="73" y="53"/>
                    <a:pt x="80" y="53"/>
                  </a:cubicBezTo>
                  <a:cubicBezTo>
                    <a:pt x="97" y="53"/>
                    <a:pt x="119" y="51"/>
                    <a:pt x="119" y="39"/>
                  </a:cubicBezTo>
                  <a:cubicBezTo>
                    <a:pt x="119" y="18"/>
                    <a:pt x="81" y="4"/>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2" name="Google Shape;4402;p14"/>
            <p:cNvSpPr/>
            <p:nvPr/>
          </p:nvSpPr>
          <p:spPr>
            <a:xfrm>
              <a:off x="5950275" y="854150"/>
              <a:ext cx="5950" cy="1025"/>
            </a:xfrm>
            <a:custGeom>
              <a:avLst/>
              <a:gdLst/>
              <a:ahLst/>
              <a:cxnLst/>
              <a:rect l="l" t="t" r="r" b="b"/>
              <a:pathLst>
                <a:path w="238" h="41" extrusionOk="0">
                  <a:moveTo>
                    <a:pt x="53" y="0"/>
                  </a:moveTo>
                  <a:cubicBezTo>
                    <a:pt x="41" y="0"/>
                    <a:pt x="29" y="2"/>
                    <a:pt x="18" y="5"/>
                  </a:cubicBezTo>
                  <a:cubicBezTo>
                    <a:pt x="4" y="9"/>
                    <a:pt x="1" y="20"/>
                    <a:pt x="8" y="26"/>
                  </a:cubicBezTo>
                  <a:cubicBezTo>
                    <a:pt x="18" y="39"/>
                    <a:pt x="33" y="41"/>
                    <a:pt x="49" y="41"/>
                  </a:cubicBezTo>
                  <a:cubicBezTo>
                    <a:pt x="55" y="41"/>
                    <a:pt x="61" y="40"/>
                    <a:pt x="66" y="40"/>
                  </a:cubicBezTo>
                  <a:cubicBezTo>
                    <a:pt x="107" y="38"/>
                    <a:pt x="146" y="27"/>
                    <a:pt x="194" y="27"/>
                  </a:cubicBezTo>
                  <a:cubicBezTo>
                    <a:pt x="208" y="27"/>
                    <a:pt x="222" y="27"/>
                    <a:pt x="237" y="30"/>
                  </a:cubicBezTo>
                  <a:cubicBezTo>
                    <a:pt x="200" y="11"/>
                    <a:pt x="169" y="0"/>
                    <a:pt x="140" y="0"/>
                  </a:cubicBezTo>
                  <a:cubicBezTo>
                    <a:pt x="122" y="0"/>
                    <a:pt x="105" y="4"/>
                    <a:pt x="87" y="12"/>
                  </a:cubicBezTo>
                  <a:cubicBezTo>
                    <a:pt x="78" y="3"/>
                    <a:pt x="66"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3" name="Google Shape;4403;p14"/>
            <p:cNvSpPr/>
            <p:nvPr/>
          </p:nvSpPr>
          <p:spPr>
            <a:xfrm>
              <a:off x="6172900" y="804875"/>
              <a:ext cx="4375" cy="1625"/>
            </a:xfrm>
            <a:custGeom>
              <a:avLst/>
              <a:gdLst/>
              <a:ahLst/>
              <a:cxnLst/>
              <a:rect l="l" t="t" r="r" b="b"/>
              <a:pathLst>
                <a:path w="175" h="65" extrusionOk="0">
                  <a:moveTo>
                    <a:pt x="87" y="1"/>
                  </a:moveTo>
                  <a:cubicBezTo>
                    <a:pt x="75" y="1"/>
                    <a:pt x="62" y="3"/>
                    <a:pt x="49" y="3"/>
                  </a:cubicBezTo>
                  <a:cubicBezTo>
                    <a:pt x="46" y="3"/>
                    <a:pt x="43" y="3"/>
                    <a:pt x="40" y="2"/>
                  </a:cubicBezTo>
                  <a:cubicBezTo>
                    <a:pt x="12" y="2"/>
                    <a:pt x="19" y="16"/>
                    <a:pt x="19" y="26"/>
                  </a:cubicBezTo>
                  <a:cubicBezTo>
                    <a:pt x="19" y="38"/>
                    <a:pt x="0" y="62"/>
                    <a:pt x="25" y="62"/>
                  </a:cubicBezTo>
                  <a:cubicBezTo>
                    <a:pt x="30" y="62"/>
                    <a:pt x="37" y="61"/>
                    <a:pt x="47" y="58"/>
                  </a:cubicBezTo>
                  <a:cubicBezTo>
                    <a:pt x="60" y="54"/>
                    <a:pt x="69" y="52"/>
                    <a:pt x="77" y="52"/>
                  </a:cubicBezTo>
                  <a:cubicBezTo>
                    <a:pt x="89" y="52"/>
                    <a:pt x="98" y="56"/>
                    <a:pt x="112" y="61"/>
                  </a:cubicBezTo>
                  <a:cubicBezTo>
                    <a:pt x="118" y="63"/>
                    <a:pt x="126" y="64"/>
                    <a:pt x="134" y="64"/>
                  </a:cubicBezTo>
                  <a:cubicBezTo>
                    <a:pt x="146" y="64"/>
                    <a:pt x="158" y="61"/>
                    <a:pt x="165" y="51"/>
                  </a:cubicBezTo>
                  <a:cubicBezTo>
                    <a:pt x="175" y="37"/>
                    <a:pt x="158" y="31"/>
                    <a:pt x="133" y="31"/>
                  </a:cubicBezTo>
                  <a:cubicBezTo>
                    <a:pt x="130" y="31"/>
                    <a:pt x="127" y="23"/>
                    <a:pt x="123" y="20"/>
                  </a:cubicBezTo>
                  <a:cubicBezTo>
                    <a:pt x="116" y="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4" name="Google Shape;4404;p14"/>
            <p:cNvSpPr/>
            <p:nvPr/>
          </p:nvSpPr>
          <p:spPr>
            <a:xfrm>
              <a:off x="6259825" y="815125"/>
              <a:ext cx="6550" cy="450"/>
            </a:xfrm>
            <a:custGeom>
              <a:avLst/>
              <a:gdLst/>
              <a:ahLst/>
              <a:cxnLst/>
              <a:rect l="l" t="t" r="r" b="b"/>
              <a:pathLst>
                <a:path w="262" h="18" extrusionOk="0">
                  <a:moveTo>
                    <a:pt x="151" y="1"/>
                  </a:moveTo>
                  <a:cubicBezTo>
                    <a:pt x="101" y="1"/>
                    <a:pt x="51" y="5"/>
                    <a:pt x="1" y="9"/>
                  </a:cubicBezTo>
                  <a:cubicBezTo>
                    <a:pt x="47" y="14"/>
                    <a:pt x="93" y="18"/>
                    <a:pt x="140" y="18"/>
                  </a:cubicBezTo>
                  <a:cubicBezTo>
                    <a:pt x="180" y="18"/>
                    <a:pt x="221" y="15"/>
                    <a:pt x="262" y="9"/>
                  </a:cubicBezTo>
                  <a:cubicBezTo>
                    <a:pt x="225" y="3"/>
                    <a:pt x="188"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5" name="Google Shape;4405;p14"/>
            <p:cNvSpPr/>
            <p:nvPr/>
          </p:nvSpPr>
          <p:spPr>
            <a:xfrm>
              <a:off x="6223400" y="797475"/>
              <a:ext cx="4200" cy="1150"/>
            </a:xfrm>
            <a:custGeom>
              <a:avLst/>
              <a:gdLst/>
              <a:ahLst/>
              <a:cxnLst/>
              <a:rect l="l" t="t" r="r" b="b"/>
              <a:pathLst>
                <a:path w="168" h="46" extrusionOk="0">
                  <a:moveTo>
                    <a:pt x="81" y="0"/>
                  </a:moveTo>
                  <a:cubicBezTo>
                    <a:pt x="74" y="4"/>
                    <a:pt x="60" y="4"/>
                    <a:pt x="53" y="7"/>
                  </a:cubicBezTo>
                  <a:cubicBezTo>
                    <a:pt x="36" y="18"/>
                    <a:pt x="1" y="18"/>
                    <a:pt x="12" y="35"/>
                  </a:cubicBezTo>
                  <a:cubicBezTo>
                    <a:pt x="16" y="43"/>
                    <a:pt x="26" y="46"/>
                    <a:pt x="36" y="46"/>
                  </a:cubicBezTo>
                  <a:cubicBezTo>
                    <a:pt x="49" y="46"/>
                    <a:pt x="63" y="42"/>
                    <a:pt x="74" y="38"/>
                  </a:cubicBezTo>
                  <a:cubicBezTo>
                    <a:pt x="87" y="35"/>
                    <a:pt x="102" y="24"/>
                    <a:pt x="112" y="24"/>
                  </a:cubicBezTo>
                  <a:cubicBezTo>
                    <a:pt x="124" y="26"/>
                    <a:pt x="139" y="32"/>
                    <a:pt x="150" y="32"/>
                  </a:cubicBezTo>
                  <a:cubicBezTo>
                    <a:pt x="157" y="32"/>
                    <a:pt x="163" y="29"/>
                    <a:pt x="164" y="21"/>
                  </a:cubicBezTo>
                  <a:cubicBezTo>
                    <a:pt x="167" y="10"/>
                    <a:pt x="159" y="8"/>
                    <a:pt x="148" y="8"/>
                  </a:cubicBezTo>
                  <a:cubicBezTo>
                    <a:pt x="140" y="8"/>
                    <a:pt x="130" y="9"/>
                    <a:pt x="122" y="9"/>
                  </a:cubicBezTo>
                  <a:cubicBezTo>
                    <a:pt x="117" y="9"/>
                    <a:pt x="112" y="8"/>
                    <a:pt x="108" y="7"/>
                  </a:cubicBezTo>
                  <a:cubicBezTo>
                    <a:pt x="102" y="4"/>
                    <a:pt x="91" y="4"/>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6" name="Google Shape;4406;p14"/>
            <p:cNvSpPr/>
            <p:nvPr/>
          </p:nvSpPr>
          <p:spPr>
            <a:xfrm>
              <a:off x="6232175" y="752025"/>
              <a:ext cx="25" cy="25"/>
            </a:xfrm>
            <a:custGeom>
              <a:avLst/>
              <a:gdLst/>
              <a:ahLst/>
              <a:cxnLst/>
              <a:rect l="l" t="t" r="r" b="b"/>
              <a:pathLst>
                <a:path w="1" h="1" extrusionOk="0">
                  <a:moveTo>
                    <a:pt x="0"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7" name="Google Shape;4407;p14"/>
            <p:cNvSpPr/>
            <p:nvPr/>
          </p:nvSpPr>
          <p:spPr>
            <a:xfrm>
              <a:off x="6130775" y="667925"/>
              <a:ext cx="4350" cy="825"/>
            </a:xfrm>
            <a:custGeom>
              <a:avLst/>
              <a:gdLst/>
              <a:ahLst/>
              <a:cxnLst/>
              <a:rect l="l" t="t" r="r" b="b"/>
              <a:pathLst>
                <a:path w="174" h="33" extrusionOk="0">
                  <a:moveTo>
                    <a:pt x="156" y="0"/>
                  </a:moveTo>
                  <a:cubicBezTo>
                    <a:pt x="152" y="0"/>
                    <a:pt x="147" y="1"/>
                    <a:pt x="143" y="2"/>
                  </a:cubicBezTo>
                  <a:cubicBezTo>
                    <a:pt x="127" y="6"/>
                    <a:pt x="111" y="6"/>
                    <a:pt x="96" y="6"/>
                  </a:cubicBezTo>
                  <a:cubicBezTo>
                    <a:pt x="80" y="6"/>
                    <a:pt x="65" y="6"/>
                    <a:pt x="49" y="6"/>
                  </a:cubicBezTo>
                  <a:cubicBezTo>
                    <a:pt x="43" y="3"/>
                    <a:pt x="38" y="2"/>
                    <a:pt x="32" y="2"/>
                  </a:cubicBezTo>
                  <a:cubicBezTo>
                    <a:pt x="23" y="2"/>
                    <a:pt x="14" y="6"/>
                    <a:pt x="7" y="13"/>
                  </a:cubicBezTo>
                  <a:cubicBezTo>
                    <a:pt x="4" y="16"/>
                    <a:pt x="1" y="23"/>
                    <a:pt x="7" y="26"/>
                  </a:cubicBezTo>
                  <a:cubicBezTo>
                    <a:pt x="13" y="31"/>
                    <a:pt x="23" y="33"/>
                    <a:pt x="32" y="33"/>
                  </a:cubicBezTo>
                  <a:cubicBezTo>
                    <a:pt x="40" y="33"/>
                    <a:pt x="47" y="32"/>
                    <a:pt x="53" y="30"/>
                  </a:cubicBezTo>
                  <a:cubicBezTo>
                    <a:pt x="80" y="23"/>
                    <a:pt x="111" y="23"/>
                    <a:pt x="143" y="23"/>
                  </a:cubicBezTo>
                  <a:cubicBezTo>
                    <a:pt x="157" y="20"/>
                    <a:pt x="174" y="20"/>
                    <a:pt x="170" y="6"/>
                  </a:cubicBezTo>
                  <a:cubicBezTo>
                    <a:pt x="168" y="2"/>
                    <a:pt x="163" y="0"/>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8" name="Google Shape;4408;p14"/>
            <p:cNvSpPr/>
            <p:nvPr/>
          </p:nvSpPr>
          <p:spPr>
            <a:xfrm>
              <a:off x="6120025" y="848275"/>
              <a:ext cx="2625" cy="1175"/>
            </a:xfrm>
            <a:custGeom>
              <a:avLst/>
              <a:gdLst/>
              <a:ahLst/>
              <a:cxnLst/>
              <a:rect l="l" t="t" r="r" b="b"/>
              <a:pathLst>
                <a:path w="105" h="47" extrusionOk="0">
                  <a:moveTo>
                    <a:pt x="29" y="0"/>
                  </a:moveTo>
                  <a:cubicBezTo>
                    <a:pt x="17" y="0"/>
                    <a:pt x="1" y="6"/>
                    <a:pt x="4" y="22"/>
                  </a:cubicBezTo>
                  <a:cubicBezTo>
                    <a:pt x="7" y="31"/>
                    <a:pt x="5" y="47"/>
                    <a:pt x="28" y="47"/>
                  </a:cubicBezTo>
                  <a:cubicBezTo>
                    <a:pt x="30" y="47"/>
                    <a:pt x="32" y="47"/>
                    <a:pt x="35" y="46"/>
                  </a:cubicBezTo>
                  <a:cubicBezTo>
                    <a:pt x="59" y="43"/>
                    <a:pt x="97" y="43"/>
                    <a:pt x="101" y="26"/>
                  </a:cubicBezTo>
                  <a:cubicBezTo>
                    <a:pt x="104" y="2"/>
                    <a:pt x="62" y="8"/>
                    <a:pt x="38" y="2"/>
                  </a:cubicBezTo>
                  <a:cubicBezTo>
                    <a:pt x="36" y="1"/>
                    <a:pt x="3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9" name="Google Shape;4409;p14"/>
            <p:cNvSpPr/>
            <p:nvPr/>
          </p:nvSpPr>
          <p:spPr>
            <a:xfrm>
              <a:off x="5842225" y="675225"/>
              <a:ext cx="2875" cy="950"/>
            </a:xfrm>
            <a:custGeom>
              <a:avLst/>
              <a:gdLst/>
              <a:ahLst/>
              <a:cxnLst/>
              <a:rect l="l" t="t" r="r" b="b"/>
              <a:pathLst>
                <a:path w="115" h="38" extrusionOk="0">
                  <a:moveTo>
                    <a:pt x="92" y="1"/>
                  </a:moveTo>
                  <a:cubicBezTo>
                    <a:pt x="84" y="1"/>
                    <a:pt x="75" y="2"/>
                    <a:pt x="67" y="2"/>
                  </a:cubicBezTo>
                  <a:cubicBezTo>
                    <a:pt x="64" y="2"/>
                    <a:pt x="61" y="2"/>
                    <a:pt x="59" y="2"/>
                  </a:cubicBezTo>
                  <a:cubicBezTo>
                    <a:pt x="55" y="3"/>
                    <a:pt x="52" y="3"/>
                    <a:pt x="47" y="3"/>
                  </a:cubicBezTo>
                  <a:cubicBezTo>
                    <a:pt x="38" y="3"/>
                    <a:pt x="28" y="2"/>
                    <a:pt x="19" y="2"/>
                  </a:cubicBezTo>
                  <a:cubicBezTo>
                    <a:pt x="9" y="2"/>
                    <a:pt x="2" y="4"/>
                    <a:pt x="0" y="13"/>
                  </a:cubicBezTo>
                  <a:cubicBezTo>
                    <a:pt x="0" y="37"/>
                    <a:pt x="42" y="33"/>
                    <a:pt x="66" y="37"/>
                  </a:cubicBezTo>
                  <a:cubicBezTo>
                    <a:pt x="69" y="37"/>
                    <a:pt x="71" y="37"/>
                    <a:pt x="74" y="37"/>
                  </a:cubicBezTo>
                  <a:cubicBezTo>
                    <a:pt x="93" y="37"/>
                    <a:pt x="114" y="28"/>
                    <a:pt x="114" y="16"/>
                  </a:cubicBezTo>
                  <a:cubicBezTo>
                    <a:pt x="113" y="4"/>
                    <a:pt x="104"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0" name="Google Shape;4410;p14"/>
            <p:cNvSpPr/>
            <p:nvPr/>
          </p:nvSpPr>
          <p:spPr>
            <a:xfrm>
              <a:off x="6091400" y="850800"/>
              <a:ext cx="2100" cy="1325"/>
            </a:xfrm>
            <a:custGeom>
              <a:avLst/>
              <a:gdLst/>
              <a:ahLst/>
              <a:cxnLst/>
              <a:rect l="l" t="t" r="r" b="b"/>
              <a:pathLst>
                <a:path w="84" h="53" extrusionOk="0">
                  <a:moveTo>
                    <a:pt x="35" y="0"/>
                  </a:moveTo>
                  <a:cubicBezTo>
                    <a:pt x="21" y="0"/>
                    <a:pt x="0" y="8"/>
                    <a:pt x="8" y="18"/>
                  </a:cubicBezTo>
                  <a:cubicBezTo>
                    <a:pt x="14" y="32"/>
                    <a:pt x="25" y="50"/>
                    <a:pt x="53" y="53"/>
                  </a:cubicBezTo>
                  <a:cubicBezTo>
                    <a:pt x="70" y="53"/>
                    <a:pt x="83" y="50"/>
                    <a:pt x="77" y="39"/>
                  </a:cubicBezTo>
                  <a:cubicBezTo>
                    <a:pt x="67" y="25"/>
                    <a:pt x="70" y="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1" name="Google Shape;4411;p14"/>
            <p:cNvSpPr/>
            <p:nvPr/>
          </p:nvSpPr>
          <p:spPr>
            <a:xfrm>
              <a:off x="6055825" y="852800"/>
              <a:ext cx="2400" cy="1150"/>
            </a:xfrm>
            <a:custGeom>
              <a:avLst/>
              <a:gdLst/>
              <a:ahLst/>
              <a:cxnLst/>
              <a:rect l="l" t="t" r="r" b="b"/>
              <a:pathLst>
                <a:path w="96" h="46" extrusionOk="0">
                  <a:moveTo>
                    <a:pt x="74" y="0"/>
                  </a:moveTo>
                  <a:cubicBezTo>
                    <a:pt x="43" y="11"/>
                    <a:pt x="1" y="11"/>
                    <a:pt x="4" y="45"/>
                  </a:cubicBezTo>
                  <a:cubicBezTo>
                    <a:pt x="33" y="42"/>
                    <a:pt x="53" y="39"/>
                    <a:pt x="74" y="35"/>
                  </a:cubicBezTo>
                  <a:cubicBezTo>
                    <a:pt x="88" y="32"/>
                    <a:pt x="95" y="25"/>
                    <a:pt x="95" y="15"/>
                  </a:cubicBezTo>
                  <a:cubicBezTo>
                    <a:pt x="95" y="8"/>
                    <a:pt x="84"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2" name="Google Shape;4412;p14"/>
            <p:cNvSpPr/>
            <p:nvPr/>
          </p:nvSpPr>
          <p:spPr>
            <a:xfrm>
              <a:off x="6232100" y="750275"/>
              <a:ext cx="1575" cy="1775"/>
            </a:xfrm>
            <a:custGeom>
              <a:avLst/>
              <a:gdLst/>
              <a:ahLst/>
              <a:cxnLst/>
              <a:rect l="l" t="t" r="r" b="b"/>
              <a:pathLst>
                <a:path w="63" h="71" extrusionOk="0">
                  <a:moveTo>
                    <a:pt x="21" y="1"/>
                  </a:moveTo>
                  <a:cubicBezTo>
                    <a:pt x="18" y="29"/>
                    <a:pt x="0" y="46"/>
                    <a:pt x="3" y="70"/>
                  </a:cubicBezTo>
                  <a:cubicBezTo>
                    <a:pt x="55" y="63"/>
                    <a:pt x="62" y="50"/>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3" name="Google Shape;4413;p14"/>
            <p:cNvSpPr/>
            <p:nvPr/>
          </p:nvSpPr>
          <p:spPr>
            <a:xfrm>
              <a:off x="6232175" y="75202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4" name="Google Shape;4414;p14"/>
            <p:cNvSpPr/>
            <p:nvPr/>
          </p:nvSpPr>
          <p:spPr>
            <a:xfrm>
              <a:off x="6143175" y="848300"/>
              <a:ext cx="2125" cy="950"/>
            </a:xfrm>
            <a:custGeom>
              <a:avLst/>
              <a:gdLst/>
              <a:ahLst/>
              <a:cxnLst/>
              <a:rect l="l" t="t" r="r" b="b"/>
              <a:pathLst>
                <a:path w="85" h="38" extrusionOk="0">
                  <a:moveTo>
                    <a:pt x="49" y="1"/>
                  </a:moveTo>
                  <a:cubicBezTo>
                    <a:pt x="28" y="1"/>
                    <a:pt x="4" y="7"/>
                    <a:pt x="4" y="21"/>
                  </a:cubicBezTo>
                  <a:cubicBezTo>
                    <a:pt x="1" y="35"/>
                    <a:pt x="25" y="35"/>
                    <a:pt x="42" y="38"/>
                  </a:cubicBezTo>
                  <a:cubicBezTo>
                    <a:pt x="60" y="35"/>
                    <a:pt x="84" y="31"/>
                    <a:pt x="84" y="14"/>
                  </a:cubicBezTo>
                  <a:cubicBezTo>
                    <a:pt x="81" y="4"/>
                    <a:pt x="67"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5" name="Google Shape;4415;p14"/>
            <p:cNvSpPr/>
            <p:nvPr/>
          </p:nvSpPr>
          <p:spPr>
            <a:xfrm>
              <a:off x="6178475" y="747500"/>
              <a:ext cx="1925" cy="925"/>
            </a:xfrm>
            <a:custGeom>
              <a:avLst/>
              <a:gdLst/>
              <a:ahLst/>
              <a:cxnLst/>
              <a:rect l="l" t="t" r="r" b="b"/>
              <a:pathLst>
                <a:path w="77" h="37" extrusionOk="0">
                  <a:moveTo>
                    <a:pt x="32" y="1"/>
                  </a:moveTo>
                  <a:cubicBezTo>
                    <a:pt x="14" y="4"/>
                    <a:pt x="4" y="7"/>
                    <a:pt x="1" y="22"/>
                  </a:cubicBezTo>
                  <a:cubicBezTo>
                    <a:pt x="6" y="32"/>
                    <a:pt x="16" y="37"/>
                    <a:pt x="29" y="37"/>
                  </a:cubicBezTo>
                  <a:cubicBezTo>
                    <a:pt x="33" y="37"/>
                    <a:pt x="38" y="37"/>
                    <a:pt x="43" y="36"/>
                  </a:cubicBezTo>
                  <a:cubicBezTo>
                    <a:pt x="56" y="36"/>
                    <a:pt x="77" y="36"/>
                    <a:pt x="77" y="22"/>
                  </a:cubicBezTo>
                  <a:cubicBezTo>
                    <a:pt x="73" y="4"/>
                    <a:pt x="5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6" name="Google Shape;4416;p14"/>
            <p:cNvSpPr/>
            <p:nvPr/>
          </p:nvSpPr>
          <p:spPr>
            <a:xfrm>
              <a:off x="6174250" y="807600"/>
              <a:ext cx="1900" cy="850"/>
            </a:xfrm>
            <a:custGeom>
              <a:avLst/>
              <a:gdLst/>
              <a:ahLst/>
              <a:cxnLst/>
              <a:rect l="l" t="t" r="r" b="b"/>
              <a:pathLst>
                <a:path w="76" h="34" extrusionOk="0">
                  <a:moveTo>
                    <a:pt x="38" y="1"/>
                  </a:moveTo>
                  <a:cubicBezTo>
                    <a:pt x="21" y="1"/>
                    <a:pt x="0" y="5"/>
                    <a:pt x="0" y="18"/>
                  </a:cubicBezTo>
                  <a:cubicBezTo>
                    <a:pt x="0" y="32"/>
                    <a:pt x="24" y="32"/>
                    <a:pt x="34" y="32"/>
                  </a:cubicBezTo>
                  <a:cubicBezTo>
                    <a:pt x="38" y="33"/>
                    <a:pt x="41" y="33"/>
                    <a:pt x="45" y="33"/>
                  </a:cubicBezTo>
                  <a:cubicBezTo>
                    <a:pt x="61" y="33"/>
                    <a:pt x="75" y="27"/>
                    <a:pt x="73" y="15"/>
                  </a:cubicBezTo>
                  <a:cubicBezTo>
                    <a:pt x="73" y="5"/>
                    <a:pt x="52" y="5"/>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7" name="Google Shape;4417;p14"/>
            <p:cNvSpPr/>
            <p:nvPr/>
          </p:nvSpPr>
          <p:spPr>
            <a:xfrm>
              <a:off x="6174400" y="675425"/>
              <a:ext cx="1950" cy="800"/>
            </a:xfrm>
            <a:custGeom>
              <a:avLst/>
              <a:gdLst/>
              <a:ahLst/>
              <a:cxnLst/>
              <a:rect l="l" t="t" r="r" b="b"/>
              <a:pathLst>
                <a:path w="78" h="32" extrusionOk="0">
                  <a:moveTo>
                    <a:pt x="39" y="0"/>
                  </a:moveTo>
                  <a:cubicBezTo>
                    <a:pt x="22" y="0"/>
                    <a:pt x="1" y="0"/>
                    <a:pt x="1" y="18"/>
                  </a:cubicBezTo>
                  <a:cubicBezTo>
                    <a:pt x="1" y="29"/>
                    <a:pt x="15" y="32"/>
                    <a:pt x="28" y="32"/>
                  </a:cubicBezTo>
                  <a:cubicBezTo>
                    <a:pt x="46" y="32"/>
                    <a:pt x="70" y="25"/>
                    <a:pt x="73" y="14"/>
                  </a:cubicBezTo>
                  <a:cubicBezTo>
                    <a:pt x="77" y="0"/>
                    <a:pt x="5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8" name="Google Shape;4418;p14"/>
            <p:cNvSpPr/>
            <p:nvPr/>
          </p:nvSpPr>
          <p:spPr>
            <a:xfrm>
              <a:off x="6236500" y="827650"/>
              <a:ext cx="2025" cy="700"/>
            </a:xfrm>
            <a:custGeom>
              <a:avLst/>
              <a:gdLst/>
              <a:ahLst/>
              <a:cxnLst/>
              <a:rect l="l" t="t" r="r" b="b"/>
              <a:pathLst>
                <a:path w="81" h="28" extrusionOk="0">
                  <a:moveTo>
                    <a:pt x="1" y="1"/>
                  </a:moveTo>
                  <a:lnTo>
                    <a:pt x="1" y="1"/>
                  </a:lnTo>
                  <a:cubicBezTo>
                    <a:pt x="2" y="19"/>
                    <a:pt x="3" y="28"/>
                    <a:pt x="15" y="28"/>
                  </a:cubicBezTo>
                  <a:cubicBezTo>
                    <a:pt x="25" y="28"/>
                    <a:pt x="44" y="21"/>
                    <a:pt x="80" y="7"/>
                  </a:cubicBezTo>
                  <a:cubicBezTo>
                    <a:pt x="67" y="2"/>
                    <a:pt x="54" y="1"/>
                    <a:pt x="41" y="1"/>
                  </a:cubicBezTo>
                  <a:cubicBezTo>
                    <a:pt x="34" y="1"/>
                    <a:pt x="28" y="2"/>
                    <a:pt x="21" y="2"/>
                  </a:cubicBezTo>
                  <a:cubicBezTo>
                    <a:pt x="14" y="2"/>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9" name="Google Shape;4419;p14"/>
            <p:cNvSpPr/>
            <p:nvPr/>
          </p:nvSpPr>
          <p:spPr>
            <a:xfrm>
              <a:off x="6236500" y="827650"/>
              <a:ext cx="25" cy="25"/>
            </a:xfrm>
            <a:custGeom>
              <a:avLst/>
              <a:gdLst/>
              <a:ahLst/>
              <a:cxnLst/>
              <a:rect l="l" t="t" r="r" b="b"/>
              <a:pathLst>
                <a:path w="1" h="1" extrusionOk="0">
                  <a:moveTo>
                    <a:pt x="1" y="1"/>
                  </a:moveTo>
                  <a:lnTo>
                    <a:pt x="1" y="1"/>
                  </a:ln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0" name="Google Shape;4420;p14"/>
            <p:cNvSpPr/>
            <p:nvPr/>
          </p:nvSpPr>
          <p:spPr>
            <a:xfrm>
              <a:off x="6158100" y="806675"/>
              <a:ext cx="2400" cy="1275"/>
            </a:xfrm>
            <a:custGeom>
              <a:avLst/>
              <a:gdLst/>
              <a:ahLst/>
              <a:cxnLst/>
              <a:rect l="l" t="t" r="r" b="b"/>
              <a:pathLst>
                <a:path w="96" h="51" extrusionOk="0">
                  <a:moveTo>
                    <a:pt x="35" y="0"/>
                  </a:moveTo>
                  <a:cubicBezTo>
                    <a:pt x="7" y="0"/>
                    <a:pt x="4" y="14"/>
                    <a:pt x="4" y="28"/>
                  </a:cubicBezTo>
                  <a:cubicBezTo>
                    <a:pt x="1" y="38"/>
                    <a:pt x="11" y="45"/>
                    <a:pt x="28" y="48"/>
                  </a:cubicBezTo>
                  <a:cubicBezTo>
                    <a:pt x="40" y="48"/>
                    <a:pt x="54" y="51"/>
                    <a:pt x="65" y="51"/>
                  </a:cubicBezTo>
                  <a:cubicBezTo>
                    <a:pt x="77" y="51"/>
                    <a:pt x="87" y="48"/>
                    <a:pt x="91" y="38"/>
                  </a:cubicBezTo>
                  <a:cubicBezTo>
                    <a:pt x="95" y="26"/>
                    <a:pt x="85" y="24"/>
                    <a:pt x="70" y="24"/>
                  </a:cubicBezTo>
                  <a:cubicBezTo>
                    <a:pt x="65" y="24"/>
                    <a:pt x="58" y="24"/>
                    <a:pt x="52" y="24"/>
                  </a:cubicBezTo>
                  <a:cubicBezTo>
                    <a:pt x="38" y="21"/>
                    <a:pt x="63"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1" name="Google Shape;4421;p14"/>
            <p:cNvSpPr/>
            <p:nvPr/>
          </p:nvSpPr>
          <p:spPr>
            <a:xfrm>
              <a:off x="6253425" y="785300"/>
              <a:ext cx="2100" cy="725"/>
            </a:xfrm>
            <a:custGeom>
              <a:avLst/>
              <a:gdLst/>
              <a:ahLst/>
              <a:cxnLst/>
              <a:rect l="l" t="t" r="r" b="b"/>
              <a:pathLst>
                <a:path w="84" h="29" extrusionOk="0">
                  <a:moveTo>
                    <a:pt x="40" y="1"/>
                  </a:moveTo>
                  <a:cubicBezTo>
                    <a:pt x="28" y="1"/>
                    <a:pt x="15" y="3"/>
                    <a:pt x="0" y="8"/>
                  </a:cubicBezTo>
                  <a:cubicBezTo>
                    <a:pt x="18" y="21"/>
                    <a:pt x="35" y="28"/>
                    <a:pt x="52" y="28"/>
                  </a:cubicBezTo>
                  <a:cubicBezTo>
                    <a:pt x="57" y="28"/>
                    <a:pt x="63" y="28"/>
                    <a:pt x="70" y="26"/>
                  </a:cubicBezTo>
                  <a:cubicBezTo>
                    <a:pt x="80" y="23"/>
                    <a:pt x="84" y="15"/>
                    <a:pt x="76" y="12"/>
                  </a:cubicBezTo>
                  <a:cubicBezTo>
                    <a:pt x="65" y="4"/>
                    <a:pt x="5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2" name="Google Shape;4422;p14"/>
            <p:cNvSpPr/>
            <p:nvPr/>
          </p:nvSpPr>
          <p:spPr>
            <a:xfrm>
              <a:off x="6212650" y="807900"/>
              <a:ext cx="2800" cy="525"/>
            </a:xfrm>
            <a:custGeom>
              <a:avLst/>
              <a:gdLst/>
              <a:ahLst/>
              <a:cxnLst/>
              <a:rect l="l" t="t" r="r" b="b"/>
              <a:pathLst>
                <a:path w="112" h="21" extrusionOk="0">
                  <a:moveTo>
                    <a:pt x="48" y="1"/>
                  </a:moveTo>
                  <a:cubicBezTo>
                    <a:pt x="32" y="1"/>
                    <a:pt x="17" y="5"/>
                    <a:pt x="0" y="14"/>
                  </a:cubicBezTo>
                  <a:cubicBezTo>
                    <a:pt x="16" y="19"/>
                    <a:pt x="30" y="21"/>
                    <a:pt x="44" y="21"/>
                  </a:cubicBezTo>
                  <a:cubicBezTo>
                    <a:pt x="66" y="21"/>
                    <a:pt x="87" y="17"/>
                    <a:pt x="112" y="17"/>
                  </a:cubicBezTo>
                  <a:cubicBezTo>
                    <a:pt x="88" y="7"/>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3" name="Google Shape;4423;p14"/>
            <p:cNvSpPr/>
            <p:nvPr/>
          </p:nvSpPr>
          <p:spPr>
            <a:xfrm>
              <a:off x="6160350" y="806000"/>
              <a:ext cx="1850" cy="775"/>
            </a:xfrm>
            <a:custGeom>
              <a:avLst/>
              <a:gdLst/>
              <a:ahLst/>
              <a:cxnLst/>
              <a:rect l="l" t="t" r="r" b="b"/>
              <a:pathLst>
                <a:path w="74" h="31" extrusionOk="0">
                  <a:moveTo>
                    <a:pt x="24" y="0"/>
                  </a:moveTo>
                  <a:cubicBezTo>
                    <a:pt x="17" y="0"/>
                    <a:pt x="12" y="4"/>
                    <a:pt x="7" y="13"/>
                  </a:cubicBezTo>
                  <a:cubicBezTo>
                    <a:pt x="1" y="20"/>
                    <a:pt x="11" y="31"/>
                    <a:pt x="25" y="31"/>
                  </a:cubicBezTo>
                  <a:cubicBezTo>
                    <a:pt x="46" y="31"/>
                    <a:pt x="73" y="31"/>
                    <a:pt x="60" y="10"/>
                  </a:cubicBezTo>
                  <a:cubicBezTo>
                    <a:pt x="47" y="8"/>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4" name="Google Shape;4424;p14"/>
            <p:cNvSpPr/>
            <p:nvPr/>
          </p:nvSpPr>
          <p:spPr>
            <a:xfrm>
              <a:off x="6161825" y="806225"/>
              <a:ext cx="25" cy="25"/>
            </a:xfrm>
            <a:custGeom>
              <a:avLst/>
              <a:gdLst/>
              <a:ahLst/>
              <a:cxnLst/>
              <a:rect l="l" t="t" r="r" b="b"/>
              <a:pathLst>
                <a:path w="1" h="1" extrusionOk="0">
                  <a:moveTo>
                    <a:pt x="1" y="1"/>
                  </a:moveTo>
                  <a:lnTo>
                    <a:pt x="1" y="1"/>
                  </a:lnTo>
                  <a:lnTo>
                    <a:pt x="1" y="1"/>
                  </a:ln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5" name="Google Shape;4425;p14"/>
            <p:cNvSpPr/>
            <p:nvPr/>
          </p:nvSpPr>
          <p:spPr>
            <a:xfrm>
              <a:off x="6174500" y="745500"/>
              <a:ext cx="2375" cy="625"/>
            </a:xfrm>
            <a:custGeom>
              <a:avLst/>
              <a:gdLst/>
              <a:ahLst/>
              <a:cxnLst/>
              <a:rect l="l" t="t" r="r" b="b"/>
              <a:pathLst>
                <a:path w="95" h="25" extrusionOk="0">
                  <a:moveTo>
                    <a:pt x="0" y="1"/>
                  </a:moveTo>
                  <a:lnTo>
                    <a:pt x="0" y="1"/>
                  </a:lnTo>
                  <a:cubicBezTo>
                    <a:pt x="20" y="19"/>
                    <a:pt x="38" y="24"/>
                    <a:pt x="54" y="24"/>
                  </a:cubicBezTo>
                  <a:cubicBezTo>
                    <a:pt x="66" y="24"/>
                    <a:pt x="78" y="21"/>
                    <a:pt x="90" y="18"/>
                  </a:cubicBezTo>
                  <a:cubicBezTo>
                    <a:pt x="90" y="15"/>
                    <a:pt x="94" y="12"/>
                    <a:pt x="94" y="8"/>
                  </a:cubicBezTo>
                  <a:cubicBezTo>
                    <a:pt x="66" y="4"/>
                    <a:pt x="38" y="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6" name="Google Shape;4426;p14"/>
            <p:cNvSpPr/>
            <p:nvPr/>
          </p:nvSpPr>
          <p:spPr>
            <a:xfrm>
              <a:off x="6248825" y="773525"/>
              <a:ext cx="1950" cy="825"/>
            </a:xfrm>
            <a:custGeom>
              <a:avLst/>
              <a:gdLst/>
              <a:ahLst/>
              <a:cxnLst/>
              <a:rect l="l" t="t" r="r" b="b"/>
              <a:pathLst>
                <a:path w="78" h="33" extrusionOk="0">
                  <a:moveTo>
                    <a:pt x="60" y="1"/>
                  </a:moveTo>
                  <a:cubicBezTo>
                    <a:pt x="31" y="1"/>
                    <a:pt x="28" y="18"/>
                    <a:pt x="0" y="28"/>
                  </a:cubicBezTo>
                  <a:cubicBezTo>
                    <a:pt x="18" y="30"/>
                    <a:pt x="32" y="33"/>
                    <a:pt x="44" y="33"/>
                  </a:cubicBezTo>
                  <a:cubicBezTo>
                    <a:pt x="55" y="33"/>
                    <a:pt x="63" y="30"/>
                    <a:pt x="70" y="21"/>
                  </a:cubicBezTo>
                  <a:cubicBezTo>
                    <a:pt x="77" y="15"/>
                    <a:pt x="70" y="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7" name="Google Shape;4427;p14"/>
            <p:cNvSpPr/>
            <p:nvPr/>
          </p:nvSpPr>
          <p:spPr>
            <a:xfrm>
              <a:off x="6048425" y="666725"/>
              <a:ext cx="3275" cy="875"/>
            </a:xfrm>
            <a:custGeom>
              <a:avLst/>
              <a:gdLst/>
              <a:ahLst/>
              <a:cxnLst/>
              <a:rect l="l" t="t" r="r" b="b"/>
              <a:pathLst>
                <a:path w="131" h="35" extrusionOk="0">
                  <a:moveTo>
                    <a:pt x="103" y="1"/>
                  </a:moveTo>
                  <a:cubicBezTo>
                    <a:pt x="91" y="1"/>
                    <a:pt x="82" y="7"/>
                    <a:pt x="75" y="12"/>
                  </a:cubicBezTo>
                  <a:cubicBezTo>
                    <a:pt x="62" y="12"/>
                    <a:pt x="46" y="10"/>
                    <a:pt x="31" y="10"/>
                  </a:cubicBezTo>
                  <a:cubicBezTo>
                    <a:pt x="14" y="10"/>
                    <a:pt x="0" y="13"/>
                    <a:pt x="2" y="26"/>
                  </a:cubicBezTo>
                  <a:cubicBezTo>
                    <a:pt x="3" y="32"/>
                    <a:pt x="7" y="34"/>
                    <a:pt x="13" y="34"/>
                  </a:cubicBezTo>
                  <a:cubicBezTo>
                    <a:pt x="25" y="34"/>
                    <a:pt x="42" y="27"/>
                    <a:pt x="56" y="27"/>
                  </a:cubicBezTo>
                  <a:cubicBezTo>
                    <a:pt x="61" y="27"/>
                    <a:pt x="65" y="28"/>
                    <a:pt x="68" y="29"/>
                  </a:cubicBezTo>
                  <a:lnTo>
                    <a:pt x="82" y="29"/>
                  </a:lnTo>
                  <a:cubicBezTo>
                    <a:pt x="91" y="31"/>
                    <a:pt x="99" y="33"/>
                    <a:pt x="105" y="33"/>
                  </a:cubicBezTo>
                  <a:cubicBezTo>
                    <a:pt x="112" y="33"/>
                    <a:pt x="118" y="31"/>
                    <a:pt x="124" y="26"/>
                  </a:cubicBezTo>
                  <a:cubicBezTo>
                    <a:pt x="130" y="19"/>
                    <a:pt x="127" y="12"/>
                    <a:pt x="120" y="5"/>
                  </a:cubicBezTo>
                  <a:cubicBezTo>
                    <a:pt x="114" y="2"/>
                    <a:pt x="10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8" name="Google Shape;4428;p14"/>
            <p:cNvSpPr/>
            <p:nvPr/>
          </p:nvSpPr>
          <p:spPr>
            <a:xfrm>
              <a:off x="6017675" y="666925"/>
              <a:ext cx="1675" cy="725"/>
            </a:xfrm>
            <a:custGeom>
              <a:avLst/>
              <a:gdLst/>
              <a:ahLst/>
              <a:cxnLst/>
              <a:rect l="l" t="t" r="r" b="b"/>
              <a:pathLst>
                <a:path w="67" h="29" extrusionOk="0">
                  <a:moveTo>
                    <a:pt x="28" y="1"/>
                  </a:moveTo>
                  <a:cubicBezTo>
                    <a:pt x="22" y="4"/>
                    <a:pt x="1" y="1"/>
                    <a:pt x="7" y="15"/>
                  </a:cubicBezTo>
                  <a:cubicBezTo>
                    <a:pt x="11" y="21"/>
                    <a:pt x="22" y="28"/>
                    <a:pt x="35" y="28"/>
                  </a:cubicBezTo>
                  <a:cubicBezTo>
                    <a:pt x="49" y="28"/>
                    <a:pt x="63" y="25"/>
                    <a:pt x="63" y="15"/>
                  </a:cubicBezTo>
                  <a:cubicBezTo>
                    <a:pt x="67" y="1"/>
                    <a:pt x="46" y="4"/>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9" name="Google Shape;4429;p14"/>
            <p:cNvSpPr/>
            <p:nvPr/>
          </p:nvSpPr>
          <p:spPr>
            <a:xfrm>
              <a:off x="6171650" y="675600"/>
              <a:ext cx="1300" cy="800"/>
            </a:xfrm>
            <a:custGeom>
              <a:avLst/>
              <a:gdLst/>
              <a:ahLst/>
              <a:cxnLst/>
              <a:rect l="l" t="t" r="r" b="b"/>
              <a:pathLst>
                <a:path w="52" h="32" extrusionOk="0">
                  <a:moveTo>
                    <a:pt x="31" y="1"/>
                  </a:moveTo>
                  <a:cubicBezTo>
                    <a:pt x="17" y="4"/>
                    <a:pt x="3" y="11"/>
                    <a:pt x="0" y="25"/>
                  </a:cubicBezTo>
                  <a:cubicBezTo>
                    <a:pt x="7" y="25"/>
                    <a:pt x="10" y="32"/>
                    <a:pt x="17" y="32"/>
                  </a:cubicBezTo>
                  <a:cubicBezTo>
                    <a:pt x="34" y="32"/>
                    <a:pt x="45" y="25"/>
                    <a:pt x="48" y="14"/>
                  </a:cubicBezTo>
                  <a:cubicBezTo>
                    <a:pt x="52" y="7"/>
                    <a:pt x="4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0" name="Google Shape;4430;p14"/>
            <p:cNvSpPr/>
            <p:nvPr/>
          </p:nvSpPr>
          <p:spPr>
            <a:xfrm>
              <a:off x="6176050" y="803700"/>
              <a:ext cx="1325" cy="750"/>
            </a:xfrm>
            <a:custGeom>
              <a:avLst/>
              <a:gdLst/>
              <a:ahLst/>
              <a:cxnLst/>
              <a:rect l="l" t="t" r="r" b="b"/>
              <a:pathLst>
                <a:path w="53" h="30" extrusionOk="0">
                  <a:moveTo>
                    <a:pt x="25" y="1"/>
                  </a:moveTo>
                  <a:cubicBezTo>
                    <a:pt x="11" y="4"/>
                    <a:pt x="1" y="8"/>
                    <a:pt x="1" y="18"/>
                  </a:cubicBezTo>
                  <a:cubicBezTo>
                    <a:pt x="6" y="24"/>
                    <a:pt x="12" y="29"/>
                    <a:pt x="24" y="29"/>
                  </a:cubicBezTo>
                  <a:cubicBezTo>
                    <a:pt x="26" y="29"/>
                    <a:pt x="29" y="29"/>
                    <a:pt x="32" y="28"/>
                  </a:cubicBezTo>
                  <a:cubicBezTo>
                    <a:pt x="45" y="28"/>
                    <a:pt x="53" y="22"/>
                    <a:pt x="49" y="11"/>
                  </a:cubicBezTo>
                  <a:cubicBezTo>
                    <a:pt x="45" y="4"/>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1" name="Google Shape;4431;p14"/>
            <p:cNvSpPr/>
            <p:nvPr/>
          </p:nvSpPr>
          <p:spPr>
            <a:xfrm>
              <a:off x="6262350" y="681450"/>
              <a:ext cx="1225" cy="600"/>
            </a:xfrm>
            <a:custGeom>
              <a:avLst/>
              <a:gdLst/>
              <a:ahLst/>
              <a:cxnLst/>
              <a:rect l="l" t="t" r="r" b="b"/>
              <a:pathLst>
                <a:path w="49" h="24" extrusionOk="0">
                  <a:moveTo>
                    <a:pt x="30" y="0"/>
                  </a:moveTo>
                  <a:cubicBezTo>
                    <a:pt x="26" y="0"/>
                    <a:pt x="22" y="1"/>
                    <a:pt x="18" y="2"/>
                  </a:cubicBezTo>
                  <a:cubicBezTo>
                    <a:pt x="7" y="2"/>
                    <a:pt x="1" y="6"/>
                    <a:pt x="1" y="13"/>
                  </a:cubicBezTo>
                  <a:cubicBezTo>
                    <a:pt x="4" y="20"/>
                    <a:pt x="15" y="23"/>
                    <a:pt x="25" y="23"/>
                  </a:cubicBezTo>
                  <a:cubicBezTo>
                    <a:pt x="39" y="20"/>
                    <a:pt x="49" y="17"/>
                    <a:pt x="46" y="9"/>
                  </a:cubicBezTo>
                  <a:cubicBezTo>
                    <a:pt x="44" y="3"/>
                    <a:pt x="3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2" name="Google Shape;4432;p14"/>
            <p:cNvSpPr/>
            <p:nvPr/>
          </p:nvSpPr>
          <p:spPr>
            <a:xfrm>
              <a:off x="6064950" y="852600"/>
              <a:ext cx="1400" cy="825"/>
            </a:xfrm>
            <a:custGeom>
              <a:avLst/>
              <a:gdLst/>
              <a:ahLst/>
              <a:cxnLst/>
              <a:rect l="l" t="t" r="r" b="b"/>
              <a:pathLst>
                <a:path w="56" h="33" extrusionOk="0">
                  <a:moveTo>
                    <a:pt x="29" y="0"/>
                  </a:moveTo>
                  <a:cubicBezTo>
                    <a:pt x="23" y="0"/>
                    <a:pt x="16" y="3"/>
                    <a:pt x="14" y="8"/>
                  </a:cubicBezTo>
                  <a:cubicBezTo>
                    <a:pt x="1" y="23"/>
                    <a:pt x="17" y="26"/>
                    <a:pt x="31" y="33"/>
                  </a:cubicBezTo>
                  <a:lnTo>
                    <a:pt x="46" y="33"/>
                  </a:lnTo>
                  <a:cubicBezTo>
                    <a:pt x="46" y="23"/>
                    <a:pt x="56" y="8"/>
                    <a:pt x="35" y="2"/>
                  </a:cubicBezTo>
                  <a:cubicBezTo>
                    <a:pt x="33" y="1"/>
                    <a:pt x="31"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3" name="Google Shape;4433;p14"/>
            <p:cNvSpPr/>
            <p:nvPr/>
          </p:nvSpPr>
          <p:spPr>
            <a:xfrm>
              <a:off x="6138050" y="849850"/>
              <a:ext cx="1150" cy="725"/>
            </a:xfrm>
            <a:custGeom>
              <a:avLst/>
              <a:gdLst/>
              <a:ahLst/>
              <a:cxnLst/>
              <a:rect l="l" t="t" r="r" b="b"/>
              <a:pathLst>
                <a:path w="46" h="29" extrusionOk="0">
                  <a:moveTo>
                    <a:pt x="25" y="1"/>
                  </a:moveTo>
                  <a:cubicBezTo>
                    <a:pt x="8" y="1"/>
                    <a:pt x="1" y="4"/>
                    <a:pt x="1" y="11"/>
                  </a:cubicBezTo>
                  <a:cubicBezTo>
                    <a:pt x="1" y="22"/>
                    <a:pt x="8" y="28"/>
                    <a:pt x="22" y="28"/>
                  </a:cubicBezTo>
                  <a:cubicBezTo>
                    <a:pt x="33" y="25"/>
                    <a:pt x="46" y="22"/>
                    <a:pt x="46" y="11"/>
                  </a:cubicBezTo>
                  <a:cubicBezTo>
                    <a:pt x="46" y="4"/>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4" name="Google Shape;4434;p14"/>
            <p:cNvSpPr/>
            <p:nvPr/>
          </p:nvSpPr>
          <p:spPr>
            <a:xfrm>
              <a:off x="6105200" y="845350"/>
              <a:ext cx="1300" cy="700"/>
            </a:xfrm>
            <a:custGeom>
              <a:avLst/>
              <a:gdLst/>
              <a:ahLst/>
              <a:cxnLst/>
              <a:rect l="l" t="t" r="r" b="b"/>
              <a:pathLst>
                <a:path w="52" h="28" extrusionOk="0">
                  <a:moveTo>
                    <a:pt x="24" y="0"/>
                  </a:moveTo>
                  <a:cubicBezTo>
                    <a:pt x="10" y="0"/>
                    <a:pt x="0" y="4"/>
                    <a:pt x="0" y="14"/>
                  </a:cubicBezTo>
                  <a:cubicBezTo>
                    <a:pt x="0" y="24"/>
                    <a:pt x="7" y="28"/>
                    <a:pt x="24" y="28"/>
                  </a:cubicBezTo>
                  <a:cubicBezTo>
                    <a:pt x="35" y="24"/>
                    <a:pt x="48" y="24"/>
                    <a:pt x="48" y="14"/>
                  </a:cubicBezTo>
                  <a:cubicBezTo>
                    <a:pt x="52" y="7"/>
                    <a:pt x="39" y="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5" name="Google Shape;4435;p14"/>
            <p:cNvSpPr/>
            <p:nvPr/>
          </p:nvSpPr>
          <p:spPr>
            <a:xfrm>
              <a:off x="6098875" y="671700"/>
              <a:ext cx="25" cy="25"/>
            </a:xfrm>
            <a:custGeom>
              <a:avLst/>
              <a:gdLst/>
              <a:ahLst/>
              <a:cxnLst/>
              <a:rect l="l" t="t" r="r" b="b"/>
              <a:pathLst>
                <a:path w="1" h="1" extrusionOk="0">
                  <a:moveTo>
                    <a:pt x="0"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6" name="Google Shape;4436;p14"/>
            <p:cNvSpPr/>
            <p:nvPr/>
          </p:nvSpPr>
          <p:spPr>
            <a:xfrm>
              <a:off x="6202075" y="670850"/>
              <a:ext cx="25" cy="25"/>
            </a:xfrm>
            <a:custGeom>
              <a:avLst/>
              <a:gdLst/>
              <a:ahLst/>
              <a:cxnLst/>
              <a:rect l="l" t="t" r="r" b="b"/>
              <a:pathLst>
                <a:path w="1" h="1" extrusionOk="0">
                  <a:moveTo>
                    <a:pt x="0" y="0"/>
                  </a:moveTo>
                  <a:lnTo>
                    <a:pt x="0" y="0"/>
                  </a:ln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7" name="Google Shape;4437;p14"/>
            <p:cNvSpPr/>
            <p:nvPr/>
          </p:nvSpPr>
          <p:spPr>
            <a:xfrm>
              <a:off x="6094525" y="847675"/>
              <a:ext cx="125" cy="25"/>
            </a:xfrm>
            <a:custGeom>
              <a:avLst/>
              <a:gdLst/>
              <a:ahLst/>
              <a:cxnLst/>
              <a:rect l="l" t="t" r="r" b="b"/>
              <a:pathLst>
                <a:path w="5" h="1" extrusionOk="0">
                  <a:moveTo>
                    <a:pt x="0" y="1"/>
                  </a:moveTo>
                  <a:lnTo>
                    <a:pt x="4" y="1"/>
                  </a:lnTo>
                  <a:lnTo>
                    <a:pt x="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8" name="Google Shape;4438;p14"/>
            <p:cNvSpPr/>
            <p:nvPr/>
          </p:nvSpPr>
          <p:spPr>
            <a:xfrm>
              <a:off x="5982900" y="67437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9" name="Google Shape;4439;p14"/>
            <p:cNvSpPr/>
            <p:nvPr/>
          </p:nvSpPr>
          <p:spPr>
            <a:xfrm>
              <a:off x="6109950" y="678025"/>
              <a:ext cx="2800" cy="875"/>
            </a:xfrm>
            <a:custGeom>
              <a:avLst/>
              <a:gdLst/>
              <a:ahLst/>
              <a:cxnLst/>
              <a:rect l="l" t="t" r="r" b="b"/>
              <a:pathLst>
                <a:path w="112" h="35" extrusionOk="0">
                  <a:moveTo>
                    <a:pt x="53" y="0"/>
                  </a:moveTo>
                  <a:cubicBezTo>
                    <a:pt x="38" y="0"/>
                    <a:pt x="23" y="3"/>
                    <a:pt x="8" y="11"/>
                  </a:cubicBezTo>
                  <a:cubicBezTo>
                    <a:pt x="1" y="15"/>
                    <a:pt x="8" y="25"/>
                    <a:pt x="18" y="29"/>
                  </a:cubicBezTo>
                  <a:cubicBezTo>
                    <a:pt x="30" y="32"/>
                    <a:pt x="42" y="34"/>
                    <a:pt x="53" y="34"/>
                  </a:cubicBezTo>
                  <a:cubicBezTo>
                    <a:pt x="74" y="34"/>
                    <a:pt x="94" y="27"/>
                    <a:pt x="112" y="11"/>
                  </a:cubicBezTo>
                  <a:cubicBezTo>
                    <a:pt x="91" y="5"/>
                    <a:pt x="7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40" name="Google Shape;4440;p14"/>
            <p:cNvSpPr/>
            <p:nvPr/>
          </p:nvSpPr>
          <p:spPr>
            <a:xfrm>
              <a:off x="6082825" y="670850"/>
              <a:ext cx="1150" cy="800"/>
            </a:xfrm>
            <a:custGeom>
              <a:avLst/>
              <a:gdLst/>
              <a:ahLst/>
              <a:cxnLst/>
              <a:rect l="l" t="t" r="r" b="b"/>
              <a:pathLst>
                <a:path w="46" h="32" extrusionOk="0">
                  <a:moveTo>
                    <a:pt x="21" y="0"/>
                  </a:moveTo>
                  <a:cubicBezTo>
                    <a:pt x="10" y="0"/>
                    <a:pt x="3" y="7"/>
                    <a:pt x="0" y="13"/>
                  </a:cubicBezTo>
                  <a:cubicBezTo>
                    <a:pt x="3" y="21"/>
                    <a:pt x="3" y="31"/>
                    <a:pt x="21" y="31"/>
                  </a:cubicBezTo>
                  <a:cubicBezTo>
                    <a:pt x="23" y="32"/>
                    <a:pt x="26" y="32"/>
                    <a:pt x="28" y="32"/>
                  </a:cubicBezTo>
                  <a:cubicBezTo>
                    <a:pt x="38" y="32"/>
                    <a:pt x="45" y="26"/>
                    <a:pt x="45" y="17"/>
                  </a:cubicBezTo>
                  <a:cubicBezTo>
                    <a:pt x="45" y="10"/>
                    <a:pt x="38" y="3"/>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41" name="Google Shape;4441;p14"/>
            <p:cNvSpPr/>
            <p:nvPr/>
          </p:nvSpPr>
          <p:spPr>
            <a:xfrm>
              <a:off x="5917400" y="675675"/>
              <a:ext cx="1875" cy="675"/>
            </a:xfrm>
            <a:custGeom>
              <a:avLst/>
              <a:gdLst/>
              <a:ahLst/>
              <a:cxnLst/>
              <a:rect l="l" t="t" r="r" b="b"/>
              <a:pathLst>
                <a:path w="75" h="27" extrusionOk="0">
                  <a:moveTo>
                    <a:pt x="45" y="1"/>
                  </a:moveTo>
                  <a:cubicBezTo>
                    <a:pt x="39" y="1"/>
                    <a:pt x="33" y="1"/>
                    <a:pt x="28" y="1"/>
                  </a:cubicBezTo>
                  <a:cubicBezTo>
                    <a:pt x="15" y="1"/>
                    <a:pt x="1" y="1"/>
                    <a:pt x="1" y="15"/>
                  </a:cubicBezTo>
                  <a:cubicBezTo>
                    <a:pt x="6" y="23"/>
                    <a:pt x="17" y="27"/>
                    <a:pt x="31" y="27"/>
                  </a:cubicBezTo>
                  <a:cubicBezTo>
                    <a:pt x="36" y="27"/>
                    <a:pt x="41" y="26"/>
                    <a:pt x="46" y="25"/>
                  </a:cubicBezTo>
                  <a:cubicBezTo>
                    <a:pt x="57" y="25"/>
                    <a:pt x="74" y="22"/>
                    <a:pt x="70" y="11"/>
                  </a:cubicBezTo>
                  <a:cubicBezTo>
                    <a:pt x="68" y="2"/>
                    <a:pt x="5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42" name="Google Shape;4442;p14"/>
            <p:cNvSpPr/>
            <p:nvPr/>
          </p:nvSpPr>
          <p:spPr>
            <a:xfrm>
              <a:off x="6203550" y="793825"/>
              <a:ext cx="1575" cy="975"/>
            </a:xfrm>
            <a:custGeom>
              <a:avLst/>
              <a:gdLst/>
              <a:ahLst/>
              <a:cxnLst/>
              <a:rect l="l" t="t" r="r" b="b"/>
              <a:pathLst>
                <a:path w="63" h="39" extrusionOk="0">
                  <a:moveTo>
                    <a:pt x="28" y="0"/>
                  </a:moveTo>
                  <a:cubicBezTo>
                    <a:pt x="10" y="0"/>
                    <a:pt x="0" y="7"/>
                    <a:pt x="0" y="18"/>
                  </a:cubicBezTo>
                  <a:cubicBezTo>
                    <a:pt x="4" y="28"/>
                    <a:pt x="15" y="39"/>
                    <a:pt x="35" y="39"/>
                  </a:cubicBezTo>
                  <a:cubicBezTo>
                    <a:pt x="52" y="39"/>
                    <a:pt x="63" y="28"/>
                    <a:pt x="60" y="18"/>
                  </a:cubicBezTo>
                  <a:cubicBezTo>
                    <a:pt x="60" y="7"/>
                    <a:pt x="45"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43" name="Google Shape;4443;p14"/>
            <p:cNvSpPr/>
            <p:nvPr/>
          </p:nvSpPr>
          <p:spPr>
            <a:xfrm>
              <a:off x="6137175" y="676975"/>
              <a:ext cx="1700" cy="575"/>
            </a:xfrm>
            <a:custGeom>
              <a:avLst/>
              <a:gdLst/>
              <a:ahLst/>
              <a:cxnLst/>
              <a:rect l="l" t="t" r="r" b="b"/>
              <a:pathLst>
                <a:path w="68" h="23" extrusionOk="0">
                  <a:moveTo>
                    <a:pt x="68" y="1"/>
                  </a:moveTo>
                  <a:cubicBezTo>
                    <a:pt x="39" y="1"/>
                    <a:pt x="15" y="1"/>
                    <a:pt x="1" y="18"/>
                  </a:cubicBezTo>
                  <a:cubicBezTo>
                    <a:pt x="17" y="21"/>
                    <a:pt x="28" y="23"/>
                    <a:pt x="35" y="23"/>
                  </a:cubicBezTo>
                  <a:cubicBezTo>
                    <a:pt x="49" y="23"/>
                    <a:pt x="54" y="17"/>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444" name="Google Shape;4444;p14"/>
          <p:cNvGrpSpPr/>
          <p:nvPr/>
        </p:nvGrpSpPr>
        <p:grpSpPr>
          <a:xfrm>
            <a:off x="10793674" y="-448929"/>
            <a:ext cx="1368172" cy="1162253"/>
            <a:chOff x="5124150" y="3418675"/>
            <a:chExt cx="584175" cy="495025"/>
          </a:xfrm>
        </p:grpSpPr>
        <p:sp>
          <p:nvSpPr>
            <p:cNvPr id="4445" name="Google Shape;4445;p14"/>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46" name="Google Shape;4446;p14"/>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47" name="Google Shape;4447;p14"/>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48" name="Google Shape;4448;p14"/>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49" name="Google Shape;4449;p14"/>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0" name="Google Shape;4450;p14"/>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1" name="Google Shape;4451;p14"/>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2" name="Google Shape;4452;p14"/>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3" name="Google Shape;4453;p14"/>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4" name="Google Shape;4454;p14"/>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5" name="Google Shape;4455;p14"/>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6" name="Google Shape;4456;p14"/>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7" name="Google Shape;4457;p14"/>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8" name="Google Shape;4458;p14"/>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9" name="Google Shape;4459;p14"/>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60" name="Google Shape;4460;p14"/>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61" name="Google Shape;4461;p14"/>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462" name="Google Shape;4462;p14"/>
          <p:cNvGrpSpPr/>
          <p:nvPr/>
        </p:nvGrpSpPr>
        <p:grpSpPr>
          <a:xfrm>
            <a:off x="11604463" y="3632171"/>
            <a:ext cx="1368172" cy="1162253"/>
            <a:chOff x="5124150" y="3418675"/>
            <a:chExt cx="584175" cy="495025"/>
          </a:xfrm>
        </p:grpSpPr>
        <p:sp>
          <p:nvSpPr>
            <p:cNvPr id="4463" name="Google Shape;4463;p14"/>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64" name="Google Shape;4464;p14"/>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65" name="Google Shape;4465;p14"/>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66" name="Google Shape;4466;p14"/>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67" name="Google Shape;4467;p14"/>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68" name="Google Shape;4468;p14"/>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69" name="Google Shape;4469;p14"/>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0" name="Google Shape;4470;p14"/>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1" name="Google Shape;4471;p14"/>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2" name="Google Shape;4472;p14"/>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3" name="Google Shape;4473;p14"/>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4" name="Google Shape;4474;p14"/>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5" name="Google Shape;4475;p14"/>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6" name="Google Shape;4476;p14"/>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7" name="Google Shape;4477;p14"/>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8" name="Google Shape;4478;p14"/>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9" name="Google Shape;4479;p14"/>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4480" name="Google Shape;4480;p14"/>
          <p:cNvSpPr/>
          <p:nvPr/>
        </p:nvSpPr>
        <p:spPr>
          <a:xfrm rot="-5400000">
            <a:off x="-233635" y="6320359"/>
            <a:ext cx="2134645" cy="917056"/>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4481" name="Google Shape;4481;p14"/>
          <p:cNvGrpSpPr/>
          <p:nvPr/>
        </p:nvGrpSpPr>
        <p:grpSpPr>
          <a:xfrm>
            <a:off x="8278677" y="5577776"/>
            <a:ext cx="1099483" cy="972153"/>
            <a:chOff x="5639400" y="4365575"/>
            <a:chExt cx="399950" cy="352775"/>
          </a:xfrm>
        </p:grpSpPr>
        <p:sp>
          <p:nvSpPr>
            <p:cNvPr id="4482" name="Google Shape;4482;p14"/>
            <p:cNvSpPr/>
            <p:nvPr/>
          </p:nvSpPr>
          <p:spPr>
            <a:xfrm>
              <a:off x="5646325" y="4543300"/>
              <a:ext cx="56150" cy="48400"/>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83" name="Google Shape;4483;p14"/>
            <p:cNvSpPr/>
            <p:nvPr/>
          </p:nvSpPr>
          <p:spPr>
            <a:xfrm>
              <a:off x="5639400" y="4472775"/>
              <a:ext cx="68350" cy="55750"/>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84" name="Google Shape;4484;p14"/>
            <p:cNvSpPr/>
            <p:nvPr/>
          </p:nvSpPr>
          <p:spPr>
            <a:xfrm>
              <a:off x="5700275" y="4498575"/>
              <a:ext cx="128575" cy="111350"/>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85" name="Google Shape;4485;p14"/>
            <p:cNvSpPr/>
            <p:nvPr/>
          </p:nvSpPr>
          <p:spPr>
            <a:xfrm>
              <a:off x="5674625" y="4423025"/>
              <a:ext cx="67150" cy="60150"/>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86" name="Google Shape;4486;p14"/>
            <p:cNvSpPr/>
            <p:nvPr/>
          </p:nvSpPr>
          <p:spPr>
            <a:xfrm>
              <a:off x="5747275" y="4441300"/>
              <a:ext cx="65875" cy="45625"/>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87" name="Google Shape;4487;p14"/>
            <p:cNvSpPr/>
            <p:nvPr/>
          </p:nvSpPr>
          <p:spPr>
            <a:xfrm>
              <a:off x="5849550" y="4669250"/>
              <a:ext cx="41400" cy="3562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88" name="Google Shape;4488;p14"/>
            <p:cNvSpPr/>
            <p:nvPr/>
          </p:nvSpPr>
          <p:spPr>
            <a:xfrm>
              <a:off x="5844425" y="4617250"/>
              <a:ext cx="50425" cy="41150"/>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89" name="Google Shape;4489;p14"/>
            <p:cNvSpPr/>
            <p:nvPr/>
          </p:nvSpPr>
          <p:spPr>
            <a:xfrm>
              <a:off x="5889275" y="4636250"/>
              <a:ext cx="94825" cy="82100"/>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90" name="Google Shape;4490;p14"/>
            <p:cNvSpPr/>
            <p:nvPr/>
          </p:nvSpPr>
          <p:spPr>
            <a:xfrm>
              <a:off x="5870375" y="4580525"/>
              <a:ext cx="49550" cy="44400"/>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91" name="Google Shape;4491;p14"/>
            <p:cNvSpPr/>
            <p:nvPr/>
          </p:nvSpPr>
          <p:spPr>
            <a:xfrm>
              <a:off x="5923975" y="4593975"/>
              <a:ext cx="48600" cy="33725"/>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92" name="Google Shape;4492;p14"/>
            <p:cNvSpPr/>
            <p:nvPr/>
          </p:nvSpPr>
          <p:spPr>
            <a:xfrm>
              <a:off x="5875700" y="4459325"/>
              <a:ext cx="47950" cy="40775"/>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93" name="Google Shape;4493;p14"/>
            <p:cNvSpPr/>
            <p:nvPr/>
          </p:nvSpPr>
          <p:spPr>
            <a:xfrm>
              <a:off x="5873825" y="4391950"/>
              <a:ext cx="58225" cy="54250"/>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94" name="Google Shape;4494;p14"/>
            <p:cNvSpPr/>
            <p:nvPr/>
          </p:nvSpPr>
          <p:spPr>
            <a:xfrm>
              <a:off x="5919725" y="4431575"/>
              <a:ext cx="119625" cy="97800"/>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95" name="Google Shape;4495;p14"/>
            <p:cNvSpPr/>
            <p:nvPr/>
          </p:nvSpPr>
          <p:spPr>
            <a:xfrm>
              <a:off x="5915450" y="4365575"/>
              <a:ext cx="59875" cy="50200"/>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96" name="Google Shape;4496;p14"/>
            <p:cNvSpPr/>
            <p:nvPr/>
          </p:nvSpPr>
          <p:spPr>
            <a:xfrm>
              <a:off x="5974175" y="4379700"/>
              <a:ext cx="52425" cy="43950"/>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497" name="Google Shape;4497;p14"/>
          <p:cNvGrpSpPr/>
          <p:nvPr/>
        </p:nvGrpSpPr>
        <p:grpSpPr>
          <a:xfrm>
            <a:off x="-734735" y="1665071"/>
            <a:ext cx="1368172" cy="1162253"/>
            <a:chOff x="5124150" y="3418675"/>
            <a:chExt cx="584175" cy="495025"/>
          </a:xfrm>
        </p:grpSpPr>
        <p:sp>
          <p:nvSpPr>
            <p:cNvPr id="4498" name="Google Shape;4498;p14"/>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99" name="Google Shape;4499;p14"/>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0" name="Google Shape;4500;p14"/>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1" name="Google Shape;4501;p14"/>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2" name="Google Shape;4502;p14"/>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3" name="Google Shape;4503;p14"/>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4" name="Google Shape;4504;p14"/>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5" name="Google Shape;4505;p14"/>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6" name="Google Shape;4506;p14"/>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7" name="Google Shape;4507;p14"/>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8" name="Google Shape;4508;p14"/>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9" name="Google Shape;4509;p14"/>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10" name="Google Shape;4510;p14"/>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11" name="Google Shape;4511;p14"/>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12" name="Google Shape;4512;p14"/>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13" name="Google Shape;4513;p14"/>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14" name="Google Shape;4514;p14"/>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bg>
      <p:bgPr>
        <a:solidFill>
          <a:schemeClr val="accent4"/>
        </a:solidFill>
        <a:effectLst/>
      </p:bgPr>
    </p:bg>
    <p:spTree>
      <p:nvGrpSpPr>
        <p:cNvPr id="1" name="Shape 4515"/>
        <p:cNvGrpSpPr/>
        <p:nvPr/>
      </p:nvGrpSpPr>
      <p:grpSpPr>
        <a:xfrm>
          <a:off x="0" y="0"/>
          <a:ext cx="0" cy="0"/>
          <a:chOff x="0" y="0"/>
          <a:chExt cx="0" cy="0"/>
        </a:xfrm>
      </p:grpSpPr>
      <p:sp>
        <p:nvSpPr>
          <p:cNvPr id="4516" name="Google Shape;4516;p15"/>
          <p:cNvSpPr txBox="1">
            <a:spLocks noGrp="1"/>
          </p:cNvSpPr>
          <p:nvPr>
            <p:ph type="subTitle" idx="1"/>
          </p:nvPr>
        </p:nvSpPr>
        <p:spPr>
          <a:xfrm>
            <a:off x="6483720" y="2642800"/>
            <a:ext cx="4720692" cy="1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28"/>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17" name="Google Shape;4517;p15"/>
          <p:cNvSpPr txBox="1">
            <a:spLocks noGrp="1"/>
          </p:cNvSpPr>
          <p:nvPr>
            <p:ph type="title"/>
          </p:nvPr>
        </p:nvSpPr>
        <p:spPr>
          <a:xfrm>
            <a:off x="957625" y="593367"/>
            <a:ext cx="10246588"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518" name="Google Shape;4518;p15"/>
          <p:cNvSpPr/>
          <p:nvPr/>
        </p:nvSpPr>
        <p:spPr>
          <a:xfrm flipH="1">
            <a:off x="-1543635" y="-869817"/>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1"/>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4519" name="Google Shape;4519;p15"/>
          <p:cNvSpPr/>
          <p:nvPr/>
        </p:nvSpPr>
        <p:spPr>
          <a:xfrm flipH="1">
            <a:off x="10846238" y="-762017"/>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4520" name="Google Shape;4520;p15"/>
          <p:cNvGrpSpPr/>
          <p:nvPr/>
        </p:nvGrpSpPr>
        <p:grpSpPr>
          <a:xfrm rot="475081" flipH="1">
            <a:off x="-1436617" y="5951508"/>
            <a:ext cx="6463123" cy="1491121"/>
            <a:chOff x="5385025" y="663550"/>
            <a:chExt cx="894450" cy="205850"/>
          </a:xfrm>
        </p:grpSpPr>
        <p:sp>
          <p:nvSpPr>
            <p:cNvPr id="4521" name="Google Shape;4521;p15"/>
            <p:cNvSpPr/>
            <p:nvPr/>
          </p:nvSpPr>
          <p:spPr>
            <a:xfrm>
              <a:off x="5851675" y="857100"/>
              <a:ext cx="47200" cy="4325"/>
            </a:xfrm>
            <a:custGeom>
              <a:avLst/>
              <a:gdLst/>
              <a:ahLst/>
              <a:cxnLst/>
              <a:rect l="l" t="t" r="r" b="b"/>
              <a:pathLst>
                <a:path w="1888" h="173" extrusionOk="0">
                  <a:moveTo>
                    <a:pt x="1388" y="1"/>
                  </a:moveTo>
                  <a:cubicBezTo>
                    <a:pt x="1372" y="1"/>
                    <a:pt x="1360" y="4"/>
                    <a:pt x="1343" y="9"/>
                  </a:cubicBezTo>
                  <a:cubicBezTo>
                    <a:pt x="1273" y="33"/>
                    <a:pt x="1214" y="65"/>
                    <a:pt x="1124" y="68"/>
                  </a:cubicBezTo>
                  <a:cubicBezTo>
                    <a:pt x="1112" y="68"/>
                    <a:pt x="1101" y="69"/>
                    <a:pt x="1090" y="69"/>
                  </a:cubicBezTo>
                  <a:cubicBezTo>
                    <a:pt x="1072" y="69"/>
                    <a:pt x="1056" y="67"/>
                    <a:pt x="1041" y="61"/>
                  </a:cubicBezTo>
                  <a:cubicBezTo>
                    <a:pt x="1008" y="48"/>
                    <a:pt x="976" y="42"/>
                    <a:pt x="945" y="42"/>
                  </a:cubicBezTo>
                  <a:cubicBezTo>
                    <a:pt x="907" y="42"/>
                    <a:pt x="871" y="51"/>
                    <a:pt x="833" y="68"/>
                  </a:cubicBezTo>
                  <a:cubicBezTo>
                    <a:pt x="789" y="89"/>
                    <a:pt x="747" y="100"/>
                    <a:pt x="705" y="100"/>
                  </a:cubicBezTo>
                  <a:cubicBezTo>
                    <a:pt x="670" y="100"/>
                    <a:pt x="634" y="92"/>
                    <a:pt x="597" y="78"/>
                  </a:cubicBezTo>
                  <a:cubicBezTo>
                    <a:pt x="542" y="54"/>
                    <a:pt x="484" y="44"/>
                    <a:pt x="422" y="44"/>
                  </a:cubicBezTo>
                  <a:cubicBezTo>
                    <a:pt x="386" y="44"/>
                    <a:pt x="348" y="47"/>
                    <a:pt x="309" y="54"/>
                  </a:cubicBezTo>
                  <a:cubicBezTo>
                    <a:pt x="278" y="57"/>
                    <a:pt x="236" y="54"/>
                    <a:pt x="229" y="78"/>
                  </a:cubicBezTo>
                  <a:cubicBezTo>
                    <a:pt x="211" y="84"/>
                    <a:pt x="207" y="101"/>
                    <a:pt x="187" y="101"/>
                  </a:cubicBezTo>
                  <a:cubicBezTo>
                    <a:pt x="181" y="101"/>
                    <a:pt x="173" y="100"/>
                    <a:pt x="164" y="96"/>
                  </a:cubicBezTo>
                  <a:cubicBezTo>
                    <a:pt x="156" y="71"/>
                    <a:pt x="87" y="89"/>
                    <a:pt x="76" y="65"/>
                  </a:cubicBezTo>
                  <a:cubicBezTo>
                    <a:pt x="74" y="60"/>
                    <a:pt x="64" y="55"/>
                    <a:pt x="55" y="55"/>
                  </a:cubicBezTo>
                  <a:cubicBezTo>
                    <a:pt x="52" y="55"/>
                    <a:pt x="48" y="55"/>
                    <a:pt x="45" y="57"/>
                  </a:cubicBezTo>
                  <a:cubicBezTo>
                    <a:pt x="28" y="65"/>
                    <a:pt x="35" y="75"/>
                    <a:pt x="45" y="78"/>
                  </a:cubicBezTo>
                  <a:cubicBezTo>
                    <a:pt x="87" y="89"/>
                    <a:pt x="97" y="110"/>
                    <a:pt x="129" y="123"/>
                  </a:cubicBezTo>
                  <a:cubicBezTo>
                    <a:pt x="135" y="127"/>
                    <a:pt x="146" y="137"/>
                    <a:pt x="139" y="141"/>
                  </a:cubicBezTo>
                  <a:cubicBezTo>
                    <a:pt x="129" y="148"/>
                    <a:pt x="108" y="148"/>
                    <a:pt x="94" y="148"/>
                  </a:cubicBezTo>
                  <a:cubicBezTo>
                    <a:pt x="73" y="148"/>
                    <a:pt x="69" y="137"/>
                    <a:pt x="55" y="134"/>
                  </a:cubicBezTo>
                  <a:cubicBezTo>
                    <a:pt x="49" y="130"/>
                    <a:pt x="41" y="127"/>
                    <a:pt x="32" y="127"/>
                  </a:cubicBezTo>
                  <a:cubicBezTo>
                    <a:pt x="26" y="127"/>
                    <a:pt x="20" y="128"/>
                    <a:pt x="14" y="131"/>
                  </a:cubicBezTo>
                  <a:cubicBezTo>
                    <a:pt x="0" y="137"/>
                    <a:pt x="4" y="144"/>
                    <a:pt x="7" y="155"/>
                  </a:cubicBezTo>
                  <a:cubicBezTo>
                    <a:pt x="21" y="172"/>
                    <a:pt x="49" y="172"/>
                    <a:pt x="80" y="172"/>
                  </a:cubicBezTo>
                  <a:cubicBezTo>
                    <a:pt x="84" y="172"/>
                    <a:pt x="88" y="173"/>
                    <a:pt x="91" y="173"/>
                  </a:cubicBezTo>
                  <a:cubicBezTo>
                    <a:pt x="144" y="173"/>
                    <a:pt x="180" y="151"/>
                    <a:pt x="233" y="148"/>
                  </a:cubicBezTo>
                  <a:cubicBezTo>
                    <a:pt x="240" y="148"/>
                    <a:pt x="246" y="148"/>
                    <a:pt x="253" y="148"/>
                  </a:cubicBezTo>
                  <a:cubicBezTo>
                    <a:pt x="320" y="148"/>
                    <a:pt x="385" y="161"/>
                    <a:pt x="451" y="161"/>
                  </a:cubicBezTo>
                  <a:cubicBezTo>
                    <a:pt x="474" y="161"/>
                    <a:pt x="497" y="159"/>
                    <a:pt x="521" y="155"/>
                  </a:cubicBezTo>
                  <a:cubicBezTo>
                    <a:pt x="547" y="156"/>
                    <a:pt x="573" y="157"/>
                    <a:pt x="599" y="157"/>
                  </a:cubicBezTo>
                  <a:cubicBezTo>
                    <a:pt x="644" y="157"/>
                    <a:pt x="688" y="154"/>
                    <a:pt x="732" y="148"/>
                  </a:cubicBezTo>
                  <a:cubicBezTo>
                    <a:pt x="833" y="134"/>
                    <a:pt x="947" y="148"/>
                    <a:pt x="1038" y="113"/>
                  </a:cubicBezTo>
                  <a:lnTo>
                    <a:pt x="1048" y="113"/>
                  </a:lnTo>
                  <a:cubicBezTo>
                    <a:pt x="1092" y="114"/>
                    <a:pt x="1137" y="116"/>
                    <a:pt x="1182" y="116"/>
                  </a:cubicBezTo>
                  <a:cubicBezTo>
                    <a:pt x="1250" y="116"/>
                    <a:pt x="1318" y="113"/>
                    <a:pt x="1384" y="102"/>
                  </a:cubicBezTo>
                  <a:cubicBezTo>
                    <a:pt x="1424" y="96"/>
                    <a:pt x="1456" y="77"/>
                    <a:pt x="1501" y="77"/>
                  </a:cubicBezTo>
                  <a:cubicBezTo>
                    <a:pt x="1507" y="77"/>
                    <a:pt x="1513" y="77"/>
                    <a:pt x="1520" y="78"/>
                  </a:cubicBezTo>
                  <a:cubicBezTo>
                    <a:pt x="1531" y="80"/>
                    <a:pt x="1540" y="81"/>
                    <a:pt x="1549" y="81"/>
                  </a:cubicBezTo>
                  <a:cubicBezTo>
                    <a:pt x="1574" y="81"/>
                    <a:pt x="1592" y="73"/>
                    <a:pt x="1610" y="57"/>
                  </a:cubicBezTo>
                  <a:cubicBezTo>
                    <a:pt x="1622" y="47"/>
                    <a:pt x="1635" y="41"/>
                    <a:pt x="1646" y="41"/>
                  </a:cubicBezTo>
                  <a:cubicBezTo>
                    <a:pt x="1661" y="41"/>
                    <a:pt x="1674" y="49"/>
                    <a:pt x="1683" y="65"/>
                  </a:cubicBezTo>
                  <a:cubicBezTo>
                    <a:pt x="1686" y="70"/>
                    <a:pt x="1693" y="73"/>
                    <a:pt x="1703" y="73"/>
                  </a:cubicBezTo>
                  <a:cubicBezTo>
                    <a:pt x="1706" y="73"/>
                    <a:pt x="1710" y="72"/>
                    <a:pt x="1714" y="71"/>
                  </a:cubicBezTo>
                  <a:cubicBezTo>
                    <a:pt x="1752" y="71"/>
                    <a:pt x="1794" y="71"/>
                    <a:pt x="1832" y="68"/>
                  </a:cubicBezTo>
                  <a:cubicBezTo>
                    <a:pt x="1837" y="68"/>
                    <a:pt x="1843" y="68"/>
                    <a:pt x="1849" y="68"/>
                  </a:cubicBezTo>
                  <a:cubicBezTo>
                    <a:pt x="1868" y="68"/>
                    <a:pt x="1887" y="66"/>
                    <a:pt x="1887" y="51"/>
                  </a:cubicBezTo>
                  <a:cubicBezTo>
                    <a:pt x="1884" y="37"/>
                    <a:pt x="1887" y="16"/>
                    <a:pt x="1846" y="9"/>
                  </a:cubicBezTo>
                  <a:cubicBezTo>
                    <a:pt x="1818" y="4"/>
                    <a:pt x="1791" y="1"/>
                    <a:pt x="1762" y="1"/>
                  </a:cubicBezTo>
                  <a:cubicBezTo>
                    <a:pt x="1751" y="1"/>
                    <a:pt x="1740" y="1"/>
                    <a:pt x="1728" y="2"/>
                  </a:cubicBezTo>
                  <a:cubicBezTo>
                    <a:pt x="1678" y="9"/>
                    <a:pt x="1628" y="11"/>
                    <a:pt x="1578" y="11"/>
                  </a:cubicBezTo>
                  <a:cubicBezTo>
                    <a:pt x="1521" y="11"/>
                    <a:pt x="1464" y="8"/>
                    <a:pt x="1408" y="2"/>
                  </a:cubicBezTo>
                  <a:cubicBezTo>
                    <a:pt x="1401" y="1"/>
                    <a:pt x="1394"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22" name="Google Shape;4522;p15"/>
            <p:cNvSpPr/>
            <p:nvPr/>
          </p:nvSpPr>
          <p:spPr>
            <a:xfrm>
              <a:off x="5912550" y="855550"/>
              <a:ext cx="20575" cy="2475"/>
            </a:xfrm>
            <a:custGeom>
              <a:avLst/>
              <a:gdLst/>
              <a:ahLst/>
              <a:cxnLst/>
              <a:rect l="l" t="t" r="r" b="b"/>
              <a:pathLst>
                <a:path w="823" h="99" extrusionOk="0">
                  <a:moveTo>
                    <a:pt x="463" y="0"/>
                  </a:moveTo>
                  <a:cubicBezTo>
                    <a:pt x="423" y="0"/>
                    <a:pt x="382" y="2"/>
                    <a:pt x="341" y="9"/>
                  </a:cubicBezTo>
                  <a:cubicBezTo>
                    <a:pt x="312" y="13"/>
                    <a:pt x="283" y="14"/>
                    <a:pt x="254" y="14"/>
                  </a:cubicBezTo>
                  <a:cubicBezTo>
                    <a:pt x="240" y="14"/>
                    <a:pt x="226" y="14"/>
                    <a:pt x="213" y="14"/>
                  </a:cubicBezTo>
                  <a:cubicBezTo>
                    <a:pt x="171" y="14"/>
                    <a:pt x="131" y="16"/>
                    <a:pt x="97" y="29"/>
                  </a:cubicBezTo>
                  <a:cubicBezTo>
                    <a:pt x="79" y="29"/>
                    <a:pt x="63" y="28"/>
                    <a:pt x="49" y="28"/>
                  </a:cubicBezTo>
                  <a:cubicBezTo>
                    <a:pt x="31" y="28"/>
                    <a:pt x="17" y="30"/>
                    <a:pt x="8" y="39"/>
                  </a:cubicBezTo>
                  <a:cubicBezTo>
                    <a:pt x="1" y="47"/>
                    <a:pt x="11" y="50"/>
                    <a:pt x="22" y="57"/>
                  </a:cubicBezTo>
                  <a:cubicBezTo>
                    <a:pt x="72" y="79"/>
                    <a:pt x="121" y="99"/>
                    <a:pt x="178" y="99"/>
                  </a:cubicBezTo>
                  <a:cubicBezTo>
                    <a:pt x="204" y="99"/>
                    <a:pt x="231" y="95"/>
                    <a:pt x="261" y="85"/>
                  </a:cubicBezTo>
                  <a:cubicBezTo>
                    <a:pt x="268" y="81"/>
                    <a:pt x="278" y="80"/>
                    <a:pt x="289" y="80"/>
                  </a:cubicBezTo>
                  <a:cubicBezTo>
                    <a:pt x="299" y="80"/>
                    <a:pt x="308" y="81"/>
                    <a:pt x="316" y="81"/>
                  </a:cubicBezTo>
                  <a:cubicBezTo>
                    <a:pt x="330" y="81"/>
                    <a:pt x="343" y="82"/>
                    <a:pt x="357" y="82"/>
                  </a:cubicBezTo>
                  <a:cubicBezTo>
                    <a:pt x="491" y="82"/>
                    <a:pt x="621" y="64"/>
                    <a:pt x="754" y="64"/>
                  </a:cubicBezTo>
                  <a:cubicBezTo>
                    <a:pt x="759" y="65"/>
                    <a:pt x="765" y="66"/>
                    <a:pt x="771" y="66"/>
                  </a:cubicBezTo>
                  <a:cubicBezTo>
                    <a:pt x="795" y="66"/>
                    <a:pt x="823" y="60"/>
                    <a:pt x="823" y="44"/>
                  </a:cubicBezTo>
                  <a:cubicBezTo>
                    <a:pt x="823" y="26"/>
                    <a:pt x="781" y="15"/>
                    <a:pt x="754" y="15"/>
                  </a:cubicBezTo>
                  <a:cubicBezTo>
                    <a:pt x="658" y="13"/>
                    <a:pt x="561"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23" name="Google Shape;4523;p15"/>
            <p:cNvSpPr/>
            <p:nvPr/>
          </p:nvSpPr>
          <p:spPr>
            <a:xfrm>
              <a:off x="5440025" y="867550"/>
              <a:ext cx="13550" cy="1850"/>
            </a:xfrm>
            <a:custGeom>
              <a:avLst/>
              <a:gdLst/>
              <a:ahLst/>
              <a:cxnLst/>
              <a:rect l="l" t="t" r="r" b="b"/>
              <a:pathLst>
                <a:path w="542" h="74" extrusionOk="0">
                  <a:moveTo>
                    <a:pt x="455" y="3"/>
                  </a:moveTo>
                  <a:cubicBezTo>
                    <a:pt x="451" y="3"/>
                    <a:pt x="448" y="3"/>
                    <a:pt x="445" y="4"/>
                  </a:cubicBezTo>
                  <a:cubicBezTo>
                    <a:pt x="316" y="7"/>
                    <a:pt x="181" y="1"/>
                    <a:pt x="56" y="28"/>
                  </a:cubicBezTo>
                  <a:cubicBezTo>
                    <a:pt x="35" y="32"/>
                    <a:pt x="1" y="32"/>
                    <a:pt x="14" y="49"/>
                  </a:cubicBezTo>
                  <a:cubicBezTo>
                    <a:pt x="20" y="60"/>
                    <a:pt x="36" y="69"/>
                    <a:pt x="57" y="69"/>
                  </a:cubicBezTo>
                  <a:cubicBezTo>
                    <a:pt x="63" y="69"/>
                    <a:pt x="70" y="68"/>
                    <a:pt x="77" y="66"/>
                  </a:cubicBezTo>
                  <a:cubicBezTo>
                    <a:pt x="109" y="61"/>
                    <a:pt x="141" y="56"/>
                    <a:pt x="173" y="56"/>
                  </a:cubicBezTo>
                  <a:cubicBezTo>
                    <a:pt x="202" y="56"/>
                    <a:pt x="231" y="60"/>
                    <a:pt x="261" y="70"/>
                  </a:cubicBezTo>
                  <a:cubicBezTo>
                    <a:pt x="269" y="72"/>
                    <a:pt x="280" y="73"/>
                    <a:pt x="292" y="73"/>
                  </a:cubicBezTo>
                  <a:cubicBezTo>
                    <a:pt x="314" y="73"/>
                    <a:pt x="339" y="70"/>
                    <a:pt x="355" y="63"/>
                  </a:cubicBezTo>
                  <a:cubicBezTo>
                    <a:pt x="385" y="52"/>
                    <a:pt x="414" y="52"/>
                    <a:pt x="445" y="52"/>
                  </a:cubicBezTo>
                  <a:lnTo>
                    <a:pt x="486" y="52"/>
                  </a:lnTo>
                  <a:cubicBezTo>
                    <a:pt x="514" y="52"/>
                    <a:pt x="534" y="49"/>
                    <a:pt x="539" y="32"/>
                  </a:cubicBezTo>
                  <a:cubicBezTo>
                    <a:pt x="542" y="22"/>
                    <a:pt x="521" y="14"/>
                    <a:pt x="500" y="11"/>
                  </a:cubicBezTo>
                  <a:cubicBezTo>
                    <a:pt x="486" y="8"/>
                    <a:pt x="470" y="3"/>
                    <a:pt x="455"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24" name="Google Shape;4524;p15"/>
            <p:cNvSpPr/>
            <p:nvPr/>
          </p:nvSpPr>
          <p:spPr>
            <a:xfrm>
              <a:off x="5582875" y="682000"/>
              <a:ext cx="16500" cy="4200"/>
            </a:xfrm>
            <a:custGeom>
              <a:avLst/>
              <a:gdLst/>
              <a:ahLst/>
              <a:cxnLst/>
              <a:rect l="l" t="t" r="r" b="b"/>
              <a:pathLst>
                <a:path w="660" h="168" extrusionOk="0">
                  <a:moveTo>
                    <a:pt x="604" y="0"/>
                  </a:moveTo>
                  <a:cubicBezTo>
                    <a:pt x="591" y="0"/>
                    <a:pt x="581" y="4"/>
                    <a:pt x="573" y="12"/>
                  </a:cubicBezTo>
                  <a:cubicBezTo>
                    <a:pt x="566" y="19"/>
                    <a:pt x="587" y="29"/>
                    <a:pt x="559" y="33"/>
                  </a:cubicBezTo>
                  <a:cubicBezTo>
                    <a:pt x="540" y="14"/>
                    <a:pt x="517" y="7"/>
                    <a:pt x="491" y="7"/>
                  </a:cubicBezTo>
                  <a:cubicBezTo>
                    <a:pt x="464" y="7"/>
                    <a:pt x="435" y="15"/>
                    <a:pt x="407" y="25"/>
                  </a:cubicBezTo>
                  <a:cubicBezTo>
                    <a:pt x="351" y="44"/>
                    <a:pt x="283" y="63"/>
                    <a:pt x="218" y="63"/>
                  </a:cubicBezTo>
                  <a:cubicBezTo>
                    <a:pt x="198" y="63"/>
                    <a:pt x="179" y="61"/>
                    <a:pt x="160" y="57"/>
                  </a:cubicBezTo>
                  <a:cubicBezTo>
                    <a:pt x="147" y="54"/>
                    <a:pt x="135" y="53"/>
                    <a:pt x="124" y="53"/>
                  </a:cubicBezTo>
                  <a:cubicBezTo>
                    <a:pt x="75" y="53"/>
                    <a:pt x="46" y="75"/>
                    <a:pt x="0" y="75"/>
                  </a:cubicBezTo>
                  <a:cubicBezTo>
                    <a:pt x="63" y="78"/>
                    <a:pt x="129" y="78"/>
                    <a:pt x="149" y="120"/>
                  </a:cubicBezTo>
                  <a:lnTo>
                    <a:pt x="164" y="120"/>
                  </a:lnTo>
                  <a:cubicBezTo>
                    <a:pt x="181" y="101"/>
                    <a:pt x="200" y="95"/>
                    <a:pt x="219" y="95"/>
                  </a:cubicBezTo>
                  <a:cubicBezTo>
                    <a:pt x="245" y="95"/>
                    <a:pt x="273" y="106"/>
                    <a:pt x="299" y="112"/>
                  </a:cubicBezTo>
                  <a:cubicBezTo>
                    <a:pt x="307" y="114"/>
                    <a:pt x="316" y="115"/>
                    <a:pt x="324" y="115"/>
                  </a:cubicBezTo>
                  <a:cubicBezTo>
                    <a:pt x="338" y="115"/>
                    <a:pt x="351" y="112"/>
                    <a:pt x="362" y="105"/>
                  </a:cubicBezTo>
                  <a:cubicBezTo>
                    <a:pt x="387" y="105"/>
                    <a:pt x="411" y="92"/>
                    <a:pt x="443" y="92"/>
                  </a:cubicBezTo>
                  <a:cubicBezTo>
                    <a:pt x="455" y="92"/>
                    <a:pt x="468" y="94"/>
                    <a:pt x="482" y="99"/>
                  </a:cubicBezTo>
                  <a:cubicBezTo>
                    <a:pt x="434" y="105"/>
                    <a:pt x="410" y="112"/>
                    <a:pt x="386" y="126"/>
                  </a:cubicBezTo>
                  <a:cubicBezTo>
                    <a:pt x="365" y="137"/>
                    <a:pt x="358" y="147"/>
                    <a:pt x="396" y="158"/>
                  </a:cubicBezTo>
                  <a:cubicBezTo>
                    <a:pt x="419" y="163"/>
                    <a:pt x="442" y="167"/>
                    <a:pt x="463" y="167"/>
                  </a:cubicBezTo>
                  <a:cubicBezTo>
                    <a:pt x="483" y="167"/>
                    <a:pt x="502" y="164"/>
                    <a:pt x="521" y="154"/>
                  </a:cubicBezTo>
                  <a:cubicBezTo>
                    <a:pt x="538" y="144"/>
                    <a:pt x="552" y="137"/>
                    <a:pt x="570" y="130"/>
                  </a:cubicBezTo>
                  <a:cubicBezTo>
                    <a:pt x="636" y="112"/>
                    <a:pt x="646" y="91"/>
                    <a:pt x="604" y="54"/>
                  </a:cubicBezTo>
                  <a:cubicBezTo>
                    <a:pt x="597" y="40"/>
                    <a:pt x="607" y="36"/>
                    <a:pt x="628" y="33"/>
                  </a:cubicBezTo>
                  <a:cubicBezTo>
                    <a:pt x="646" y="29"/>
                    <a:pt x="660" y="22"/>
                    <a:pt x="657" y="12"/>
                  </a:cubicBezTo>
                  <a:cubicBezTo>
                    <a:pt x="653" y="5"/>
                    <a:pt x="636" y="5"/>
                    <a:pt x="618" y="1"/>
                  </a:cubicBezTo>
                  <a:cubicBezTo>
                    <a:pt x="613" y="0"/>
                    <a:pt x="608"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25" name="Google Shape;4525;p15"/>
            <p:cNvSpPr/>
            <p:nvPr/>
          </p:nvSpPr>
          <p:spPr>
            <a:xfrm>
              <a:off x="5456600" y="859425"/>
              <a:ext cx="12775" cy="4000"/>
            </a:xfrm>
            <a:custGeom>
              <a:avLst/>
              <a:gdLst/>
              <a:ahLst/>
              <a:cxnLst/>
              <a:rect l="l" t="t" r="r" b="b"/>
              <a:pathLst>
                <a:path w="511" h="160" extrusionOk="0">
                  <a:moveTo>
                    <a:pt x="299" y="121"/>
                  </a:moveTo>
                  <a:lnTo>
                    <a:pt x="299" y="124"/>
                  </a:lnTo>
                  <a:lnTo>
                    <a:pt x="295" y="124"/>
                  </a:lnTo>
                  <a:lnTo>
                    <a:pt x="299" y="121"/>
                  </a:lnTo>
                  <a:close/>
                  <a:moveTo>
                    <a:pt x="233" y="1"/>
                  </a:moveTo>
                  <a:cubicBezTo>
                    <a:pt x="215" y="1"/>
                    <a:pt x="207" y="12"/>
                    <a:pt x="198" y="23"/>
                  </a:cubicBezTo>
                  <a:cubicBezTo>
                    <a:pt x="174" y="48"/>
                    <a:pt x="153" y="72"/>
                    <a:pt x="80" y="76"/>
                  </a:cubicBezTo>
                  <a:cubicBezTo>
                    <a:pt x="46" y="79"/>
                    <a:pt x="1" y="103"/>
                    <a:pt x="70" y="124"/>
                  </a:cubicBezTo>
                  <a:lnTo>
                    <a:pt x="76" y="124"/>
                  </a:lnTo>
                  <a:cubicBezTo>
                    <a:pt x="105" y="134"/>
                    <a:pt x="111" y="159"/>
                    <a:pt x="146" y="159"/>
                  </a:cubicBezTo>
                  <a:cubicBezTo>
                    <a:pt x="212" y="155"/>
                    <a:pt x="278" y="148"/>
                    <a:pt x="334" y="124"/>
                  </a:cubicBezTo>
                  <a:lnTo>
                    <a:pt x="468" y="124"/>
                  </a:lnTo>
                  <a:cubicBezTo>
                    <a:pt x="489" y="124"/>
                    <a:pt x="510" y="121"/>
                    <a:pt x="507" y="107"/>
                  </a:cubicBezTo>
                  <a:cubicBezTo>
                    <a:pt x="507" y="98"/>
                    <a:pt x="493" y="89"/>
                    <a:pt x="478" y="89"/>
                  </a:cubicBezTo>
                  <a:cubicBezTo>
                    <a:pt x="476" y="89"/>
                    <a:pt x="474" y="89"/>
                    <a:pt x="472" y="89"/>
                  </a:cubicBezTo>
                  <a:cubicBezTo>
                    <a:pt x="464" y="91"/>
                    <a:pt x="455" y="92"/>
                    <a:pt x="447" y="92"/>
                  </a:cubicBezTo>
                  <a:cubicBezTo>
                    <a:pt x="430" y="92"/>
                    <a:pt x="412" y="89"/>
                    <a:pt x="393" y="89"/>
                  </a:cubicBezTo>
                  <a:cubicBezTo>
                    <a:pt x="388" y="89"/>
                    <a:pt x="383" y="89"/>
                    <a:pt x="379" y="89"/>
                  </a:cubicBezTo>
                  <a:cubicBezTo>
                    <a:pt x="373" y="90"/>
                    <a:pt x="368" y="90"/>
                    <a:pt x="363" y="90"/>
                  </a:cubicBezTo>
                  <a:cubicBezTo>
                    <a:pt x="312" y="90"/>
                    <a:pt x="264" y="59"/>
                    <a:pt x="264" y="30"/>
                  </a:cubicBezTo>
                  <a:cubicBezTo>
                    <a:pt x="267" y="20"/>
                    <a:pt x="271" y="6"/>
                    <a:pt x="246" y="3"/>
                  </a:cubicBezTo>
                  <a:cubicBezTo>
                    <a:pt x="241" y="1"/>
                    <a:pt x="23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26" name="Google Shape;4526;p15"/>
            <p:cNvSpPr/>
            <p:nvPr/>
          </p:nvSpPr>
          <p:spPr>
            <a:xfrm>
              <a:off x="5641600" y="678200"/>
              <a:ext cx="7300" cy="3675"/>
            </a:xfrm>
            <a:custGeom>
              <a:avLst/>
              <a:gdLst/>
              <a:ahLst/>
              <a:cxnLst/>
              <a:rect l="l" t="t" r="r" b="b"/>
              <a:pathLst>
                <a:path w="292" h="147" extrusionOk="0">
                  <a:moveTo>
                    <a:pt x="205" y="1"/>
                  </a:moveTo>
                  <a:cubicBezTo>
                    <a:pt x="163" y="8"/>
                    <a:pt x="111" y="1"/>
                    <a:pt x="87" y="28"/>
                  </a:cubicBezTo>
                  <a:cubicBezTo>
                    <a:pt x="80" y="32"/>
                    <a:pt x="74" y="32"/>
                    <a:pt x="69" y="35"/>
                  </a:cubicBezTo>
                  <a:lnTo>
                    <a:pt x="35" y="35"/>
                  </a:lnTo>
                  <a:cubicBezTo>
                    <a:pt x="18" y="56"/>
                    <a:pt x="45" y="73"/>
                    <a:pt x="39" y="94"/>
                  </a:cubicBezTo>
                  <a:cubicBezTo>
                    <a:pt x="0" y="122"/>
                    <a:pt x="14" y="136"/>
                    <a:pt x="69" y="147"/>
                  </a:cubicBezTo>
                  <a:cubicBezTo>
                    <a:pt x="143" y="143"/>
                    <a:pt x="139" y="126"/>
                    <a:pt x="98" y="102"/>
                  </a:cubicBezTo>
                  <a:cubicBezTo>
                    <a:pt x="77" y="91"/>
                    <a:pt x="87" y="81"/>
                    <a:pt x="104" y="73"/>
                  </a:cubicBezTo>
                  <a:cubicBezTo>
                    <a:pt x="114" y="67"/>
                    <a:pt x="130" y="60"/>
                    <a:pt x="142" y="60"/>
                  </a:cubicBezTo>
                  <a:cubicBezTo>
                    <a:pt x="149" y="60"/>
                    <a:pt x="154" y="62"/>
                    <a:pt x="157" y="67"/>
                  </a:cubicBezTo>
                  <a:cubicBezTo>
                    <a:pt x="165" y="81"/>
                    <a:pt x="178" y="85"/>
                    <a:pt x="193" y="85"/>
                  </a:cubicBezTo>
                  <a:cubicBezTo>
                    <a:pt x="209" y="85"/>
                    <a:pt x="228" y="80"/>
                    <a:pt x="244" y="80"/>
                  </a:cubicBezTo>
                  <a:cubicBezTo>
                    <a:pt x="249" y="80"/>
                    <a:pt x="253" y="80"/>
                    <a:pt x="257" y="81"/>
                  </a:cubicBezTo>
                  <a:cubicBezTo>
                    <a:pt x="261" y="83"/>
                    <a:pt x="265" y="84"/>
                    <a:pt x="269" y="84"/>
                  </a:cubicBezTo>
                  <a:cubicBezTo>
                    <a:pt x="279" y="84"/>
                    <a:pt x="288" y="78"/>
                    <a:pt x="288" y="70"/>
                  </a:cubicBezTo>
                  <a:cubicBezTo>
                    <a:pt x="291" y="62"/>
                    <a:pt x="282" y="55"/>
                    <a:pt x="266" y="55"/>
                  </a:cubicBezTo>
                  <a:cubicBezTo>
                    <a:pt x="263" y="55"/>
                    <a:pt x="260" y="55"/>
                    <a:pt x="257" y="56"/>
                  </a:cubicBezTo>
                  <a:cubicBezTo>
                    <a:pt x="246" y="57"/>
                    <a:pt x="238" y="58"/>
                    <a:pt x="231" y="58"/>
                  </a:cubicBezTo>
                  <a:cubicBezTo>
                    <a:pt x="199" y="58"/>
                    <a:pt x="218" y="43"/>
                    <a:pt x="233" y="28"/>
                  </a:cubicBezTo>
                  <a:cubicBezTo>
                    <a:pt x="247" y="14"/>
                    <a:pt x="229"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27" name="Google Shape;4527;p15"/>
            <p:cNvSpPr/>
            <p:nvPr/>
          </p:nvSpPr>
          <p:spPr>
            <a:xfrm>
              <a:off x="5412625" y="777775"/>
              <a:ext cx="9375" cy="1350"/>
            </a:xfrm>
            <a:custGeom>
              <a:avLst/>
              <a:gdLst/>
              <a:ahLst/>
              <a:cxnLst/>
              <a:rect l="l" t="t" r="r" b="b"/>
              <a:pathLst>
                <a:path w="375" h="54" extrusionOk="0">
                  <a:moveTo>
                    <a:pt x="375" y="0"/>
                  </a:moveTo>
                  <a:lnTo>
                    <a:pt x="375" y="0"/>
                  </a:lnTo>
                  <a:cubicBezTo>
                    <a:pt x="250" y="7"/>
                    <a:pt x="139" y="15"/>
                    <a:pt x="28" y="21"/>
                  </a:cubicBezTo>
                  <a:cubicBezTo>
                    <a:pt x="11" y="21"/>
                    <a:pt x="0" y="28"/>
                    <a:pt x="0" y="39"/>
                  </a:cubicBezTo>
                  <a:cubicBezTo>
                    <a:pt x="0" y="49"/>
                    <a:pt x="18" y="49"/>
                    <a:pt x="35" y="53"/>
                  </a:cubicBezTo>
                  <a:cubicBezTo>
                    <a:pt x="47" y="54"/>
                    <a:pt x="60" y="54"/>
                    <a:pt x="72" y="54"/>
                  </a:cubicBezTo>
                  <a:cubicBezTo>
                    <a:pt x="131" y="54"/>
                    <a:pt x="190" y="48"/>
                    <a:pt x="250" y="42"/>
                  </a:cubicBezTo>
                  <a:cubicBezTo>
                    <a:pt x="292" y="39"/>
                    <a:pt x="337" y="35"/>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28" name="Google Shape;4528;p15"/>
            <p:cNvSpPr/>
            <p:nvPr/>
          </p:nvSpPr>
          <p:spPr>
            <a:xfrm>
              <a:off x="5437675" y="791075"/>
              <a:ext cx="8200" cy="1250"/>
            </a:xfrm>
            <a:custGeom>
              <a:avLst/>
              <a:gdLst/>
              <a:ahLst/>
              <a:cxnLst/>
              <a:rect l="l" t="t" r="r" b="b"/>
              <a:pathLst>
                <a:path w="328" h="50" extrusionOk="0">
                  <a:moveTo>
                    <a:pt x="165" y="0"/>
                  </a:moveTo>
                  <a:cubicBezTo>
                    <a:pt x="153" y="0"/>
                    <a:pt x="141" y="1"/>
                    <a:pt x="129" y="3"/>
                  </a:cubicBezTo>
                  <a:lnTo>
                    <a:pt x="84" y="3"/>
                  </a:lnTo>
                  <a:cubicBezTo>
                    <a:pt x="75" y="3"/>
                    <a:pt x="64" y="3"/>
                    <a:pt x="54" y="3"/>
                  </a:cubicBezTo>
                  <a:cubicBezTo>
                    <a:pt x="33" y="3"/>
                    <a:pt x="13" y="4"/>
                    <a:pt x="8" y="13"/>
                  </a:cubicBezTo>
                  <a:cubicBezTo>
                    <a:pt x="1" y="37"/>
                    <a:pt x="50" y="34"/>
                    <a:pt x="77" y="41"/>
                  </a:cubicBezTo>
                  <a:cubicBezTo>
                    <a:pt x="87" y="44"/>
                    <a:pt x="101" y="46"/>
                    <a:pt x="111" y="46"/>
                  </a:cubicBezTo>
                  <a:cubicBezTo>
                    <a:pt x="115" y="46"/>
                    <a:pt x="119" y="46"/>
                    <a:pt x="122" y="45"/>
                  </a:cubicBezTo>
                  <a:cubicBezTo>
                    <a:pt x="145" y="38"/>
                    <a:pt x="167" y="35"/>
                    <a:pt x="189" y="35"/>
                  </a:cubicBezTo>
                  <a:cubicBezTo>
                    <a:pt x="214" y="35"/>
                    <a:pt x="239" y="39"/>
                    <a:pt x="265" y="45"/>
                  </a:cubicBezTo>
                  <a:cubicBezTo>
                    <a:pt x="274" y="46"/>
                    <a:pt x="287" y="49"/>
                    <a:pt x="297" y="49"/>
                  </a:cubicBezTo>
                  <a:cubicBezTo>
                    <a:pt x="306" y="49"/>
                    <a:pt x="313" y="47"/>
                    <a:pt x="316" y="41"/>
                  </a:cubicBezTo>
                  <a:cubicBezTo>
                    <a:pt x="327" y="24"/>
                    <a:pt x="310" y="13"/>
                    <a:pt x="275" y="10"/>
                  </a:cubicBezTo>
                  <a:cubicBezTo>
                    <a:pt x="238" y="7"/>
                    <a:pt x="202"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29" name="Google Shape;4529;p15"/>
            <p:cNvSpPr/>
            <p:nvPr/>
          </p:nvSpPr>
          <p:spPr>
            <a:xfrm>
              <a:off x="5451825" y="783325"/>
              <a:ext cx="11725" cy="4325"/>
            </a:xfrm>
            <a:custGeom>
              <a:avLst/>
              <a:gdLst/>
              <a:ahLst/>
              <a:cxnLst/>
              <a:rect l="l" t="t" r="r" b="b"/>
              <a:pathLst>
                <a:path w="469" h="173" extrusionOk="0">
                  <a:moveTo>
                    <a:pt x="220" y="1"/>
                  </a:moveTo>
                  <a:cubicBezTo>
                    <a:pt x="212" y="1"/>
                    <a:pt x="206" y="4"/>
                    <a:pt x="202" y="11"/>
                  </a:cubicBezTo>
                  <a:cubicBezTo>
                    <a:pt x="171" y="52"/>
                    <a:pt x="118" y="81"/>
                    <a:pt x="28" y="84"/>
                  </a:cubicBezTo>
                  <a:cubicBezTo>
                    <a:pt x="11" y="84"/>
                    <a:pt x="0" y="97"/>
                    <a:pt x="4" y="108"/>
                  </a:cubicBezTo>
                  <a:cubicBezTo>
                    <a:pt x="8" y="108"/>
                    <a:pt x="8" y="112"/>
                    <a:pt x="4" y="112"/>
                  </a:cubicBezTo>
                  <a:cubicBezTo>
                    <a:pt x="43" y="152"/>
                    <a:pt x="94" y="173"/>
                    <a:pt x="152" y="173"/>
                  </a:cubicBezTo>
                  <a:cubicBezTo>
                    <a:pt x="192" y="173"/>
                    <a:pt x="236" y="163"/>
                    <a:pt x="281" y="143"/>
                  </a:cubicBezTo>
                  <a:cubicBezTo>
                    <a:pt x="287" y="143"/>
                    <a:pt x="293" y="142"/>
                    <a:pt x="298" y="142"/>
                  </a:cubicBezTo>
                  <a:cubicBezTo>
                    <a:pt x="337" y="142"/>
                    <a:pt x="374" y="154"/>
                    <a:pt x="413" y="157"/>
                  </a:cubicBezTo>
                  <a:cubicBezTo>
                    <a:pt x="419" y="157"/>
                    <a:pt x="425" y="158"/>
                    <a:pt x="431" y="158"/>
                  </a:cubicBezTo>
                  <a:cubicBezTo>
                    <a:pt x="451" y="158"/>
                    <a:pt x="466" y="153"/>
                    <a:pt x="469" y="139"/>
                  </a:cubicBezTo>
                  <a:cubicBezTo>
                    <a:pt x="469" y="126"/>
                    <a:pt x="445" y="122"/>
                    <a:pt x="424" y="122"/>
                  </a:cubicBezTo>
                  <a:cubicBezTo>
                    <a:pt x="414" y="123"/>
                    <a:pt x="405" y="123"/>
                    <a:pt x="395" y="123"/>
                  </a:cubicBezTo>
                  <a:cubicBezTo>
                    <a:pt x="348" y="123"/>
                    <a:pt x="304" y="117"/>
                    <a:pt x="261" y="108"/>
                  </a:cubicBezTo>
                  <a:lnTo>
                    <a:pt x="264" y="105"/>
                  </a:lnTo>
                  <a:cubicBezTo>
                    <a:pt x="247" y="81"/>
                    <a:pt x="208" y="60"/>
                    <a:pt x="261" y="32"/>
                  </a:cubicBezTo>
                  <a:cubicBezTo>
                    <a:pt x="275" y="25"/>
                    <a:pt x="254" y="11"/>
                    <a:pt x="237" y="4"/>
                  </a:cubicBezTo>
                  <a:cubicBezTo>
                    <a:pt x="230" y="2"/>
                    <a:pt x="225"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0" name="Google Shape;4530;p15"/>
            <p:cNvSpPr/>
            <p:nvPr/>
          </p:nvSpPr>
          <p:spPr>
            <a:xfrm>
              <a:off x="5713450" y="677875"/>
              <a:ext cx="4500" cy="2100"/>
            </a:xfrm>
            <a:custGeom>
              <a:avLst/>
              <a:gdLst/>
              <a:ahLst/>
              <a:cxnLst/>
              <a:rect l="l" t="t" r="r" b="b"/>
              <a:pathLst>
                <a:path w="180" h="84" extrusionOk="0">
                  <a:moveTo>
                    <a:pt x="13" y="1"/>
                  </a:moveTo>
                  <a:cubicBezTo>
                    <a:pt x="6" y="1"/>
                    <a:pt x="1" y="4"/>
                    <a:pt x="2" y="14"/>
                  </a:cubicBezTo>
                  <a:cubicBezTo>
                    <a:pt x="5" y="33"/>
                    <a:pt x="0" y="60"/>
                    <a:pt x="56" y="60"/>
                  </a:cubicBezTo>
                  <a:cubicBezTo>
                    <a:pt x="62" y="60"/>
                    <a:pt x="68" y="60"/>
                    <a:pt x="76" y="59"/>
                  </a:cubicBezTo>
                  <a:cubicBezTo>
                    <a:pt x="79" y="59"/>
                    <a:pt x="83" y="58"/>
                    <a:pt x="86" y="58"/>
                  </a:cubicBezTo>
                  <a:cubicBezTo>
                    <a:pt x="112" y="58"/>
                    <a:pt x="122" y="70"/>
                    <a:pt x="138" y="80"/>
                  </a:cubicBezTo>
                  <a:cubicBezTo>
                    <a:pt x="145" y="83"/>
                    <a:pt x="159" y="83"/>
                    <a:pt x="169" y="83"/>
                  </a:cubicBezTo>
                  <a:cubicBezTo>
                    <a:pt x="180" y="80"/>
                    <a:pt x="180" y="73"/>
                    <a:pt x="180" y="69"/>
                  </a:cubicBezTo>
                  <a:cubicBezTo>
                    <a:pt x="176" y="35"/>
                    <a:pt x="117" y="6"/>
                    <a:pt x="51" y="3"/>
                  </a:cubicBezTo>
                  <a:cubicBezTo>
                    <a:pt x="49" y="5"/>
                    <a:pt x="47" y="6"/>
                    <a:pt x="43" y="6"/>
                  </a:cubicBezTo>
                  <a:cubicBezTo>
                    <a:pt x="34" y="6"/>
                    <a:pt x="2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1" name="Google Shape;4531;p15"/>
            <p:cNvSpPr/>
            <p:nvPr/>
          </p:nvSpPr>
          <p:spPr>
            <a:xfrm>
              <a:off x="5481400" y="695975"/>
              <a:ext cx="7750" cy="1600"/>
            </a:xfrm>
            <a:custGeom>
              <a:avLst/>
              <a:gdLst/>
              <a:ahLst/>
              <a:cxnLst/>
              <a:rect l="l" t="t" r="r" b="b"/>
              <a:pathLst>
                <a:path w="310" h="64" extrusionOk="0">
                  <a:moveTo>
                    <a:pt x="165" y="0"/>
                  </a:moveTo>
                  <a:cubicBezTo>
                    <a:pt x="117" y="0"/>
                    <a:pt x="77" y="26"/>
                    <a:pt x="28" y="26"/>
                  </a:cubicBezTo>
                  <a:cubicBezTo>
                    <a:pt x="24" y="26"/>
                    <a:pt x="19" y="26"/>
                    <a:pt x="14" y="25"/>
                  </a:cubicBezTo>
                  <a:cubicBezTo>
                    <a:pt x="4" y="25"/>
                    <a:pt x="0" y="49"/>
                    <a:pt x="14" y="49"/>
                  </a:cubicBezTo>
                  <a:cubicBezTo>
                    <a:pt x="47" y="51"/>
                    <a:pt x="79" y="63"/>
                    <a:pt x="111" y="63"/>
                  </a:cubicBezTo>
                  <a:cubicBezTo>
                    <a:pt x="130" y="63"/>
                    <a:pt x="149" y="59"/>
                    <a:pt x="167" y="46"/>
                  </a:cubicBezTo>
                  <a:cubicBezTo>
                    <a:pt x="176" y="42"/>
                    <a:pt x="185" y="41"/>
                    <a:pt x="194" y="41"/>
                  </a:cubicBezTo>
                  <a:cubicBezTo>
                    <a:pt x="219" y="41"/>
                    <a:pt x="244" y="51"/>
                    <a:pt x="271" y="51"/>
                  </a:cubicBezTo>
                  <a:cubicBezTo>
                    <a:pt x="283" y="51"/>
                    <a:pt x="296" y="49"/>
                    <a:pt x="309" y="43"/>
                  </a:cubicBezTo>
                  <a:lnTo>
                    <a:pt x="309" y="43"/>
                  </a:lnTo>
                  <a:cubicBezTo>
                    <a:pt x="306" y="43"/>
                    <a:pt x="303" y="43"/>
                    <a:pt x="300" y="43"/>
                  </a:cubicBezTo>
                  <a:cubicBezTo>
                    <a:pt x="246" y="43"/>
                    <a:pt x="238" y="15"/>
                    <a:pt x="198" y="4"/>
                  </a:cubicBezTo>
                  <a:cubicBezTo>
                    <a:pt x="187" y="1"/>
                    <a:pt x="176"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2" name="Google Shape;4532;p15"/>
            <p:cNvSpPr/>
            <p:nvPr/>
          </p:nvSpPr>
          <p:spPr>
            <a:xfrm>
              <a:off x="5546200" y="862850"/>
              <a:ext cx="12000" cy="3725"/>
            </a:xfrm>
            <a:custGeom>
              <a:avLst/>
              <a:gdLst/>
              <a:ahLst/>
              <a:cxnLst/>
              <a:rect l="l" t="t" r="r" b="b"/>
              <a:pathLst>
                <a:path w="480" h="149" extrusionOk="0">
                  <a:moveTo>
                    <a:pt x="404" y="1"/>
                  </a:moveTo>
                  <a:cubicBezTo>
                    <a:pt x="402" y="1"/>
                    <a:pt x="400" y="1"/>
                    <a:pt x="399" y="1"/>
                  </a:cubicBezTo>
                  <a:cubicBezTo>
                    <a:pt x="377" y="13"/>
                    <a:pt x="356" y="16"/>
                    <a:pt x="334" y="16"/>
                  </a:cubicBezTo>
                  <a:cubicBezTo>
                    <a:pt x="300" y="16"/>
                    <a:pt x="266" y="8"/>
                    <a:pt x="232" y="8"/>
                  </a:cubicBezTo>
                  <a:cubicBezTo>
                    <a:pt x="229" y="8"/>
                    <a:pt x="225" y="8"/>
                    <a:pt x="222" y="8"/>
                  </a:cubicBezTo>
                  <a:cubicBezTo>
                    <a:pt x="204" y="5"/>
                    <a:pt x="184" y="1"/>
                    <a:pt x="166" y="1"/>
                  </a:cubicBezTo>
                  <a:cubicBezTo>
                    <a:pt x="149" y="1"/>
                    <a:pt x="134" y="4"/>
                    <a:pt x="125" y="15"/>
                  </a:cubicBezTo>
                  <a:cubicBezTo>
                    <a:pt x="101" y="50"/>
                    <a:pt x="0" y="64"/>
                    <a:pt x="28" y="112"/>
                  </a:cubicBezTo>
                  <a:cubicBezTo>
                    <a:pt x="31" y="115"/>
                    <a:pt x="14" y="122"/>
                    <a:pt x="4" y="126"/>
                  </a:cubicBezTo>
                  <a:cubicBezTo>
                    <a:pt x="42" y="136"/>
                    <a:pt x="80" y="136"/>
                    <a:pt x="114" y="143"/>
                  </a:cubicBezTo>
                  <a:cubicBezTo>
                    <a:pt x="132" y="145"/>
                    <a:pt x="152" y="148"/>
                    <a:pt x="170" y="148"/>
                  </a:cubicBezTo>
                  <a:cubicBezTo>
                    <a:pt x="189" y="148"/>
                    <a:pt x="206" y="144"/>
                    <a:pt x="215" y="130"/>
                  </a:cubicBezTo>
                  <a:cubicBezTo>
                    <a:pt x="226" y="109"/>
                    <a:pt x="250" y="80"/>
                    <a:pt x="170" y="74"/>
                  </a:cubicBezTo>
                  <a:cubicBezTo>
                    <a:pt x="159" y="74"/>
                    <a:pt x="128" y="67"/>
                    <a:pt x="135" y="53"/>
                  </a:cubicBezTo>
                  <a:cubicBezTo>
                    <a:pt x="218" y="53"/>
                    <a:pt x="222" y="53"/>
                    <a:pt x="250" y="80"/>
                  </a:cubicBezTo>
                  <a:cubicBezTo>
                    <a:pt x="256" y="89"/>
                    <a:pt x="264" y="95"/>
                    <a:pt x="276" y="95"/>
                  </a:cubicBezTo>
                  <a:cubicBezTo>
                    <a:pt x="279" y="95"/>
                    <a:pt x="281" y="95"/>
                    <a:pt x="284" y="95"/>
                  </a:cubicBezTo>
                  <a:cubicBezTo>
                    <a:pt x="302" y="91"/>
                    <a:pt x="319" y="85"/>
                    <a:pt x="323" y="74"/>
                  </a:cubicBezTo>
                  <a:cubicBezTo>
                    <a:pt x="323" y="67"/>
                    <a:pt x="316" y="60"/>
                    <a:pt x="298" y="56"/>
                  </a:cubicBezTo>
                  <a:cubicBezTo>
                    <a:pt x="278" y="50"/>
                    <a:pt x="253" y="56"/>
                    <a:pt x="239" y="46"/>
                  </a:cubicBezTo>
                  <a:lnTo>
                    <a:pt x="239" y="46"/>
                  </a:lnTo>
                  <a:cubicBezTo>
                    <a:pt x="244" y="47"/>
                    <a:pt x="249" y="47"/>
                    <a:pt x="253" y="47"/>
                  </a:cubicBezTo>
                  <a:cubicBezTo>
                    <a:pt x="285" y="47"/>
                    <a:pt x="317" y="41"/>
                    <a:pt x="348" y="41"/>
                  </a:cubicBezTo>
                  <a:cubicBezTo>
                    <a:pt x="363" y="41"/>
                    <a:pt x="378" y="42"/>
                    <a:pt x="392" y="46"/>
                  </a:cubicBezTo>
                  <a:cubicBezTo>
                    <a:pt x="404" y="50"/>
                    <a:pt x="414" y="51"/>
                    <a:pt x="423" y="51"/>
                  </a:cubicBezTo>
                  <a:cubicBezTo>
                    <a:pt x="439" y="51"/>
                    <a:pt x="453" y="47"/>
                    <a:pt x="468" y="43"/>
                  </a:cubicBezTo>
                  <a:cubicBezTo>
                    <a:pt x="479" y="39"/>
                    <a:pt x="479" y="29"/>
                    <a:pt x="472" y="22"/>
                  </a:cubicBezTo>
                  <a:cubicBezTo>
                    <a:pt x="457" y="13"/>
                    <a:pt x="420"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3" name="Google Shape;4533;p15"/>
            <p:cNvSpPr/>
            <p:nvPr/>
          </p:nvSpPr>
          <p:spPr>
            <a:xfrm>
              <a:off x="6001800" y="852950"/>
              <a:ext cx="6425" cy="2050"/>
            </a:xfrm>
            <a:custGeom>
              <a:avLst/>
              <a:gdLst/>
              <a:ahLst/>
              <a:cxnLst/>
              <a:rect l="l" t="t" r="r" b="b"/>
              <a:pathLst>
                <a:path w="257" h="82" extrusionOk="0">
                  <a:moveTo>
                    <a:pt x="18" y="0"/>
                  </a:moveTo>
                  <a:cubicBezTo>
                    <a:pt x="16" y="0"/>
                    <a:pt x="13" y="1"/>
                    <a:pt x="11" y="2"/>
                  </a:cubicBezTo>
                  <a:cubicBezTo>
                    <a:pt x="0" y="2"/>
                    <a:pt x="0" y="9"/>
                    <a:pt x="0" y="15"/>
                  </a:cubicBezTo>
                  <a:cubicBezTo>
                    <a:pt x="4" y="47"/>
                    <a:pt x="56" y="78"/>
                    <a:pt x="108" y="78"/>
                  </a:cubicBezTo>
                  <a:cubicBezTo>
                    <a:pt x="109" y="77"/>
                    <a:pt x="111" y="76"/>
                    <a:pt x="113" y="76"/>
                  </a:cubicBezTo>
                  <a:cubicBezTo>
                    <a:pt x="121" y="76"/>
                    <a:pt x="133" y="81"/>
                    <a:pt x="141" y="81"/>
                  </a:cubicBezTo>
                  <a:cubicBezTo>
                    <a:pt x="147" y="81"/>
                    <a:pt x="151" y="78"/>
                    <a:pt x="149" y="68"/>
                  </a:cubicBezTo>
                  <a:cubicBezTo>
                    <a:pt x="146" y="60"/>
                    <a:pt x="146" y="50"/>
                    <a:pt x="146" y="43"/>
                  </a:cubicBezTo>
                  <a:lnTo>
                    <a:pt x="146" y="43"/>
                  </a:lnTo>
                  <a:cubicBezTo>
                    <a:pt x="160" y="50"/>
                    <a:pt x="181" y="53"/>
                    <a:pt x="202" y="53"/>
                  </a:cubicBezTo>
                  <a:cubicBezTo>
                    <a:pt x="205" y="54"/>
                    <a:pt x="209" y="54"/>
                    <a:pt x="213" y="54"/>
                  </a:cubicBezTo>
                  <a:cubicBezTo>
                    <a:pt x="236" y="54"/>
                    <a:pt x="257" y="45"/>
                    <a:pt x="250" y="29"/>
                  </a:cubicBezTo>
                  <a:cubicBezTo>
                    <a:pt x="247" y="17"/>
                    <a:pt x="242" y="1"/>
                    <a:pt x="198" y="1"/>
                  </a:cubicBezTo>
                  <a:cubicBezTo>
                    <a:pt x="193" y="1"/>
                    <a:pt x="187" y="1"/>
                    <a:pt x="181" y="2"/>
                  </a:cubicBezTo>
                  <a:cubicBezTo>
                    <a:pt x="164" y="2"/>
                    <a:pt x="115" y="2"/>
                    <a:pt x="115" y="19"/>
                  </a:cubicBezTo>
                  <a:cubicBezTo>
                    <a:pt x="115" y="19"/>
                    <a:pt x="115" y="23"/>
                    <a:pt x="119" y="23"/>
                  </a:cubicBezTo>
                  <a:lnTo>
                    <a:pt x="91" y="23"/>
                  </a:lnTo>
                  <a:cubicBezTo>
                    <a:pt x="87" y="23"/>
                    <a:pt x="84" y="23"/>
                    <a:pt x="80" y="23"/>
                  </a:cubicBezTo>
                  <a:cubicBezTo>
                    <a:pt x="57" y="23"/>
                    <a:pt x="48" y="14"/>
                    <a:pt x="35" y="5"/>
                  </a:cubicBezTo>
                  <a:cubicBezTo>
                    <a:pt x="31" y="3"/>
                    <a:pt x="24"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4" name="Google Shape;4534;p15"/>
            <p:cNvSpPr/>
            <p:nvPr/>
          </p:nvSpPr>
          <p:spPr>
            <a:xfrm>
              <a:off x="5507600" y="726400"/>
              <a:ext cx="5200" cy="1625"/>
            </a:xfrm>
            <a:custGeom>
              <a:avLst/>
              <a:gdLst/>
              <a:ahLst/>
              <a:cxnLst/>
              <a:rect l="l" t="t" r="r" b="b"/>
              <a:pathLst>
                <a:path w="208" h="65" extrusionOk="0">
                  <a:moveTo>
                    <a:pt x="46" y="1"/>
                  </a:moveTo>
                  <a:cubicBezTo>
                    <a:pt x="32" y="1"/>
                    <a:pt x="19" y="4"/>
                    <a:pt x="11" y="12"/>
                  </a:cubicBezTo>
                  <a:cubicBezTo>
                    <a:pt x="1" y="30"/>
                    <a:pt x="21" y="33"/>
                    <a:pt x="49" y="36"/>
                  </a:cubicBezTo>
                  <a:cubicBezTo>
                    <a:pt x="52" y="36"/>
                    <a:pt x="55" y="40"/>
                    <a:pt x="59" y="43"/>
                  </a:cubicBezTo>
                  <a:cubicBezTo>
                    <a:pt x="68" y="60"/>
                    <a:pt x="84" y="65"/>
                    <a:pt x="103" y="65"/>
                  </a:cubicBezTo>
                  <a:cubicBezTo>
                    <a:pt x="122" y="65"/>
                    <a:pt x="143" y="60"/>
                    <a:pt x="160" y="60"/>
                  </a:cubicBezTo>
                  <a:cubicBezTo>
                    <a:pt x="163" y="61"/>
                    <a:pt x="167" y="61"/>
                    <a:pt x="169" y="61"/>
                  </a:cubicBezTo>
                  <a:cubicBezTo>
                    <a:pt x="193" y="61"/>
                    <a:pt x="187" y="49"/>
                    <a:pt x="184" y="40"/>
                  </a:cubicBezTo>
                  <a:cubicBezTo>
                    <a:pt x="184" y="29"/>
                    <a:pt x="207" y="5"/>
                    <a:pt x="179" y="5"/>
                  </a:cubicBezTo>
                  <a:cubicBezTo>
                    <a:pt x="173" y="5"/>
                    <a:pt x="165" y="6"/>
                    <a:pt x="153" y="9"/>
                  </a:cubicBezTo>
                  <a:cubicBezTo>
                    <a:pt x="138" y="11"/>
                    <a:pt x="127" y="12"/>
                    <a:pt x="118" y="12"/>
                  </a:cubicBezTo>
                  <a:cubicBezTo>
                    <a:pt x="102" y="12"/>
                    <a:pt x="90" y="10"/>
                    <a:pt x="73" y="5"/>
                  </a:cubicBezTo>
                  <a:cubicBezTo>
                    <a:pt x="66" y="2"/>
                    <a:pt x="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5" name="Google Shape;4535;p15"/>
            <p:cNvSpPr/>
            <p:nvPr/>
          </p:nvSpPr>
          <p:spPr>
            <a:xfrm>
              <a:off x="5400725" y="717350"/>
              <a:ext cx="7825" cy="375"/>
            </a:xfrm>
            <a:custGeom>
              <a:avLst/>
              <a:gdLst/>
              <a:ahLst/>
              <a:cxnLst/>
              <a:rect l="l" t="t" r="r" b="b"/>
              <a:pathLst>
                <a:path w="313" h="15" extrusionOk="0">
                  <a:moveTo>
                    <a:pt x="132" y="0"/>
                  </a:moveTo>
                  <a:cubicBezTo>
                    <a:pt x="88" y="0"/>
                    <a:pt x="44" y="2"/>
                    <a:pt x="1" y="6"/>
                  </a:cubicBezTo>
                  <a:cubicBezTo>
                    <a:pt x="48" y="13"/>
                    <a:pt x="96" y="15"/>
                    <a:pt x="143" y="15"/>
                  </a:cubicBezTo>
                  <a:cubicBezTo>
                    <a:pt x="200" y="15"/>
                    <a:pt x="256" y="12"/>
                    <a:pt x="313" y="9"/>
                  </a:cubicBezTo>
                  <a:cubicBezTo>
                    <a:pt x="252" y="4"/>
                    <a:pt x="192"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6" name="Google Shape;4536;p15"/>
            <p:cNvSpPr/>
            <p:nvPr/>
          </p:nvSpPr>
          <p:spPr>
            <a:xfrm>
              <a:off x="5447225" y="734275"/>
              <a:ext cx="5050" cy="1125"/>
            </a:xfrm>
            <a:custGeom>
              <a:avLst/>
              <a:gdLst/>
              <a:ahLst/>
              <a:cxnLst/>
              <a:rect l="l" t="t" r="r" b="b"/>
              <a:pathLst>
                <a:path w="202" h="45" extrusionOk="0">
                  <a:moveTo>
                    <a:pt x="160" y="1"/>
                  </a:moveTo>
                  <a:cubicBezTo>
                    <a:pt x="146" y="1"/>
                    <a:pt x="129" y="6"/>
                    <a:pt x="115" y="9"/>
                  </a:cubicBezTo>
                  <a:cubicBezTo>
                    <a:pt x="100" y="12"/>
                    <a:pt x="83" y="20"/>
                    <a:pt x="72" y="20"/>
                  </a:cubicBezTo>
                  <a:cubicBezTo>
                    <a:pt x="70" y="20"/>
                    <a:pt x="68" y="20"/>
                    <a:pt x="67" y="19"/>
                  </a:cubicBezTo>
                  <a:cubicBezTo>
                    <a:pt x="53" y="17"/>
                    <a:pt x="36" y="12"/>
                    <a:pt x="23" y="12"/>
                  </a:cubicBezTo>
                  <a:cubicBezTo>
                    <a:pt x="14" y="12"/>
                    <a:pt x="7" y="15"/>
                    <a:pt x="4" y="24"/>
                  </a:cubicBezTo>
                  <a:cubicBezTo>
                    <a:pt x="1" y="35"/>
                    <a:pt x="11" y="37"/>
                    <a:pt x="25" y="37"/>
                  </a:cubicBezTo>
                  <a:cubicBezTo>
                    <a:pt x="32" y="37"/>
                    <a:pt x="40" y="37"/>
                    <a:pt x="47" y="37"/>
                  </a:cubicBezTo>
                  <a:cubicBezTo>
                    <a:pt x="56" y="37"/>
                    <a:pt x="64" y="37"/>
                    <a:pt x="70" y="40"/>
                  </a:cubicBezTo>
                  <a:cubicBezTo>
                    <a:pt x="80" y="40"/>
                    <a:pt x="91" y="40"/>
                    <a:pt x="105" y="44"/>
                  </a:cubicBezTo>
                  <a:cubicBezTo>
                    <a:pt x="115" y="44"/>
                    <a:pt x="129" y="40"/>
                    <a:pt x="139" y="37"/>
                  </a:cubicBezTo>
                  <a:cubicBezTo>
                    <a:pt x="157" y="30"/>
                    <a:pt x="202" y="30"/>
                    <a:pt x="188" y="13"/>
                  </a:cubicBezTo>
                  <a:cubicBezTo>
                    <a:pt x="182" y="4"/>
                    <a:pt x="172"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7" name="Google Shape;4537;p15"/>
            <p:cNvSpPr/>
            <p:nvPr/>
          </p:nvSpPr>
          <p:spPr>
            <a:xfrm>
              <a:off x="5558175" y="864125"/>
              <a:ext cx="5225" cy="875"/>
            </a:xfrm>
            <a:custGeom>
              <a:avLst/>
              <a:gdLst/>
              <a:ahLst/>
              <a:cxnLst/>
              <a:rect l="l" t="t" r="r" b="b"/>
              <a:pathLst>
                <a:path w="209" h="35" extrusionOk="0">
                  <a:moveTo>
                    <a:pt x="173" y="0"/>
                  </a:moveTo>
                  <a:cubicBezTo>
                    <a:pt x="164" y="0"/>
                    <a:pt x="154" y="2"/>
                    <a:pt x="146" y="5"/>
                  </a:cubicBezTo>
                  <a:cubicBezTo>
                    <a:pt x="107" y="13"/>
                    <a:pt x="69" y="13"/>
                    <a:pt x="34" y="13"/>
                  </a:cubicBezTo>
                  <a:cubicBezTo>
                    <a:pt x="18" y="13"/>
                    <a:pt x="0" y="16"/>
                    <a:pt x="3" y="26"/>
                  </a:cubicBezTo>
                  <a:cubicBezTo>
                    <a:pt x="5" y="33"/>
                    <a:pt x="12" y="34"/>
                    <a:pt x="19" y="34"/>
                  </a:cubicBezTo>
                  <a:cubicBezTo>
                    <a:pt x="24" y="34"/>
                    <a:pt x="29" y="34"/>
                    <a:pt x="34" y="34"/>
                  </a:cubicBezTo>
                  <a:cubicBezTo>
                    <a:pt x="54" y="30"/>
                    <a:pt x="75" y="29"/>
                    <a:pt x="95" y="29"/>
                  </a:cubicBezTo>
                  <a:cubicBezTo>
                    <a:pt x="113" y="29"/>
                    <a:pt x="131" y="29"/>
                    <a:pt x="149" y="29"/>
                  </a:cubicBezTo>
                  <a:cubicBezTo>
                    <a:pt x="154" y="32"/>
                    <a:pt x="159" y="33"/>
                    <a:pt x="164" y="33"/>
                  </a:cubicBezTo>
                  <a:cubicBezTo>
                    <a:pt x="176" y="33"/>
                    <a:pt x="187" y="27"/>
                    <a:pt x="194" y="23"/>
                  </a:cubicBezTo>
                  <a:cubicBezTo>
                    <a:pt x="205" y="16"/>
                    <a:pt x="208" y="9"/>
                    <a:pt x="197" y="5"/>
                  </a:cubicBezTo>
                  <a:cubicBezTo>
                    <a:pt x="191" y="2"/>
                    <a:pt x="182"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8" name="Google Shape;4538;p15"/>
            <p:cNvSpPr/>
            <p:nvPr/>
          </p:nvSpPr>
          <p:spPr>
            <a:xfrm>
              <a:off x="5573075" y="683475"/>
              <a:ext cx="3200" cy="1125"/>
            </a:xfrm>
            <a:custGeom>
              <a:avLst/>
              <a:gdLst/>
              <a:ahLst/>
              <a:cxnLst/>
              <a:rect l="l" t="t" r="r" b="b"/>
              <a:pathLst>
                <a:path w="128" h="45" extrusionOk="0">
                  <a:moveTo>
                    <a:pt x="93" y="1"/>
                  </a:moveTo>
                  <a:cubicBezTo>
                    <a:pt x="90" y="1"/>
                    <a:pt x="87" y="1"/>
                    <a:pt x="83" y="1"/>
                  </a:cubicBezTo>
                  <a:cubicBezTo>
                    <a:pt x="53" y="5"/>
                    <a:pt x="8" y="1"/>
                    <a:pt x="4" y="22"/>
                  </a:cubicBezTo>
                  <a:cubicBezTo>
                    <a:pt x="0" y="43"/>
                    <a:pt x="53" y="40"/>
                    <a:pt x="77" y="43"/>
                  </a:cubicBezTo>
                  <a:cubicBezTo>
                    <a:pt x="81" y="44"/>
                    <a:pt x="85" y="44"/>
                    <a:pt x="90" y="44"/>
                  </a:cubicBezTo>
                  <a:cubicBezTo>
                    <a:pt x="108" y="44"/>
                    <a:pt x="128" y="39"/>
                    <a:pt x="122" y="26"/>
                  </a:cubicBezTo>
                  <a:cubicBezTo>
                    <a:pt x="116" y="13"/>
                    <a:pt x="118"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9" name="Google Shape;4539;p15"/>
            <p:cNvSpPr/>
            <p:nvPr/>
          </p:nvSpPr>
          <p:spPr>
            <a:xfrm>
              <a:off x="5905875" y="856700"/>
              <a:ext cx="3500" cy="1000"/>
            </a:xfrm>
            <a:custGeom>
              <a:avLst/>
              <a:gdLst/>
              <a:ahLst/>
              <a:cxnLst/>
              <a:rect l="l" t="t" r="r" b="b"/>
              <a:pathLst>
                <a:path w="140" h="40" extrusionOk="0">
                  <a:moveTo>
                    <a:pt x="56" y="1"/>
                  </a:moveTo>
                  <a:cubicBezTo>
                    <a:pt x="31" y="1"/>
                    <a:pt x="1" y="8"/>
                    <a:pt x="1" y="25"/>
                  </a:cubicBezTo>
                  <a:cubicBezTo>
                    <a:pt x="2" y="37"/>
                    <a:pt x="15" y="38"/>
                    <a:pt x="30" y="38"/>
                  </a:cubicBezTo>
                  <a:cubicBezTo>
                    <a:pt x="37" y="38"/>
                    <a:pt x="44" y="38"/>
                    <a:pt x="50" y="38"/>
                  </a:cubicBezTo>
                  <a:cubicBezTo>
                    <a:pt x="56" y="38"/>
                    <a:pt x="61" y="38"/>
                    <a:pt x="66" y="39"/>
                  </a:cubicBezTo>
                  <a:cubicBezTo>
                    <a:pt x="71" y="38"/>
                    <a:pt x="76" y="37"/>
                    <a:pt x="82" y="37"/>
                  </a:cubicBezTo>
                  <a:cubicBezTo>
                    <a:pt x="92" y="37"/>
                    <a:pt x="103" y="38"/>
                    <a:pt x="112" y="38"/>
                  </a:cubicBezTo>
                  <a:cubicBezTo>
                    <a:pt x="125" y="38"/>
                    <a:pt x="135" y="36"/>
                    <a:pt x="135" y="25"/>
                  </a:cubicBezTo>
                  <a:cubicBezTo>
                    <a:pt x="140" y="1"/>
                    <a:pt x="87" y="4"/>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0" name="Google Shape;4540;p15"/>
            <p:cNvSpPr/>
            <p:nvPr/>
          </p:nvSpPr>
          <p:spPr>
            <a:xfrm>
              <a:off x="5608050" y="680725"/>
              <a:ext cx="2475" cy="1350"/>
            </a:xfrm>
            <a:custGeom>
              <a:avLst/>
              <a:gdLst/>
              <a:ahLst/>
              <a:cxnLst/>
              <a:rect l="l" t="t" r="r" b="b"/>
              <a:pathLst>
                <a:path w="99" h="54" extrusionOk="0">
                  <a:moveTo>
                    <a:pt x="38" y="1"/>
                  </a:moveTo>
                  <a:cubicBezTo>
                    <a:pt x="17" y="1"/>
                    <a:pt x="0" y="4"/>
                    <a:pt x="7" y="14"/>
                  </a:cubicBezTo>
                  <a:cubicBezTo>
                    <a:pt x="21" y="31"/>
                    <a:pt x="13" y="52"/>
                    <a:pt x="58" y="52"/>
                  </a:cubicBezTo>
                  <a:cubicBezTo>
                    <a:pt x="61" y="53"/>
                    <a:pt x="64" y="53"/>
                    <a:pt x="68" y="53"/>
                  </a:cubicBezTo>
                  <a:cubicBezTo>
                    <a:pt x="83" y="53"/>
                    <a:pt x="98" y="47"/>
                    <a:pt x="90" y="35"/>
                  </a:cubicBezTo>
                  <a:cubicBezTo>
                    <a:pt x="79" y="21"/>
                    <a:pt x="69" y="4"/>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1" name="Google Shape;4541;p15"/>
            <p:cNvSpPr/>
            <p:nvPr/>
          </p:nvSpPr>
          <p:spPr>
            <a:xfrm>
              <a:off x="5650350" y="678900"/>
              <a:ext cx="2875" cy="1175"/>
            </a:xfrm>
            <a:custGeom>
              <a:avLst/>
              <a:gdLst/>
              <a:ahLst/>
              <a:cxnLst/>
              <a:rect l="l" t="t" r="r" b="b"/>
              <a:pathLst>
                <a:path w="115" h="47" extrusionOk="0">
                  <a:moveTo>
                    <a:pt x="108" y="0"/>
                  </a:moveTo>
                  <a:lnTo>
                    <a:pt x="108" y="0"/>
                  </a:lnTo>
                  <a:cubicBezTo>
                    <a:pt x="73" y="7"/>
                    <a:pt x="49" y="11"/>
                    <a:pt x="25" y="15"/>
                  </a:cubicBezTo>
                  <a:cubicBezTo>
                    <a:pt x="8" y="18"/>
                    <a:pt x="1" y="25"/>
                    <a:pt x="1" y="32"/>
                  </a:cubicBezTo>
                  <a:cubicBezTo>
                    <a:pt x="1" y="40"/>
                    <a:pt x="8" y="46"/>
                    <a:pt x="18" y="46"/>
                  </a:cubicBezTo>
                  <a:cubicBezTo>
                    <a:pt x="20" y="46"/>
                    <a:pt x="22" y="46"/>
                    <a:pt x="25" y="45"/>
                  </a:cubicBezTo>
                  <a:cubicBezTo>
                    <a:pt x="63" y="39"/>
                    <a:pt x="115" y="39"/>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2" name="Google Shape;4542;p15"/>
            <p:cNvSpPr/>
            <p:nvPr/>
          </p:nvSpPr>
          <p:spPr>
            <a:xfrm>
              <a:off x="5439950" y="780900"/>
              <a:ext cx="1925" cy="1675"/>
            </a:xfrm>
            <a:custGeom>
              <a:avLst/>
              <a:gdLst/>
              <a:ahLst/>
              <a:cxnLst/>
              <a:rect l="l" t="t" r="r" b="b"/>
              <a:pathLst>
                <a:path w="77" h="67" extrusionOk="0">
                  <a:moveTo>
                    <a:pt x="73" y="0"/>
                  </a:moveTo>
                  <a:lnTo>
                    <a:pt x="73" y="0"/>
                  </a:lnTo>
                  <a:cubicBezTo>
                    <a:pt x="7" y="7"/>
                    <a:pt x="0" y="21"/>
                    <a:pt x="49" y="66"/>
                  </a:cubicBezTo>
                  <a:cubicBezTo>
                    <a:pt x="55" y="42"/>
                    <a:pt x="76" y="21"/>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3" name="Google Shape;4543;p15"/>
            <p:cNvSpPr/>
            <p:nvPr/>
          </p:nvSpPr>
          <p:spPr>
            <a:xfrm>
              <a:off x="5441750" y="780900"/>
              <a:ext cx="25" cy="25"/>
            </a:xfrm>
            <a:custGeom>
              <a:avLst/>
              <a:gdLst/>
              <a:ahLst/>
              <a:cxnLst/>
              <a:rect l="l" t="t" r="r" b="b"/>
              <a:pathLst>
                <a:path w="1" h="1" extrusionOk="0">
                  <a:moveTo>
                    <a:pt x="1" y="0"/>
                  </a:moveTo>
                  <a:lnTo>
                    <a:pt x="1" y="0"/>
                  </a:ln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4" name="Google Shape;4544;p15"/>
            <p:cNvSpPr/>
            <p:nvPr/>
          </p:nvSpPr>
          <p:spPr>
            <a:xfrm>
              <a:off x="5545925" y="683675"/>
              <a:ext cx="2550" cy="925"/>
            </a:xfrm>
            <a:custGeom>
              <a:avLst/>
              <a:gdLst/>
              <a:ahLst/>
              <a:cxnLst/>
              <a:rect l="l" t="t" r="r" b="b"/>
              <a:pathLst>
                <a:path w="102" h="37" extrusionOk="0">
                  <a:moveTo>
                    <a:pt x="53" y="0"/>
                  </a:moveTo>
                  <a:cubicBezTo>
                    <a:pt x="29" y="3"/>
                    <a:pt x="0" y="3"/>
                    <a:pt x="4" y="21"/>
                  </a:cubicBezTo>
                  <a:cubicBezTo>
                    <a:pt x="4" y="32"/>
                    <a:pt x="16" y="36"/>
                    <a:pt x="30" y="36"/>
                  </a:cubicBezTo>
                  <a:cubicBezTo>
                    <a:pt x="34" y="36"/>
                    <a:pt x="38" y="36"/>
                    <a:pt x="42" y="35"/>
                  </a:cubicBezTo>
                  <a:cubicBezTo>
                    <a:pt x="70" y="35"/>
                    <a:pt x="95" y="32"/>
                    <a:pt x="98" y="18"/>
                  </a:cubicBezTo>
                  <a:cubicBezTo>
                    <a:pt x="101" y="3"/>
                    <a:pt x="70" y="3"/>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5" name="Google Shape;4545;p15"/>
            <p:cNvSpPr/>
            <p:nvPr/>
          </p:nvSpPr>
          <p:spPr>
            <a:xfrm>
              <a:off x="5503775" y="784450"/>
              <a:ext cx="2375" cy="900"/>
            </a:xfrm>
            <a:custGeom>
              <a:avLst/>
              <a:gdLst/>
              <a:ahLst/>
              <a:cxnLst/>
              <a:rect l="l" t="t" r="r" b="b"/>
              <a:pathLst>
                <a:path w="95" h="36" extrusionOk="0">
                  <a:moveTo>
                    <a:pt x="42" y="1"/>
                  </a:moveTo>
                  <a:cubicBezTo>
                    <a:pt x="24" y="1"/>
                    <a:pt x="0" y="4"/>
                    <a:pt x="4" y="15"/>
                  </a:cubicBezTo>
                  <a:cubicBezTo>
                    <a:pt x="4" y="32"/>
                    <a:pt x="29" y="36"/>
                    <a:pt x="56" y="36"/>
                  </a:cubicBezTo>
                  <a:cubicBezTo>
                    <a:pt x="74" y="36"/>
                    <a:pt x="91" y="28"/>
                    <a:pt x="94" y="18"/>
                  </a:cubicBezTo>
                  <a:cubicBezTo>
                    <a:pt x="87" y="4"/>
                    <a:pt x="6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6" name="Google Shape;4546;p15"/>
            <p:cNvSpPr/>
            <p:nvPr/>
          </p:nvSpPr>
          <p:spPr>
            <a:xfrm>
              <a:off x="5508975" y="724450"/>
              <a:ext cx="2300" cy="875"/>
            </a:xfrm>
            <a:custGeom>
              <a:avLst/>
              <a:gdLst/>
              <a:ahLst/>
              <a:cxnLst/>
              <a:rect l="l" t="t" r="r" b="b"/>
              <a:pathLst>
                <a:path w="92" h="35" extrusionOk="0">
                  <a:moveTo>
                    <a:pt x="45" y="0"/>
                  </a:moveTo>
                  <a:cubicBezTo>
                    <a:pt x="25" y="0"/>
                    <a:pt x="0" y="4"/>
                    <a:pt x="0" y="17"/>
                  </a:cubicBezTo>
                  <a:cubicBezTo>
                    <a:pt x="0" y="28"/>
                    <a:pt x="25" y="31"/>
                    <a:pt x="45" y="34"/>
                  </a:cubicBezTo>
                  <a:cubicBezTo>
                    <a:pt x="66" y="31"/>
                    <a:pt x="91" y="31"/>
                    <a:pt x="91" y="14"/>
                  </a:cubicBezTo>
                  <a:cubicBezTo>
                    <a:pt x="87" y="4"/>
                    <a:pt x="63" y="4"/>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7" name="Google Shape;4547;p15"/>
            <p:cNvSpPr/>
            <p:nvPr/>
          </p:nvSpPr>
          <p:spPr>
            <a:xfrm>
              <a:off x="5508725" y="856625"/>
              <a:ext cx="2350" cy="800"/>
            </a:xfrm>
            <a:custGeom>
              <a:avLst/>
              <a:gdLst/>
              <a:ahLst/>
              <a:cxnLst/>
              <a:rect l="l" t="t" r="r" b="b"/>
              <a:pathLst>
                <a:path w="94" h="32" extrusionOk="0">
                  <a:moveTo>
                    <a:pt x="60" y="1"/>
                  </a:moveTo>
                  <a:cubicBezTo>
                    <a:pt x="35" y="4"/>
                    <a:pt x="7" y="11"/>
                    <a:pt x="4" y="21"/>
                  </a:cubicBezTo>
                  <a:cubicBezTo>
                    <a:pt x="1" y="31"/>
                    <a:pt x="28" y="31"/>
                    <a:pt x="45" y="31"/>
                  </a:cubicBezTo>
                  <a:cubicBezTo>
                    <a:pt x="66" y="31"/>
                    <a:pt x="90" y="31"/>
                    <a:pt x="94" y="17"/>
                  </a:cubicBezTo>
                  <a:cubicBezTo>
                    <a:pt x="94" y="7"/>
                    <a:pt x="73"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8" name="Google Shape;4548;p15"/>
            <p:cNvSpPr/>
            <p:nvPr/>
          </p:nvSpPr>
          <p:spPr>
            <a:xfrm>
              <a:off x="5434125" y="704575"/>
              <a:ext cx="2375" cy="650"/>
            </a:xfrm>
            <a:custGeom>
              <a:avLst/>
              <a:gdLst/>
              <a:ahLst/>
              <a:cxnLst/>
              <a:rect l="l" t="t" r="r" b="b"/>
              <a:pathLst>
                <a:path w="95" h="26" extrusionOk="0">
                  <a:moveTo>
                    <a:pt x="78" y="0"/>
                  </a:moveTo>
                  <a:cubicBezTo>
                    <a:pt x="65" y="0"/>
                    <a:pt x="43" y="6"/>
                    <a:pt x="0" y="18"/>
                  </a:cubicBezTo>
                  <a:cubicBezTo>
                    <a:pt x="20" y="24"/>
                    <a:pt x="41" y="26"/>
                    <a:pt x="60" y="26"/>
                  </a:cubicBezTo>
                  <a:cubicBezTo>
                    <a:pt x="72" y="26"/>
                    <a:pt x="84" y="25"/>
                    <a:pt x="94" y="25"/>
                  </a:cubicBezTo>
                  <a:cubicBezTo>
                    <a:pt x="93" y="8"/>
                    <a:pt x="92"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9" name="Google Shape;4549;p15"/>
            <p:cNvSpPr/>
            <p:nvPr/>
          </p:nvSpPr>
          <p:spPr>
            <a:xfrm>
              <a:off x="5436475" y="705200"/>
              <a:ext cx="25" cy="25"/>
            </a:xfrm>
            <a:custGeom>
              <a:avLst/>
              <a:gdLst/>
              <a:ahLst/>
              <a:cxnLst/>
              <a:rect l="l" t="t" r="r" b="b"/>
              <a:pathLst>
                <a:path w="1" h="1" extrusionOk="0">
                  <a:moveTo>
                    <a:pt x="0" y="0"/>
                  </a:moveTo>
                  <a:lnTo>
                    <a:pt x="0" y="0"/>
                  </a:ln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0" name="Google Shape;4550;p15"/>
            <p:cNvSpPr/>
            <p:nvPr/>
          </p:nvSpPr>
          <p:spPr>
            <a:xfrm>
              <a:off x="5527675" y="724950"/>
              <a:ext cx="2925" cy="1325"/>
            </a:xfrm>
            <a:custGeom>
              <a:avLst/>
              <a:gdLst/>
              <a:ahLst/>
              <a:cxnLst/>
              <a:rect l="l" t="t" r="r" b="b"/>
              <a:pathLst>
                <a:path w="117" h="53" extrusionOk="0">
                  <a:moveTo>
                    <a:pt x="40" y="0"/>
                  </a:moveTo>
                  <a:cubicBezTo>
                    <a:pt x="24" y="0"/>
                    <a:pt x="11" y="3"/>
                    <a:pt x="5" y="14"/>
                  </a:cubicBezTo>
                  <a:cubicBezTo>
                    <a:pt x="1" y="24"/>
                    <a:pt x="14" y="27"/>
                    <a:pt x="29" y="27"/>
                  </a:cubicBezTo>
                  <a:cubicBezTo>
                    <a:pt x="36" y="27"/>
                    <a:pt x="44" y="26"/>
                    <a:pt x="51" y="25"/>
                  </a:cubicBezTo>
                  <a:lnTo>
                    <a:pt x="51" y="25"/>
                  </a:lnTo>
                  <a:cubicBezTo>
                    <a:pt x="72" y="32"/>
                    <a:pt x="40" y="53"/>
                    <a:pt x="75" y="53"/>
                  </a:cubicBezTo>
                  <a:cubicBezTo>
                    <a:pt x="106" y="53"/>
                    <a:pt x="109" y="35"/>
                    <a:pt x="113" y="25"/>
                  </a:cubicBezTo>
                  <a:cubicBezTo>
                    <a:pt x="117" y="11"/>
                    <a:pt x="103" y="4"/>
                    <a:pt x="82" y="4"/>
                  </a:cubicBezTo>
                  <a:cubicBezTo>
                    <a:pt x="69" y="3"/>
                    <a:pt x="53" y="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1" name="Google Shape;4551;p15"/>
            <p:cNvSpPr/>
            <p:nvPr/>
          </p:nvSpPr>
          <p:spPr>
            <a:xfrm>
              <a:off x="5413750" y="746925"/>
              <a:ext cx="2450" cy="650"/>
            </a:xfrm>
            <a:custGeom>
              <a:avLst/>
              <a:gdLst/>
              <a:ahLst/>
              <a:cxnLst/>
              <a:rect l="l" t="t" r="r" b="b"/>
              <a:pathLst>
                <a:path w="98" h="26" extrusionOk="0">
                  <a:moveTo>
                    <a:pt x="38" y="0"/>
                  </a:moveTo>
                  <a:cubicBezTo>
                    <a:pt x="30" y="0"/>
                    <a:pt x="22" y="1"/>
                    <a:pt x="14" y="3"/>
                  </a:cubicBezTo>
                  <a:cubicBezTo>
                    <a:pt x="3" y="6"/>
                    <a:pt x="0" y="13"/>
                    <a:pt x="8" y="17"/>
                  </a:cubicBezTo>
                  <a:cubicBezTo>
                    <a:pt x="20" y="23"/>
                    <a:pt x="33" y="26"/>
                    <a:pt x="47" y="26"/>
                  </a:cubicBezTo>
                  <a:cubicBezTo>
                    <a:pt x="62" y="26"/>
                    <a:pt x="79" y="22"/>
                    <a:pt x="98" y="17"/>
                  </a:cubicBezTo>
                  <a:cubicBezTo>
                    <a:pt x="77" y="7"/>
                    <a:pt x="59"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2" name="Google Shape;4552;p15"/>
            <p:cNvSpPr/>
            <p:nvPr/>
          </p:nvSpPr>
          <p:spPr>
            <a:xfrm>
              <a:off x="5461800" y="724475"/>
              <a:ext cx="3400" cy="550"/>
            </a:xfrm>
            <a:custGeom>
              <a:avLst/>
              <a:gdLst/>
              <a:ahLst/>
              <a:cxnLst/>
              <a:rect l="l" t="t" r="r" b="b"/>
              <a:pathLst>
                <a:path w="136" h="22" extrusionOk="0">
                  <a:moveTo>
                    <a:pt x="84" y="0"/>
                  </a:moveTo>
                  <a:cubicBezTo>
                    <a:pt x="57" y="0"/>
                    <a:pt x="30" y="4"/>
                    <a:pt x="1" y="6"/>
                  </a:cubicBezTo>
                  <a:cubicBezTo>
                    <a:pt x="27" y="15"/>
                    <a:pt x="50" y="22"/>
                    <a:pt x="73" y="22"/>
                  </a:cubicBezTo>
                  <a:cubicBezTo>
                    <a:pt x="93" y="22"/>
                    <a:pt x="113" y="17"/>
                    <a:pt x="136" y="6"/>
                  </a:cubicBezTo>
                  <a:cubicBezTo>
                    <a:pt x="118" y="2"/>
                    <a:pt x="101"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3" name="Google Shape;4553;p15"/>
            <p:cNvSpPr/>
            <p:nvPr/>
          </p:nvSpPr>
          <p:spPr>
            <a:xfrm>
              <a:off x="5525625" y="726100"/>
              <a:ext cx="2200" cy="800"/>
            </a:xfrm>
            <a:custGeom>
              <a:avLst/>
              <a:gdLst/>
              <a:ahLst/>
              <a:cxnLst/>
              <a:rect l="l" t="t" r="r" b="b"/>
              <a:pathLst>
                <a:path w="88" h="32" extrusionOk="0">
                  <a:moveTo>
                    <a:pt x="60" y="0"/>
                  </a:moveTo>
                  <a:cubicBezTo>
                    <a:pt x="32" y="0"/>
                    <a:pt x="1" y="0"/>
                    <a:pt x="18" y="24"/>
                  </a:cubicBezTo>
                  <a:cubicBezTo>
                    <a:pt x="32" y="26"/>
                    <a:pt x="47" y="32"/>
                    <a:pt x="60" y="32"/>
                  </a:cubicBezTo>
                  <a:cubicBezTo>
                    <a:pt x="69" y="32"/>
                    <a:pt x="77" y="29"/>
                    <a:pt x="84" y="21"/>
                  </a:cubicBezTo>
                  <a:cubicBezTo>
                    <a:pt x="87" y="10"/>
                    <a:pt x="74" y="3"/>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4" name="Google Shape;4554;p15"/>
            <p:cNvSpPr/>
            <p:nvPr/>
          </p:nvSpPr>
          <p:spPr>
            <a:xfrm>
              <a:off x="5526075" y="726700"/>
              <a:ext cx="25" cy="25"/>
            </a:xfrm>
            <a:custGeom>
              <a:avLst/>
              <a:gdLst/>
              <a:ahLst/>
              <a:cxnLst/>
              <a:rect l="l" t="t" r="r" b="b"/>
              <a:pathLst>
                <a:path w="1" h="1" extrusionOk="0">
                  <a:moveTo>
                    <a:pt x="0" y="0"/>
                  </a:moveTo>
                  <a:lnTo>
                    <a:pt x="0" y="0"/>
                  </a:lnTo>
                  <a:lnTo>
                    <a:pt x="0" y="0"/>
                  </a:ln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5" name="Google Shape;4555;p15"/>
            <p:cNvSpPr/>
            <p:nvPr/>
          </p:nvSpPr>
          <p:spPr>
            <a:xfrm>
              <a:off x="5508125" y="786800"/>
              <a:ext cx="2800" cy="525"/>
            </a:xfrm>
            <a:custGeom>
              <a:avLst/>
              <a:gdLst/>
              <a:ahLst/>
              <a:cxnLst/>
              <a:rect l="l" t="t" r="r" b="b"/>
              <a:pathLst>
                <a:path w="112" h="21" extrusionOk="0">
                  <a:moveTo>
                    <a:pt x="43" y="0"/>
                  </a:moveTo>
                  <a:cubicBezTo>
                    <a:pt x="29" y="0"/>
                    <a:pt x="14" y="2"/>
                    <a:pt x="0" y="4"/>
                  </a:cubicBezTo>
                  <a:lnTo>
                    <a:pt x="0" y="18"/>
                  </a:lnTo>
                  <a:cubicBezTo>
                    <a:pt x="31" y="18"/>
                    <a:pt x="63" y="21"/>
                    <a:pt x="111" y="21"/>
                  </a:cubicBezTo>
                  <a:cubicBezTo>
                    <a:pt x="87" y="5"/>
                    <a:pt x="64"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6" name="Google Shape;4556;p15"/>
            <p:cNvSpPr/>
            <p:nvPr/>
          </p:nvSpPr>
          <p:spPr>
            <a:xfrm>
              <a:off x="5419475" y="758500"/>
              <a:ext cx="2375" cy="850"/>
            </a:xfrm>
            <a:custGeom>
              <a:avLst/>
              <a:gdLst/>
              <a:ahLst/>
              <a:cxnLst/>
              <a:rect l="l" t="t" r="r" b="b"/>
              <a:pathLst>
                <a:path w="95" h="34" extrusionOk="0">
                  <a:moveTo>
                    <a:pt x="42" y="1"/>
                  </a:moveTo>
                  <a:cubicBezTo>
                    <a:pt x="28" y="1"/>
                    <a:pt x="16" y="3"/>
                    <a:pt x="8" y="12"/>
                  </a:cubicBezTo>
                  <a:cubicBezTo>
                    <a:pt x="0" y="22"/>
                    <a:pt x="8" y="33"/>
                    <a:pt x="21" y="33"/>
                  </a:cubicBezTo>
                  <a:cubicBezTo>
                    <a:pt x="24" y="33"/>
                    <a:pt x="26" y="33"/>
                    <a:pt x="28" y="33"/>
                  </a:cubicBezTo>
                  <a:cubicBezTo>
                    <a:pt x="54" y="33"/>
                    <a:pt x="62" y="18"/>
                    <a:pt x="94" y="5"/>
                  </a:cubicBezTo>
                  <a:cubicBezTo>
                    <a:pt x="74" y="3"/>
                    <a:pt x="57"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7" name="Google Shape;4557;p15"/>
            <p:cNvSpPr/>
            <p:nvPr/>
          </p:nvSpPr>
          <p:spPr>
            <a:xfrm>
              <a:off x="5658175" y="865300"/>
              <a:ext cx="3875" cy="875"/>
            </a:xfrm>
            <a:custGeom>
              <a:avLst/>
              <a:gdLst/>
              <a:ahLst/>
              <a:cxnLst/>
              <a:rect l="l" t="t" r="r" b="b"/>
              <a:pathLst>
                <a:path w="155" h="35" extrusionOk="0">
                  <a:moveTo>
                    <a:pt x="138" y="1"/>
                  </a:moveTo>
                  <a:cubicBezTo>
                    <a:pt x="123" y="1"/>
                    <a:pt x="101" y="9"/>
                    <a:pt x="83" y="9"/>
                  </a:cubicBezTo>
                  <a:cubicBezTo>
                    <a:pt x="79" y="9"/>
                    <a:pt x="76" y="8"/>
                    <a:pt x="73" y="7"/>
                  </a:cubicBezTo>
                  <a:lnTo>
                    <a:pt x="56" y="7"/>
                  </a:lnTo>
                  <a:cubicBezTo>
                    <a:pt x="48" y="4"/>
                    <a:pt x="40" y="2"/>
                    <a:pt x="32" y="2"/>
                  </a:cubicBezTo>
                  <a:cubicBezTo>
                    <a:pt x="23" y="2"/>
                    <a:pt x="14" y="5"/>
                    <a:pt x="7" y="11"/>
                  </a:cubicBezTo>
                  <a:cubicBezTo>
                    <a:pt x="0" y="17"/>
                    <a:pt x="3" y="24"/>
                    <a:pt x="14" y="28"/>
                  </a:cubicBezTo>
                  <a:cubicBezTo>
                    <a:pt x="22" y="32"/>
                    <a:pt x="28" y="34"/>
                    <a:pt x="34" y="34"/>
                  </a:cubicBezTo>
                  <a:cubicBezTo>
                    <a:pt x="47" y="34"/>
                    <a:pt x="56" y="27"/>
                    <a:pt x="66" y="24"/>
                  </a:cubicBezTo>
                  <a:cubicBezTo>
                    <a:pt x="70" y="24"/>
                    <a:pt x="74" y="24"/>
                    <a:pt x="79" y="24"/>
                  </a:cubicBezTo>
                  <a:cubicBezTo>
                    <a:pt x="94" y="24"/>
                    <a:pt x="111" y="25"/>
                    <a:pt x="125" y="25"/>
                  </a:cubicBezTo>
                  <a:cubicBezTo>
                    <a:pt x="142" y="25"/>
                    <a:pt x="154" y="23"/>
                    <a:pt x="152" y="11"/>
                  </a:cubicBezTo>
                  <a:cubicBezTo>
                    <a:pt x="151" y="3"/>
                    <a:pt x="14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8" name="Google Shape;4558;p15"/>
            <p:cNvSpPr/>
            <p:nvPr/>
          </p:nvSpPr>
          <p:spPr>
            <a:xfrm>
              <a:off x="5696950" y="865200"/>
              <a:ext cx="2000" cy="725"/>
            </a:xfrm>
            <a:custGeom>
              <a:avLst/>
              <a:gdLst/>
              <a:ahLst/>
              <a:cxnLst/>
              <a:rect l="l" t="t" r="r" b="b"/>
              <a:pathLst>
                <a:path w="80" h="29" extrusionOk="0">
                  <a:moveTo>
                    <a:pt x="38" y="1"/>
                  </a:moveTo>
                  <a:cubicBezTo>
                    <a:pt x="20" y="1"/>
                    <a:pt x="4" y="7"/>
                    <a:pt x="4" y="15"/>
                  </a:cubicBezTo>
                  <a:cubicBezTo>
                    <a:pt x="1" y="27"/>
                    <a:pt x="11" y="29"/>
                    <a:pt x="25" y="29"/>
                  </a:cubicBezTo>
                  <a:cubicBezTo>
                    <a:pt x="31" y="29"/>
                    <a:pt x="39" y="28"/>
                    <a:pt x="45" y="28"/>
                  </a:cubicBezTo>
                  <a:cubicBezTo>
                    <a:pt x="55" y="28"/>
                    <a:pt x="79" y="28"/>
                    <a:pt x="73" y="18"/>
                  </a:cubicBezTo>
                  <a:cubicBezTo>
                    <a:pt x="69" y="7"/>
                    <a:pt x="55"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9" name="Google Shape;4559;p15"/>
            <p:cNvSpPr/>
            <p:nvPr/>
          </p:nvSpPr>
          <p:spPr>
            <a:xfrm>
              <a:off x="5651475" y="680900"/>
              <a:ext cx="1425" cy="975"/>
            </a:xfrm>
            <a:custGeom>
              <a:avLst/>
              <a:gdLst/>
              <a:ahLst/>
              <a:cxnLst/>
              <a:rect l="l" t="t" r="r" b="b"/>
              <a:pathLst>
                <a:path w="57" h="39" extrusionOk="0">
                  <a:moveTo>
                    <a:pt x="18" y="0"/>
                  </a:moveTo>
                  <a:cubicBezTo>
                    <a:pt x="4" y="0"/>
                    <a:pt x="1" y="10"/>
                    <a:pt x="4" y="18"/>
                  </a:cubicBezTo>
                  <a:cubicBezTo>
                    <a:pt x="4" y="28"/>
                    <a:pt x="7" y="35"/>
                    <a:pt x="32" y="39"/>
                  </a:cubicBezTo>
                  <a:cubicBezTo>
                    <a:pt x="46" y="35"/>
                    <a:pt x="57" y="31"/>
                    <a:pt x="53" y="24"/>
                  </a:cubicBezTo>
                  <a:cubicBezTo>
                    <a:pt x="49" y="14"/>
                    <a:pt x="46"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0" name="Google Shape;4560;p15"/>
            <p:cNvSpPr/>
            <p:nvPr/>
          </p:nvSpPr>
          <p:spPr>
            <a:xfrm>
              <a:off x="5512825" y="856450"/>
              <a:ext cx="1450" cy="825"/>
            </a:xfrm>
            <a:custGeom>
              <a:avLst/>
              <a:gdLst/>
              <a:ahLst/>
              <a:cxnLst/>
              <a:rect l="l" t="t" r="r" b="b"/>
              <a:pathLst>
                <a:path w="58" h="33" extrusionOk="0">
                  <a:moveTo>
                    <a:pt x="37" y="0"/>
                  </a:moveTo>
                  <a:cubicBezTo>
                    <a:pt x="16" y="0"/>
                    <a:pt x="6" y="11"/>
                    <a:pt x="3" y="18"/>
                  </a:cubicBezTo>
                  <a:cubicBezTo>
                    <a:pt x="0" y="26"/>
                    <a:pt x="7" y="33"/>
                    <a:pt x="17" y="33"/>
                  </a:cubicBezTo>
                  <a:cubicBezTo>
                    <a:pt x="19" y="33"/>
                    <a:pt x="21" y="32"/>
                    <a:pt x="24" y="32"/>
                  </a:cubicBezTo>
                  <a:cubicBezTo>
                    <a:pt x="41" y="32"/>
                    <a:pt x="55" y="24"/>
                    <a:pt x="58" y="11"/>
                  </a:cubicBezTo>
                  <a:cubicBezTo>
                    <a:pt x="51" y="8"/>
                    <a:pt x="45" y="0"/>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1" name="Google Shape;4561;p15"/>
            <p:cNvSpPr/>
            <p:nvPr/>
          </p:nvSpPr>
          <p:spPr>
            <a:xfrm>
              <a:off x="5507425" y="728425"/>
              <a:ext cx="1575" cy="750"/>
            </a:xfrm>
            <a:custGeom>
              <a:avLst/>
              <a:gdLst/>
              <a:ahLst/>
              <a:cxnLst/>
              <a:rect l="l" t="t" r="r" b="b"/>
              <a:pathLst>
                <a:path w="63" h="30" extrusionOk="0">
                  <a:moveTo>
                    <a:pt x="28" y="0"/>
                  </a:moveTo>
                  <a:cubicBezTo>
                    <a:pt x="11" y="4"/>
                    <a:pt x="0" y="11"/>
                    <a:pt x="3" y="18"/>
                  </a:cubicBezTo>
                  <a:cubicBezTo>
                    <a:pt x="7" y="23"/>
                    <a:pt x="17" y="29"/>
                    <a:pt x="28" y="29"/>
                  </a:cubicBezTo>
                  <a:cubicBezTo>
                    <a:pt x="30" y="29"/>
                    <a:pt x="33" y="29"/>
                    <a:pt x="35" y="29"/>
                  </a:cubicBezTo>
                  <a:cubicBezTo>
                    <a:pt x="53" y="29"/>
                    <a:pt x="62" y="24"/>
                    <a:pt x="62" y="11"/>
                  </a:cubicBezTo>
                  <a:cubicBezTo>
                    <a:pt x="56" y="4"/>
                    <a:pt x="45"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2" name="Google Shape;4562;p15"/>
            <p:cNvSpPr/>
            <p:nvPr/>
          </p:nvSpPr>
          <p:spPr>
            <a:xfrm>
              <a:off x="5404125" y="850900"/>
              <a:ext cx="1400" cy="550"/>
            </a:xfrm>
            <a:custGeom>
              <a:avLst/>
              <a:gdLst/>
              <a:ahLst/>
              <a:cxnLst/>
              <a:rect l="l" t="t" r="r" b="b"/>
              <a:pathLst>
                <a:path w="56" h="22" extrusionOk="0">
                  <a:moveTo>
                    <a:pt x="25" y="1"/>
                  </a:moveTo>
                  <a:cubicBezTo>
                    <a:pt x="14" y="1"/>
                    <a:pt x="0" y="7"/>
                    <a:pt x="4" y="14"/>
                  </a:cubicBezTo>
                  <a:cubicBezTo>
                    <a:pt x="7" y="21"/>
                    <a:pt x="25" y="21"/>
                    <a:pt x="39" y="21"/>
                  </a:cubicBezTo>
                  <a:cubicBezTo>
                    <a:pt x="49" y="21"/>
                    <a:pt x="55" y="17"/>
                    <a:pt x="55" y="11"/>
                  </a:cubicBezTo>
                  <a:cubicBezTo>
                    <a:pt x="52" y="4"/>
                    <a:pt x="42"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3" name="Google Shape;4563;p15"/>
            <p:cNvSpPr/>
            <p:nvPr/>
          </p:nvSpPr>
          <p:spPr>
            <a:xfrm>
              <a:off x="5640625" y="679500"/>
              <a:ext cx="1600" cy="775"/>
            </a:xfrm>
            <a:custGeom>
              <a:avLst/>
              <a:gdLst/>
              <a:ahLst/>
              <a:cxnLst/>
              <a:rect l="l" t="t" r="r" b="b"/>
              <a:pathLst>
                <a:path w="64" h="31" extrusionOk="0">
                  <a:moveTo>
                    <a:pt x="12" y="1"/>
                  </a:moveTo>
                  <a:cubicBezTo>
                    <a:pt x="12" y="11"/>
                    <a:pt x="1" y="21"/>
                    <a:pt x="22" y="29"/>
                  </a:cubicBezTo>
                  <a:cubicBezTo>
                    <a:pt x="25" y="30"/>
                    <a:pt x="28" y="30"/>
                    <a:pt x="31" y="30"/>
                  </a:cubicBezTo>
                  <a:cubicBezTo>
                    <a:pt x="38" y="30"/>
                    <a:pt x="45" y="28"/>
                    <a:pt x="50" y="25"/>
                  </a:cubicBezTo>
                  <a:cubicBezTo>
                    <a:pt x="63" y="11"/>
                    <a:pt x="46" y="4"/>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4" name="Google Shape;4564;p15"/>
            <p:cNvSpPr/>
            <p:nvPr/>
          </p:nvSpPr>
          <p:spPr>
            <a:xfrm>
              <a:off x="5553200" y="682375"/>
              <a:ext cx="1425" cy="700"/>
            </a:xfrm>
            <a:custGeom>
              <a:avLst/>
              <a:gdLst/>
              <a:ahLst/>
              <a:cxnLst/>
              <a:rect l="l" t="t" r="r" b="b"/>
              <a:pathLst>
                <a:path w="57" h="28" extrusionOk="0">
                  <a:moveTo>
                    <a:pt x="33" y="0"/>
                  </a:moveTo>
                  <a:cubicBezTo>
                    <a:pt x="15" y="0"/>
                    <a:pt x="1" y="4"/>
                    <a:pt x="1" y="14"/>
                  </a:cubicBezTo>
                  <a:cubicBezTo>
                    <a:pt x="1" y="25"/>
                    <a:pt x="15" y="28"/>
                    <a:pt x="29" y="28"/>
                  </a:cubicBezTo>
                  <a:cubicBezTo>
                    <a:pt x="46" y="28"/>
                    <a:pt x="57" y="21"/>
                    <a:pt x="57" y="18"/>
                  </a:cubicBezTo>
                  <a:cubicBezTo>
                    <a:pt x="57" y="4"/>
                    <a:pt x="46"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5" name="Google Shape;4565;p15"/>
            <p:cNvSpPr/>
            <p:nvPr/>
          </p:nvSpPr>
          <p:spPr>
            <a:xfrm>
              <a:off x="5592425" y="686875"/>
              <a:ext cx="1600" cy="675"/>
            </a:xfrm>
            <a:custGeom>
              <a:avLst/>
              <a:gdLst/>
              <a:ahLst/>
              <a:cxnLst/>
              <a:rect l="l" t="t" r="r" b="b"/>
              <a:pathLst>
                <a:path w="64" h="27" extrusionOk="0">
                  <a:moveTo>
                    <a:pt x="35" y="0"/>
                  </a:moveTo>
                  <a:cubicBezTo>
                    <a:pt x="21" y="0"/>
                    <a:pt x="4" y="4"/>
                    <a:pt x="4" y="14"/>
                  </a:cubicBezTo>
                  <a:cubicBezTo>
                    <a:pt x="1" y="21"/>
                    <a:pt x="17" y="25"/>
                    <a:pt x="31" y="25"/>
                  </a:cubicBezTo>
                  <a:cubicBezTo>
                    <a:pt x="35" y="26"/>
                    <a:pt x="38" y="26"/>
                    <a:pt x="41" y="26"/>
                  </a:cubicBezTo>
                  <a:cubicBezTo>
                    <a:pt x="55" y="26"/>
                    <a:pt x="63" y="19"/>
                    <a:pt x="63" y="11"/>
                  </a:cubicBezTo>
                  <a:cubicBezTo>
                    <a:pt x="63" y="4"/>
                    <a:pt x="56"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6" name="Google Shape;4566;p15"/>
            <p:cNvSpPr/>
            <p:nvPr/>
          </p:nvSpPr>
          <p:spPr>
            <a:xfrm>
              <a:off x="5601600" y="8612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7" name="Google Shape;4567;p15"/>
            <p:cNvSpPr/>
            <p:nvPr/>
          </p:nvSpPr>
          <p:spPr>
            <a:xfrm>
              <a:off x="5477825" y="8620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8" name="Google Shape;4568;p15"/>
            <p:cNvSpPr/>
            <p:nvPr/>
          </p:nvSpPr>
          <p:spPr>
            <a:xfrm>
              <a:off x="5606725" y="6851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9" name="Google Shape;4569;p15"/>
            <p:cNvSpPr/>
            <p:nvPr/>
          </p:nvSpPr>
          <p:spPr>
            <a:xfrm>
              <a:off x="5740650" y="85845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0" name="Google Shape;4570;p15"/>
            <p:cNvSpPr/>
            <p:nvPr/>
          </p:nvSpPr>
          <p:spPr>
            <a:xfrm>
              <a:off x="5584950" y="853975"/>
              <a:ext cx="3350" cy="925"/>
            </a:xfrm>
            <a:custGeom>
              <a:avLst/>
              <a:gdLst/>
              <a:ahLst/>
              <a:cxnLst/>
              <a:rect l="l" t="t" r="r" b="b"/>
              <a:pathLst>
                <a:path w="134" h="37" extrusionOk="0">
                  <a:moveTo>
                    <a:pt x="68" y="1"/>
                  </a:moveTo>
                  <a:cubicBezTo>
                    <a:pt x="43" y="1"/>
                    <a:pt x="20" y="9"/>
                    <a:pt x="1" y="27"/>
                  </a:cubicBezTo>
                  <a:cubicBezTo>
                    <a:pt x="28" y="31"/>
                    <a:pt x="52" y="36"/>
                    <a:pt x="76" y="36"/>
                  </a:cubicBezTo>
                  <a:cubicBezTo>
                    <a:pt x="92" y="36"/>
                    <a:pt x="107" y="34"/>
                    <a:pt x="122" y="27"/>
                  </a:cubicBezTo>
                  <a:cubicBezTo>
                    <a:pt x="133" y="19"/>
                    <a:pt x="126" y="12"/>
                    <a:pt x="116" y="9"/>
                  </a:cubicBezTo>
                  <a:cubicBezTo>
                    <a:pt x="99" y="4"/>
                    <a:pt x="83"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1" name="Google Shape;4571;p15"/>
            <p:cNvSpPr/>
            <p:nvPr/>
          </p:nvSpPr>
          <p:spPr>
            <a:xfrm>
              <a:off x="5619375" y="861200"/>
              <a:ext cx="1425" cy="825"/>
            </a:xfrm>
            <a:custGeom>
              <a:avLst/>
              <a:gdLst/>
              <a:ahLst/>
              <a:cxnLst/>
              <a:rect l="l" t="t" r="r" b="b"/>
              <a:pathLst>
                <a:path w="57" h="33" extrusionOk="0">
                  <a:moveTo>
                    <a:pt x="32" y="1"/>
                  </a:moveTo>
                  <a:cubicBezTo>
                    <a:pt x="15" y="1"/>
                    <a:pt x="1" y="5"/>
                    <a:pt x="1" y="15"/>
                  </a:cubicBezTo>
                  <a:cubicBezTo>
                    <a:pt x="5" y="26"/>
                    <a:pt x="12" y="32"/>
                    <a:pt x="32" y="32"/>
                  </a:cubicBezTo>
                  <a:cubicBezTo>
                    <a:pt x="47" y="32"/>
                    <a:pt x="53" y="29"/>
                    <a:pt x="57" y="22"/>
                  </a:cubicBezTo>
                  <a:cubicBezTo>
                    <a:pt x="53" y="12"/>
                    <a:pt x="53" y="5"/>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2" name="Google Shape;4572;p15"/>
            <p:cNvSpPr/>
            <p:nvPr/>
          </p:nvSpPr>
          <p:spPr>
            <a:xfrm>
              <a:off x="5816975" y="856525"/>
              <a:ext cx="2175" cy="725"/>
            </a:xfrm>
            <a:custGeom>
              <a:avLst/>
              <a:gdLst/>
              <a:ahLst/>
              <a:cxnLst/>
              <a:rect l="l" t="t" r="r" b="b"/>
              <a:pathLst>
                <a:path w="87" h="29" extrusionOk="0">
                  <a:moveTo>
                    <a:pt x="35" y="0"/>
                  </a:moveTo>
                  <a:cubicBezTo>
                    <a:pt x="18" y="5"/>
                    <a:pt x="0" y="8"/>
                    <a:pt x="4" y="15"/>
                  </a:cubicBezTo>
                  <a:cubicBezTo>
                    <a:pt x="6" y="27"/>
                    <a:pt x="22" y="29"/>
                    <a:pt x="38" y="29"/>
                  </a:cubicBezTo>
                  <a:cubicBezTo>
                    <a:pt x="44" y="29"/>
                    <a:pt x="50" y="29"/>
                    <a:pt x="56" y="29"/>
                  </a:cubicBezTo>
                  <a:cubicBezTo>
                    <a:pt x="69" y="25"/>
                    <a:pt x="87" y="25"/>
                    <a:pt x="87" y="15"/>
                  </a:cubicBezTo>
                  <a:cubicBezTo>
                    <a:pt x="77" y="0"/>
                    <a:pt x="56"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3" name="Google Shape;4573;p15"/>
            <p:cNvSpPr/>
            <p:nvPr/>
          </p:nvSpPr>
          <p:spPr>
            <a:xfrm>
              <a:off x="5474100" y="738125"/>
              <a:ext cx="1950" cy="925"/>
            </a:xfrm>
            <a:custGeom>
              <a:avLst/>
              <a:gdLst/>
              <a:ahLst/>
              <a:cxnLst/>
              <a:rect l="l" t="t" r="r" b="b"/>
              <a:pathLst>
                <a:path w="78" h="37" extrusionOk="0">
                  <a:moveTo>
                    <a:pt x="45" y="0"/>
                  </a:moveTo>
                  <a:cubicBezTo>
                    <a:pt x="42" y="0"/>
                    <a:pt x="39" y="1"/>
                    <a:pt x="36" y="1"/>
                  </a:cubicBezTo>
                  <a:cubicBezTo>
                    <a:pt x="15" y="1"/>
                    <a:pt x="1" y="8"/>
                    <a:pt x="4" y="22"/>
                  </a:cubicBezTo>
                  <a:cubicBezTo>
                    <a:pt x="8" y="28"/>
                    <a:pt x="18" y="37"/>
                    <a:pt x="37" y="37"/>
                  </a:cubicBezTo>
                  <a:cubicBezTo>
                    <a:pt x="40" y="37"/>
                    <a:pt x="43" y="37"/>
                    <a:pt x="46" y="36"/>
                  </a:cubicBezTo>
                  <a:cubicBezTo>
                    <a:pt x="63" y="36"/>
                    <a:pt x="77" y="32"/>
                    <a:pt x="77" y="22"/>
                  </a:cubicBezTo>
                  <a:cubicBezTo>
                    <a:pt x="75" y="10"/>
                    <a:pt x="63"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4" name="Google Shape;4574;p15"/>
            <p:cNvSpPr/>
            <p:nvPr/>
          </p:nvSpPr>
          <p:spPr>
            <a:xfrm>
              <a:off x="5553650" y="855300"/>
              <a:ext cx="1925" cy="650"/>
            </a:xfrm>
            <a:custGeom>
              <a:avLst/>
              <a:gdLst/>
              <a:ahLst/>
              <a:cxnLst/>
              <a:rect l="l" t="t" r="r" b="b"/>
              <a:pathLst>
                <a:path w="77" h="26" extrusionOk="0">
                  <a:moveTo>
                    <a:pt x="37" y="1"/>
                  </a:moveTo>
                  <a:cubicBezTo>
                    <a:pt x="19" y="1"/>
                    <a:pt x="14" y="7"/>
                    <a:pt x="0" y="25"/>
                  </a:cubicBezTo>
                  <a:cubicBezTo>
                    <a:pt x="32" y="25"/>
                    <a:pt x="59" y="22"/>
                    <a:pt x="77" y="4"/>
                  </a:cubicBezTo>
                  <a:cubicBezTo>
                    <a:pt x="59" y="2"/>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5" name="Google Shape;4575;p15"/>
            <p:cNvSpPr/>
            <p:nvPr/>
          </p:nvSpPr>
          <p:spPr>
            <a:xfrm>
              <a:off x="5850875" y="671450"/>
              <a:ext cx="39425" cy="4375"/>
            </a:xfrm>
            <a:custGeom>
              <a:avLst/>
              <a:gdLst/>
              <a:ahLst/>
              <a:cxnLst/>
              <a:rect l="l" t="t" r="r" b="b"/>
              <a:pathLst>
                <a:path w="1577" h="175" extrusionOk="0">
                  <a:moveTo>
                    <a:pt x="1502" y="0"/>
                  </a:moveTo>
                  <a:cubicBezTo>
                    <a:pt x="1458" y="0"/>
                    <a:pt x="1428" y="25"/>
                    <a:pt x="1385" y="28"/>
                  </a:cubicBezTo>
                  <a:cubicBezTo>
                    <a:pt x="1381" y="28"/>
                    <a:pt x="1377" y="28"/>
                    <a:pt x="1372" y="28"/>
                  </a:cubicBezTo>
                  <a:cubicBezTo>
                    <a:pt x="1313" y="28"/>
                    <a:pt x="1256" y="12"/>
                    <a:pt x="1197" y="12"/>
                  </a:cubicBezTo>
                  <a:cubicBezTo>
                    <a:pt x="1179" y="12"/>
                    <a:pt x="1161" y="14"/>
                    <a:pt x="1142" y="18"/>
                  </a:cubicBezTo>
                  <a:cubicBezTo>
                    <a:pt x="1083" y="18"/>
                    <a:pt x="1024" y="18"/>
                    <a:pt x="969" y="28"/>
                  </a:cubicBezTo>
                  <a:cubicBezTo>
                    <a:pt x="883" y="42"/>
                    <a:pt x="788" y="24"/>
                    <a:pt x="712" y="63"/>
                  </a:cubicBezTo>
                  <a:lnTo>
                    <a:pt x="705" y="63"/>
                  </a:lnTo>
                  <a:cubicBezTo>
                    <a:pt x="664" y="61"/>
                    <a:pt x="623" y="60"/>
                    <a:pt x="583" y="60"/>
                  </a:cubicBezTo>
                  <a:cubicBezTo>
                    <a:pt x="529" y="60"/>
                    <a:pt x="475" y="63"/>
                    <a:pt x="420" y="73"/>
                  </a:cubicBezTo>
                  <a:cubicBezTo>
                    <a:pt x="388" y="79"/>
                    <a:pt x="362" y="98"/>
                    <a:pt x="327" y="98"/>
                  </a:cubicBezTo>
                  <a:cubicBezTo>
                    <a:pt x="321" y="98"/>
                    <a:pt x="316" y="98"/>
                    <a:pt x="310" y="97"/>
                  </a:cubicBezTo>
                  <a:cubicBezTo>
                    <a:pt x="301" y="95"/>
                    <a:pt x="293" y="94"/>
                    <a:pt x="286" y="94"/>
                  </a:cubicBezTo>
                  <a:cubicBezTo>
                    <a:pt x="264" y="94"/>
                    <a:pt x="249" y="102"/>
                    <a:pt x="233" y="118"/>
                  </a:cubicBezTo>
                  <a:cubicBezTo>
                    <a:pt x="224" y="128"/>
                    <a:pt x="215" y="133"/>
                    <a:pt x="205" y="133"/>
                  </a:cubicBezTo>
                  <a:cubicBezTo>
                    <a:pt x="193" y="133"/>
                    <a:pt x="182" y="125"/>
                    <a:pt x="175" y="111"/>
                  </a:cubicBezTo>
                  <a:cubicBezTo>
                    <a:pt x="171" y="101"/>
                    <a:pt x="161" y="101"/>
                    <a:pt x="150" y="101"/>
                  </a:cubicBezTo>
                  <a:cubicBezTo>
                    <a:pt x="116" y="101"/>
                    <a:pt x="81" y="101"/>
                    <a:pt x="50" y="104"/>
                  </a:cubicBezTo>
                  <a:cubicBezTo>
                    <a:pt x="32" y="108"/>
                    <a:pt x="1" y="104"/>
                    <a:pt x="4" y="122"/>
                  </a:cubicBezTo>
                  <a:cubicBezTo>
                    <a:pt x="4" y="139"/>
                    <a:pt x="4" y="156"/>
                    <a:pt x="36" y="164"/>
                  </a:cubicBezTo>
                  <a:cubicBezTo>
                    <a:pt x="58" y="170"/>
                    <a:pt x="79" y="174"/>
                    <a:pt x="100" y="174"/>
                  </a:cubicBezTo>
                  <a:cubicBezTo>
                    <a:pt x="112" y="174"/>
                    <a:pt x="124" y="173"/>
                    <a:pt x="136" y="170"/>
                  </a:cubicBezTo>
                  <a:cubicBezTo>
                    <a:pt x="174" y="166"/>
                    <a:pt x="210" y="164"/>
                    <a:pt x="247" y="164"/>
                  </a:cubicBezTo>
                  <a:cubicBezTo>
                    <a:pt x="299" y="164"/>
                    <a:pt x="350" y="168"/>
                    <a:pt x="404" y="173"/>
                  </a:cubicBezTo>
                  <a:cubicBezTo>
                    <a:pt x="409" y="174"/>
                    <a:pt x="414" y="175"/>
                    <a:pt x="419" y="175"/>
                  </a:cubicBezTo>
                  <a:cubicBezTo>
                    <a:pt x="432" y="175"/>
                    <a:pt x="443" y="172"/>
                    <a:pt x="455" y="167"/>
                  </a:cubicBezTo>
                  <a:cubicBezTo>
                    <a:pt x="514" y="143"/>
                    <a:pt x="566" y="111"/>
                    <a:pt x="639" y="104"/>
                  </a:cubicBezTo>
                  <a:cubicBezTo>
                    <a:pt x="649" y="104"/>
                    <a:pt x="659" y="104"/>
                    <a:pt x="668" y="104"/>
                  </a:cubicBezTo>
                  <a:cubicBezTo>
                    <a:pt x="682" y="104"/>
                    <a:pt x="696" y="105"/>
                    <a:pt x="708" y="111"/>
                  </a:cubicBezTo>
                  <a:cubicBezTo>
                    <a:pt x="738" y="124"/>
                    <a:pt x="765" y="131"/>
                    <a:pt x="792" y="131"/>
                  </a:cubicBezTo>
                  <a:cubicBezTo>
                    <a:pt x="822" y="131"/>
                    <a:pt x="851" y="122"/>
                    <a:pt x="883" y="104"/>
                  </a:cubicBezTo>
                  <a:cubicBezTo>
                    <a:pt x="920" y="84"/>
                    <a:pt x="954" y="73"/>
                    <a:pt x="988" y="73"/>
                  </a:cubicBezTo>
                  <a:cubicBezTo>
                    <a:pt x="1018" y="73"/>
                    <a:pt x="1048" y="81"/>
                    <a:pt x="1080" y="97"/>
                  </a:cubicBezTo>
                  <a:cubicBezTo>
                    <a:pt x="1128" y="120"/>
                    <a:pt x="1178" y="129"/>
                    <a:pt x="1232" y="129"/>
                  </a:cubicBezTo>
                  <a:cubicBezTo>
                    <a:pt x="1260" y="129"/>
                    <a:pt x="1289" y="126"/>
                    <a:pt x="1320" y="122"/>
                  </a:cubicBezTo>
                  <a:cubicBezTo>
                    <a:pt x="1347" y="118"/>
                    <a:pt x="1382" y="122"/>
                    <a:pt x="1385" y="94"/>
                  </a:cubicBezTo>
                  <a:cubicBezTo>
                    <a:pt x="1402" y="91"/>
                    <a:pt x="1405" y="72"/>
                    <a:pt x="1424" y="72"/>
                  </a:cubicBezTo>
                  <a:cubicBezTo>
                    <a:pt x="1428" y="72"/>
                    <a:pt x="1434" y="74"/>
                    <a:pt x="1440" y="76"/>
                  </a:cubicBezTo>
                  <a:cubicBezTo>
                    <a:pt x="1448" y="104"/>
                    <a:pt x="1507" y="84"/>
                    <a:pt x="1514" y="111"/>
                  </a:cubicBezTo>
                  <a:cubicBezTo>
                    <a:pt x="1516" y="116"/>
                    <a:pt x="1524" y="119"/>
                    <a:pt x="1532" y="119"/>
                  </a:cubicBezTo>
                  <a:cubicBezTo>
                    <a:pt x="1535" y="119"/>
                    <a:pt x="1538" y="119"/>
                    <a:pt x="1541" y="118"/>
                  </a:cubicBezTo>
                  <a:cubicBezTo>
                    <a:pt x="1555" y="111"/>
                    <a:pt x="1549" y="97"/>
                    <a:pt x="1538" y="97"/>
                  </a:cubicBezTo>
                  <a:cubicBezTo>
                    <a:pt x="1503" y="87"/>
                    <a:pt x="1496" y="63"/>
                    <a:pt x="1472" y="52"/>
                  </a:cubicBezTo>
                  <a:cubicBezTo>
                    <a:pt x="1461" y="45"/>
                    <a:pt x="1455" y="39"/>
                    <a:pt x="1461" y="31"/>
                  </a:cubicBezTo>
                  <a:cubicBezTo>
                    <a:pt x="1472" y="28"/>
                    <a:pt x="1486" y="28"/>
                    <a:pt x="1500" y="28"/>
                  </a:cubicBezTo>
                  <a:cubicBezTo>
                    <a:pt x="1501" y="27"/>
                    <a:pt x="1503" y="27"/>
                    <a:pt x="1505" y="27"/>
                  </a:cubicBezTo>
                  <a:cubicBezTo>
                    <a:pt x="1516" y="27"/>
                    <a:pt x="1522" y="35"/>
                    <a:pt x="1531" y="42"/>
                  </a:cubicBezTo>
                  <a:cubicBezTo>
                    <a:pt x="1538" y="44"/>
                    <a:pt x="1545" y="48"/>
                    <a:pt x="1554" y="48"/>
                  </a:cubicBezTo>
                  <a:cubicBezTo>
                    <a:pt x="1557" y="48"/>
                    <a:pt x="1561" y="47"/>
                    <a:pt x="1565" y="45"/>
                  </a:cubicBezTo>
                  <a:cubicBezTo>
                    <a:pt x="1576" y="39"/>
                    <a:pt x="1576" y="28"/>
                    <a:pt x="1569" y="21"/>
                  </a:cubicBezTo>
                  <a:cubicBezTo>
                    <a:pt x="1559" y="4"/>
                    <a:pt x="1534" y="4"/>
                    <a:pt x="1510" y="0"/>
                  </a:cubicBezTo>
                  <a:cubicBezTo>
                    <a:pt x="1508" y="0"/>
                    <a:pt x="1505" y="0"/>
                    <a:pt x="15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6" name="Google Shape;4576;p15"/>
            <p:cNvSpPr/>
            <p:nvPr/>
          </p:nvSpPr>
          <p:spPr>
            <a:xfrm>
              <a:off x="5822350" y="674875"/>
              <a:ext cx="17200" cy="2475"/>
            </a:xfrm>
            <a:custGeom>
              <a:avLst/>
              <a:gdLst/>
              <a:ahLst/>
              <a:cxnLst/>
              <a:rect l="l" t="t" r="r" b="b"/>
              <a:pathLst>
                <a:path w="688" h="99" extrusionOk="0">
                  <a:moveTo>
                    <a:pt x="541" y="0"/>
                  </a:moveTo>
                  <a:cubicBezTo>
                    <a:pt x="519" y="0"/>
                    <a:pt x="495" y="5"/>
                    <a:pt x="469" y="16"/>
                  </a:cubicBezTo>
                  <a:cubicBezTo>
                    <a:pt x="465" y="17"/>
                    <a:pt x="461" y="17"/>
                    <a:pt x="455" y="17"/>
                  </a:cubicBezTo>
                  <a:cubicBezTo>
                    <a:pt x="445" y="17"/>
                    <a:pt x="433" y="16"/>
                    <a:pt x="424" y="16"/>
                  </a:cubicBezTo>
                  <a:cubicBezTo>
                    <a:pt x="416" y="15"/>
                    <a:pt x="408" y="15"/>
                    <a:pt x="400" y="15"/>
                  </a:cubicBezTo>
                  <a:cubicBezTo>
                    <a:pt x="292" y="15"/>
                    <a:pt x="188" y="33"/>
                    <a:pt x="83" y="33"/>
                  </a:cubicBezTo>
                  <a:cubicBezTo>
                    <a:pt x="75" y="33"/>
                    <a:pt x="67" y="33"/>
                    <a:pt x="59" y="33"/>
                  </a:cubicBezTo>
                  <a:cubicBezTo>
                    <a:pt x="38" y="33"/>
                    <a:pt x="0" y="33"/>
                    <a:pt x="0" y="54"/>
                  </a:cubicBezTo>
                  <a:cubicBezTo>
                    <a:pt x="4" y="71"/>
                    <a:pt x="35" y="85"/>
                    <a:pt x="59" y="85"/>
                  </a:cubicBezTo>
                  <a:cubicBezTo>
                    <a:pt x="140" y="85"/>
                    <a:pt x="218" y="99"/>
                    <a:pt x="299" y="99"/>
                  </a:cubicBezTo>
                  <a:cubicBezTo>
                    <a:pt x="333" y="99"/>
                    <a:pt x="368" y="96"/>
                    <a:pt x="403" y="89"/>
                  </a:cubicBezTo>
                  <a:cubicBezTo>
                    <a:pt x="423" y="85"/>
                    <a:pt x="443" y="84"/>
                    <a:pt x="463" y="84"/>
                  </a:cubicBezTo>
                  <a:cubicBezTo>
                    <a:pt x="482" y="84"/>
                    <a:pt x="501" y="85"/>
                    <a:pt x="519" y="85"/>
                  </a:cubicBezTo>
                  <a:cubicBezTo>
                    <a:pt x="550" y="85"/>
                    <a:pt x="580" y="82"/>
                    <a:pt x="604" y="68"/>
                  </a:cubicBezTo>
                  <a:cubicBezTo>
                    <a:pt x="621" y="70"/>
                    <a:pt x="635" y="71"/>
                    <a:pt x="646" y="71"/>
                  </a:cubicBezTo>
                  <a:cubicBezTo>
                    <a:pt x="661" y="71"/>
                    <a:pt x="672" y="69"/>
                    <a:pt x="680" y="61"/>
                  </a:cubicBezTo>
                  <a:cubicBezTo>
                    <a:pt x="687" y="54"/>
                    <a:pt x="680" y="47"/>
                    <a:pt x="670" y="43"/>
                  </a:cubicBezTo>
                  <a:cubicBezTo>
                    <a:pt x="630" y="22"/>
                    <a:pt x="589"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7" name="Google Shape;4577;p15"/>
            <p:cNvSpPr/>
            <p:nvPr/>
          </p:nvSpPr>
          <p:spPr>
            <a:xfrm>
              <a:off x="5385025" y="666200"/>
              <a:ext cx="894450" cy="200450"/>
            </a:xfrm>
            <a:custGeom>
              <a:avLst/>
              <a:gdLst/>
              <a:ahLst/>
              <a:cxnLst/>
              <a:rect l="l" t="t" r="r" b="b"/>
              <a:pathLst>
                <a:path w="35778" h="8018" extrusionOk="0">
                  <a:moveTo>
                    <a:pt x="28109" y="85"/>
                  </a:moveTo>
                  <a:cubicBezTo>
                    <a:pt x="28109" y="85"/>
                    <a:pt x="28109" y="89"/>
                    <a:pt x="28114" y="89"/>
                  </a:cubicBezTo>
                  <a:lnTo>
                    <a:pt x="28106" y="89"/>
                  </a:lnTo>
                  <a:lnTo>
                    <a:pt x="28109" y="85"/>
                  </a:lnTo>
                  <a:close/>
                  <a:moveTo>
                    <a:pt x="26625" y="169"/>
                  </a:moveTo>
                  <a:lnTo>
                    <a:pt x="26625" y="172"/>
                  </a:lnTo>
                  <a:cubicBezTo>
                    <a:pt x="26621" y="172"/>
                    <a:pt x="26621" y="172"/>
                    <a:pt x="26621" y="169"/>
                  </a:cubicBezTo>
                  <a:close/>
                  <a:moveTo>
                    <a:pt x="20370" y="238"/>
                  </a:moveTo>
                  <a:lnTo>
                    <a:pt x="20373" y="241"/>
                  </a:lnTo>
                  <a:lnTo>
                    <a:pt x="20370" y="241"/>
                  </a:lnTo>
                  <a:lnTo>
                    <a:pt x="20370" y="238"/>
                  </a:lnTo>
                  <a:close/>
                  <a:moveTo>
                    <a:pt x="21983" y="241"/>
                  </a:moveTo>
                  <a:cubicBezTo>
                    <a:pt x="21986" y="241"/>
                    <a:pt x="21986" y="244"/>
                    <a:pt x="21989" y="244"/>
                  </a:cubicBezTo>
                  <a:lnTo>
                    <a:pt x="21979" y="244"/>
                  </a:lnTo>
                  <a:lnTo>
                    <a:pt x="21983" y="241"/>
                  </a:lnTo>
                  <a:close/>
                  <a:moveTo>
                    <a:pt x="21855" y="214"/>
                  </a:moveTo>
                  <a:cubicBezTo>
                    <a:pt x="21837" y="234"/>
                    <a:pt x="21823" y="252"/>
                    <a:pt x="21827" y="276"/>
                  </a:cubicBezTo>
                  <a:lnTo>
                    <a:pt x="21726" y="276"/>
                  </a:lnTo>
                  <a:cubicBezTo>
                    <a:pt x="21723" y="279"/>
                    <a:pt x="21719" y="279"/>
                    <a:pt x="21716" y="279"/>
                  </a:cubicBezTo>
                  <a:cubicBezTo>
                    <a:pt x="21728" y="264"/>
                    <a:pt x="21724" y="255"/>
                    <a:pt x="21696" y="255"/>
                  </a:cubicBezTo>
                  <a:cubicBezTo>
                    <a:pt x="21692" y="255"/>
                    <a:pt x="21687" y="255"/>
                    <a:pt x="21681" y="255"/>
                  </a:cubicBezTo>
                  <a:cubicBezTo>
                    <a:pt x="21681" y="252"/>
                    <a:pt x="21677" y="252"/>
                    <a:pt x="21674" y="252"/>
                  </a:cubicBezTo>
                  <a:cubicBezTo>
                    <a:pt x="21677" y="249"/>
                    <a:pt x="21681" y="249"/>
                    <a:pt x="21685" y="249"/>
                  </a:cubicBezTo>
                  <a:cubicBezTo>
                    <a:pt x="21685" y="237"/>
                    <a:pt x="21679" y="230"/>
                    <a:pt x="21672" y="226"/>
                  </a:cubicBezTo>
                  <a:lnTo>
                    <a:pt x="21672" y="226"/>
                  </a:lnTo>
                  <a:cubicBezTo>
                    <a:pt x="21677" y="228"/>
                    <a:pt x="21684" y="228"/>
                    <a:pt x="21691" y="228"/>
                  </a:cubicBezTo>
                  <a:cubicBezTo>
                    <a:pt x="21715" y="228"/>
                    <a:pt x="21741" y="231"/>
                    <a:pt x="21766" y="231"/>
                  </a:cubicBezTo>
                  <a:cubicBezTo>
                    <a:pt x="21791" y="231"/>
                    <a:pt x="21816" y="228"/>
                    <a:pt x="21837" y="214"/>
                  </a:cubicBezTo>
                  <a:close/>
                  <a:moveTo>
                    <a:pt x="31507" y="283"/>
                  </a:moveTo>
                  <a:cubicBezTo>
                    <a:pt x="31510" y="283"/>
                    <a:pt x="31513" y="286"/>
                    <a:pt x="31513" y="286"/>
                  </a:cubicBezTo>
                  <a:cubicBezTo>
                    <a:pt x="31510" y="290"/>
                    <a:pt x="31507" y="294"/>
                    <a:pt x="31496" y="294"/>
                  </a:cubicBezTo>
                  <a:cubicBezTo>
                    <a:pt x="31499" y="290"/>
                    <a:pt x="31507" y="286"/>
                    <a:pt x="31507" y="283"/>
                  </a:cubicBezTo>
                  <a:close/>
                  <a:moveTo>
                    <a:pt x="20925" y="238"/>
                  </a:moveTo>
                  <a:cubicBezTo>
                    <a:pt x="20932" y="238"/>
                    <a:pt x="20935" y="241"/>
                    <a:pt x="20932" y="249"/>
                  </a:cubicBezTo>
                  <a:cubicBezTo>
                    <a:pt x="20921" y="265"/>
                    <a:pt x="20921" y="283"/>
                    <a:pt x="20921" y="300"/>
                  </a:cubicBezTo>
                  <a:lnTo>
                    <a:pt x="20921" y="304"/>
                  </a:lnTo>
                  <a:cubicBezTo>
                    <a:pt x="20911" y="311"/>
                    <a:pt x="20900" y="314"/>
                    <a:pt x="20890" y="314"/>
                  </a:cubicBezTo>
                  <a:cubicBezTo>
                    <a:pt x="20880" y="318"/>
                    <a:pt x="20870" y="318"/>
                    <a:pt x="20859" y="321"/>
                  </a:cubicBezTo>
                  <a:cubicBezTo>
                    <a:pt x="20841" y="321"/>
                    <a:pt x="20820" y="321"/>
                    <a:pt x="20803" y="324"/>
                  </a:cubicBezTo>
                  <a:cubicBezTo>
                    <a:pt x="20794" y="324"/>
                    <a:pt x="20785" y="326"/>
                    <a:pt x="20777" y="326"/>
                  </a:cubicBezTo>
                  <a:cubicBezTo>
                    <a:pt x="20773" y="326"/>
                    <a:pt x="20769" y="325"/>
                    <a:pt x="20765" y="324"/>
                  </a:cubicBezTo>
                  <a:cubicBezTo>
                    <a:pt x="20755" y="324"/>
                    <a:pt x="20745" y="324"/>
                    <a:pt x="20734" y="328"/>
                  </a:cubicBezTo>
                  <a:lnTo>
                    <a:pt x="20727" y="328"/>
                  </a:lnTo>
                  <a:cubicBezTo>
                    <a:pt x="20724" y="318"/>
                    <a:pt x="20727" y="307"/>
                    <a:pt x="20716" y="300"/>
                  </a:cubicBezTo>
                  <a:cubicBezTo>
                    <a:pt x="20692" y="279"/>
                    <a:pt x="20703" y="265"/>
                    <a:pt x="20734" y="262"/>
                  </a:cubicBezTo>
                  <a:cubicBezTo>
                    <a:pt x="20750" y="264"/>
                    <a:pt x="20764" y="264"/>
                    <a:pt x="20779" y="264"/>
                  </a:cubicBezTo>
                  <a:cubicBezTo>
                    <a:pt x="20794" y="264"/>
                    <a:pt x="20808" y="264"/>
                    <a:pt x="20824" y="262"/>
                  </a:cubicBezTo>
                  <a:cubicBezTo>
                    <a:pt x="20859" y="262"/>
                    <a:pt x="20886" y="252"/>
                    <a:pt x="20915" y="241"/>
                  </a:cubicBezTo>
                  <a:cubicBezTo>
                    <a:pt x="20918" y="241"/>
                    <a:pt x="20921" y="241"/>
                    <a:pt x="20925" y="238"/>
                  </a:cubicBezTo>
                  <a:close/>
                  <a:moveTo>
                    <a:pt x="23925" y="335"/>
                  </a:moveTo>
                  <a:lnTo>
                    <a:pt x="23925" y="335"/>
                  </a:lnTo>
                  <a:cubicBezTo>
                    <a:pt x="23938" y="338"/>
                    <a:pt x="23952" y="340"/>
                    <a:pt x="23967" y="340"/>
                  </a:cubicBezTo>
                  <a:cubicBezTo>
                    <a:pt x="23974" y="340"/>
                    <a:pt x="23981" y="340"/>
                    <a:pt x="23988" y="339"/>
                  </a:cubicBezTo>
                  <a:lnTo>
                    <a:pt x="23988" y="339"/>
                  </a:lnTo>
                  <a:cubicBezTo>
                    <a:pt x="23985" y="345"/>
                    <a:pt x="23988" y="353"/>
                    <a:pt x="23995" y="356"/>
                  </a:cubicBezTo>
                  <a:cubicBezTo>
                    <a:pt x="23967" y="356"/>
                    <a:pt x="23946" y="345"/>
                    <a:pt x="23925" y="335"/>
                  </a:cubicBezTo>
                  <a:close/>
                  <a:moveTo>
                    <a:pt x="21601" y="356"/>
                  </a:moveTo>
                  <a:cubicBezTo>
                    <a:pt x="21608" y="356"/>
                    <a:pt x="21608" y="359"/>
                    <a:pt x="21605" y="359"/>
                  </a:cubicBezTo>
                  <a:cubicBezTo>
                    <a:pt x="21601" y="359"/>
                    <a:pt x="21594" y="356"/>
                    <a:pt x="21591" y="356"/>
                  </a:cubicBezTo>
                  <a:close/>
                  <a:moveTo>
                    <a:pt x="20287" y="473"/>
                  </a:moveTo>
                  <a:lnTo>
                    <a:pt x="20287" y="473"/>
                  </a:lnTo>
                  <a:cubicBezTo>
                    <a:pt x="20290" y="478"/>
                    <a:pt x="20290" y="484"/>
                    <a:pt x="20293" y="488"/>
                  </a:cubicBezTo>
                  <a:cubicBezTo>
                    <a:pt x="20287" y="481"/>
                    <a:pt x="20283" y="478"/>
                    <a:pt x="20287" y="473"/>
                  </a:cubicBezTo>
                  <a:close/>
                  <a:moveTo>
                    <a:pt x="30531" y="376"/>
                  </a:moveTo>
                  <a:cubicBezTo>
                    <a:pt x="30550" y="376"/>
                    <a:pt x="30563" y="381"/>
                    <a:pt x="30566" y="398"/>
                  </a:cubicBezTo>
                  <a:cubicBezTo>
                    <a:pt x="30532" y="401"/>
                    <a:pt x="30507" y="408"/>
                    <a:pt x="30507" y="436"/>
                  </a:cubicBezTo>
                  <a:cubicBezTo>
                    <a:pt x="30507" y="450"/>
                    <a:pt x="30497" y="458"/>
                    <a:pt x="30478" y="458"/>
                  </a:cubicBezTo>
                  <a:cubicBezTo>
                    <a:pt x="30474" y="458"/>
                    <a:pt x="30470" y="457"/>
                    <a:pt x="30466" y="457"/>
                  </a:cubicBezTo>
                  <a:cubicBezTo>
                    <a:pt x="30452" y="457"/>
                    <a:pt x="30436" y="458"/>
                    <a:pt x="30421" y="458"/>
                  </a:cubicBezTo>
                  <a:cubicBezTo>
                    <a:pt x="30414" y="458"/>
                    <a:pt x="30406" y="458"/>
                    <a:pt x="30399" y="457"/>
                  </a:cubicBezTo>
                  <a:cubicBezTo>
                    <a:pt x="30391" y="457"/>
                    <a:pt x="30383" y="457"/>
                    <a:pt x="30375" y="457"/>
                  </a:cubicBezTo>
                  <a:cubicBezTo>
                    <a:pt x="30356" y="457"/>
                    <a:pt x="30342" y="454"/>
                    <a:pt x="30344" y="432"/>
                  </a:cubicBezTo>
                  <a:cubicBezTo>
                    <a:pt x="30348" y="415"/>
                    <a:pt x="30320" y="411"/>
                    <a:pt x="30295" y="411"/>
                  </a:cubicBezTo>
                  <a:cubicBezTo>
                    <a:pt x="30268" y="411"/>
                    <a:pt x="30244" y="418"/>
                    <a:pt x="30216" y="422"/>
                  </a:cubicBezTo>
                  <a:cubicBezTo>
                    <a:pt x="30195" y="425"/>
                    <a:pt x="30178" y="428"/>
                    <a:pt x="30174" y="446"/>
                  </a:cubicBezTo>
                  <a:cubicBezTo>
                    <a:pt x="30170" y="463"/>
                    <a:pt x="30195" y="463"/>
                    <a:pt x="30212" y="470"/>
                  </a:cubicBezTo>
                  <a:cubicBezTo>
                    <a:pt x="30191" y="478"/>
                    <a:pt x="30164" y="478"/>
                    <a:pt x="30146" y="488"/>
                  </a:cubicBezTo>
                  <a:cubicBezTo>
                    <a:pt x="30143" y="488"/>
                    <a:pt x="30139" y="488"/>
                    <a:pt x="30139" y="484"/>
                  </a:cubicBezTo>
                  <a:cubicBezTo>
                    <a:pt x="30136" y="478"/>
                    <a:pt x="30115" y="478"/>
                    <a:pt x="30104" y="470"/>
                  </a:cubicBezTo>
                  <a:cubicBezTo>
                    <a:pt x="30080" y="460"/>
                    <a:pt x="30077" y="432"/>
                    <a:pt x="30101" y="428"/>
                  </a:cubicBezTo>
                  <a:cubicBezTo>
                    <a:pt x="30146" y="425"/>
                    <a:pt x="30181" y="401"/>
                    <a:pt x="30226" y="401"/>
                  </a:cubicBezTo>
                  <a:cubicBezTo>
                    <a:pt x="30323" y="401"/>
                    <a:pt x="30420" y="390"/>
                    <a:pt x="30514" y="377"/>
                  </a:cubicBezTo>
                  <a:cubicBezTo>
                    <a:pt x="30520" y="376"/>
                    <a:pt x="30526" y="376"/>
                    <a:pt x="30531" y="376"/>
                  </a:cubicBezTo>
                  <a:close/>
                  <a:moveTo>
                    <a:pt x="23501" y="267"/>
                  </a:moveTo>
                  <a:cubicBezTo>
                    <a:pt x="23541" y="267"/>
                    <a:pt x="23577" y="278"/>
                    <a:pt x="23603" y="300"/>
                  </a:cubicBezTo>
                  <a:cubicBezTo>
                    <a:pt x="23606" y="307"/>
                    <a:pt x="23613" y="311"/>
                    <a:pt x="23617" y="314"/>
                  </a:cubicBezTo>
                  <a:cubicBezTo>
                    <a:pt x="23617" y="324"/>
                    <a:pt x="23627" y="335"/>
                    <a:pt x="23648" y="335"/>
                  </a:cubicBezTo>
                  <a:cubicBezTo>
                    <a:pt x="23654" y="336"/>
                    <a:pt x="23660" y="337"/>
                    <a:pt x="23666" y="337"/>
                  </a:cubicBezTo>
                  <a:cubicBezTo>
                    <a:pt x="23694" y="337"/>
                    <a:pt x="23720" y="325"/>
                    <a:pt x="23731" y="311"/>
                  </a:cubicBezTo>
                  <a:cubicBezTo>
                    <a:pt x="23743" y="295"/>
                    <a:pt x="23758" y="290"/>
                    <a:pt x="23773" y="290"/>
                  </a:cubicBezTo>
                  <a:cubicBezTo>
                    <a:pt x="23788" y="290"/>
                    <a:pt x="23803" y="295"/>
                    <a:pt x="23815" y="300"/>
                  </a:cubicBezTo>
                  <a:cubicBezTo>
                    <a:pt x="23829" y="307"/>
                    <a:pt x="23842" y="307"/>
                    <a:pt x="23856" y="311"/>
                  </a:cubicBezTo>
                  <a:cubicBezTo>
                    <a:pt x="23863" y="314"/>
                    <a:pt x="23874" y="314"/>
                    <a:pt x="23884" y="314"/>
                  </a:cubicBezTo>
                  <a:cubicBezTo>
                    <a:pt x="23891" y="314"/>
                    <a:pt x="23898" y="318"/>
                    <a:pt x="23905" y="318"/>
                  </a:cubicBezTo>
                  <a:cubicBezTo>
                    <a:pt x="23909" y="318"/>
                    <a:pt x="23912" y="318"/>
                    <a:pt x="23915" y="321"/>
                  </a:cubicBezTo>
                  <a:lnTo>
                    <a:pt x="23915" y="328"/>
                  </a:lnTo>
                  <a:cubicBezTo>
                    <a:pt x="23877" y="335"/>
                    <a:pt x="23842" y="342"/>
                    <a:pt x="23805" y="345"/>
                  </a:cubicBezTo>
                  <a:cubicBezTo>
                    <a:pt x="23784" y="349"/>
                    <a:pt x="23773" y="359"/>
                    <a:pt x="23773" y="369"/>
                  </a:cubicBezTo>
                  <a:cubicBezTo>
                    <a:pt x="23773" y="379"/>
                    <a:pt x="23783" y="381"/>
                    <a:pt x="23793" y="381"/>
                  </a:cubicBezTo>
                  <a:cubicBezTo>
                    <a:pt x="23798" y="381"/>
                    <a:pt x="23803" y="380"/>
                    <a:pt x="23808" y="380"/>
                  </a:cubicBezTo>
                  <a:cubicBezTo>
                    <a:pt x="23808" y="374"/>
                    <a:pt x="23805" y="366"/>
                    <a:pt x="23818" y="363"/>
                  </a:cubicBezTo>
                  <a:lnTo>
                    <a:pt x="23818" y="363"/>
                  </a:lnTo>
                  <a:cubicBezTo>
                    <a:pt x="23815" y="369"/>
                    <a:pt x="23808" y="374"/>
                    <a:pt x="23808" y="380"/>
                  </a:cubicBezTo>
                  <a:cubicBezTo>
                    <a:pt x="23835" y="390"/>
                    <a:pt x="23860" y="401"/>
                    <a:pt x="23891" y="401"/>
                  </a:cubicBezTo>
                  <a:cubicBezTo>
                    <a:pt x="23901" y="401"/>
                    <a:pt x="23909" y="401"/>
                    <a:pt x="23895" y="411"/>
                  </a:cubicBezTo>
                  <a:cubicBezTo>
                    <a:pt x="23861" y="430"/>
                    <a:pt x="23826" y="439"/>
                    <a:pt x="23787" y="439"/>
                  </a:cubicBezTo>
                  <a:cubicBezTo>
                    <a:pt x="23762" y="439"/>
                    <a:pt x="23736" y="435"/>
                    <a:pt x="23707" y="428"/>
                  </a:cubicBezTo>
                  <a:cubicBezTo>
                    <a:pt x="23680" y="421"/>
                    <a:pt x="23650" y="416"/>
                    <a:pt x="23619" y="416"/>
                  </a:cubicBezTo>
                  <a:cubicBezTo>
                    <a:pt x="23580" y="416"/>
                    <a:pt x="23541" y="423"/>
                    <a:pt x="23506" y="439"/>
                  </a:cubicBezTo>
                  <a:cubicBezTo>
                    <a:pt x="23495" y="445"/>
                    <a:pt x="23483" y="448"/>
                    <a:pt x="23472" y="448"/>
                  </a:cubicBezTo>
                  <a:cubicBezTo>
                    <a:pt x="23459" y="448"/>
                    <a:pt x="23446" y="445"/>
                    <a:pt x="23433" y="439"/>
                  </a:cubicBezTo>
                  <a:cubicBezTo>
                    <a:pt x="23412" y="428"/>
                    <a:pt x="23389" y="423"/>
                    <a:pt x="23366" y="423"/>
                  </a:cubicBezTo>
                  <a:cubicBezTo>
                    <a:pt x="23345" y="423"/>
                    <a:pt x="23323" y="428"/>
                    <a:pt x="23301" y="436"/>
                  </a:cubicBezTo>
                  <a:cubicBezTo>
                    <a:pt x="23287" y="442"/>
                    <a:pt x="23273" y="445"/>
                    <a:pt x="23258" y="445"/>
                  </a:cubicBezTo>
                  <a:cubicBezTo>
                    <a:pt x="23248" y="445"/>
                    <a:pt x="23237" y="443"/>
                    <a:pt x="23225" y="439"/>
                  </a:cubicBezTo>
                  <a:cubicBezTo>
                    <a:pt x="23204" y="434"/>
                    <a:pt x="23184" y="430"/>
                    <a:pt x="23162" y="430"/>
                  </a:cubicBezTo>
                  <a:cubicBezTo>
                    <a:pt x="23155" y="430"/>
                    <a:pt x="23147" y="431"/>
                    <a:pt x="23139" y="432"/>
                  </a:cubicBezTo>
                  <a:cubicBezTo>
                    <a:pt x="23128" y="435"/>
                    <a:pt x="23118" y="436"/>
                    <a:pt x="23109" y="436"/>
                  </a:cubicBezTo>
                  <a:cubicBezTo>
                    <a:pt x="23093" y="436"/>
                    <a:pt x="23077" y="432"/>
                    <a:pt x="23062" y="425"/>
                  </a:cubicBezTo>
                  <a:cubicBezTo>
                    <a:pt x="23031" y="411"/>
                    <a:pt x="23000" y="400"/>
                    <a:pt x="22967" y="400"/>
                  </a:cubicBezTo>
                  <a:cubicBezTo>
                    <a:pt x="22952" y="400"/>
                    <a:pt x="22936" y="402"/>
                    <a:pt x="22920" y="408"/>
                  </a:cubicBezTo>
                  <a:cubicBezTo>
                    <a:pt x="22916" y="409"/>
                    <a:pt x="22913" y="409"/>
                    <a:pt x="22910" y="409"/>
                  </a:cubicBezTo>
                  <a:cubicBezTo>
                    <a:pt x="22904" y="409"/>
                    <a:pt x="22899" y="408"/>
                    <a:pt x="22892" y="408"/>
                  </a:cubicBezTo>
                  <a:cubicBezTo>
                    <a:pt x="22860" y="398"/>
                    <a:pt x="22840" y="392"/>
                    <a:pt x="22826" y="392"/>
                  </a:cubicBezTo>
                  <a:cubicBezTo>
                    <a:pt x="22806" y="392"/>
                    <a:pt x="22799" y="405"/>
                    <a:pt x="22785" y="436"/>
                  </a:cubicBezTo>
                  <a:cubicBezTo>
                    <a:pt x="22777" y="436"/>
                    <a:pt x="22774" y="439"/>
                    <a:pt x="22767" y="439"/>
                  </a:cubicBezTo>
                  <a:cubicBezTo>
                    <a:pt x="22764" y="436"/>
                    <a:pt x="22764" y="425"/>
                    <a:pt x="22767" y="418"/>
                  </a:cubicBezTo>
                  <a:cubicBezTo>
                    <a:pt x="22767" y="408"/>
                    <a:pt x="22777" y="390"/>
                    <a:pt x="22756" y="383"/>
                  </a:cubicBezTo>
                  <a:cubicBezTo>
                    <a:pt x="22754" y="383"/>
                    <a:pt x="22752" y="383"/>
                    <a:pt x="22750" y="383"/>
                  </a:cubicBezTo>
                  <a:cubicBezTo>
                    <a:pt x="22724" y="383"/>
                    <a:pt x="22711" y="402"/>
                    <a:pt x="22708" y="415"/>
                  </a:cubicBezTo>
                  <a:cubicBezTo>
                    <a:pt x="22705" y="428"/>
                    <a:pt x="22697" y="439"/>
                    <a:pt x="22691" y="443"/>
                  </a:cubicBezTo>
                  <a:cubicBezTo>
                    <a:pt x="22681" y="443"/>
                    <a:pt x="22673" y="439"/>
                    <a:pt x="22663" y="436"/>
                  </a:cubicBezTo>
                  <a:cubicBezTo>
                    <a:pt x="22656" y="432"/>
                    <a:pt x="22652" y="425"/>
                    <a:pt x="22646" y="418"/>
                  </a:cubicBezTo>
                  <a:cubicBezTo>
                    <a:pt x="22637" y="410"/>
                    <a:pt x="22624" y="403"/>
                    <a:pt x="22606" y="403"/>
                  </a:cubicBezTo>
                  <a:cubicBezTo>
                    <a:pt x="22602" y="403"/>
                    <a:pt x="22598" y="404"/>
                    <a:pt x="22593" y="404"/>
                  </a:cubicBezTo>
                  <a:cubicBezTo>
                    <a:pt x="22576" y="408"/>
                    <a:pt x="22572" y="415"/>
                    <a:pt x="22572" y="425"/>
                  </a:cubicBezTo>
                  <a:cubicBezTo>
                    <a:pt x="22569" y="436"/>
                    <a:pt x="22566" y="443"/>
                    <a:pt x="22562" y="449"/>
                  </a:cubicBezTo>
                  <a:cubicBezTo>
                    <a:pt x="22558" y="452"/>
                    <a:pt x="22553" y="454"/>
                    <a:pt x="22547" y="454"/>
                  </a:cubicBezTo>
                  <a:cubicBezTo>
                    <a:pt x="22544" y="454"/>
                    <a:pt x="22541" y="454"/>
                    <a:pt x="22538" y="453"/>
                  </a:cubicBezTo>
                  <a:cubicBezTo>
                    <a:pt x="22527" y="449"/>
                    <a:pt x="22517" y="446"/>
                    <a:pt x="22510" y="446"/>
                  </a:cubicBezTo>
                  <a:cubicBezTo>
                    <a:pt x="22507" y="443"/>
                    <a:pt x="22503" y="443"/>
                    <a:pt x="22503" y="443"/>
                  </a:cubicBezTo>
                  <a:cubicBezTo>
                    <a:pt x="22489" y="433"/>
                    <a:pt x="22479" y="428"/>
                    <a:pt x="22472" y="428"/>
                  </a:cubicBezTo>
                  <a:cubicBezTo>
                    <a:pt x="22463" y="428"/>
                    <a:pt x="22458" y="435"/>
                    <a:pt x="22455" y="449"/>
                  </a:cubicBezTo>
                  <a:cubicBezTo>
                    <a:pt x="22452" y="453"/>
                    <a:pt x="22447" y="457"/>
                    <a:pt x="22447" y="460"/>
                  </a:cubicBezTo>
                  <a:cubicBezTo>
                    <a:pt x="22437" y="467"/>
                    <a:pt x="22427" y="473"/>
                    <a:pt x="22417" y="481"/>
                  </a:cubicBezTo>
                  <a:cubicBezTo>
                    <a:pt x="22402" y="485"/>
                    <a:pt x="22387" y="486"/>
                    <a:pt x="22371" y="486"/>
                  </a:cubicBezTo>
                  <a:cubicBezTo>
                    <a:pt x="22360" y="486"/>
                    <a:pt x="22348" y="486"/>
                    <a:pt x="22337" y="484"/>
                  </a:cubicBezTo>
                  <a:cubicBezTo>
                    <a:pt x="22281" y="470"/>
                    <a:pt x="22229" y="453"/>
                    <a:pt x="22177" y="432"/>
                  </a:cubicBezTo>
                  <a:cubicBezTo>
                    <a:pt x="22173" y="428"/>
                    <a:pt x="22170" y="428"/>
                    <a:pt x="22167" y="428"/>
                  </a:cubicBezTo>
                  <a:cubicBezTo>
                    <a:pt x="22156" y="418"/>
                    <a:pt x="22139" y="418"/>
                    <a:pt x="22122" y="415"/>
                  </a:cubicBezTo>
                  <a:lnTo>
                    <a:pt x="22080" y="415"/>
                  </a:lnTo>
                  <a:cubicBezTo>
                    <a:pt x="22071" y="414"/>
                    <a:pt x="22061" y="413"/>
                    <a:pt x="22051" y="413"/>
                  </a:cubicBezTo>
                  <a:cubicBezTo>
                    <a:pt x="22031" y="413"/>
                    <a:pt x="22011" y="415"/>
                    <a:pt x="21989" y="415"/>
                  </a:cubicBezTo>
                  <a:lnTo>
                    <a:pt x="21910" y="415"/>
                  </a:lnTo>
                  <a:cubicBezTo>
                    <a:pt x="21875" y="415"/>
                    <a:pt x="21840" y="415"/>
                    <a:pt x="21806" y="404"/>
                  </a:cubicBezTo>
                  <a:cubicBezTo>
                    <a:pt x="21795" y="415"/>
                    <a:pt x="21778" y="411"/>
                    <a:pt x="21765" y="415"/>
                  </a:cubicBezTo>
                  <a:lnTo>
                    <a:pt x="21754" y="415"/>
                  </a:lnTo>
                  <a:cubicBezTo>
                    <a:pt x="21706" y="432"/>
                    <a:pt x="21706" y="457"/>
                    <a:pt x="21730" y="491"/>
                  </a:cubicBezTo>
                  <a:cubicBezTo>
                    <a:pt x="21694" y="486"/>
                    <a:pt x="21659" y="486"/>
                    <a:pt x="21625" y="486"/>
                  </a:cubicBezTo>
                  <a:cubicBezTo>
                    <a:pt x="21618" y="486"/>
                    <a:pt x="21610" y="486"/>
                    <a:pt x="21602" y="486"/>
                  </a:cubicBezTo>
                  <a:cubicBezTo>
                    <a:pt x="21548" y="486"/>
                    <a:pt x="21496" y="485"/>
                    <a:pt x="21445" y="467"/>
                  </a:cubicBezTo>
                  <a:cubicBezTo>
                    <a:pt x="21419" y="460"/>
                    <a:pt x="21389" y="458"/>
                    <a:pt x="21360" y="458"/>
                  </a:cubicBezTo>
                  <a:cubicBezTo>
                    <a:pt x="21343" y="458"/>
                    <a:pt x="21326" y="459"/>
                    <a:pt x="21310" y="460"/>
                  </a:cubicBezTo>
                  <a:cubicBezTo>
                    <a:pt x="21264" y="468"/>
                    <a:pt x="21219" y="472"/>
                    <a:pt x="21174" y="472"/>
                  </a:cubicBezTo>
                  <a:cubicBezTo>
                    <a:pt x="21113" y="472"/>
                    <a:pt x="21051" y="464"/>
                    <a:pt x="20987" y="446"/>
                  </a:cubicBezTo>
                  <a:lnTo>
                    <a:pt x="20987" y="446"/>
                  </a:lnTo>
                  <a:cubicBezTo>
                    <a:pt x="21004" y="448"/>
                    <a:pt x="21021" y="449"/>
                    <a:pt x="21037" y="449"/>
                  </a:cubicBezTo>
                  <a:cubicBezTo>
                    <a:pt x="21052" y="449"/>
                    <a:pt x="21067" y="448"/>
                    <a:pt x="21081" y="443"/>
                  </a:cubicBezTo>
                  <a:cubicBezTo>
                    <a:pt x="21091" y="439"/>
                    <a:pt x="21099" y="432"/>
                    <a:pt x="21112" y="432"/>
                  </a:cubicBezTo>
                  <a:cubicBezTo>
                    <a:pt x="21125" y="432"/>
                    <a:pt x="21136" y="433"/>
                    <a:pt x="21148" y="433"/>
                  </a:cubicBezTo>
                  <a:cubicBezTo>
                    <a:pt x="21159" y="433"/>
                    <a:pt x="21170" y="432"/>
                    <a:pt x="21182" y="428"/>
                  </a:cubicBezTo>
                  <a:cubicBezTo>
                    <a:pt x="21195" y="422"/>
                    <a:pt x="21219" y="418"/>
                    <a:pt x="21219" y="408"/>
                  </a:cubicBezTo>
                  <a:cubicBezTo>
                    <a:pt x="21217" y="398"/>
                    <a:pt x="21210" y="396"/>
                    <a:pt x="21200" y="396"/>
                  </a:cubicBezTo>
                  <a:cubicBezTo>
                    <a:pt x="21192" y="396"/>
                    <a:pt x="21182" y="398"/>
                    <a:pt x="21174" y="398"/>
                  </a:cubicBezTo>
                  <a:lnTo>
                    <a:pt x="21126" y="398"/>
                  </a:lnTo>
                  <a:cubicBezTo>
                    <a:pt x="21123" y="398"/>
                    <a:pt x="21123" y="398"/>
                    <a:pt x="21119" y="394"/>
                  </a:cubicBezTo>
                  <a:cubicBezTo>
                    <a:pt x="21112" y="394"/>
                    <a:pt x="21105" y="390"/>
                    <a:pt x="21102" y="390"/>
                  </a:cubicBezTo>
                  <a:cubicBezTo>
                    <a:pt x="21074" y="377"/>
                    <a:pt x="21032" y="380"/>
                    <a:pt x="21022" y="353"/>
                  </a:cubicBezTo>
                  <a:cubicBezTo>
                    <a:pt x="21046" y="350"/>
                    <a:pt x="21070" y="346"/>
                    <a:pt x="21094" y="346"/>
                  </a:cubicBezTo>
                  <a:cubicBezTo>
                    <a:pt x="21105" y="346"/>
                    <a:pt x="21115" y="346"/>
                    <a:pt x="21126" y="349"/>
                  </a:cubicBezTo>
                  <a:cubicBezTo>
                    <a:pt x="21171" y="357"/>
                    <a:pt x="21213" y="368"/>
                    <a:pt x="21259" y="368"/>
                  </a:cubicBezTo>
                  <a:cubicBezTo>
                    <a:pt x="21270" y="368"/>
                    <a:pt x="21281" y="367"/>
                    <a:pt x="21293" y="366"/>
                  </a:cubicBezTo>
                  <a:lnTo>
                    <a:pt x="21293" y="363"/>
                  </a:lnTo>
                  <a:cubicBezTo>
                    <a:pt x="21294" y="364"/>
                    <a:pt x="21297" y="365"/>
                    <a:pt x="21300" y="365"/>
                  </a:cubicBezTo>
                  <a:cubicBezTo>
                    <a:pt x="21303" y="365"/>
                    <a:pt x="21306" y="364"/>
                    <a:pt x="21310" y="363"/>
                  </a:cubicBezTo>
                  <a:cubicBezTo>
                    <a:pt x="21376" y="363"/>
                    <a:pt x="21438" y="349"/>
                    <a:pt x="21501" y="349"/>
                  </a:cubicBezTo>
                  <a:lnTo>
                    <a:pt x="21501" y="353"/>
                  </a:lnTo>
                  <a:cubicBezTo>
                    <a:pt x="21519" y="385"/>
                    <a:pt x="21538" y="400"/>
                    <a:pt x="21568" y="400"/>
                  </a:cubicBezTo>
                  <a:cubicBezTo>
                    <a:pt x="21582" y="400"/>
                    <a:pt x="21599" y="397"/>
                    <a:pt x="21619" y="390"/>
                  </a:cubicBezTo>
                  <a:lnTo>
                    <a:pt x="21640" y="390"/>
                  </a:lnTo>
                  <a:cubicBezTo>
                    <a:pt x="21661" y="405"/>
                    <a:pt x="21684" y="409"/>
                    <a:pt x="21709" y="409"/>
                  </a:cubicBezTo>
                  <a:cubicBezTo>
                    <a:pt x="21737" y="409"/>
                    <a:pt x="21767" y="404"/>
                    <a:pt x="21795" y="404"/>
                  </a:cubicBezTo>
                  <a:cubicBezTo>
                    <a:pt x="21799" y="404"/>
                    <a:pt x="21803" y="404"/>
                    <a:pt x="21806" y="404"/>
                  </a:cubicBezTo>
                  <a:cubicBezTo>
                    <a:pt x="21810" y="401"/>
                    <a:pt x="21816" y="394"/>
                    <a:pt x="21820" y="390"/>
                  </a:cubicBezTo>
                  <a:cubicBezTo>
                    <a:pt x="21809" y="368"/>
                    <a:pt x="21793" y="362"/>
                    <a:pt x="21772" y="362"/>
                  </a:cubicBezTo>
                  <a:cubicBezTo>
                    <a:pt x="21757" y="362"/>
                    <a:pt x="21741" y="365"/>
                    <a:pt x="21723" y="369"/>
                  </a:cubicBezTo>
                  <a:cubicBezTo>
                    <a:pt x="21709" y="369"/>
                    <a:pt x="21691" y="374"/>
                    <a:pt x="21677" y="374"/>
                  </a:cubicBezTo>
                  <a:cubicBezTo>
                    <a:pt x="21707" y="358"/>
                    <a:pt x="21736" y="349"/>
                    <a:pt x="21767" y="349"/>
                  </a:cubicBezTo>
                  <a:cubicBezTo>
                    <a:pt x="21787" y="349"/>
                    <a:pt x="21808" y="353"/>
                    <a:pt x="21830" y="363"/>
                  </a:cubicBezTo>
                  <a:cubicBezTo>
                    <a:pt x="21830" y="327"/>
                    <a:pt x="21860" y="320"/>
                    <a:pt x="21899" y="320"/>
                  </a:cubicBezTo>
                  <a:cubicBezTo>
                    <a:pt x="21909" y="320"/>
                    <a:pt x="21920" y="320"/>
                    <a:pt x="21931" y="321"/>
                  </a:cubicBezTo>
                  <a:cubicBezTo>
                    <a:pt x="21945" y="321"/>
                    <a:pt x="21959" y="321"/>
                    <a:pt x="21965" y="311"/>
                  </a:cubicBezTo>
                  <a:cubicBezTo>
                    <a:pt x="21972" y="307"/>
                    <a:pt x="21979" y="305"/>
                    <a:pt x="21988" y="305"/>
                  </a:cubicBezTo>
                  <a:cubicBezTo>
                    <a:pt x="21994" y="305"/>
                    <a:pt x="22000" y="306"/>
                    <a:pt x="22007" y="307"/>
                  </a:cubicBezTo>
                  <a:cubicBezTo>
                    <a:pt x="21997" y="328"/>
                    <a:pt x="22035" y="328"/>
                    <a:pt x="22049" y="339"/>
                  </a:cubicBezTo>
                  <a:cubicBezTo>
                    <a:pt x="22036" y="355"/>
                    <a:pt x="22017" y="374"/>
                    <a:pt x="22061" y="374"/>
                  </a:cubicBezTo>
                  <a:cubicBezTo>
                    <a:pt x="22065" y="374"/>
                    <a:pt x="22069" y="374"/>
                    <a:pt x="22073" y="374"/>
                  </a:cubicBezTo>
                  <a:cubicBezTo>
                    <a:pt x="22103" y="363"/>
                    <a:pt x="22132" y="359"/>
                    <a:pt x="22161" y="359"/>
                  </a:cubicBezTo>
                  <a:cubicBezTo>
                    <a:pt x="22179" y="359"/>
                    <a:pt x="22197" y="360"/>
                    <a:pt x="22215" y="363"/>
                  </a:cubicBezTo>
                  <a:cubicBezTo>
                    <a:pt x="22226" y="366"/>
                    <a:pt x="22233" y="369"/>
                    <a:pt x="22243" y="369"/>
                  </a:cubicBezTo>
                  <a:cubicBezTo>
                    <a:pt x="22247" y="369"/>
                    <a:pt x="22247" y="374"/>
                    <a:pt x="22250" y="374"/>
                  </a:cubicBezTo>
                  <a:cubicBezTo>
                    <a:pt x="22256" y="375"/>
                    <a:pt x="22262" y="376"/>
                    <a:pt x="22269" y="376"/>
                  </a:cubicBezTo>
                  <a:cubicBezTo>
                    <a:pt x="22291" y="376"/>
                    <a:pt x="22315" y="368"/>
                    <a:pt x="22333" y="363"/>
                  </a:cubicBezTo>
                  <a:cubicBezTo>
                    <a:pt x="22340" y="363"/>
                    <a:pt x="22343" y="359"/>
                    <a:pt x="22351" y="359"/>
                  </a:cubicBezTo>
                  <a:cubicBezTo>
                    <a:pt x="22361" y="356"/>
                    <a:pt x="22372" y="356"/>
                    <a:pt x="22385" y="356"/>
                  </a:cubicBezTo>
                  <a:lnTo>
                    <a:pt x="22392" y="356"/>
                  </a:lnTo>
                  <a:cubicBezTo>
                    <a:pt x="22406" y="361"/>
                    <a:pt x="22419" y="363"/>
                    <a:pt x="22431" y="363"/>
                  </a:cubicBezTo>
                  <a:cubicBezTo>
                    <a:pt x="22449" y="363"/>
                    <a:pt x="22465" y="359"/>
                    <a:pt x="22479" y="353"/>
                  </a:cubicBezTo>
                  <a:lnTo>
                    <a:pt x="22493" y="353"/>
                  </a:lnTo>
                  <a:cubicBezTo>
                    <a:pt x="22514" y="366"/>
                    <a:pt x="22535" y="369"/>
                    <a:pt x="22566" y="369"/>
                  </a:cubicBezTo>
                  <a:cubicBezTo>
                    <a:pt x="22580" y="370"/>
                    <a:pt x="22594" y="370"/>
                    <a:pt x="22608" y="370"/>
                  </a:cubicBezTo>
                  <a:cubicBezTo>
                    <a:pt x="22693" y="370"/>
                    <a:pt x="22773" y="357"/>
                    <a:pt x="22830" y="304"/>
                  </a:cubicBezTo>
                  <a:cubicBezTo>
                    <a:pt x="22843" y="342"/>
                    <a:pt x="22885" y="353"/>
                    <a:pt x="22923" y="363"/>
                  </a:cubicBezTo>
                  <a:cubicBezTo>
                    <a:pt x="22930" y="364"/>
                    <a:pt x="22939" y="364"/>
                    <a:pt x="22948" y="364"/>
                  </a:cubicBezTo>
                  <a:cubicBezTo>
                    <a:pt x="22989" y="364"/>
                    <a:pt x="23038" y="353"/>
                    <a:pt x="23041" y="342"/>
                  </a:cubicBezTo>
                  <a:cubicBezTo>
                    <a:pt x="23044" y="314"/>
                    <a:pt x="23009" y="300"/>
                    <a:pt x="22975" y="290"/>
                  </a:cubicBezTo>
                  <a:cubicBezTo>
                    <a:pt x="22969" y="287"/>
                    <a:pt x="22966" y="286"/>
                    <a:pt x="22965" y="286"/>
                  </a:cubicBezTo>
                  <a:lnTo>
                    <a:pt x="22965" y="286"/>
                  </a:lnTo>
                  <a:cubicBezTo>
                    <a:pt x="23006" y="288"/>
                    <a:pt x="23046" y="291"/>
                    <a:pt x="23087" y="291"/>
                  </a:cubicBezTo>
                  <a:cubicBezTo>
                    <a:pt x="23118" y="291"/>
                    <a:pt x="23148" y="289"/>
                    <a:pt x="23180" y="286"/>
                  </a:cubicBezTo>
                  <a:cubicBezTo>
                    <a:pt x="23197" y="283"/>
                    <a:pt x="23215" y="280"/>
                    <a:pt x="23232" y="280"/>
                  </a:cubicBezTo>
                  <a:cubicBezTo>
                    <a:pt x="23250" y="280"/>
                    <a:pt x="23268" y="283"/>
                    <a:pt x="23284" y="290"/>
                  </a:cubicBezTo>
                  <a:cubicBezTo>
                    <a:pt x="23304" y="298"/>
                    <a:pt x="23322" y="301"/>
                    <a:pt x="23340" y="301"/>
                  </a:cubicBezTo>
                  <a:cubicBezTo>
                    <a:pt x="23362" y="301"/>
                    <a:pt x="23384" y="296"/>
                    <a:pt x="23409" y="286"/>
                  </a:cubicBezTo>
                  <a:cubicBezTo>
                    <a:pt x="23440" y="273"/>
                    <a:pt x="23471" y="267"/>
                    <a:pt x="23501" y="267"/>
                  </a:cubicBezTo>
                  <a:close/>
                  <a:moveTo>
                    <a:pt x="16843" y="539"/>
                  </a:moveTo>
                  <a:cubicBezTo>
                    <a:pt x="16861" y="539"/>
                    <a:pt x="16879" y="540"/>
                    <a:pt x="16897" y="543"/>
                  </a:cubicBezTo>
                  <a:cubicBezTo>
                    <a:pt x="16894" y="547"/>
                    <a:pt x="16890" y="547"/>
                    <a:pt x="16890" y="547"/>
                  </a:cubicBezTo>
                  <a:cubicBezTo>
                    <a:pt x="16877" y="550"/>
                    <a:pt x="16865" y="552"/>
                    <a:pt x="16853" y="552"/>
                  </a:cubicBezTo>
                  <a:cubicBezTo>
                    <a:pt x="16841" y="552"/>
                    <a:pt x="16829" y="550"/>
                    <a:pt x="16817" y="547"/>
                  </a:cubicBezTo>
                  <a:cubicBezTo>
                    <a:pt x="16806" y="543"/>
                    <a:pt x="16793" y="543"/>
                    <a:pt x="16782" y="540"/>
                  </a:cubicBezTo>
                  <a:cubicBezTo>
                    <a:pt x="16802" y="540"/>
                    <a:pt x="16822" y="539"/>
                    <a:pt x="16843" y="539"/>
                  </a:cubicBezTo>
                  <a:close/>
                  <a:moveTo>
                    <a:pt x="32343" y="553"/>
                  </a:moveTo>
                  <a:cubicBezTo>
                    <a:pt x="32339" y="553"/>
                    <a:pt x="32339" y="553"/>
                    <a:pt x="32339" y="557"/>
                  </a:cubicBezTo>
                  <a:lnTo>
                    <a:pt x="32339" y="553"/>
                  </a:lnTo>
                  <a:close/>
                  <a:moveTo>
                    <a:pt x="29852" y="403"/>
                  </a:moveTo>
                  <a:cubicBezTo>
                    <a:pt x="29890" y="403"/>
                    <a:pt x="29929" y="409"/>
                    <a:pt x="29966" y="415"/>
                  </a:cubicBezTo>
                  <a:cubicBezTo>
                    <a:pt x="29994" y="422"/>
                    <a:pt x="30000" y="436"/>
                    <a:pt x="29997" y="453"/>
                  </a:cubicBezTo>
                  <a:cubicBezTo>
                    <a:pt x="29997" y="467"/>
                    <a:pt x="29987" y="478"/>
                    <a:pt x="29962" y="478"/>
                  </a:cubicBezTo>
                  <a:cubicBezTo>
                    <a:pt x="29951" y="477"/>
                    <a:pt x="29941" y="477"/>
                    <a:pt x="29930" y="477"/>
                  </a:cubicBezTo>
                  <a:cubicBezTo>
                    <a:pt x="29841" y="477"/>
                    <a:pt x="29755" y="499"/>
                    <a:pt x="29666" y="499"/>
                  </a:cubicBezTo>
                  <a:cubicBezTo>
                    <a:pt x="29656" y="499"/>
                    <a:pt x="29646" y="499"/>
                    <a:pt x="29637" y="498"/>
                  </a:cubicBezTo>
                  <a:cubicBezTo>
                    <a:pt x="29612" y="498"/>
                    <a:pt x="29592" y="498"/>
                    <a:pt x="29571" y="505"/>
                  </a:cubicBezTo>
                  <a:lnTo>
                    <a:pt x="29567" y="508"/>
                  </a:lnTo>
                  <a:cubicBezTo>
                    <a:pt x="29553" y="508"/>
                    <a:pt x="29536" y="508"/>
                    <a:pt x="29522" y="512"/>
                  </a:cubicBezTo>
                  <a:lnTo>
                    <a:pt x="29432" y="512"/>
                  </a:lnTo>
                  <a:cubicBezTo>
                    <a:pt x="29411" y="512"/>
                    <a:pt x="29393" y="505"/>
                    <a:pt x="29379" y="491"/>
                  </a:cubicBezTo>
                  <a:cubicBezTo>
                    <a:pt x="29383" y="481"/>
                    <a:pt x="29397" y="473"/>
                    <a:pt x="29383" y="463"/>
                  </a:cubicBezTo>
                  <a:cubicBezTo>
                    <a:pt x="29376" y="459"/>
                    <a:pt x="29369" y="458"/>
                    <a:pt x="29362" y="458"/>
                  </a:cubicBezTo>
                  <a:cubicBezTo>
                    <a:pt x="29350" y="458"/>
                    <a:pt x="29339" y="463"/>
                    <a:pt x="29328" y="467"/>
                  </a:cubicBezTo>
                  <a:lnTo>
                    <a:pt x="29254" y="467"/>
                  </a:lnTo>
                  <a:cubicBezTo>
                    <a:pt x="29250" y="467"/>
                    <a:pt x="29245" y="466"/>
                    <a:pt x="29240" y="466"/>
                  </a:cubicBezTo>
                  <a:cubicBezTo>
                    <a:pt x="29230" y="466"/>
                    <a:pt x="29220" y="468"/>
                    <a:pt x="29220" y="478"/>
                  </a:cubicBezTo>
                  <a:cubicBezTo>
                    <a:pt x="29224" y="491"/>
                    <a:pt x="29241" y="491"/>
                    <a:pt x="29258" y="491"/>
                  </a:cubicBezTo>
                  <a:cubicBezTo>
                    <a:pt x="29263" y="491"/>
                    <a:pt x="29267" y="492"/>
                    <a:pt x="29271" y="492"/>
                  </a:cubicBezTo>
                  <a:cubicBezTo>
                    <a:pt x="29279" y="492"/>
                    <a:pt x="29287" y="491"/>
                    <a:pt x="29295" y="491"/>
                  </a:cubicBezTo>
                  <a:cubicBezTo>
                    <a:pt x="29308" y="491"/>
                    <a:pt x="29320" y="493"/>
                    <a:pt x="29331" y="502"/>
                  </a:cubicBezTo>
                  <a:cubicBezTo>
                    <a:pt x="29317" y="508"/>
                    <a:pt x="29300" y="508"/>
                    <a:pt x="29286" y="512"/>
                  </a:cubicBezTo>
                  <a:cubicBezTo>
                    <a:pt x="29283" y="512"/>
                    <a:pt x="29279" y="512"/>
                    <a:pt x="29279" y="515"/>
                  </a:cubicBezTo>
                  <a:cubicBezTo>
                    <a:pt x="29224" y="519"/>
                    <a:pt x="29168" y="530"/>
                    <a:pt x="29112" y="530"/>
                  </a:cubicBezTo>
                  <a:cubicBezTo>
                    <a:pt x="29106" y="530"/>
                    <a:pt x="29099" y="530"/>
                    <a:pt x="29092" y="529"/>
                  </a:cubicBezTo>
                  <a:cubicBezTo>
                    <a:pt x="29062" y="528"/>
                    <a:pt x="29031" y="527"/>
                    <a:pt x="29002" y="527"/>
                  </a:cubicBezTo>
                  <a:cubicBezTo>
                    <a:pt x="28936" y="527"/>
                    <a:pt x="28872" y="532"/>
                    <a:pt x="28811" y="553"/>
                  </a:cubicBezTo>
                  <a:cubicBezTo>
                    <a:pt x="28804" y="557"/>
                    <a:pt x="28796" y="558"/>
                    <a:pt x="28787" y="558"/>
                  </a:cubicBezTo>
                  <a:cubicBezTo>
                    <a:pt x="28778" y="558"/>
                    <a:pt x="28768" y="557"/>
                    <a:pt x="28759" y="557"/>
                  </a:cubicBezTo>
                  <a:cubicBezTo>
                    <a:pt x="28745" y="553"/>
                    <a:pt x="28727" y="553"/>
                    <a:pt x="28710" y="550"/>
                  </a:cubicBezTo>
                  <a:cubicBezTo>
                    <a:pt x="28686" y="543"/>
                    <a:pt x="28658" y="540"/>
                    <a:pt x="28630" y="540"/>
                  </a:cubicBezTo>
                  <a:cubicBezTo>
                    <a:pt x="28609" y="540"/>
                    <a:pt x="28585" y="540"/>
                    <a:pt x="28561" y="543"/>
                  </a:cubicBezTo>
                  <a:cubicBezTo>
                    <a:pt x="28557" y="547"/>
                    <a:pt x="28551" y="547"/>
                    <a:pt x="28543" y="550"/>
                  </a:cubicBezTo>
                  <a:cubicBezTo>
                    <a:pt x="28533" y="553"/>
                    <a:pt x="28522" y="557"/>
                    <a:pt x="28512" y="557"/>
                  </a:cubicBezTo>
                  <a:cubicBezTo>
                    <a:pt x="28502" y="561"/>
                    <a:pt x="28488" y="561"/>
                    <a:pt x="28474" y="561"/>
                  </a:cubicBezTo>
                  <a:cubicBezTo>
                    <a:pt x="28477" y="553"/>
                    <a:pt x="28481" y="550"/>
                    <a:pt x="28484" y="543"/>
                  </a:cubicBezTo>
                  <a:lnTo>
                    <a:pt x="28488" y="543"/>
                  </a:lnTo>
                  <a:cubicBezTo>
                    <a:pt x="28554" y="512"/>
                    <a:pt x="28634" y="512"/>
                    <a:pt x="28713" y="502"/>
                  </a:cubicBezTo>
                  <a:lnTo>
                    <a:pt x="28713" y="502"/>
                  </a:lnTo>
                  <a:cubicBezTo>
                    <a:pt x="28705" y="503"/>
                    <a:pt x="28698" y="503"/>
                    <a:pt x="28690" y="503"/>
                  </a:cubicBezTo>
                  <a:cubicBezTo>
                    <a:pt x="28644" y="503"/>
                    <a:pt x="28600" y="490"/>
                    <a:pt x="28557" y="490"/>
                  </a:cubicBezTo>
                  <a:cubicBezTo>
                    <a:pt x="28550" y="490"/>
                    <a:pt x="28543" y="490"/>
                    <a:pt x="28537" y="491"/>
                  </a:cubicBezTo>
                  <a:cubicBezTo>
                    <a:pt x="28522" y="492"/>
                    <a:pt x="28509" y="492"/>
                    <a:pt x="28495" y="492"/>
                  </a:cubicBezTo>
                  <a:cubicBezTo>
                    <a:pt x="28462" y="492"/>
                    <a:pt x="28429" y="490"/>
                    <a:pt x="28398" y="488"/>
                  </a:cubicBezTo>
                  <a:cubicBezTo>
                    <a:pt x="28388" y="484"/>
                    <a:pt x="28373" y="481"/>
                    <a:pt x="28356" y="481"/>
                  </a:cubicBezTo>
                  <a:lnTo>
                    <a:pt x="28287" y="481"/>
                  </a:lnTo>
                  <a:cubicBezTo>
                    <a:pt x="28293" y="460"/>
                    <a:pt x="28335" y="470"/>
                    <a:pt x="28353" y="457"/>
                  </a:cubicBezTo>
                  <a:cubicBezTo>
                    <a:pt x="28377" y="467"/>
                    <a:pt x="28408" y="467"/>
                    <a:pt x="28439" y="470"/>
                  </a:cubicBezTo>
                  <a:cubicBezTo>
                    <a:pt x="28547" y="470"/>
                    <a:pt x="28647" y="457"/>
                    <a:pt x="28751" y="439"/>
                  </a:cubicBezTo>
                  <a:cubicBezTo>
                    <a:pt x="28824" y="426"/>
                    <a:pt x="28900" y="419"/>
                    <a:pt x="28974" y="419"/>
                  </a:cubicBezTo>
                  <a:cubicBezTo>
                    <a:pt x="29000" y="419"/>
                    <a:pt x="29025" y="420"/>
                    <a:pt x="29050" y="422"/>
                  </a:cubicBezTo>
                  <a:cubicBezTo>
                    <a:pt x="29068" y="423"/>
                    <a:pt x="29086" y="424"/>
                    <a:pt x="29102" y="424"/>
                  </a:cubicBezTo>
                  <a:cubicBezTo>
                    <a:pt x="29163" y="424"/>
                    <a:pt x="29215" y="415"/>
                    <a:pt x="29272" y="404"/>
                  </a:cubicBezTo>
                  <a:lnTo>
                    <a:pt x="29279" y="404"/>
                  </a:lnTo>
                  <a:cubicBezTo>
                    <a:pt x="29282" y="423"/>
                    <a:pt x="29287" y="430"/>
                    <a:pt x="29309" y="430"/>
                  </a:cubicBezTo>
                  <a:cubicBezTo>
                    <a:pt x="29315" y="430"/>
                    <a:pt x="29322" y="429"/>
                    <a:pt x="29331" y="428"/>
                  </a:cubicBezTo>
                  <a:cubicBezTo>
                    <a:pt x="29379" y="422"/>
                    <a:pt x="29425" y="422"/>
                    <a:pt x="29473" y="418"/>
                  </a:cubicBezTo>
                  <a:cubicBezTo>
                    <a:pt x="29592" y="408"/>
                    <a:pt x="29709" y="418"/>
                    <a:pt x="29827" y="404"/>
                  </a:cubicBezTo>
                  <a:cubicBezTo>
                    <a:pt x="29835" y="404"/>
                    <a:pt x="29844" y="403"/>
                    <a:pt x="29852" y="403"/>
                  </a:cubicBezTo>
                  <a:close/>
                  <a:moveTo>
                    <a:pt x="15686" y="488"/>
                  </a:moveTo>
                  <a:cubicBezTo>
                    <a:pt x="15697" y="498"/>
                    <a:pt x="15709" y="503"/>
                    <a:pt x="15722" y="503"/>
                  </a:cubicBezTo>
                  <a:cubicBezTo>
                    <a:pt x="15726" y="503"/>
                    <a:pt x="15731" y="503"/>
                    <a:pt x="15735" y="502"/>
                  </a:cubicBezTo>
                  <a:lnTo>
                    <a:pt x="15735" y="502"/>
                  </a:lnTo>
                  <a:cubicBezTo>
                    <a:pt x="15731" y="512"/>
                    <a:pt x="15745" y="523"/>
                    <a:pt x="15762" y="529"/>
                  </a:cubicBezTo>
                  <a:cubicBezTo>
                    <a:pt x="15804" y="547"/>
                    <a:pt x="15811" y="568"/>
                    <a:pt x="15780" y="578"/>
                  </a:cubicBezTo>
                  <a:lnTo>
                    <a:pt x="15780" y="574"/>
                  </a:lnTo>
                  <a:lnTo>
                    <a:pt x="15773" y="574"/>
                  </a:lnTo>
                  <a:cubicBezTo>
                    <a:pt x="15738" y="563"/>
                    <a:pt x="15710" y="534"/>
                    <a:pt x="15674" y="534"/>
                  </a:cubicBezTo>
                  <a:cubicBezTo>
                    <a:pt x="15655" y="534"/>
                    <a:pt x="15635" y="542"/>
                    <a:pt x="15610" y="564"/>
                  </a:cubicBezTo>
                  <a:lnTo>
                    <a:pt x="15603" y="564"/>
                  </a:lnTo>
                  <a:cubicBezTo>
                    <a:pt x="15599" y="541"/>
                    <a:pt x="15589" y="527"/>
                    <a:pt x="15569" y="519"/>
                  </a:cubicBezTo>
                  <a:lnTo>
                    <a:pt x="15569" y="519"/>
                  </a:lnTo>
                  <a:cubicBezTo>
                    <a:pt x="15574" y="520"/>
                    <a:pt x="15578" y="520"/>
                    <a:pt x="15582" y="520"/>
                  </a:cubicBezTo>
                  <a:cubicBezTo>
                    <a:pt x="15607" y="520"/>
                    <a:pt x="15626" y="513"/>
                    <a:pt x="15637" y="502"/>
                  </a:cubicBezTo>
                  <a:cubicBezTo>
                    <a:pt x="15655" y="498"/>
                    <a:pt x="15669" y="494"/>
                    <a:pt x="15686" y="488"/>
                  </a:cubicBezTo>
                  <a:close/>
                  <a:moveTo>
                    <a:pt x="11810" y="543"/>
                  </a:moveTo>
                  <a:cubicBezTo>
                    <a:pt x="11828" y="557"/>
                    <a:pt x="11831" y="571"/>
                    <a:pt x="11821" y="582"/>
                  </a:cubicBezTo>
                  <a:lnTo>
                    <a:pt x="11821" y="585"/>
                  </a:lnTo>
                  <a:lnTo>
                    <a:pt x="11818" y="585"/>
                  </a:lnTo>
                  <a:cubicBezTo>
                    <a:pt x="11821" y="585"/>
                    <a:pt x="11821" y="582"/>
                    <a:pt x="11821" y="582"/>
                  </a:cubicBezTo>
                  <a:cubicBezTo>
                    <a:pt x="11831" y="571"/>
                    <a:pt x="11818" y="557"/>
                    <a:pt x="11810" y="543"/>
                  </a:cubicBezTo>
                  <a:close/>
                  <a:moveTo>
                    <a:pt x="14503" y="574"/>
                  </a:moveTo>
                  <a:cubicBezTo>
                    <a:pt x="14516" y="582"/>
                    <a:pt x="14534" y="592"/>
                    <a:pt x="14545" y="598"/>
                  </a:cubicBezTo>
                  <a:cubicBezTo>
                    <a:pt x="14541" y="602"/>
                    <a:pt x="14537" y="602"/>
                    <a:pt x="14534" y="602"/>
                  </a:cubicBezTo>
                  <a:cubicBezTo>
                    <a:pt x="14510" y="602"/>
                    <a:pt x="14506" y="585"/>
                    <a:pt x="14503" y="574"/>
                  </a:cubicBezTo>
                  <a:close/>
                  <a:moveTo>
                    <a:pt x="12501" y="651"/>
                  </a:moveTo>
                  <a:cubicBezTo>
                    <a:pt x="12491" y="654"/>
                    <a:pt x="12487" y="654"/>
                    <a:pt x="12481" y="657"/>
                  </a:cubicBezTo>
                  <a:cubicBezTo>
                    <a:pt x="12484" y="654"/>
                    <a:pt x="12491" y="651"/>
                    <a:pt x="12501" y="651"/>
                  </a:cubicBezTo>
                  <a:close/>
                  <a:moveTo>
                    <a:pt x="11048" y="657"/>
                  </a:moveTo>
                  <a:cubicBezTo>
                    <a:pt x="11058" y="661"/>
                    <a:pt x="11058" y="665"/>
                    <a:pt x="11051" y="672"/>
                  </a:cubicBezTo>
                  <a:cubicBezTo>
                    <a:pt x="11048" y="668"/>
                    <a:pt x="11048" y="661"/>
                    <a:pt x="11048" y="657"/>
                  </a:cubicBezTo>
                  <a:close/>
                  <a:moveTo>
                    <a:pt x="10541" y="717"/>
                  </a:moveTo>
                  <a:lnTo>
                    <a:pt x="10541" y="720"/>
                  </a:lnTo>
                  <a:cubicBezTo>
                    <a:pt x="10537" y="720"/>
                    <a:pt x="10537" y="717"/>
                    <a:pt x="10534" y="717"/>
                  </a:cubicBezTo>
                  <a:close/>
                  <a:moveTo>
                    <a:pt x="9018" y="741"/>
                  </a:moveTo>
                  <a:cubicBezTo>
                    <a:pt x="9014" y="755"/>
                    <a:pt x="8979" y="769"/>
                    <a:pt x="9021" y="779"/>
                  </a:cubicBezTo>
                  <a:cubicBezTo>
                    <a:pt x="9023" y="781"/>
                    <a:pt x="9026" y="781"/>
                    <a:pt x="9028" y="781"/>
                  </a:cubicBezTo>
                  <a:cubicBezTo>
                    <a:pt x="9031" y="781"/>
                    <a:pt x="9033" y="781"/>
                    <a:pt x="9035" y="782"/>
                  </a:cubicBezTo>
                  <a:lnTo>
                    <a:pt x="9004" y="782"/>
                  </a:lnTo>
                  <a:lnTo>
                    <a:pt x="9000" y="786"/>
                  </a:lnTo>
                  <a:lnTo>
                    <a:pt x="8851" y="786"/>
                  </a:lnTo>
                  <a:cubicBezTo>
                    <a:pt x="8830" y="772"/>
                    <a:pt x="8872" y="776"/>
                    <a:pt x="8872" y="765"/>
                  </a:cubicBezTo>
                  <a:lnTo>
                    <a:pt x="8872" y="762"/>
                  </a:lnTo>
                  <a:cubicBezTo>
                    <a:pt x="8875" y="762"/>
                    <a:pt x="8878" y="762"/>
                    <a:pt x="8881" y="762"/>
                  </a:cubicBezTo>
                  <a:cubicBezTo>
                    <a:pt x="8898" y="762"/>
                    <a:pt x="8904" y="754"/>
                    <a:pt x="8907" y="748"/>
                  </a:cubicBezTo>
                  <a:cubicBezTo>
                    <a:pt x="8917" y="756"/>
                    <a:pt x="8927" y="759"/>
                    <a:pt x="8940" y="759"/>
                  </a:cubicBezTo>
                  <a:cubicBezTo>
                    <a:pt x="8948" y="759"/>
                    <a:pt x="8958" y="758"/>
                    <a:pt x="8969" y="755"/>
                  </a:cubicBezTo>
                  <a:cubicBezTo>
                    <a:pt x="8972" y="755"/>
                    <a:pt x="8974" y="755"/>
                    <a:pt x="8975" y="755"/>
                  </a:cubicBezTo>
                  <a:cubicBezTo>
                    <a:pt x="8992" y="755"/>
                    <a:pt x="8999" y="744"/>
                    <a:pt x="9018" y="741"/>
                  </a:cubicBezTo>
                  <a:close/>
                  <a:moveTo>
                    <a:pt x="10237" y="796"/>
                  </a:moveTo>
                  <a:cubicBezTo>
                    <a:pt x="10240" y="796"/>
                    <a:pt x="10243" y="796"/>
                    <a:pt x="10246" y="796"/>
                  </a:cubicBezTo>
                  <a:cubicBezTo>
                    <a:pt x="10239" y="800"/>
                    <a:pt x="10232" y="800"/>
                    <a:pt x="10232" y="803"/>
                  </a:cubicBezTo>
                  <a:cubicBezTo>
                    <a:pt x="10228" y="803"/>
                    <a:pt x="10225" y="806"/>
                    <a:pt x="10222" y="806"/>
                  </a:cubicBezTo>
                  <a:cubicBezTo>
                    <a:pt x="10222" y="801"/>
                    <a:pt x="10226" y="796"/>
                    <a:pt x="10237" y="796"/>
                  </a:cubicBezTo>
                  <a:close/>
                  <a:moveTo>
                    <a:pt x="4508" y="862"/>
                  </a:moveTo>
                  <a:cubicBezTo>
                    <a:pt x="4509" y="862"/>
                    <a:pt x="4510" y="862"/>
                    <a:pt x="4511" y="862"/>
                  </a:cubicBezTo>
                  <a:lnTo>
                    <a:pt x="4505" y="862"/>
                  </a:lnTo>
                  <a:cubicBezTo>
                    <a:pt x="4506" y="862"/>
                    <a:pt x="4507" y="862"/>
                    <a:pt x="4508" y="862"/>
                  </a:cubicBezTo>
                  <a:close/>
                  <a:moveTo>
                    <a:pt x="4503" y="863"/>
                  </a:moveTo>
                  <a:cubicBezTo>
                    <a:pt x="4502" y="864"/>
                    <a:pt x="4501" y="865"/>
                    <a:pt x="4501" y="865"/>
                  </a:cubicBezTo>
                  <a:cubicBezTo>
                    <a:pt x="4501" y="865"/>
                    <a:pt x="4502" y="864"/>
                    <a:pt x="4503" y="863"/>
                  </a:cubicBezTo>
                  <a:close/>
                  <a:moveTo>
                    <a:pt x="10402" y="869"/>
                  </a:moveTo>
                  <a:lnTo>
                    <a:pt x="10402" y="873"/>
                  </a:lnTo>
                  <a:lnTo>
                    <a:pt x="10399" y="873"/>
                  </a:lnTo>
                  <a:cubicBezTo>
                    <a:pt x="10399" y="869"/>
                    <a:pt x="10402" y="869"/>
                    <a:pt x="10402" y="869"/>
                  </a:cubicBezTo>
                  <a:close/>
                  <a:moveTo>
                    <a:pt x="10468" y="869"/>
                  </a:moveTo>
                  <a:lnTo>
                    <a:pt x="10468" y="869"/>
                  </a:lnTo>
                  <a:cubicBezTo>
                    <a:pt x="10471" y="873"/>
                    <a:pt x="10471" y="873"/>
                    <a:pt x="10475" y="873"/>
                  </a:cubicBezTo>
                  <a:lnTo>
                    <a:pt x="10471" y="873"/>
                  </a:lnTo>
                  <a:cubicBezTo>
                    <a:pt x="10471" y="873"/>
                    <a:pt x="10468" y="873"/>
                    <a:pt x="10468" y="869"/>
                  </a:cubicBezTo>
                  <a:close/>
                  <a:moveTo>
                    <a:pt x="8942" y="876"/>
                  </a:moveTo>
                  <a:cubicBezTo>
                    <a:pt x="8942" y="880"/>
                    <a:pt x="8938" y="880"/>
                    <a:pt x="8938" y="880"/>
                  </a:cubicBezTo>
                  <a:lnTo>
                    <a:pt x="8938" y="876"/>
                  </a:lnTo>
                  <a:close/>
                  <a:moveTo>
                    <a:pt x="4848" y="859"/>
                  </a:moveTo>
                  <a:cubicBezTo>
                    <a:pt x="4854" y="876"/>
                    <a:pt x="4854" y="890"/>
                    <a:pt x="4813" y="890"/>
                  </a:cubicBezTo>
                  <a:cubicBezTo>
                    <a:pt x="4830" y="880"/>
                    <a:pt x="4830" y="866"/>
                    <a:pt x="4848" y="859"/>
                  </a:cubicBezTo>
                  <a:close/>
                  <a:moveTo>
                    <a:pt x="7821" y="824"/>
                  </a:moveTo>
                  <a:cubicBezTo>
                    <a:pt x="7836" y="831"/>
                    <a:pt x="7851" y="832"/>
                    <a:pt x="7867" y="832"/>
                  </a:cubicBezTo>
                  <a:cubicBezTo>
                    <a:pt x="7876" y="832"/>
                    <a:pt x="7886" y="831"/>
                    <a:pt x="7897" y="831"/>
                  </a:cubicBezTo>
                  <a:cubicBezTo>
                    <a:pt x="7908" y="835"/>
                    <a:pt x="7918" y="838"/>
                    <a:pt x="7929" y="841"/>
                  </a:cubicBezTo>
                  <a:lnTo>
                    <a:pt x="7943" y="841"/>
                  </a:lnTo>
                  <a:cubicBezTo>
                    <a:pt x="7939" y="841"/>
                    <a:pt x="7939" y="845"/>
                    <a:pt x="7939" y="848"/>
                  </a:cubicBezTo>
                  <a:lnTo>
                    <a:pt x="7943" y="848"/>
                  </a:lnTo>
                  <a:cubicBezTo>
                    <a:pt x="7939" y="848"/>
                    <a:pt x="7935" y="852"/>
                    <a:pt x="7932" y="856"/>
                  </a:cubicBezTo>
                  <a:cubicBezTo>
                    <a:pt x="7929" y="855"/>
                    <a:pt x="7926" y="855"/>
                    <a:pt x="7924" y="855"/>
                  </a:cubicBezTo>
                  <a:cubicBezTo>
                    <a:pt x="7886" y="855"/>
                    <a:pt x="7882" y="877"/>
                    <a:pt x="7866" y="886"/>
                  </a:cubicBezTo>
                  <a:cubicBezTo>
                    <a:pt x="7865" y="886"/>
                    <a:pt x="7865" y="886"/>
                    <a:pt x="7864" y="886"/>
                  </a:cubicBezTo>
                  <a:cubicBezTo>
                    <a:pt x="7848" y="886"/>
                    <a:pt x="7834" y="908"/>
                    <a:pt x="7821" y="908"/>
                  </a:cubicBezTo>
                  <a:cubicBezTo>
                    <a:pt x="7814" y="908"/>
                    <a:pt x="7807" y="902"/>
                    <a:pt x="7800" y="886"/>
                  </a:cubicBezTo>
                  <a:cubicBezTo>
                    <a:pt x="7800" y="883"/>
                    <a:pt x="7800" y="880"/>
                    <a:pt x="7797" y="876"/>
                  </a:cubicBezTo>
                  <a:cubicBezTo>
                    <a:pt x="7821" y="859"/>
                    <a:pt x="7807" y="838"/>
                    <a:pt x="7821" y="824"/>
                  </a:cubicBezTo>
                  <a:close/>
                  <a:moveTo>
                    <a:pt x="8536" y="960"/>
                  </a:moveTo>
                  <a:cubicBezTo>
                    <a:pt x="8536" y="963"/>
                    <a:pt x="8532" y="963"/>
                    <a:pt x="8521" y="966"/>
                  </a:cubicBezTo>
                  <a:cubicBezTo>
                    <a:pt x="8529" y="963"/>
                    <a:pt x="8532" y="960"/>
                    <a:pt x="8536" y="960"/>
                  </a:cubicBezTo>
                  <a:close/>
                  <a:moveTo>
                    <a:pt x="5819" y="1001"/>
                  </a:moveTo>
                  <a:cubicBezTo>
                    <a:pt x="5836" y="1001"/>
                    <a:pt x="5857" y="1005"/>
                    <a:pt x="5874" y="1008"/>
                  </a:cubicBezTo>
                  <a:cubicBezTo>
                    <a:pt x="5854" y="1008"/>
                    <a:pt x="5836" y="1005"/>
                    <a:pt x="5819" y="1001"/>
                  </a:cubicBezTo>
                  <a:close/>
                  <a:moveTo>
                    <a:pt x="4513" y="863"/>
                  </a:moveTo>
                  <a:cubicBezTo>
                    <a:pt x="4540" y="874"/>
                    <a:pt x="4564" y="883"/>
                    <a:pt x="4591" y="894"/>
                  </a:cubicBezTo>
                  <a:cubicBezTo>
                    <a:pt x="4574" y="931"/>
                    <a:pt x="4580" y="939"/>
                    <a:pt x="4636" y="939"/>
                  </a:cubicBezTo>
                  <a:lnTo>
                    <a:pt x="4640" y="942"/>
                  </a:lnTo>
                  <a:cubicBezTo>
                    <a:pt x="4657" y="944"/>
                    <a:pt x="4674" y="944"/>
                    <a:pt x="4692" y="944"/>
                  </a:cubicBezTo>
                  <a:cubicBezTo>
                    <a:pt x="4709" y="944"/>
                    <a:pt x="4726" y="944"/>
                    <a:pt x="4744" y="946"/>
                  </a:cubicBezTo>
                  <a:cubicBezTo>
                    <a:pt x="4750" y="946"/>
                    <a:pt x="4758" y="949"/>
                    <a:pt x="4768" y="949"/>
                  </a:cubicBezTo>
                  <a:cubicBezTo>
                    <a:pt x="4774" y="952"/>
                    <a:pt x="4782" y="952"/>
                    <a:pt x="4789" y="952"/>
                  </a:cubicBezTo>
                  <a:cubicBezTo>
                    <a:pt x="4806" y="966"/>
                    <a:pt x="4806" y="977"/>
                    <a:pt x="4754" y="981"/>
                  </a:cubicBezTo>
                  <a:cubicBezTo>
                    <a:pt x="4712" y="984"/>
                    <a:pt x="4695" y="998"/>
                    <a:pt x="4685" y="1015"/>
                  </a:cubicBezTo>
                  <a:cubicBezTo>
                    <a:pt x="4681" y="1015"/>
                    <a:pt x="4678" y="1015"/>
                    <a:pt x="4675" y="1019"/>
                  </a:cubicBezTo>
                  <a:cubicBezTo>
                    <a:pt x="4675" y="1015"/>
                    <a:pt x="4675" y="1015"/>
                    <a:pt x="4670" y="1015"/>
                  </a:cubicBezTo>
                  <a:cubicBezTo>
                    <a:pt x="4615" y="1015"/>
                    <a:pt x="4587" y="975"/>
                    <a:pt x="4531" y="975"/>
                  </a:cubicBezTo>
                  <a:cubicBezTo>
                    <a:pt x="4517" y="975"/>
                    <a:pt x="4501" y="977"/>
                    <a:pt x="4483" y="984"/>
                  </a:cubicBezTo>
                  <a:cubicBezTo>
                    <a:pt x="4504" y="966"/>
                    <a:pt x="4518" y="956"/>
                    <a:pt x="4476" y="946"/>
                  </a:cubicBezTo>
                  <a:lnTo>
                    <a:pt x="4473" y="946"/>
                  </a:lnTo>
                  <a:cubicBezTo>
                    <a:pt x="4466" y="939"/>
                    <a:pt x="4462" y="928"/>
                    <a:pt x="4480" y="928"/>
                  </a:cubicBezTo>
                  <a:cubicBezTo>
                    <a:pt x="4484" y="928"/>
                    <a:pt x="4488" y="928"/>
                    <a:pt x="4492" y="928"/>
                  </a:cubicBezTo>
                  <a:cubicBezTo>
                    <a:pt x="4530" y="928"/>
                    <a:pt x="4521" y="913"/>
                    <a:pt x="4521" y="901"/>
                  </a:cubicBezTo>
                  <a:lnTo>
                    <a:pt x="4525" y="901"/>
                  </a:lnTo>
                  <a:cubicBezTo>
                    <a:pt x="4529" y="897"/>
                    <a:pt x="4529" y="894"/>
                    <a:pt x="4525" y="890"/>
                  </a:cubicBezTo>
                  <a:cubicBezTo>
                    <a:pt x="4538" y="880"/>
                    <a:pt x="4529" y="870"/>
                    <a:pt x="4513" y="863"/>
                  </a:cubicBezTo>
                  <a:close/>
                  <a:moveTo>
                    <a:pt x="6246" y="1015"/>
                  </a:moveTo>
                  <a:lnTo>
                    <a:pt x="6246" y="1019"/>
                  </a:lnTo>
                  <a:cubicBezTo>
                    <a:pt x="6246" y="1015"/>
                    <a:pt x="6246" y="1015"/>
                    <a:pt x="6242" y="1015"/>
                  </a:cubicBezTo>
                  <a:close/>
                  <a:moveTo>
                    <a:pt x="7016" y="1026"/>
                  </a:moveTo>
                  <a:cubicBezTo>
                    <a:pt x="7017" y="1026"/>
                    <a:pt x="7018" y="1027"/>
                    <a:pt x="7019" y="1029"/>
                  </a:cubicBezTo>
                  <a:lnTo>
                    <a:pt x="7016" y="1029"/>
                  </a:lnTo>
                  <a:cubicBezTo>
                    <a:pt x="7016" y="1027"/>
                    <a:pt x="7016" y="1026"/>
                    <a:pt x="7016" y="1026"/>
                  </a:cubicBezTo>
                  <a:close/>
                  <a:moveTo>
                    <a:pt x="5455" y="1081"/>
                  </a:moveTo>
                  <a:cubicBezTo>
                    <a:pt x="5461" y="1085"/>
                    <a:pt x="5466" y="1085"/>
                    <a:pt x="5469" y="1088"/>
                  </a:cubicBezTo>
                  <a:cubicBezTo>
                    <a:pt x="5461" y="1085"/>
                    <a:pt x="5458" y="1085"/>
                    <a:pt x="5455" y="1081"/>
                  </a:cubicBezTo>
                  <a:close/>
                  <a:moveTo>
                    <a:pt x="7106" y="727"/>
                  </a:moveTo>
                  <a:cubicBezTo>
                    <a:pt x="7110" y="731"/>
                    <a:pt x="7117" y="731"/>
                    <a:pt x="7127" y="731"/>
                  </a:cubicBezTo>
                  <a:cubicBezTo>
                    <a:pt x="7176" y="744"/>
                    <a:pt x="7235" y="741"/>
                    <a:pt x="7280" y="758"/>
                  </a:cubicBezTo>
                  <a:lnTo>
                    <a:pt x="7287" y="758"/>
                  </a:lnTo>
                  <a:cubicBezTo>
                    <a:pt x="7256" y="769"/>
                    <a:pt x="7235" y="779"/>
                    <a:pt x="7277" y="796"/>
                  </a:cubicBezTo>
                  <a:cubicBezTo>
                    <a:pt x="7280" y="796"/>
                    <a:pt x="7283" y="793"/>
                    <a:pt x="7283" y="793"/>
                  </a:cubicBezTo>
                  <a:cubicBezTo>
                    <a:pt x="7277" y="806"/>
                    <a:pt x="7311" y="811"/>
                    <a:pt x="7307" y="824"/>
                  </a:cubicBezTo>
                  <a:cubicBezTo>
                    <a:pt x="7304" y="831"/>
                    <a:pt x="7290" y="841"/>
                    <a:pt x="7314" y="845"/>
                  </a:cubicBezTo>
                  <a:cubicBezTo>
                    <a:pt x="7317" y="845"/>
                    <a:pt x="7320" y="846"/>
                    <a:pt x="7323" y="846"/>
                  </a:cubicBezTo>
                  <a:cubicBezTo>
                    <a:pt x="7335" y="846"/>
                    <a:pt x="7344" y="840"/>
                    <a:pt x="7352" y="835"/>
                  </a:cubicBezTo>
                  <a:cubicBezTo>
                    <a:pt x="7367" y="824"/>
                    <a:pt x="7381" y="814"/>
                    <a:pt x="7397" y="803"/>
                  </a:cubicBezTo>
                  <a:cubicBezTo>
                    <a:pt x="7401" y="800"/>
                    <a:pt x="7408" y="796"/>
                    <a:pt x="7415" y="790"/>
                  </a:cubicBezTo>
                  <a:lnTo>
                    <a:pt x="7418" y="793"/>
                  </a:lnTo>
                  <a:cubicBezTo>
                    <a:pt x="7454" y="814"/>
                    <a:pt x="7497" y="819"/>
                    <a:pt x="7541" y="819"/>
                  </a:cubicBezTo>
                  <a:cubicBezTo>
                    <a:pt x="7561" y="819"/>
                    <a:pt x="7582" y="818"/>
                    <a:pt x="7602" y="817"/>
                  </a:cubicBezTo>
                  <a:cubicBezTo>
                    <a:pt x="7605" y="814"/>
                    <a:pt x="7605" y="811"/>
                    <a:pt x="7605" y="811"/>
                  </a:cubicBezTo>
                  <a:lnTo>
                    <a:pt x="7610" y="811"/>
                  </a:lnTo>
                  <a:cubicBezTo>
                    <a:pt x="7613" y="811"/>
                    <a:pt x="7617" y="811"/>
                    <a:pt x="7620" y="811"/>
                  </a:cubicBezTo>
                  <a:cubicBezTo>
                    <a:pt x="7651" y="811"/>
                    <a:pt x="7669" y="798"/>
                    <a:pt x="7679" y="786"/>
                  </a:cubicBezTo>
                  <a:cubicBezTo>
                    <a:pt x="7700" y="784"/>
                    <a:pt x="7725" y="772"/>
                    <a:pt x="7746" y="772"/>
                  </a:cubicBezTo>
                  <a:cubicBezTo>
                    <a:pt x="7761" y="772"/>
                    <a:pt x="7773" y="777"/>
                    <a:pt x="7783" y="793"/>
                  </a:cubicBezTo>
                  <a:cubicBezTo>
                    <a:pt x="7783" y="793"/>
                    <a:pt x="7786" y="796"/>
                    <a:pt x="7786" y="800"/>
                  </a:cubicBezTo>
                  <a:cubicBezTo>
                    <a:pt x="7772" y="814"/>
                    <a:pt x="7755" y="827"/>
                    <a:pt x="7720" y="831"/>
                  </a:cubicBezTo>
                  <a:cubicBezTo>
                    <a:pt x="7696" y="848"/>
                    <a:pt x="7710" y="880"/>
                    <a:pt x="7655" y="890"/>
                  </a:cubicBezTo>
                  <a:cubicBezTo>
                    <a:pt x="7626" y="901"/>
                    <a:pt x="7605" y="915"/>
                    <a:pt x="7589" y="931"/>
                  </a:cubicBezTo>
                  <a:cubicBezTo>
                    <a:pt x="7578" y="936"/>
                    <a:pt x="7564" y="939"/>
                    <a:pt x="7554" y="939"/>
                  </a:cubicBezTo>
                  <a:cubicBezTo>
                    <a:pt x="7477" y="946"/>
                    <a:pt x="7464" y="956"/>
                    <a:pt x="7491" y="1001"/>
                  </a:cubicBezTo>
                  <a:cubicBezTo>
                    <a:pt x="7512" y="1011"/>
                    <a:pt x="7536" y="1015"/>
                    <a:pt x="7568" y="1015"/>
                  </a:cubicBezTo>
                  <a:cubicBezTo>
                    <a:pt x="7596" y="1015"/>
                    <a:pt x="7622" y="1010"/>
                    <a:pt x="7648" y="1010"/>
                  </a:cubicBezTo>
                  <a:cubicBezTo>
                    <a:pt x="7661" y="1010"/>
                    <a:pt x="7675" y="1011"/>
                    <a:pt x="7689" y="1015"/>
                  </a:cubicBezTo>
                  <a:cubicBezTo>
                    <a:pt x="7693" y="1025"/>
                    <a:pt x="7735" y="1032"/>
                    <a:pt x="7710" y="1046"/>
                  </a:cubicBezTo>
                  <a:cubicBezTo>
                    <a:pt x="7706" y="1048"/>
                    <a:pt x="7702" y="1049"/>
                    <a:pt x="7699" y="1049"/>
                  </a:cubicBezTo>
                  <a:cubicBezTo>
                    <a:pt x="7684" y="1049"/>
                    <a:pt x="7675" y="1035"/>
                    <a:pt x="7658" y="1035"/>
                  </a:cubicBezTo>
                  <a:lnTo>
                    <a:pt x="7637" y="1035"/>
                  </a:lnTo>
                  <a:cubicBezTo>
                    <a:pt x="7613" y="1032"/>
                    <a:pt x="7589" y="1032"/>
                    <a:pt x="7564" y="1032"/>
                  </a:cubicBezTo>
                  <a:cubicBezTo>
                    <a:pt x="7540" y="1035"/>
                    <a:pt x="7501" y="1040"/>
                    <a:pt x="7506" y="1053"/>
                  </a:cubicBezTo>
                  <a:cubicBezTo>
                    <a:pt x="7507" y="1062"/>
                    <a:pt x="7513" y="1065"/>
                    <a:pt x="7521" y="1065"/>
                  </a:cubicBezTo>
                  <a:cubicBezTo>
                    <a:pt x="7532" y="1065"/>
                    <a:pt x="7547" y="1060"/>
                    <a:pt x="7561" y="1060"/>
                  </a:cubicBezTo>
                  <a:cubicBezTo>
                    <a:pt x="7563" y="1060"/>
                    <a:pt x="7566" y="1060"/>
                    <a:pt x="7568" y="1060"/>
                  </a:cubicBezTo>
                  <a:cubicBezTo>
                    <a:pt x="7578" y="1060"/>
                    <a:pt x="7592" y="1056"/>
                    <a:pt x="7605" y="1056"/>
                  </a:cubicBezTo>
                  <a:cubicBezTo>
                    <a:pt x="7620" y="1070"/>
                    <a:pt x="7644" y="1060"/>
                    <a:pt x="7665" y="1070"/>
                  </a:cubicBezTo>
                  <a:cubicBezTo>
                    <a:pt x="7677" y="1077"/>
                    <a:pt x="7689" y="1079"/>
                    <a:pt x="7701" y="1079"/>
                  </a:cubicBezTo>
                  <a:cubicBezTo>
                    <a:pt x="7722" y="1079"/>
                    <a:pt x="7742" y="1070"/>
                    <a:pt x="7755" y="1056"/>
                  </a:cubicBezTo>
                  <a:lnTo>
                    <a:pt x="7783" y="1056"/>
                  </a:lnTo>
                  <a:cubicBezTo>
                    <a:pt x="7783" y="1077"/>
                    <a:pt x="7780" y="1095"/>
                    <a:pt x="7762" y="1109"/>
                  </a:cubicBezTo>
                  <a:lnTo>
                    <a:pt x="7720" y="1109"/>
                  </a:lnTo>
                  <a:cubicBezTo>
                    <a:pt x="7666" y="1100"/>
                    <a:pt x="7611" y="1096"/>
                    <a:pt x="7557" y="1096"/>
                  </a:cubicBezTo>
                  <a:cubicBezTo>
                    <a:pt x="7487" y="1096"/>
                    <a:pt x="7418" y="1102"/>
                    <a:pt x="7349" y="1112"/>
                  </a:cubicBezTo>
                  <a:cubicBezTo>
                    <a:pt x="7328" y="1123"/>
                    <a:pt x="7304" y="1123"/>
                    <a:pt x="7280" y="1126"/>
                  </a:cubicBezTo>
                  <a:cubicBezTo>
                    <a:pt x="7269" y="1126"/>
                    <a:pt x="7262" y="1123"/>
                    <a:pt x="7256" y="1115"/>
                  </a:cubicBezTo>
                  <a:cubicBezTo>
                    <a:pt x="7247" y="1103"/>
                    <a:pt x="7237" y="1099"/>
                    <a:pt x="7225" y="1099"/>
                  </a:cubicBezTo>
                  <a:cubicBezTo>
                    <a:pt x="7214" y="1099"/>
                    <a:pt x="7202" y="1103"/>
                    <a:pt x="7189" y="1109"/>
                  </a:cubicBezTo>
                  <a:cubicBezTo>
                    <a:pt x="7173" y="1115"/>
                    <a:pt x="7162" y="1126"/>
                    <a:pt x="7138" y="1130"/>
                  </a:cubicBezTo>
                  <a:cubicBezTo>
                    <a:pt x="7099" y="1102"/>
                    <a:pt x="7123" y="1070"/>
                    <a:pt x="7123" y="1040"/>
                  </a:cubicBezTo>
                  <a:cubicBezTo>
                    <a:pt x="7123" y="1040"/>
                    <a:pt x="7123" y="1035"/>
                    <a:pt x="7127" y="1035"/>
                  </a:cubicBezTo>
                  <a:lnTo>
                    <a:pt x="7134" y="1035"/>
                  </a:lnTo>
                  <a:cubicBezTo>
                    <a:pt x="7153" y="1047"/>
                    <a:pt x="7169" y="1051"/>
                    <a:pt x="7183" y="1051"/>
                  </a:cubicBezTo>
                  <a:cubicBezTo>
                    <a:pt x="7222" y="1051"/>
                    <a:pt x="7249" y="1020"/>
                    <a:pt x="7287" y="1015"/>
                  </a:cubicBezTo>
                  <a:cubicBezTo>
                    <a:pt x="7304" y="1015"/>
                    <a:pt x="7332" y="1005"/>
                    <a:pt x="7318" y="990"/>
                  </a:cubicBezTo>
                  <a:cubicBezTo>
                    <a:pt x="7312" y="982"/>
                    <a:pt x="7292" y="972"/>
                    <a:pt x="7272" y="972"/>
                  </a:cubicBezTo>
                  <a:cubicBezTo>
                    <a:pt x="7269" y="972"/>
                    <a:pt x="7265" y="973"/>
                    <a:pt x="7262" y="973"/>
                  </a:cubicBezTo>
                  <a:cubicBezTo>
                    <a:pt x="7246" y="977"/>
                    <a:pt x="7230" y="979"/>
                    <a:pt x="7213" y="979"/>
                  </a:cubicBezTo>
                  <a:cubicBezTo>
                    <a:pt x="7189" y="979"/>
                    <a:pt x="7166" y="976"/>
                    <a:pt x="7141" y="973"/>
                  </a:cubicBezTo>
                  <a:cubicBezTo>
                    <a:pt x="7147" y="961"/>
                    <a:pt x="7166" y="944"/>
                    <a:pt x="7131" y="944"/>
                  </a:cubicBezTo>
                  <a:cubicBezTo>
                    <a:pt x="7125" y="944"/>
                    <a:pt x="7118" y="945"/>
                    <a:pt x="7110" y="946"/>
                  </a:cubicBezTo>
                  <a:lnTo>
                    <a:pt x="7106" y="946"/>
                  </a:lnTo>
                  <a:cubicBezTo>
                    <a:pt x="7110" y="939"/>
                    <a:pt x="7117" y="928"/>
                    <a:pt x="7123" y="925"/>
                  </a:cubicBezTo>
                  <a:cubicBezTo>
                    <a:pt x="7129" y="923"/>
                    <a:pt x="7134" y="922"/>
                    <a:pt x="7140" y="922"/>
                  </a:cubicBezTo>
                  <a:cubicBezTo>
                    <a:pt x="7147" y="922"/>
                    <a:pt x="7155" y="923"/>
                    <a:pt x="7165" y="925"/>
                  </a:cubicBezTo>
                  <a:cubicBezTo>
                    <a:pt x="7214" y="931"/>
                    <a:pt x="7189" y="963"/>
                    <a:pt x="7224" y="963"/>
                  </a:cubicBezTo>
                  <a:cubicBezTo>
                    <a:pt x="7226" y="963"/>
                    <a:pt x="7228" y="963"/>
                    <a:pt x="7229" y="963"/>
                  </a:cubicBezTo>
                  <a:cubicBezTo>
                    <a:pt x="7275" y="963"/>
                    <a:pt x="7233" y="921"/>
                    <a:pt x="7284" y="921"/>
                  </a:cubicBezTo>
                  <a:cubicBezTo>
                    <a:pt x="7286" y="921"/>
                    <a:pt x="7288" y="921"/>
                    <a:pt x="7290" y="921"/>
                  </a:cubicBezTo>
                  <a:cubicBezTo>
                    <a:pt x="7297" y="921"/>
                    <a:pt x="7304" y="918"/>
                    <a:pt x="7311" y="915"/>
                  </a:cubicBezTo>
                  <a:cubicBezTo>
                    <a:pt x="7328" y="901"/>
                    <a:pt x="7318" y="886"/>
                    <a:pt x="7314" y="873"/>
                  </a:cubicBezTo>
                  <a:cubicBezTo>
                    <a:pt x="7310" y="868"/>
                    <a:pt x="7305" y="866"/>
                    <a:pt x="7298" y="866"/>
                  </a:cubicBezTo>
                  <a:cubicBezTo>
                    <a:pt x="7289" y="866"/>
                    <a:pt x="7277" y="871"/>
                    <a:pt x="7266" y="873"/>
                  </a:cubicBezTo>
                  <a:cubicBezTo>
                    <a:pt x="7253" y="875"/>
                    <a:pt x="7242" y="876"/>
                    <a:pt x="7230" y="876"/>
                  </a:cubicBezTo>
                  <a:cubicBezTo>
                    <a:pt x="7195" y="876"/>
                    <a:pt x="7164" y="867"/>
                    <a:pt x="7138" y="848"/>
                  </a:cubicBezTo>
                  <a:cubicBezTo>
                    <a:pt x="7110" y="827"/>
                    <a:pt x="7158" y="821"/>
                    <a:pt x="7165" y="806"/>
                  </a:cubicBezTo>
                  <a:cubicBezTo>
                    <a:pt x="7168" y="806"/>
                    <a:pt x="7173" y="803"/>
                    <a:pt x="7173" y="800"/>
                  </a:cubicBezTo>
                  <a:lnTo>
                    <a:pt x="7173" y="796"/>
                  </a:lnTo>
                  <a:cubicBezTo>
                    <a:pt x="7189" y="790"/>
                    <a:pt x="7227" y="796"/>
                    <a:pt x="7231" y="779"/>
                  </a:cubicBezTo>
                  <a:lnTo>
                    <a:pt x="7227" y="776"/>
                  </a:lnTo>
                  <a:cubicBezTo>
                    <a:pt x="7217" y="771"/>
                    <a:pt x="7241" y="747"/>
                    <a:pt x="7220" y="747"/>
                  </a:cubicBezTo>
                  <a:cubicBezTo>
                    <a:pt x="7214" y="747"/>
                    <a:pt x="7203" y="749"/>
                    <a:pt x="7186" y="755"/>
                  </a:cubicBezTo>
                  <a:cubicBezTo>
                    <a:pt x="7172" y="745"/>
                    <a:pt x="7156" y="743"/>
                    <a:pt x="7139" y="743"/>
                  </a:cubicBezTo>
                  <a:cubicBezTo>
                    <a:pt x="7126" y="743"/>
                    <a:pt x="7113" y="744"/>
                    <a:pt x="7099" y="744"/>
                  </a:cubicBezTo>
                  <a:cubicBezTo>
                    <a:pt x="7099" y="744"/>
                    <a:pt x="7096" y="744"/>
                    <a:pt x="7096" y="741"/>
                  </a:cubicBezTo>
                  <a:cubicBezTo>
                    <a:pt x="7103" y="737"/>
                    <a:pt x="7110" y="734"/>
                    <a:pt x="7106" y="727"/>
                  </a:cubicBezTo>
                  <a:close/>
                  <a:moveTo>
                    <a:pt x="6457" y="1199"/>
                  </a:moveTo>
                  <a:cubicBezTo>
                    <a:pt x="6461" y="1199"/>
                    <a:pt x="6461" y="1202"/>
                    <a:pt x="6465" y="1202"/>
                  </a:cubicBezTo>
                  <a:cubicBezTo>
                    <a:pt x="6461" y="1202"/>
                    <a:pt x="6457" y="1199"/>
                    <a:pt x="6454" y="1199"/>
                  </a:cubicBezTo>
                  <a:close/>
                  <a:moveTo>
                    <a:pt x="5410" y="1209"/>
                  </a:moveTo>
                  <a:lnTo>
                    <a:pt x="5410" y="1213"/>
                  </a:lnTo>
                  <a:cubicBezTo>
                    <a:pt x="5406" y="1213"/>
                    <a:pt x="5403" y="1209"/>
                    <a:pt x="5399" y="1209"/>
                  </a:cubicBezTo>
                  <a:close/>
                  <a:moveTo>
                    <a:pt x="6992" y="1244"/>
                  </a:moveTo>
                  <a:cubicBezTo>
                    <a:pt x="6992" y="1248"/>
                    <a:pt x="6988" y="1248"/>
                    <a:pt x="6988" y="1248"/>
                  </a:cubicBezTo>
                  <a:cubicBezTo>
                    <a:pt x="6988" y="1248"/>
                    <a:pt x="6988" y="1244"/>
                    <a:pt x="6992" y="1244"/>
                  </a:cubicBezTo>
                  <a:close/>
                  <a:moveTo>
                    <a:pt x="4497" y="1424"/>
                  </a:moveTo>
                  <a:cubicBezTo>
                    <a:pt x="4494" y="1424"/>
                    <a:pt x="4494" y="1424"/>
                    <a:pt x="4494" y="1428"/>
                  </a:cubicBezTo>
                  <a:lnTo>
                    <a:pt x="4494" y="1424"/>
                  </a:lnTo>
                  <a:close/>
                  <a:moveTo>
                    <a:pt x="3471" y="1486"/>
                  </a:moveTo>
                  <a:cubicBezTo>
                    <a:pt x="3481" y="1486"/>
                    <a:pt x="3491" y="1487"/>
                    <a:pt x="3501" y="1490"/>
                  </a:cubicBezTo>
                  <a:cubicBezTo>
                    <a:pt x="3484" y="1511"/>
                    <a:pt x="3446" y="1504"/>
                    <a:pt x="3418" y="1511"/>
                  </a:cubicBezTo>
                  <a:cubicBezTo>
                    <a:pt x="3415" y="1508"/>
                    <a:pt x="3411" y="1504"/>
                    <a:pt x="3405" y="1504"/>
                  </a:cubicBezTo>
                  <a:lnTo>
                    <a:pt x="3408" y="1504"/>
                  </a:lnTo>
                  <a:cubicBezTo>
                    <a:pt x="3428" y="1494"/>
                    <a:pt x="3448" y="1486"/>
                    <a:pt x="3471" y="1486"/>
                  </a:cubicBezTo>
                  <a:close/>
                  <a:moveTo>
                    <a:pt x="4723" y="1549"/>
                  </a:moveTo>
                  <a:cubicBezTo>
                    <a:pt x="4723" y="1553"/>
                    <a:pt x="4723" y="1553"/>
                    <a:pt x="4720" y="1553"/>
                  </a:cubicBezTo>
                  <a:cubicBezTo>
                    <a:pt x="4720" y="1549"/>
                    <a:pt x="4723" y="1549"/>
                    <a:pt x="4723" y="1549"/>
                  </a:cubicBezTo>
                  <a:close/>
                  <a:moveTo>
                    <a:pt x="2336" y="1806"/>
                  </a:moveTo>
                  <a:cubicBezTo>
                    <a:pt x="2308" y="1810"/>
                    <a:pt x="2277" y="1810"/>
                    <a:pt x="2246" y="1810"/>
                  </a:cubicBezTo>
                  <a:cubicBezTo>
                    <a:pt x="2273" y="1806"/>
                    <a:pt x="2305" y="1806"/>
                    <a:pt x="2336" y="1806"/>
                  </a:cubicBezTo>
                  <a:close/>
                  <a:moveTo>
                    <a:pt x="1034" y="1874"/>
                  </a:moveTo>
                  <a:cubicBezTo>
                    <a:pt x="1035" y="1874"/>
                    <a:pt x="1037" y="1877"/>
                    <a:pt x="1035" y="1879"/>
                  </a:cubicBezTo>
                  <a:lnTo>
                    <a:pt x="1024" y="1879"/>
                  </a:lnTo>
                  <a:cubicBezTo>
                    <a:pt x="1028" y="1876"/>
                    <a:pt x="1032" y="1876"/>
                    <a:pt x="1035" y="1876"/>
                  </a:cubicBezTo>
                  <a:cubicBezTo>
                    <a:pt x="1034" y="1875"/>
                    <a:pt x="1034" y="1874"/>
                    <a:pt x="1034" y="1874"/>
                  </a:cubicBezTo>
                  <a:close/>
                  <a:moveTo>
                    <a:pt x="5600" y="2191"/>
                  </a:moveTo>
                  <a:cubicBezTo>
                    <a:pt x="5597" y="2195"/>
                    <a:pt x="5594" y="2198"/>
                    <a:pt x="5590" y="2201"/>
                  </a:cubicBezTo>
                  <a:cubicBezTo>
                    <a:pt x="5586" y="2198"/>
                    <a:pt x="5586" y="2195"/>
                    <a:pt x="5594" y="2191"/>
                  </a:cubicBezTo>
                  <a:close/>
                  <a:moveTo>
                    <a:pt x="6492" y="2260"/>
                  </a:moveTo>
                  <a:cubicBezTo>
                    <a:pt x="6499" y="2260"/>
                    <a:pt x="6502" y="2260"/>
                    <a:pt x="6510" y="2264"/>
                  </a:cubicBezTo>
                  <a:cubicBezTo>
                    <a:pt x="6502" y="2264"/>
                    <a:pt x="6499" y="2260"/>
                    <a:pt x="6492" y="2260"/>
                  </a:cubicBezTo>
                  <a:close/>
                  <a:moveTo>
                    <a:pt x="6103" y="2281"/>
                  </a:moveTo>
                  <a:lnTo>
                    <a:pt x="6107" y="2284"/>
                  </a:lnTo>
                  <a:cubicBezTo>
                    <a:pt x="6108" y="2286"/>
                    <a:pt x="6108" y="2286"/>
                    <a:pt x="6107" y="2286"/>
                  </a:cubicBezTo>
                  <a:cubicBezTo>
                    <a:pt x="6106" y="2286"/>
                    <a:pt x="6101" y="2283"/>
                    <a:pt x="6103" y="2281"/>
                  </a:cubicBezTo>
                  <a:close/>
                  <a:moveTo>
                    <a:pt x="5573" y="2393"/>
                  </a:moveTo>
                  <a:cubicBezTo>
                    <a:pt x="5576" y="2393"/>
                    <a:pt x="5576" y="2396"/>
                    <a:pt x="5576" y="2396"/>
                  </a:cubicBezTo>
                  <a:lnTo>
                    <a:pt x="5573" y="2396"/>
                  </a:lnTo>
                  <a:lnTo>
                    <a:pt x="5573" y="2393"/>
                  </a:lnTo>
                  <a:close/>
                  <a:moveTo>
                    <a:pt x="4473" y="2632"/>
                  </a:moveTo>
                  <a:cubicBezTo>
                    <a:pt x="4470" y="2638"/>
                    <a:pt x="4459" y="2642"/>
                    <a:pt x="4449" y="2646"/>
                  </a:cubicBezTo>
                  <a:cubicBezTo>
                    <a:pt x="4456" y="2638"/>
                    <a:pt x="4466" y="2635"/>
                    <a:pt x="4473" y="2632"/>
                  </a:cubicBezTo>
                  <a:close/>
                  <a:moveTo>
                    <a:pt x="4670" y="2652"/>
                  </a:moveTo>
                  <a:cubicBezTo>
                    <a:pt x="4670" y="2656"/>
                    <a:pt x="4670" y="2656"/>
                    <a:pt x="4675" y="2656"/>
                  </a:cubicBezTo>
                  <a:lnTo>
                    <a:pt x="4670" y="2656"/>
                  </a:lnTo>
                  <a:lnTo>
                    <a:pt x="4670" y="2652"/>
                  </a:lnTo>
                  <a:close/>
                  <a:moveTo>
                    <a:pt x="2943" y="2635"/>
                  </a:moveTo>
                  <a:cubicBezTo>
                    <a:pt x="2960" y="2638"/>
                    <a:pt x="2974" y="2646"/>
                    <a:pt x="2984" y="2649"/>
                  </a:cubicBezTo>
                  <a:cubicBezTo>
                    <a:pt x="2978" y="2656"/>
                    <a:pt x="2974" y="2659"/>
                    <a:pt x="2981" y="2663"/>
                  </a:cubicBezTo>
                  <a:cubicBezTo>
                    <a:pt x="2976" y="2664"/>
                    <a:pt x="2972" y="2665"/>
                    <a:pt x="2968" y="2665"/>
                  </a:cubicBezTo>
                  <a:cubicBezTo>
                    <a:pt x="2960" y="2665"/>
                    <a:pt x="2954" y="2663"/>
                    <a:pt x="2950" y="2656"/>
                  </a:cubicBezTo>
                  <a:cubicBezTo>
                    <a:pt x="2957" y="2649"/>
                    <a:pt x="2953" y="2642"/>
                    <a:pt x="2943" y="2635"/>
                  </a:cubicBezTo>
                  <a:close/>
                  <a:moveTo>
                    <a:pt x="2926" y="2667"/>
                  </a:moveTo>
                  <a:lnTo>
                    <a:pt x="2926" y="2680"/>
                  </a:lnTo>
                  <a:cubicBezTo>
                    <a:pt x="2922" y="2677"/>
                    <a:pt x="2915" y="2670"/>
                    <a:pt x="2909" y="2667"/>
                  </a:cubicBezTo>
                  <a:lnTo>
                    <a:pt x="2909" y="2667"/>
                  </a:lnTo>
                  <a:cubicBezTo>
                    <a:pt x="2911" y="2667"/>
                    <a:pt x="2914" y="2668"/>
                    <a:pt x="2919" y="2668"/>
                  </a:cubicBezTo>
                  <a:cubicBezTo>
                    <a:pt x="2921" y="2668"/>
                    <a:pt x="2924" y="2668"/>
                    <a:pt x="2926" y="2667"/>
                  </a:cubicBezTo>
                  <a:close/>
                  <a:moveTo>
                    <a:pt x="3026" y="2677"/>
                  </a:moveTo>
                  <a:cubicBezTo>
                    <a:pt x="3031" y="2678"/>
                    <a:pt x="3036" y="2679"/>
                    <a:pt x="3040" y="2679"/>
                  </a:cubicBezTo>
                  <a:cubicBezTo>
                    <a:pt x="3044" y="2679"/>
                    <a:pt x="3047" y="2678"/>
                    <a:pt x="3051" y="2677"/>
                  </a:cubicBezTo>
                  <a:lnTo>
                    <a:pt x="3051" y="2677"/>
                  </a:lnTo>
                  <a:cubicBezTo>
                    <a:pt x="3043" y="2687"/>
                    <a:pt x="3037" y="2697"/>
                    <a:pt x="3033" y="2708"/>
                  </a:cubicBezTo>
                  <a:cubicBezTo>
                    <a:pt x="3037" y="2697"/>
                    <a:pt x="3037" y="2687"/>
                    <a:pt x="3026" y="2677"/>
                  </a:cubicBezTo>
                  <a:close/>
                  <a:moveTo>
                    <a:pt x="4428" y="2792"/>
                  </a:moveTo>
                  <a:lnTo>
                    <a:pt x="4425" y="2795"/>
                  </a:lnTo>
                  <a:cubicBezTo>
                    <a:pt x="4425" y="2792"/>
                    <a:pt x="4425" y="2792"/>
                    <a:pt x="4421" y="2792"/>
                  </a:cubicBezTo>
                  <a:close/>
                  <a:moveTo>
                    <a:pt x="33526" y="2951"/>
                  </a:moveTo>
                  <a:cubicBezTo>
                    <a:pt x="33522" y="2955"/>
                    <a:pt x="33522" y="2955"/>
                    <a:pt x="33518" y="2955"/>
                  </a:cubicBezTo>
                  <a:cubicBezTo>
                    <a:pt x="33522" y="2955"/>
                    <a:pt x="33522" y="2951"/>
                    <a:pt x="33522" y="2951"/>
                  </a:cubicBezTo>
                  <a:close/>
                  <a:moveTo>
                    <a:pt x="3727" y="2816"/>
                  </a:moveTo>
                  <a:cubicBezTo>
                    <a:pt x="3727" y="2819"/>
                    <a:pt x="3730" y="2822"/>
                    <a:pt x="3734" y="2822"/>
                  </a:cubicBezTo>
                  <a:cubicBezTo>
                    <a:pt x="3765" y="2833"/>
                    <a:pt x="3800" y="2826"/>
                    <a:pt x="3828" y="2836"/>
                  </a:cubicBezTo>
                  <a:cubicBezTo>
                    <a:pt x="3863" y="2848"/>
                    <a:pt x="3900" y="2855"/>
                    <a:pt x="3940" y="2855"/>
                  </a:cubicBezTo>
                  <a:cubicBezTo>
                    <a:pt x="3959" y="2855"/>
                    <a:pt x="3978" y="2854"/>
                    <a:pt x="3998" y="2851"/>
                  </a:cubicBezTo>
                  <a:cubicBezTo>
                    <a:pt x="4003" y="2850"/>
                    <a:pt x="4008" y="2849"/>
                    <a:pt x="4013" y="2849"/>
                  </a:cubicBezTo>
                  <a:cubicBezTo>
                    <a:pt x="4027" y="2849"/>
                    <a:pt x="4038" y="2853"/>
                    <a:pt x="4043" y="2861"/>
                  </a:cubicBezTo>
                  <a:lnTo>
                    <a:pt x="4036" y="2861"/>
                  </a:lnTo>
                  <a:cubicBezTo>
                    <a:pt x="4025" y="2864"/>
                    <a:pt x="4015" y="2867"/>
                    <a:pt x="4008" y="2875"/>
                  </a:cubicBezTo>
                  <a:lnTo>
                    <a:pt x="3998" y="2875"/>
                  </a:lnTo>
                  <a:cubicBezTo>
                    <a:pt x="3953" y="2878"/>
                    <a:pt x="3900" y="2871"/>
                    <a:pt x="3876" y="2896"/>
                  </a:cubicBezTo>
                  <a:cubicBezTo>
                    <a:pt x="3855" y="2920"/>
                    <a:pt x="3821" y="2923"/>
                    <a:pt x="3783" y="2926"/>
                  </a:cubicBezTo>
                  <a:lnTo>
                    <a:pt x="3786" y="2923"/>
                  </a:lnTo>
                  <a:cubicBezTo>
                    <a:pt x="3807" y="2913"/>
                    <a:pt x="3814" y="2902"/>
                    <a:pt x="3796" y="2892"/>
                  </a:cubicBezTo>
                  <a:cubicBezTo>
                    <a:pt x="3790" y="2888"/>
                    <a:pt x="3781" y="2886"/>
                    <a:pt x="3773" y="2886"/>
                  </a:cubicBezTo>
                  <a:cubicBezTo>
                    <a:pt x="3768" y="2886"/>
                    <a:pt x="3763" y="2887"/>
                    <a:pt x="3759" y="2888"/>
                  </a:cubicBezTo>
                  <a:cubicBezTo>
                    <a:pt x="3741" y="2899"/>
                    <a:pt x="3717" y="2906"/>
                    <a:pt x="3738" y="2920"/>
                  </a:cubicBezTo>
                  <a:cubicBezTo>
                    <a:pt x="3744" y="2926"/>
                    <a:pt x="3748" y="2930"/>
                    <a:pt x="3744" y="2934"/>
                  </a:cubicBezTo>
                  <a:lnTo>
                    <a:pt x="3717" y="2934"/>
                  </a:lnTo>
                  <a:cubicBezTo>
                    <a:pt x="3679" y="2941"/>
                    <a:pt x="3623" y="2937"/>
                    <a:pt x="3655" y="2976"/>
                  </a:cubicBezTo>
                  <a:lnTo>
                    <a:pt x="3658" y="2976"/>
                  </a:lnTo>
                  <a:cubicBezTo>
                    <a:pt x="3644" y="2982"/>
                    <a:pt x="3616" y="2982"/>
                    <a:pt x="3616" y="2996"/>
                  </a:cubicBezTo>
                  <a:lnTo>
                    <a:pt x="3613" y="2996"/>
                  </a:lnTo>
                  <a:cubicBezTo>
                    <a:pt x="3588" y="2996"/>
                    <a:pt x="3567" y="2996"/>
                    <a:pt x="3550" y="2989"/>
                  </a:cubicBezTo>
                  <a:cubicBezTo>
                    <a:pt x="3592" y="2955"/>
                    <a:pt x="3554" y="2944"/>
                    <a:pt x="3498" y="2937"/>
                  </a:cubicBezTo>
                  <a:cubicBezTo>
                    <a:pt x="3462" y="2932"/>
                    <a:pt x="3427" y="2926"/>
                    <a:pt x="3391" y="2926"/>
                  </a:cubicBezTo>
                  <a:cubicBezTo>
                    <a:pt x="3375" y="2926"/>
                    <a:pt x="3359" y="2927"/>
                    <a:pt x="3342" y="2930"/>
                  </a:cubicBezTo>
                  <a:cubicBezTo>
                    <a:pt x="3332" y="2927"/>
                    <a:pt x="3324" y="2926"/>
                    <a:pt x="3317" y="2926"/>
                  </a:cubicBezTo>
                  <a:cubicBezTo>
                    <a:pt x="3296" y="2926"/>
                    <a:pt x="3295" y="2938"/>
                    <a:pt x="3290" y="2951"/>
                  </a:cubicBezTo>
                  <a:cubicBezTo>
                    <a:pt x="3278" y="2971"/>
                    <a:pt x="3265" y="2992"/>
                    <a:pt x="3225" y="2992"/>
                  </a:cubicBezTo>
                  <a:cubicBezTo>
                    <a:pt x="3216" y="2992"/>
                    <a:pt x="3207" y="2991"/>
                    <a:pt x="3197" y="2989"/>
                  </a:cubicBezTo>
                  <a:cubicBezTo>
                    <a:pt x="3179" y="2986"/>
                    <a:pt x="3158" y="2989"/>
                    <a:pt x="3144" y="2982"/>
                  </a:cubicBezTo>
                  <a:lnTo>
                    <a:pt x="3144" y="2955"/>
                  </a:lnTo>
                  <a:cubicBezTo>
                    <a:pt x="3172" y="2937"/>
                    <a:pt x="3141" y="2913"/>
                    <a:pt x="3162" y="2896"/>
                  </a:cubicBezTo>
                  <a:cubicBezTo>
                    <a:pt x="3176" y="2888"/>
                    <a:pt x="3192" y="2885"/>
                    <a:pt x="3207" y="2878"/>
                  </a:cubicBezTo>
                  <a:cubicBezTo>
                    <a:pt x="3210" y="2878"/>
                    <a:pt x="3210" y="2881"/>
                    <a:pt x="3213" y="2881"/>
                  </a:cubicBezTo>
                  <a:cubicBezTo>
                    <a:pt x="3238" y="2874"/>
                    <a:pt x="3265" y="2868"/>
                    <a:pt x="3294" y="2868"/>
                  </a:cubicBezTo>
                  <a:cubicBezTo>
                    <a:pt x="3305" y="2868"/>
                    <a:pt x="3316" y="2869"/>
                    <a:pt x="3328" y="2871"/>
                  </a:cubicBezTo>
                  <a:cubicBezTo>
                    <a:pt x="3337" y="2874"/>
                    <a:pt x="3346" y="2875"/>
                    <a:pt x="3355" y="2875"/>
                  </a:cubicBezTo>
                  <a:cubicBezTo>
                    <a:pt x="3374" y="2875"/>
                    <a:pt x="3392" y="2870"/>
                    <a:pt x="3408" y="2861"/>
                  </a:cubicBezTo>
                  <a:cubicBezTo>
                    <a:pt x="3417" y="2862"/>
                    <a:pt x="3426" y="2862"/>
                    <a:pt x="3434" y="2862"/>
                  </a:cubicBezTo>
                  <a:cubicBezTo>
                    <a:pt x="3499" y="2862"/>
                    <a:pt x="3545" y="2829"/>
                    <a:pt x="3609" y="2826"/>
                  </a:cubicBezTo>
                  <a:cubicBezTo>
                    <a:pt x="3624" y="2832"/>
                    <a:pt x="3638" y="2834"/>
                    <a:pt x="3652" y="2834"/>
                  </a:cubicBezTo>
                  <a:cubicBezTo>
                    <a:pt x="3671" y="2834"/>
                    <a:pt x="3689" y="2830"/>
                    <a:pt x="3706" y="2826"/>
                  </a:cubicBezTo>
                  <a:cubicBezTo>
                    <a:pt x="3713" y="2822"/>
                    <a:pt x="3717" y="2819"/>
                    <a:pt x="3713" y="2816"/>
                  </a:cubicBezTo>
                  <a:cubicBezTo>
                    <a:pt x="3717" y="2816"/>
                    <a:pt x="3717" y="2816"/>
                    <a:pt x="3717" y="2819"/>
                  </a:cubicBezTo>
                  <a:lnTo>
                    <a:pt x="3720" y="2816"/>
                  </a:lnTo>
                  <a:lnTo>
                    <a:pt x="3724" y="2819"/>
                  </a:lnTo>
                  <a:cubicBezTo>
                    <a:pt x="3724" y="2819"/>
                    <a:pt x="3724" y="2816"/>
                    <a:pt x="3727" y="2816"/>
                  </a:cubicBezTo>
                  <a:close/>
                  <a:moveTo>
                    <a:pt x="2859" y="2867"/>
                  </a:moveTo>
                  <a:cubicBezTo>
                    <a:pt x="2867" y="2875"/>
                    <a:pt x="2870" y="2885"/>
                    <a:pt x="2888" y="2888"/>
                  </a:cubicBezTo>
                  <a:cubicBezTo>
                    <a:pt x="2880" y="2913"/>
                    <a:pt x="2839" y="2906"/>
                    <a:pt x="2811" y="2909"/>
                  </a:cubicBezTo>
                  <a:cubicBezTo>
                    <a:pt x="2776" y="2913"/>
                    <a:pt x="2755" y="2930"/>
                    <a:pt x="2780" y="2937"/>
                  </a:cubicBezTo>
                  <a:cubicBezTo>
                    <a:pt x="2829" y="2951"/>
                    <a:pt x="2801" y="2976"/>
                    <a:pt x="2822" y="2989"/>
                  </a:cubicBezTo>
                  <a:cubicBezTo>
                    <a:pt x="2856" y="3024"/>
                    <a:pt x="2929" y="3017"/>
                    <a:pt x="2981" y="3034"/>
                  </a:cubicBezTo>
                  <a:cubicBezTo>
                    <a:pt x="2969" y="3056"/>
                    <a:pt x="2944" y="3062"/>
                    <a:pt x="2914" y="3062"/>
                  </a:cubicBezTo>
                  <a:cubicBezTo>
                    <a:pt x="2900" y="3062"/>
                    <a:pt x="2885" y="3061"/>
                    <a:pt x="2870" y="3059"/>
                  </a:cubicBezTo>
                  <a:cubicBezTo>
                    <a:pt x="2854" y="3056"/>
                    <a:pt x="2840" y="3050"/>
                    <a:pt x="2826" y="3050"/>
                  </a:cubicBezTo>
                  <a:cubicBezTo>
                    <a:pt x="2819" y="3050"/>
                    <a:pt x="2812" y="3052"/>
                    <a:pt x="2804" y="3055"/>
                  </a:cubicBezTo>
                  <a:cubicBezTo>
                    <a:pt x="2800" y="3055"/>
                    <a:pt x="2795" y="3055"/>
                    <a:pt x="2791" y="3055"/>
                  </a:cubicBezTo>
                  <a:cubicBezTo>
                    <a:pt x="2754" y="3055"/>
                    <a:pt x="2727" y="3040"/>
                    <a:pt x="2693" y="3027"/>
                  </a:cubicBezTo>
                  <a:cubicBezTo>
                    <a:pt x="2620" y="3000"/>
                    <a:pt x="2659" y="2992"/>
                    <a:pt x="2704" y="2979"/>
                  </a:cubicBezTo>
                  <a:cubicBezTo>
                    <a:pt x="2714" y="2976"/>
                    <a:pt x="2724" y="2971"/>
                    <a:pt x="2739" y="2965"/>
                  </a:cubicBezTo>
                  <a:cubicBezTo>
                    <a:pt x="2718" y="2955"/>
                    <a:pt x="2697" y="2947"/>
                    <a:pt x="2680" y="2937"/>
                  </a:cubicBezTo>
                  <a:lnTo>
                    <a:pt x="2676" y="2937"/>
                  </a:lnTo>
                  <a:cubicBezTo>
                    <a:pt x="2679" y="2932"/>
                    <a:pt x="2684" y="2931"/>
                    <a:pt x="2691" y="2931"/>
                  </a:cubicBezTo>
                  <a:cubicBezTo>
                    <a:pt x="2701" y="2931"/>
                    <a:pt x="2713" y="2934"/>
                    <a:pt x="2723" y="2934"/>
                  </a:cubicBezTo>
                  <a:cubicBezTo>
                    <a:pt x="2728" y="2934"/>
                    <a:pt x="2732" y="2933"/>
                    <a:pt x="2734" y="2930"/>
                  </a:cubicBezTo>
                  <a:lnTo>
                    <a:pt x="2734" y="2926"/>
                  </a:lnTo>
                  <a:cubicBezTo>
                    <a:pt x="2739" y="2930"/>
                    <a:pt x="2739" y="2930"/>
                    <a:pt x="2742" y="2930"/>
                  </a:cubicBezTo>
                  <a:cubicBezTo>
                    <a:pt x="2755" y="2930"/>
                    <a:pt x="2766" y="2926"/>
                    <a:pt x="2769" y="2920"/>
                  </a:cubicBezTo>
                  <a:cubicBezTo>
                    <a:pt x="2769" y="2885"/>
                    <a:pt x="2811" y="2875"/>
                    <a:pt x="2859" y="2867"/>
                  </a:cubicBezTo>
                  <a:close/>
                  <a:moveTo>
                    <a:pt x="29904" y="3138"/>
                  </a:moveTo>
                  <a:cubicBezTo>
                    <a:pt x="29969" y="3138"/>
                    <a:pt x="30033" y="3139"/>
                    <a:pt x="30098" y="3142"/>
                  </a:cubicBezTo>
                  <a:cubicBezTo>
                    <a:pt x="30104" y="3155"/>
                    <a:pt x="30129" y="3155"/>
                    <a:pt x="30143" y="3163"/>
                  </a:cubicBezTo>
                  <a:cubicBezTo>
                    <a:pt x="30157" y="3166"/>
                    <a:pt x="30178" y="3166"/>
                    <a:pt x="30164" y="3180"/>
                  </a:cubicBezTo>
                  <a:cubicBezTo>
                    <a:pt x="30149" y="3200"/>
                    <a:pt x="30167" y="3218"/>
                    <a:pt x="30184" y="3232"/>
                  </a:cubicBezTo>
                  <a:cubicBezTo>
                    <a:pt x="30181" y="3235"/>
                    <a:pt x="30174" y="3235"/>
                    <a:pt x="30170" y="3235"/>
                  </a:cubicBezTo>
                  <a:cubicBezTo>
                    <a:pt x="30143" y="3232"/>
                    <a:pt x="30119" y="3229"/>
                    <a:pt x="30094" y="3225"/>
                  </a:cubicBezTo>
                  <a:cubicBezTo>
                    <a:pt x="30080" y="3221"/>
                    <a:pt x="30063" y="3221"/>
                    <a:pt x="30050" y="3221"/>
                  </a:cubicBezTo>
                  <a:cubicBezTo>
                    <a:pt x="30018" y="3223"/>
                    <a:pt x="29987" y="3224"/>
                    <a:pt x="29956" y="3224"/>
                  </a:cubicBezTo>
                  <a:cubicBezTo>
                    <a:pt x="29830" y="3224"/>
                    <a:pt x="29707" y="3209"/>
                    <a:pt x="29581" y="3200"/>
                  </a:cubicBezTo>
                  <a:lnTo>
                    <a:pt x="29553" y="3200"/>
                  </a:lnTo>
                  <a:cubicBezTo>
                    <a:pt x="29553" y="3197"/>
                    <a:pt x="29553" y="3197"/>
                    <a:pt x="29557" y="3190"/>
                  </a:cubicBezTo>
                  <a:cubicBezTo>
                    <a:pt x="29563" y="3184"/>
                    <a:pt x="29571" y="3180"/>
                    <a:pt x="29581" y="3180"/>
                  </a:cubicBezTo>
                  <a:cubicBezTo>
                    <a:pt x="29587" y="3180"/>
                    <a:pt x="29594" y="3181"/>
                    <a:pt x="29602" y="3184"/>
                  </a:cubicBezTo>
                  <a:cubicBezTo>
                    <a:pt x="29608" y="3185"/>
                    <a:pt x="29618" y="3188"/>
                    <a:pt x="29626" y="3188"/>
                  </a:cubicBezTo>
                  <a:cubicBezTo>
                    <a:pt x="29634" y="3188"/>
                    <a:pt x="29641" y="3185"/>
                    <a:pt x="29643" y="3176"/>
                  </a:cubicBezTo>
                  <a:cubicBezTo>
                    <a:pt x="29647" y="3163"/>
                    <a:pt x="29629" y="3155"/>
                    <a:pt x="29605" y="3155"/>
                  </a:cubicBezTo>
                  <a:cubicBezTo>
                    <a:pt x="29601" y="3155"/>
                    <a:pt x="29597" y="3156"/>
                    <a:pt x="29593" y="3156"/>
                  </a:cubicBezTo>
                  <a:cubicBezTo>
                    <a:pt x="29586" y="3156"/>
                    <a:pt x="29580" y="3155"/>
                    <a:pt x="29574" y="3149"/>
                  </a:cubicBezTo>
                  <a:cubicBezTo>
                    <a:pt x="29595" y="3145"/>
                    <a:pt x="29612" y="3145"/>
                    <a:pt x="29629" y="3142"/>
                  </a:cubicBezTo>
                  <a:lnTo>
                    <a:pt x="29647" y="3142"/>
                  </a:lnTo>
                  <a:cubicBezTo>
                    <a:pt x="29733" y="3140"/>
                    <a:pt x="29819" y="3138"/>
                    <a:pt x="29904" y="3138"/>
                  </a:cubicBezTo>
                  <a:close/>
                  <a:moveTo>
                    <a:pt x="30895" y="3246"/>
                  </a:moveTo>
                  <a:cubicBezTo>
                    <a:pt x="30902" y="3250"/>
                    <a:pt x="30907" y="3252"/>
                    <a:pt x="30912" y="3252"/>
                  </a:cubicBezTo>
                  <a:cubicBezTo>
                    <a:pt x="30916" y="3252"/>
                    <a:pt x="30919" y="3251"/>
                    <a:pt x="30924" y="3249"/>
                  </a:cubicBezTo>
                  <a:lnTo>
                    <a:pt x="30924" y="3249"/>
                  </a:lnTo>
                  <a:cubicBezTo>
                    <a:pt x="30915" y="3254"/>
                    <a:pt x="30906" y="3258"/>
                    <a:pt x="30898" y="3258"/>
                  </a:cubicBezTo>
                  <a:cubicBezTo>
                    <a:pt x="30893" y="3258"/>
                    <a:pt x="30889" y="3256"/>
                    <a:pt x="30885" y="3253"/>
                  </a:cubicBezTo>
                  <a:cubicBezTo>
                    <a:pt x="30889" y="3249"/>
                    <a:pt x="30892" y="3249"/>
                    <a:pt x="30895" y="3249"/>
                  </a:cubicBezTo>
                  <a:lnTo>
                    <a:pt x="30895" y="3246"/>
                  </a:lnTo>
                  <a:close/>
                  <a:moveTo>
                    <a:pt x="29218" y="3283"/>
                  </a:moveTo>
                  <a:cubicBezTo>
                    <a:pt x="29229" y="3283"/>
                    <a:pt x="29240" y="3284"/>
                    <a:pt x="29251" y="3284"/>
                  </a:cubicBezTo>
                  <a:cubicBezTo>
                    <a:pt x="29345" y="3291"/>
                    <a:pt x="29435" y="3304"/>
                    <a:pt x="29532" y="3309"/>
                  </a:cubicBezTo>
                  <a:cubicBezTo>
                    <a:pt x="29624" y="3309"/>
                    <a:pt x="29715" y="3326"/>
                    <a:pt x="29804" y="3326"/>
                  </a:cubicBezTo>
                  <a:cubicBezTo>
                    <a:pt x="29813" y="3326"/>
                    <a:pt x="29822" y="3326"/>
                    <a:pt x="29831" y="3325"/>
                  </a:cubicBezTo>
                  <a:cubicBezTo>
                    <a:pt x="29848" y="3325"/>
                    <a:pt x="29866" y="3324"/>
                    <a:pt x="29883" y="3324"/>
                  </a:cubicBezTo>
                  <a:cubicBezTo>
                    <a:pt x="29965" y="3324"/>
                    <a:pt x="30046" y="3330"/>
                    <a:pt x="30125" y="3333"/>
                  </a:cubicBezTo>
                  <a:cubicBezTo>
                    <a:pt x="30389" y="3343"/>
                    <a:pt x="30649" y="3364"/>
                    <a:pt x="30910" y="3374"/>
                  </a:cubicBezTo>
                  <a:cubicBezTo>
                    <a:pt x="30941" y="3372"/>
                    <a:pt x="30973" y="3369"/>
                    <a:pt x="31005" y="3369"/>
                  </a:cubicBezTo>
                  <a:cubicBezTo>
                    <a:pt x="31025" y="3369"/>
                    <a:pt x="31045" y="3370"/>
                    <a:pt x="31065" y="3374"/>
                  </a:cubicBezTo>
                  <a:cubicBezTo>
                    <a:pt x="31076" y="3374"/>
                    <a:pt x="31083" y="3374"/>
                    <a:pt x="31094" y="3378"/>
                  </a:cubicBezTo>
                  <a:cubicBezTo>
                    <a:pt x="31104" y="3378"/>
                    <a:pt x="31114" y="3378"/>
                    <a:pt x="31124" y="3381"/>
                  </a:cubicBezTo>
                  <a:lnTo>
                    <a:pt x="31166" y="3381"/>
                  </a:lnTo>
                  <a:cubicBezTo>
                    <a:pt x="31184" y="3384"/>
                    <a:pt x="31204" y="3384"/>
                    <a:pt x="31222" y="3384"/>
                  </a:cubicBezTo>
                  <a:cubicBezTo>
                    <a:pt x="31229" y="3388"/>
                    <a:pt x="31232" y="3388"/>
                    <a:pt x="31236" y="3388"/>
                  </a:cubicBezTo>
                  <a:cubicBezTo>
                    <a:pt x="31253" y="3399"/>
                    <a:pt x="31272" y="3404"/>
                    <a:pt x="31291" y="3404"/>
                  </a:cubicBezTo>
                  <a:cubicBezTo>
                    <a:pt x="31303" y="3404"/>
                    <a:pt x="31314" y="3402"/>
                    <a:pt x="31326" y="3399"/>
                  </a:cubicBezTo>
                  <a:cubicBezTo>
                    <a:pt x="31333" y="3395"/>
                    <a:pt x="31340" y="3395"/>
                    <a:pt x="31350" y="3392"/>
                  </a:cubicBezTo>
                  <a:cubicBezTo>
                    <a:pt x="31368" y="3395"/>
                    <a:pt x="31388" y="3395"/>
                    <a:pt x="31406" y="3395"/>
                  </a:cubicBezTo>
                  <a:cubicBezTo>
                    <a:pt x="31413" y="3395"/>
                    <a:pt x="31416" y="3399"/>
                    <a:pt x="31423" y="3399"/>
                  </a:cubicBezTo>
                  <a:cubicBezTo>
                    <a:pt x="31486" y="3413"/>
                    <a:pt x="31552" y="3409"/>
                    <a:pt x="31614" y="3413"/>
                  </a:cubicBezTo>
                  <a:cubicBezTo>
                    <a:pt x="31690" y="3413"/>
                    <a:pt x="31763" y="3413"/>
                    <a:pt x="31832" y="3429"/>
                  </a:cubicBezTo>
                  <a:cubicBezTo>
                    <a:pt x="31862" y="3437"/>
                    <a:pt x="31889" y="3443"/>
                    <a:pt x="31917" y="3443"/>
                  </a:cubicBezTo>
                  <a:cubicBezTo>
                    <a:pt x="31928" y="3443"/>
                    <a:pt x="31939" y="3442"/>
                    <a:pt x="31950" y="3440"/>
                  </a:cubicBezTo>
                  <a:cubicBezTo>
                    <a:pt x="31971" y="3437"/>
                    <a:pt x="31991" y="3436"/>
                    <a:pt x="32012" y="3436"/>
                  </a:cubicBezTo>
                  <a:cubicBezTo>
                    <a:pt x="32040" y="3436"/>
                    <a:pt x="32068" y="3438"/>
                    <a:pt x="32096" y="3440"/>
                  </a:cubicBezTo>
                  <a:cubicBezTo>
                    <a:pt x="32184" y="3452"/>
                    <a:pt x="32272" y="3466"/>
                    <a:pt x="32360" y="3466"/>
                  </a:cubicBezTo>
                  <a:cubicBezTo>
                    <a:pt x="32398" y="3466"/>
                    <a:pt x="32436" y="3464"/>
                    <a:pt x="32474" y="3458"/>
                  </a:cubicBezTo>
                  <a:cubicBezTo>
                    <a:pt x="32477" y="3457"/>
                    <a:pt x="32480" y="3456"/>
                    <a:pt x="32484" y="3456"/>
                  </a:cubicBezTo>
                  <a:cubicBezTo>
                    <a:pt x="32491" y="3456"/>
                    <a:pt x="32498" y="3459"/>
                    <a:pt x="32506" y="3461"/>
                  </a:cubicBezTo>
                  <a:cubicBezTo>
                    <a:pt x="32519" y="3464"/>
                    <a:pt x="32533" y="3468"/>
                    <a:pt x="32547" y="3471"/>
                  </a:cubicBezTo>
                  <a:lnTo>
                    <a:pt x="32522" y="3471"/>
                  </a:lnTo>
                  <a:cubicBezTo>
                    <a:pt x="32516" y="3468"/>
                    <a:pt x="32509" y="3468"/>
                    <a:pt x="32502" y="3468"/>
                  </a:cubicBezTo>
                  <a:cubicBezTo>
                    <a:pt x="32499" y="3468"/>
                    <a:pt x="32497" y="3467"/>
                    <a:pt x="32495" y="3467"/>
                  </a:cubicBezTo>
                  <a:cubicBezTo>
                    <a:pt x="32437" y="3467"/>
                    <a:pt x="32449" y="3513"/>
                    <a:pt x="32408" y="3523"/>
                  </a:cubicBezTo>
                  <a:cubicBezTo>
                    <a:pt x="32368" y="3488"/>
                    <a:pt x="32326" y="3471"/>
                    <a:pt x="32276" y="3471"/>
                  </a:cubicBezTo>
                  <a:cubicBezTo>
                    <a:pt x="32258" y="3471"/>
                    <a:pt x="32238" y="3474"/>
                    <a:pt x="32218" y="3478"/>
                  </a:cubicBezTo>
                  <a:cubicBezTo>
                    <a:pt x="32210" y="3478"/>
                    <a:pt x="32207" y="3478"/>
                    <a:pt x="32200" y="3475"/>
                  </a:cubicBezTo>
                  <a:cubicBezTo>
                    <a:pt x="32174" y="3468"/>
                    <a:pt x="32133" y="3464"/>
                    <a:pt x="32090" y="3464"/>
                  </a:cubicBezTo>
                  <a:cubicBezTo>
                    <a:pt x="32029" y="3464"/>
                    <a:pt x="31964" y="3471"/>
                    <a:pt x="31926" y="3485"/>
                  </a:cubicBezTo>
                  <a:cubicBezTo>
                    <a:pt x="31919" y="3486"/>
                    <a:pt x="31912" y="3486"/>
                    <a:pt x="31905" y="3486"/>
                  </a:cubicBezTo>
                  <a:cubicBezTo>
                    <a:pt x="31873" y="3486"/>
                    <a:pt x="31840" y="3479"/>
                    <a:pt x="31807" y="3479"/>
                  </a:cubicBezTo>
                  <a:cubicBezTo>
                    <a:pt x="31795" y="3479"/>
                    <a:pt x="31784" y="3479"/>
                    <a:pt x="31773" y="3482"/>
                  </a:cubicBezTo>
                  <a:lnTo>
                    <a:pt x="31770" y="3482"/>
                  </a:lnTo>
                  <a:cubicBezTo>
                    <a:pt x="31760" y="3482"/>
                    <a:pt x="31752" y="3478"/>
                    <a:pt x="31742" y="3475"/>
                  </a:cubicBezTo>
                  <a:cubicBezTo>
                    <a:pt x="31683" y="3461"/>
                    <a:pt x="31611" y="3478"/>
                    <a:pt x="31555" y="3454"/>
                  </a:cubicBezTo>
                  <a:cubicBezTo>
                    <a:pt x="31513" y="3435"/>
                    <a:pt x="31470" y="3430"/>
                    <a:pt x="31426" y="3430"/>
                  </a:cubicBezTo>
                  <a:cubicBezTo>
                    <a:pt x="31399" y="3430"/>
                    <a:pt x="31371" y="3432"/>
                    <a:pt x="31343" y="3433"/>
                  </a:cubicBezTo>
                  <a:cubicBezTo>
                    <a:pt x="31318" y="3436"/>
                    <a:pt x="31293" y="3439"/>
                    <a:pt x="31269" y="3439"/>
                  </a:cubicBezTo>
                  <a:cubicBezTo>
                    <a:pt x="31237" y="3439"/>
                    <a:pt x="31205" y="3435"/>
                    <a:pt x="31174" y="3423"/>
                  </a:cubicBezTo>
                  <a:cubicBezTo>
                    <a:pt x="31162" y="3418"/>
                    <a:pt x="31150" y="3416"/>
                    <a:pt x="31137" y="3416"/>
                  </a:cubicBezTo>
                  <a:cubicBezTo>
                    <a:pt x="31121" y="3416"/>
                    <a:pt x="31105" y="3419"/>
                    <a:pt x="31090" y="3423"/>
                  </a:cubicBezTo>
                  <a:cubicBezTo>
                    <a:pt x="31041" y="3433"/>
                    <a:pt x="31010" y="3454"/>
                    <a:pt x="30986" y="3482"/>
                  </a:cubicBezTo>
                  <a:cubicBezTo>
                    <a:pt x="30976" y="3483"/>
                    <a:pt x="30966" y="3484"/>
                    <a:pt x="30956" y="3484"/>
                  </a:cubicBezTo>
                  <a:cubicBezTo>
                    <a:pt x="30929" y="3484"/>
                    <a:pt x="30908" y="3477"/>
                    <a:pt x="30892" y="3464"/>
                  </a:cubicBezTo>
                  <a:lnTo>
                    <a:pt x="30892" y="3461"/>
                  </a:lnTo>
                  <a:cubicBezTo>
                    <a:pt x="30882" y="3437"/>
                    <a:pt x="30854" y="3423"/>
                    <a:pt x="30841" y="3402"/>
                  </a:cubicBezTo>
                  <a:cubicBezTo>
                    <a:pt x="30802" y="3397"/>
                    <a:pt x="30765" y="3386"/>
                    <a:pt x="30726" y="3386"/>
                  </a:cubicBezTo>
                  <a:cubicBezTo>
                    <a:pt x="30711" y="3386"/>
                    <a:pt x="30696" y="3388"/>
                    <a:pt x="30681" y="3392"/>
                  </a:cubicBezTo>
                  <a:cubicBezTo>
                    <a:pt x="30664" y="3386"/>
                    <a:pt x="30649" y="3384"/>
                    <a:pt x="30635" y="3384"/>
                  </a:cubicBezTo>
                  <a:cubicBezTo>
                    <a:pt x="30612" y="3384"/>
                    <a:pt x="30591" y="3390"/>
                    <a:pt x="30570" y="3399"/>
                  </a:cubicBezTo>
                  <a:lnTo>
                    <a:pt x="30559" y="3399"/>
                  </a:lnTo>
                  <a:cubicBezTo>
                    <a:pt x="30556" y="3395"/>
                    <a:pt x="30552" y="3395"/>
                    <a:pt x="30549" y="3392"/>
                  </a:cubicBezTo>
                  <a:cubicBezTo>
                    <a:pt x="30511" y="3371"/>
                    <a:pt x="30458" y="3374"/>
                    <a:pt x="30413" y="3364"/>
                  </a:cubicBezTo>
                  <a:cubicBezTo>
                    <a:pt x="30407" y="3364"/>
                    <a:pt x="30399" y="3360"/>
                    <a:pt x="30393" y="3360"/>
                  </a:cubicBezTo>
                  <a:cubicBezTo>
                    <a:pt x="30368" y="3355"/>
                    <a:pt x="30343" y="3353"/>
                    <a:pt x="30318" y="3353"/>
                  </a:cubicBezTo>
                  <a:cubicBezTo>
                    <a:pt x="30293" y="3353"/>
                    <a:pt x="30268" y="3355"/>
                    <a:pt x="30244" y="3360"/>
                  </a:cubicBezTo>
                  <a:cubicBezTo>
                    <a:pt x="30224" y="3366"/>
                    <a:pt x="30205" y="3368"/>
                    <a:pt x="30187" y="3368"/>
                  </a:cubicBezTo>
                  <a:cubicBezTo>
                    <a:pt x="30172" y="3368"/>
                    <a:pt x="30158" y="3367"/>
                    <a:pt x="30143" y="3367"/>
                  </a:cubicBezTo>
                  <a:cubicBezTo>
                    <a:pt x="30071" y="3362"/>
                    <a:pt x="29996" y="3351"/>
                    <a:pt x="29923" y="3351"/>
                  </a:cubicBezTo>
                  <a:cubicBezTo>
                    <a:pt x="29905" y="3351"/>
                    <a:pt x="29887" y="3352"/>
                    <a:pt x="29869" y="3354"/>
                  </a:cubicBezTo>
                  <a:cubicBezTo>
                    <a:pt x="29837" y="3357"/>
                    <a:pt x="29813" y="3360"/>
                    <a:pt x="29786" y="3364"/>
                  </a:cubicBezTo>
                  <a:cubicBezTo>
                    <a:pt x="29761" y="3360"/>
                    <a:pt x="29737" y="3357"/>
                    <a:pt x="29716" y="3354"/>
                  </a:cubicBezTo>
                  <a:cubicBezTo>
                    <a:pt x="29706" y="3346"/>
                    <a:pt x="29699" y="3346"/>
                    <a:pt x="29688" y="3339"/>
                  </a:cubicBezTo>
                  <a:lnTo>
                    <a:pt x="29640" y="3339"/>
                  </a:lnTo>
                  <a:cubicBezTo>
                    <a:pt x="29563" y="3325"/>
                    <a:pt x="29483" y="3315"/>
                    <a:pt x="29400" y="3312"/>
                  </a:cubicBezTo>
                  <a:cubicBezTo>
                    <a:pt x="29321" y="3309"/>
                    <a:pt x="29238" y="3301"/>
                    <a:pt x="29154" y="3298"/>
                  </a:cubicBezTo>
                  <a:cubicBezTo>
                    <a:pt x="29154" y="3298"/>
                    <a:pt x="29150" y="3298"/>
                    <a:pt x="29147" y="3294"/>
                  </a:cubicBezTo>
                  <a:cubicBezTo>
                    <a:pt x="29171" y="3285"/>
                    <a:pt x="29194" y="3283"/>
                    <a:pt x="29218" y="3283"/>
                  </a:cubicBezTo>
                  <a:close/>
                  <a:moveTo>
                    <a:pt x="2680" y="3523"/>
                  </a:moveTo>
                  <a:cubicBezTo>
                    <a:pt x="2676" y="3523"/>
                    <a:pt x="2672" y="3527"/>
                    <a:pt x="2672" y="3527"/>
                  </a:cubicBezTo>
                  <a:cubicBezTo>
                    <a:pt x="2669" y="3527"/>
                    <a:pt x="2669" y="3523"/>
                    <a:pt x="2669" y="3523"/>
                  </a:cubicBezTo>
                  <a:close/>
                  <a:moveTo>
                    <a:pt x="32655" y="3461"/>
                  </a:moveTo>
                  <a:cubicBezTo>
                    <a:pt x="32668" y="3461"/>
                    <a:pt x="32682" y="3463"/>
                    <a:pt x="32696" y="3464"/>
                  </a:cubicBezTo>
                  <a:cubicBezTo>
                    <a:pt x="32703" y="3468"/>
                    <a:pt x="32710" y="3468"/>
                    <a:pt x="32717" y="3468"/>
                  </a:cubicBezTo>
                  <a:cubicBezTo>
                    <a:pt x="32825" y="3488"/>
                    <a:pt x="32935" y="3485"/>
                    <a:pt x="33050" y="3492"/>
                  </a:cubicBezTo>
                  <a:cubicBezTo>
                    <a:pt x="33075" y="3492"/>
                    <a:pt x="33099" y="3488"/>
                    <a:pt x="33113" y="3475"/>
                  </a:cubicBezTo>
                  <a:lnTo>
                    <a:pt x="33113" y="3471"/>
                  </a:lnTo>
                  <a:cubicBezTo>
                    <a:pt x="33113" y="3475"/>
                    <a:pt x="33116" y="3475"/>
                    <a:pt x="33116" y="3475"/>
                  </a:cubicBezTo>
                  <a:cubicBezTo>
                    <a:pt x="33119" y="3475"/>
                    <a:pt x="33119" y="3478"/>
                    <a:pt x="33123" y="3478"/>
                  </a:cubicBezTo>
                  <a:cubicBezTo>
                    <a:pt x="33130" y="3482"/>
                    <a:pt x="33137" y="3482"/>
                    <a:pt x="33144" y="3485"/>
                  </a:cubicBezTo>
                  <a:cubicBezTo>
                    <a:pt x="33163" y="3494"/>
                    <a:pt x="33178" y="3509"/>
                    <a:pt x="33200" y="3509"/>
                  </a:cubicBezTo>
                  <a:cubicBezTo>
                    <a:pt x="33205" y="3509"/>
                    <a:pt x="33211" y="3508"/>
                    <a:pt x="33217" y="3506"/>
                  </a:cubicBezTo>
                  <a:cubicBezTo>
                    <a:pt x="33241" y="3496"/>
                    <a:pt x="33265" y="3492"/>
                    <a:pt x="33289" y="3485"/>
                  </a:cubicBezTo>
                  <a:cubicBezTo>
                    <a:pt x="33300" y="3485"/>
                    <a:pt x="33313" y="3485"/>
                    <a:pt x="33328" y="3488"/>
                  </a:cubicBezTo>
                  <a:cubicBezTo>
                    <a:pt x="33343" y="3488"/>
                    <a:pt x="33360" y="3488"/>
                    <a:pt x="33376" y="3488"/>
                  </a:cubicBezTo>
                  <a:cubicBezTo>
                    <a:pt x="33393" y="3488"/>
                    <a:pt x="33409" y="3488"/>
                    <a:pt x="33425" y="3492"/>
                  </a:cubicBezTo>
                  <a:cubicBezTo>
                    <a:pt x="33446" y="3496"/>
                    <a:pt x="33466" y="3499"/>
                    <a:pt x="33485" y="3499"/>
                  </a:cubicBezTo>
                  <a:cubicBezTo>
                    <a:pt x="33524" y="3499"/>
                    <a:pt x="33560" y="3490"/>
                    <a:pt x="33595" y="3478"/>
                  </a:cubicBezTo>
                  <a:lnTo>
                    <a:pt x="33609" y="3478"/>
                  </a:lnTo>
                  <a:cubicBezTo>
                    <a:pt x="33616" y="3499"/>
                    <a:pt x="33626" y="3503"/>
                    <a:pt x="33675" y="3506"/>
                  </a:cubicBezTo>
                  <a:cubicBezTo>
                    <a:pt x="33687" y="3506"/>
                    <a:pt x="33699" y="3506"/>
                    <a:pt x="33711" y="3506"/>
                  </a:cubicBezTo>
                  <a:cubicBezTo>
                    <a:pt x="33755" y="3506"/>
                    <a:pt x="33800" y="3508"/>
                    <a:pt x="33838" y="3527"/>
                  </a:cubicBezTo>
                  <a:cubicBezTo>
                    <a:pt x="33813" y="3538"/>
                    <a:pt x="33786" y="3538"/>
                    <a:pt x="33761" y="3541"/>
                  </a:cubicBezTo>
                  <a:cubicBezTo>
                    <a:pt x="33741" y="3541"/>
                    <a:pt x="33713" y="3541"/>
                    <a:pt x="33709" y="3558"/>
                  </a:cubicBezTo>
                  <a:lnTo>
                    <a:pt x="33706" y="3558"/>
                  </a:lnTo>
                  <a:cubicBezTo>
                    <a:pt x="33699" y="3554"/>
                    <a:pt x="33688" y="3551"/>
                    <a:pt x="33678" y="3551"/>
                  </a:cubicBezTo>
                  <a:cubicBezTo>
                    <a:pt x="33660" y="3538"/>
                    <a:pt x="33644" y="3532"/>
                    <a:pt x="33626" y="3532"/>
                  </a:cubicBezTo>
                  <a:cubicBezTo>
                    <a:pt x="33609" y="3532"/>
                    <a:pt x="33591" y="3538"/>
                    <a:pt x="33567" y="3548"/>
                  </a:cubicBezTo>
                  <a:cubicBezTo>
                    <a:pt x="33541" y="3560"/>
                    <a:pt x="33515" y="3569"/>
                    <a:pt x="33489" y="3569"/>
                  </a:cubicBezTo>
                  <a:cubicBezTo>
                    <a:pt x="33470" y="3569"/>
                    <a:pt x="33451" y="3564"/>
                    <a:pt x="33432" y="3551"/>
                  </a:cubicBezTo>
                  <a:cubicBezTo>
                    <a:pt x="33422" y="3544"/>
                    <a:pt x="33411" y="3544"/>
                    <a:pt x="33397" y="3544"/>
                  </a:cubicBezTo>
                  <a:cubicBezTo>
                    <a:pt x="33382" y="3545"/>
                    <a:pt x="33368" y="3545"/>
                    <a:pt x="33354" y="3545"/>
                  </a:cubicBezTo>
                  <a:cubicBezTo>
                    <a:pt x="33305" y="3545"/>
                    <a:pt x="33256" y="3542"/>
                    <a:pt x="33206" y="3542"/>
                  </a:cubicBezTo>
                  <a:cubicBezTo>
                    <a:pt x="33160" y="3542"/>
                    <a:pt x="33113" y="3545"/>
                    <a:pt x="33068" y="3558"/>
                  </a:cubicBezTo>
                  <a:cubicBezTo>
                    <a:pt x="33038" y="3529"/>
                    <a:pt x="32999" y="3512"/>
                    <a:pt x="32955" y="3512"/>
                  </a:cubicBezTo>
                  <a:cubicBezTo>
                    <a:pt x="32942" y="3512"/>
                    <a:pt x="32928" y="3513"/>
                    <a:pt x="32915" y="3517"/>
                  </a:cubicBezTo>
                  <a:cubicBezTo>
                    <a:pt x="32908" y="3513"/>
                    <a:pt x="32905" y="3513"/>
                    <a:pt x="32897" y="3513"/>
                  </a:cubicBezTo>
                  <a:cubicBezTo>
                    <a:pt x="32881" y="3513"/>
                    <a:pt x="32863" y="3513"/>
                    <a:pt x="32860" y="3527"/>
                  </a:cubicBezTo>
                  <a:cubicBezTo>
                    <a:pt x="32852" y="3530"/>
                    <a:pt x="32849" y="3533"/>
                    <a:pt x="32849" y="3533"/>
                  </a:cubicBezTo>
                  <a:cubicBezTo>
                    <a:pt x="32849" y="3530"/>
                    <a:pt x="32849" y="3527"/>
                    <a:pt x="32856" y="3523"/>
                  </a:cubicBezTo>
                  <a:cubicBezTo>
                    <a:pt x="32850" y="3522"/>
                    <a:pt x="32845" y="3522"/>
                    <a:pt x="32841" y="3522"/>
                  </a:cubicBezTo>
                  <a:cubicBezTo>
                    <a:pt x="32821" y="3522"/>
                    <a:pt x="32812" y="3533"/>
                    <a:pt x="32804" y="3544"/>
                  </a:cubicBezTo>
                  <a:cubicBezTo>
                    <a:pt x="32791" y="3557"/>
                    <a:pt x="32775" y="3564"/>
                    <a:pt x="32755" y="3564"/>
                  </a:cubicBezTo>
                  <a:cubicBezTo>
                    <a:pt x="32743" y="3564"/>
                    <a:pt x="32729" y="3561"/>
                    <a:pt x="32714" y="3554"/>
                  </a:cubicBezTo>
                  <a:cubicBezTo>
                    <a:pt x="32714" y="3554"/>
                    <a:pt x="32710" y="3554"/>
                    <a:pt x="32706" y="3551"/>
                  </a:cubicBezTo>
                  <a:cubicBezTo>
                    <a:pt x="32738" y="3551"/>
                    <a:pt x="32741" y="3527"/>
                    <a:pt x="32772" y="3527"/>
                  </a:cubicBezTo>
                  <a:cubicBezTo>
                    <a:pt x="32786" y="3523"/>
                    <a:pt x="32790" y="3517"/>
                    <a:pt x="32780" y="3509"/>
                  </a:cubicBezTo>
                  <a:cubicBezTo>
                    <a:pt x="32775" y="3505"/>
                    <a:pt x="32771" y="3502"/>
                    <a:pt x="32765" y="3502"/>
                  </a:cubicBezTo>
                  <a:cubicBezTo>
                    <a:pt x="32761" y="3502"/>
                    <a:pt x="32757" y="3503"/>
                    <a:pt x="32751" y="3506"/>
                  </a:cubicBezTo>
                  <a:cubicBezTo>
                    <a:pt x="32744" y="3508"/>
                    <a:pt x="32740" y="3521"/>
                    <a:pt x="32731" y="3521"/>
                  </a:cubicBezTo>
                  <a:cubicBezTo>
                    <a:pt x="32728" y="3521"/>
                    <a:pt x="32725" y="3520"/>
                    <a:pt x="32721" y="3517"/>
                  </a:cubicBezTo>
                  <a:cubicBezTo>
                    <a:pt x="32709" y="3510"/>
                    <a:pt x="32700" y="3507"/>
                    <a:pt x="32692" y="3507"/>
                  </a:cubicBezTo>
                  <a:cubicBezTo>
                    <a:pt x="32677" y="3507"/>
                    <a:pt x="32668" y="3518"/>
                    <a:pt x="32658" y="3530"/>
                  </a:cubicBezTo>
                  <a:cubicBezTo>
                    <a:pt x="32658" y="3530"/>
                    <a:pt x="32655" y="3533"/>
                    <a:pt x="32652" y="3533"/>
                  </a:cubicBezTo>
                  <a:cubicBezTo>
                    <a:pt x="32655" y="3538"/>
                    <a:pt x="32655" y="3541"/>
                    <a:pt x="32655" y="3541"/>
                  </a:cubicBezTo>
                  <a:cubicBezTo>
                    <a:pt x="32637" y="3548"/>
                    <a:pt x="32623" y="3554"/>
                    <a:pt x="32610" y="3562"/>
                  </a:cubicBezTo>
                  <a:lnTo>
                    <a:pt x="32599" y="3562"/>
                  </a:lnTo>
                  <a:cubicBezTo>
                    <a:pt x="32592" y="3548"/>
                    <a:pt x="32564" y="3548"/>
                    <a:pt x="32540" y="3548"/>
                  </a:cubicBezTo>
                  <a:cubicBezTo>
                    <a:pt x="32522" y="3544"/>
                    <a:pt x="32509" y="3538"/>
                    <a:pt x="32506" y="3523"/>
                  </a:cubicBezTo>
                  <a:cubicBezTo>
                    <a:pt x="32506" y="3513"/>
                    <a:pt x="32519" y="3509"/>
                    <a:pt x="32537" y="3506"/>
                  </a:cubicBezTo>
                  <a:cubicBezTo>
                    <a:pt x="32554" y="3499"/>
                    <a:pt x="32582" y="3499"/>
                    <a:pt x="32578" y="3482"/>
                  </a:cubicBezTo>
                  <a:cubicBezTo>
                    <a:pt x="32575" y="3478"/>
                    <a:pt x="32575" y="3475"/>
                    <a:pt x="32572" y="3475"/>
                  </a:cubicBezTo>
                  <a:cubicBezTo>
                    <a:pt x="32585" y="3475"/>
                    <a:pt x="32599" y="3471"/>
                    <a:pt x="32613" y="3468"/>
                  </a:cubicBezTo>
                  <a:cubicBezTo>
                    <a:pt x="32627" y="3463"/>
                    <a:pt x="32641" y="3461"/>
                    <a:pt x="32655" y="3461"/>
                  </a:cubicBezTo>
                  <a:close/>
                  <a:moveTo>
                    <a:pt x="1860" y="3568"/>
                  </a:moveTo>
                  <a:lnTo>
                    <a:pt x="1860" y="3572"/>
                  </a:lnTo>
                  <a:cubicBezTo>
                    <a:pt x="1857" y="3572"/>
                    <a:pt x="1857" y="3572"/>
                    <a:pt x="1854" y="3568"/>
                  </a:cubicBezTo>
                  <a:close/>
                  <a:moveTo>
                    <a:pt x="2027" y="3583"/>
                  </a:moveTo>
                  <a:lnTo>
                    <a:pt x="2027" y="3586"/>
                  </a:lnTo>
                  <a:cubicBezTo>
                    <a:pt x="2027" y="3586"/>
                    <a:pt x="2023" y="3586"/>
                    <a:pt x="2023" y="3583"/>
                  </a:cubicBezTo>
                  <a:close/>
                  <a:moveTo>
                    <a:pt x="32971" y="3636"/>
                  </a:moveTo>
                  <a:cubicBezTo>
                    <a:pt x="32972" y="3636"/>
                    <a:pt x="32974" y="3637"/>
                    <a:pt x="32974" y="3637"/>
                  </a:cubicBezTo>
                  <a:lnTo>
                    <a:pt x="32970" y="3637"/>
                  </a:lnTo>
                  <a:cubicBezTo>
                    <a:pt x="32970" y="3636"/>
                    <a:pt x="32971" y="3636"/>
                    <a:pt x="32971" y="3636"/>
                  </a:cubicBezTo>
                  <a:close/>
                  <a:moveTo>
                    <a:pt x="3366" y="4380"/>
                  </a:moveTo>
                  <a:cubicBezTo>
                    <a:pt x="3368" y="4382"/>
                    <a:pt x="3367" y="4383"/>
                    <a:pt x="3366" y="4383"/>
                  </a:cubicBezTo>
                  <a:cubicBezTo>
                    <a:pt x="3365" y="4383"/>
                    <a:pt x="3363" y="4382"/>
                    <a:pt x="3363" y="4380"/>
                  </a:cubicBezTo>
                  <a:close/>
                  <a:moveTo>
                    <a:pt x="33435" y="4478"/>
                  </a:moveTo>
                  <a:lnTo>
                    <a:pt x="33435" y="4481"/>
                  </a:lnTo>
                  <a:lnTo>
                    <a:pt x="33428" y="4481"/>
                  </a:lnTo>
                  <a:cubicBezTo>
                    <a:pt x="33428" y="4478"/>
                    <a:pt x="33432" y="4478"/>
                    <a:pt x="33435" y="4478"/>
                  </a:cubicBezTo>
                  <a:close/>
                  <a:moveTo>
                    <a:pt x="2744" y="4452"/>
                  </a:moveTo>
                  <a:cubicBezTo>
                    <a:pt x="2768" y="4452"/>
                    <a:pt x="2791" y="4457"/>
                    <a:pt x="2814" y="4470"/>
                  </a:cubicBezTo>
                  <a:cubicBezTo>
                    <a:pt x="2825" y="4474"/>
                    <a:pt x="2839" y="4474"/>
                    <a:pt x="2853" y="4474"/>
                  </a:cubicBezTo>
                  <a:cubicBezTo>
                    <a:pt x="2872" y="4473"/>
                    <a:pt x="2892" y="4473"/>
                    <a:pt x="2912" y="4473"/>
                  </a:cubicBezTo>
                  <a:cubicBezTo>
                    <a:pt x="2969" y="4473"/>
                    <a:pt x="3027" y="4476"/>
                    <a:pt x="3084" y="4476"/>
                  </a:cubicBezTo>
                  <a:cubicBezTo>
                    <a:pt x="3140" y="4476"/>
                    <a:pt x="3195" y="4473"/>
                    <a:pt x="3248" y="4460"/>
                  </a:cubicBezTo>
                  <a:lnTo>
                    <a:pt x="3252" y="4460"/>
                  </a:lnTo>
                  <a:cubicBezTo>
                    <a:pt x="3284" y="4493"/>
                    <a:pt x="3334" y="4509"/>
                    <a:pt x="3390" y="4509"/>
                  </a:cubicBezTo>
                  <a:cubicBezTo>
                    <a:pt x="3405" y="4509"/>
                    <a:pt x="3420" y="4507"/>
                    <a:pt x="3436" y="4505"/>
                  </a:cubicBezTo>
                  <a:cubicBezTo>
                    <a:pt x="3439" y="4505"/>
                    <a:pt x="3446" y="4505"/>
                    <a:pt x="3453" y="4508"/>
                  </a:cubicBezTo>
                  <a:cubicBezTo>
                    <a:pt x="3474" y="4508"/>
                    <a:pt x="3495" y="4505"/>
                    <a:pt x="3501" y="4491"/>
                  </a:cubicBezTo>
                  <a:cubicBezTo>
                    <a:pt x="3505" y="4491"/>
                    <a:pt x="3509" y="4488"/>
                    <a:pt x="3512" y="4484"/>
                  </a:cubicBezTo>
                  <a:lnTo>
                    <a:pt x="3512" y="4484"/>
                  </a:lnTo>
                  <a:cubicBezTo>
                    <a:pt x="3512" y="4488"/>
                    <a:pt x="3512" y="4491"/>
                    <a:pt x="3505" y="4495"/>
                  </a:cubicBezTo>
                  <a:cubicBezTo>
                    <a:pt x="3511" y="4496"/>
                    <a:pt x="3517" y="4497"/>
                    <a:pt x="3522" y="4497"/>
                  </a:cubicBezTo>
                  <a:cubicBezTo>
                    <a:pt x="3545" y="4497"/>
                    <a:pt x="3556" y="4486"/>
                    <a:pt x="3567" y="4478"/>
                  </a:cubicBezTo>
                  <a:cubicBezTo>
                    <a:pt x="3583" y="4463"/>
                    <a:pt x="3602" y="4454"/>
                    <a:pt x="3625" y="4454"/>
                  </a:cubicBezTo>
                  <a:cubicBezTo>
                    <a:pt x="3639" y="4454"/>
                    <a:pt x="3654" y="4457"/>
                    <a:pt x="3671" y="4463"/>
                  </a:cubicBezTo>
                  <a:cubicBezTo>
                    <a:pt x="3675" y="4467"/>
                    <a:pt x="3679" y="4467"/>
                    <a:pt x="3682" y="4467"/>
                  </a:cubicBezTo>
                  <a:cubicBezTo>
                    <a:pt x="3644" y="4467"/>
                    <a:pt x="3640" y="4495"/>
                    <a:pt x="3602" y="4495"/>
                  </a:cubicBezTo>
                  <a:cubicBezTo>
                    <a:pt x="3585" y="4495"/>
                    <a:pt x="3585" y="4502"/>
                    <a:pt x="3592" y="4508"/>
                  </a:cubicBezTo>
                  <a:cubicBezTo>
                    <a:pt x="3599" y="4514"/>
                    <a:pt x="3607" y="4517"/>
                    <a:pt x="3616" y="4517"/>
                  </a:cubicBezTo>
                  <a:cubicBezTo>
                    <a:pt x="3619" y="4517"/>
                    <a:pt x="3623" y="4517"/>
                    <a:pt x="3626" y="4516"/>
                  </a:cubicBezTo>
                  <a:cubicBezTo>
                    <a:pt x="3637" y="4510"/>
                    <a:pt x="3642" y="4498"/>
                    <a:pt x="3654" y="4498"/>
                  </a:cubicBezTo>
                  <a:cubicBezTo>
                    <a:pt x="3658" y="4498"/>
                    <a:pt x="3662" y="4499"/>
                    <a:pt x="3668" y="4502"/>
                  </a:cubicBezTo>
                  <a:cubicBezTo>
                    <a:pt x="3682" y="4510"/>
                    <a:pt x="3692" y="4513"/>
                    <a:pt x="3701" y="4513"/>
                  </a:cubicBezTo>
                  <a:cubicBezTo>
                    <a:pt x="3719" y="4513"/>
                    <a:pt x="3729" y="4500"/>
                    <a:pt x="3741" y="4491"/>
                  </a:cubicBezTo>
                  <a:cubicBezTo>
                    <a:pt x="3741" y="4488"/>
                    <a:pt x="3744" y="4488"/>
                    <a:pt x="3748" y="4484"/>
                  </a:cubicBezTo>
                  <a:cubicBezTo>
                    <a:pt x="3748" y="4484"/>
                    <a:pt x="3744" y="4481"/>
                    <a:pt x="3744" y="4478"/>
                  </a:cubicBezTo>
                  <a:cubicBezTo>
                    <a:pt x="3765" y="4470"/>
                    <a:pt x="3783" y="4463"/>
                    <a:pt x="3800" y="4457"/>
                  </a:cubicBezTo>
                  <a:lnTo>
                    <a:pt x="3810" y="4457"/>
                  </a:lnTo>
                  <a:cubicBezTo>
                    <a:pt x="3821" y="4474"/>
                    <a:pt x="3855" y="4470"/>
                    <a:pt x="3879" y="4474"/>
                  </a:cubicBezTo>
                  <a:cubicBezTo>
                    <a:pt x="3904" y="4478"/>
                    <a:pt x="3921" y="4481"/>
                    <a:pt x="3921" y="4495"/>
                  </a:cubicBezTo>
                  <a:cubicBezTo>
                    <a:pt x="3925" y="4508"/>
                    <a:pt x="3908" y="4512"/>
                    <a:pt x="3890" y="4516"/>
                  </a:cubicBezTo>
                  <a:cubicBezTo>
                    <a:pt x="3866" y="4519"/>
                    <a:pt x="3834" y="4523"/>
                    <a:pt x="3838" y="4537"/>
                  </a:cubicBezTo>
                  <a:cubicBezTo>
                    <a:pt x="3838" y="4543"/>
                    <a:pt x="3842" y="4543"/>
                    <a:pt x="3845" y="4547"/>
                  </a:cubicBezTo>
                  <a:cubicBezTo>
                    <a:pt x="3831" y="4547"/>
                    <a:pt x="3814" y="4547"/>
                    <a:pt x="3796" y="4553"/>
                  </a:cubicBezTo>
                  <a:cubicBezTo>
                    <a:pt x="3779" y="4557"/>
                    <a:pt x="3762" y="4559"/>
                    <a:pt x="3745" y="4559"/>
                  </a:cubicBezTo>
                  <a:cubicBezTo>
                    <a:pt x="3728" y="4559"/>
                    <a:pt x="3712" y="4557"/>
                    <a:pt x="3696" y="4553"/>
                  </a:cubicBezTo>
                  <a:cubicBezTo>
                    <a:pt x="3689" y="4553"/>
                    <a:pt x="3679" y="4550"/>
                    <a:pt x="3671" y="4550"/>
                  </a:cubicBezTo>
                  <a:cubicBezTo>
                    <a:pt x="3540" y="4529"/>
                    <a:pt x="3405" y="4533"/>
                    <a:pt x="3272" y="4529"/>
                  </a:cubicBezTo>
                  <a:cubicBezTo>
                    <a:pt x="3267" y="4529"/>
                    <a:pt x="3262" y="4528"/>
                    <a:pt x="3257" y="4528"/>
                  </a:cubicBezTo>
                  <a:cubicBezTo>
                    <a:pt x="3232" y="4528"/>
                    <a:pt x="3210" y="4535"/>
                    <a:pt x="3192" y="4547"/>
                  </a:cubicBezTo>
                  <a:cubicBezTo>
                    <a:pt x="3189" y="4543"/>
                    <a:pt x="3186" y="4543"/>
                    <a:pt x="3182" y="4540"/>
                  </a:cubicBezTo>
                  <a:cubicBezTo>
                    <a:pt x="3176" y="4540"/>
                    <a:pt x="3165" y="4537"/>
                    <a:pt x="3158" y="4537"/>
                  </a:cubicBezTo>
                  <a:cubicBezTo>
                    <a:pt x="3137" y="4526"/>
                    <a:pt x="3119" y="4511"/>
                    <a:pt x="3096" y="4511"/>
                  </a:cubicBezTo>
                  <a:cubicBezTo>
                    <a:pt x="3088" y="4511"/>
                    <a:pt x="3081" y="4513"/>
                    <a:pt x="3072" y="4516"/>
                  </a:cubicBezTo>
                  <a:cubicBezTo>
                    <a:pt x="3043" y="4526"/>
                    <a:pt x="3013" y="4529"/>
                    <a:pt x="2984" y="4533"/>
                  </a:cubicBezTo>
                  <a:lnTo>
                    <a:pt x="2939" y="4533"/>
                  </a:lnTo>
                  <a:cubicBezTo>
                    <a:pt x="2919" y="4533"/>
                    <a:pt x="2898" y="4534"/>
                    <a:pt x="2877" y="4534"/>
                  </a:cubicBezTo>
                  <a:cubicBezTo>
                    <a:pt x="2858" y="4534"/>
                    <a:pt x="2840" y="4533"/>
                    <a:pt x="2822" y="4529"/>
                  </a:cubicBezTo>
                  <a:cubicBezTo>
                    <a:pt x="2795" y="4523"/>
                    <a:pt x="2770" y="4521"/>
                    <a:pt x="2746" y="4521"/>
                  </a:cubicBezTo>
                  <a:cubicBezTo>
                    <a:pt x="2701" y="4521"/>
                    <a:pt x="2660" y="4530"/>
                    <a:pt x="2617" y="4543"/>
                  </a:cubicBezTo>
                  <a:lnTo>
                    <a:pt x="2603" y="4543"/>
                  </a:lnTo>
                  <a:cubicBezTo>
                    <a:pt x="2593" y="4519"/>
                    <a:pt x="2582" y="4519"/>
                    <a:pt x="2523" y="4516"/>
                  </a:cubicBezTo>
                  <a:cubicBezTo>
                    <a:pt x="2457" y="4512"/>
                    <a:pt x="2385" y="4519"/>
                    <a:pt x="2326" y="4495"/>
                  </a:cubicBezTo>
                  <a:cubicBezTo>
                    <a:pt x="2356" y="4484"/>
                    <a:pt x="2388" y="4481"/>
                    <a:pt x="2419" y="4481"/>
                  </a:cubicBezTo>
                  <a:cubicBezTo>
                    <a:pt x="2443" y="4478"/>
                    <a:pt x="2478" y="4481"/>
                    <a:pt x="2481" y="4460"/>
                  </a:cubicBezTo>
                  <a:lnTo>
                    <a:pt x="2485" y="4463"/>
                  </a:lnTo>
                  <a:cubicBezTo>
                    <a:pt x="2492" y="4467"/>
                    <a:pt x="2502" y="4467"/>
                    <a:pt x="2516" y="4467"/>
                  </a:cubicBezTo>
                  <a:cubicBezTo>
                    <a:pt x="2540" y="4479"/>
                    <a:pt x="2559" y="4485"/>
                    <a:pt x="2581" y="4485"/>
                  </a:cubicBezTo>
                  <a:cubicBezTo>
                    <a:pt x="2601" y="4485"/>
                    <a:pt x="2623" y="4480"/>
                    <a:pt x="2651" y="4470"/>
                  </a:cubicBezTo>
                  <a:cubicBezTo>
                    <a:pt x="2683" y="4461"/>
                    <a:pt x="2714" y="4452"/>
                    <a:pt x="2744" y="4452"/>
                  </a:cubicBezTo>
                  <a:close/>
                  <a:moveTo>
                    <a:pt x="4043" y="4495"/>
                  </a:moveTo>
                  <a:cubicBezTo>
                    <a:pt x="4088" y="4533"/>
                    <a:pt x="4140" y="4551"/>
                    <a:pt x="4199" y="4551"/>
                  </a:cubicBezTo>
                  <a:cubicBezTo>
                    <a:pt x="4221" y="4551"/>
                    <a:pt x="4244" y="4548"/>
                    <a:pt x="4268" y="4543"/>
                  </a:cubicBezTo>
                  <a:lnTo>
                    <a:pt x="4292" y="4543"/>
                  </a:lnTo>
                  <a:cubicBezTo>
                    <a:pt x="4324" y="4551"/>
                    <a:pt x="4375" y="4555"/>
                    <a:pt x="4429" y="4555"/>
                  </a:cubicBezTo>
                  <a:cubicBezTo>
                    <a:pt x="4498" y="4555"/>
                    <a:pt x="4572" y="4549"/>
                    <a:pt x="4615" y="4537"/>
                  </a:cubicBezTo>
                  <a:cubicBezTo>
                    <a:pt x="4625" y="4536"/>
                    <a:pt x="4636" y="4535"/>
                    <a:pt x="4646" y="4535"/>
                  </a:cubicBezTo>
                  <a:cubicBezTo>
                    <a:pt x="4682" y="4535"/>
                    <a:pt x="4718" y="4541"/>
                    <a:pt x="4754" y="4541"/>
                  </a:cubicBezTo>
                  <a:cubicBezTo>
                    <a:pt x="4769" y="4541"/>
                    <a:pt x="4784" y="4540"/>
                    <a:pt x="4799" y="4537"/>
                  </a:cubicBezTo>
                  <a:lnTo>
                    <a:pt x="4806" y="4537"/>
                  </a:lnTo>
                  <a:cubicBezTo>
                    <a:pt x="4816" y="4540"/>
                    <a:pt x="4827" y="4543"/>
                    <a:pt x="4837" y="4543"/>
                  </a:cubicBezTo>
                  <a:cubicBezTo>
                    <a:pt x="4910" y="4561"/>
                    <a:pt x="5000" y="4543"/>
                    <a:pt x="5063" y="4568"/>
                  </a:cubicBezTo>
                  <a:cubicBezTo>
                    <a:pt x="5110" y="4586"/>
                    <a:pt x="5159" y="4591"/>
                    <a:pt x="5208" y="4591"/>
                  </a:cubicBezTo>
                  <a:cubicBezTo>
                    <a:pt x="5245" y="4591"/>
                    <a:pt x="5282" y="4588"/>
                    <a:pt x="5320" y="4585"/>
                  </a:cubicBezTo>
                  <a:cubicBezTo>
                    <a:pt x="5346" y="4584"/>
                    <a:pt x="5371" y="4583"/>
                    <a:pt x="5396" y="4583"/>
                  </a:cubicBezTo>
                  <a:cubicBezTo>
                    <a:pt x="5438" y="4583"/>
                    <a:pt x="5479" y="4586"/>
                    <a:pt x="5521" y="4599"/>
                  </a:cubicBezTo>
                  <a:cubicBezTo>
                    <a:pt x="5535" y="4604"/>
                    <a:pt x="5550" y="4606"/>
                    <a:pt x="5565" y="4606"/>
                  </a:cubicBezTo>
                  <a:cubicBezTo>
                    <a:pt x="5583" y="4606"/>
                    <a:pt x="5602" y="4603"/>
                    <a:pt x="5621" y="4599"/>
                  </a:cubicBezTo>
                  <a:cubicBezTo>
                    <a:pt x="5680" y="4588"/>
                    <a:pt x="5715" y="4564"/>
                    <a:pt x="5746" y="4540"/>
                  </a:cubicBezTo>
                  <a:cubicBezTo>
                    <a:pt x="5760" y="4538"/>
                    <a:pt x="5772" y="4537"/>
                    <a:pt x="5784" y="4537"/>
                  </a:cubicBezTo>
                  <a:cubicBezTo>
                    <a:pt x="5816" y="4537"/>
                    <a:pt x="5839" y="4545"/>
                    <a:pt x="5857" y="4558"/>
                  </a:cubicBezTo>
                  <a:cubicBezTo>
                    <a:pt x="5857" y="4558"/>
                    <a:pt x="5857" y="4561"/>
                    <a:pt x="5861" y="4561"/>
                  </a:cubicBezTo>
                  <a:cubicBezTo>
                    <a:pt x="5871" y="4582"/>
                    <a:pt x="5903" y="4599"/>
                    <a:pt x="5919" y="4620"/>
                  </a:cubicBezTo>
                  <a:cubicBezTo>
                    <a:pt x="5968" y="4625"/>
                    <a:pt x="6012" y="4635"/>
                    <a:pt x="6059" y="4635"/>
                  </a:cubicBezTo>
                  <a:cubicBezTo>
                    <a:pt x="6077" y="4635"/>
                    <a:pt x="6095" y="4634"/>
                    <a:pt x="6114" y="4630"/>
                  </a:cubicBezTo>
                  <a:cubicBezTo>
                    <a:pt x="6133" y="4635"/>
                    <a:pt x="6150" y="4638"/>
                    <a:pt x="6167" y="4638"/>
                  </a:cubicBezTo>
                  <a:cubicBezTo>
                    <a:pt x="6194" y="4638"/>
                    <a:pt x="6219" y="4632"/>
                    <a:pt x="6242" y="4623"/>
                  </a:cubicBezTo>
                  <a:lnTo>
                    <a:pt x="6260" y="4623"/>
                  </a:lnTo>
                  <a:cubicBezTo>
                    <a:pt x="6263" y="4623"/>
                    <a:pt x="6267" y="4627"/>
                    <a:pt x="6270" y="4627"/>
                  </a:cubicBezTo>
                  <a:cubicBezTo>
                    <a:pt x="6315" y="4647"/>
                    <a:pt x="6377" y="4644"/>
                    <a:pt x="6433" y="4654"/>
                  </a:cubicBezTo>
                  <a:cubicBezTo>
                    <a:pt x="6440" y="4657"/>
                    <a:pt x="6447" y="4657"/>
                    <a:pt x="6454" y="4657"/>
                  </a:cubicBezTo>
                  <a:cubicBezTo>
                    <a:pt x="6483" y="4664"/>
                    <a:pt x="6512" y="4667"/>
                    <a:pt x="6541" y="4667"/>
                  </a:cubicBezTo>
                  <a:cubicBezTo>
                    <a:pt x="6574" y="4667"/>
                    <a:pt x="6606" y="4663"/>
                    <a:pt x="6638" y="4657"/>
                  </a:cubicBezTo>
                  <a:cubicBezTo>
                    <a:pt x="6660" y="4654"/>
                    <a:pt x="6683" y="4652"/>
                    <a:pt x="6706" y="4652"/>
                  </a:cubicBezTo>
                  <a:cubicBezTo>
                    <a:pt x="6722" y="4652"/>
                    <a:pt x="6739" y="4653"/>
                    <a:pt x="6756" y="4654"/>
                  </a:cubicBezTo>
                  <a:cubicBezTo>
                    <a:pt x="6839" y="4660"/>
                    <a:pt x="6921" y="4669"/>
                    <a:pt x="7002" y="4669"/>
                  </a:cubicBezTo>
                  <a:cubicBezTo>
                    <a:pt x="7030" y="4669"/>
                    <a:pt x="7058" y="4668"/>
                    <a:pt x="7085" y="4665"/>
                  </a:cubicBezTo>
                  <a:cubicBezTo>
                    <a:pt x="7128" y="4663"/>
                    <a:pt x="7170" y="4656"/>
                    <a:pt x="7209" y="4656"/>
                  </a:cubicBezTo>
                  <a:cubicBezTo>
                    <a:pt x="7241" y="4656"/>
                    <a:pt x="7272" y="4661"/>
                    <a:pt x="7301" y="4678"/>
                  </a:cubicBezTo>
                  <a:cubicBezTo>
                    <a:pt x="7301" y="4678"/>
                    <a:pt x="7304" y="4682"/>
                    <a:pt x="7307" y="4682"/>
                  </a:cubicBezTo>
                  <a:cubicBezTo>
                    <a:pt x="7325" y="4681"/>
                    <a:pt x="7341" y="4680"/>
                    <a:pt x="7358" y="4680"/>
                  </a:cubicBezTo>
                  <a:cubicBezTo>
                    <a:pt x="7444" y="4680"/>
                    <a:pt x="7525" y="4699"/>
                    <a:pt x="7610" y="4699"/>
                  </a:cubicBezTo>
                  <a:cubicBezTo>
                    <a:pt x="7696" y="4699"/>
                    <a:pt x="7783" y="4710"/>
                    <a:pt x="7870" y="4710"/>
                  </a:cubicBezTo>
                  <a:cubicBezTo>
                    <a:pt x="7881" y="4710"/>
                    <a:pt x="7891" y="4710"/>
                    <a:pt x="7901" y="4710"/>
                  </a:cubicBezTo>
                  <a:cubicBezTo>
                    <a:pt x="7918" y="4710"/>
                    <a:pt x="7939" y="4710"/>
                    <a:pt x="7949" y="4724"/>
                  </a:cubicBezTo>
                  <a:cubicBezTo>
                    <a:pt x="7924" y="4733"/>
                    <a:pt x="7897" y="4736"/>
                    <a:pt x="7869" y="4736"/>
                  </a:cubicBezTo>
                  <a:cubicBezTo>
                    <a:pt x="7856" y="4736"/>
                    <a:pt x="7842" y="4735"/>
                    <a:pt x="7828" y="4734"/>
                  </a:cubicBezTo>
                  <a:cubicBezTo>
                    <a:pt x="7714" y="4727"/>
                    <a:pt x="7605" y="4713"/>
                    <a:pt x="7491" y="4713"/>
                  </a:cubicBezTo>
                  <a:cubicBezTo>
                    <a:pt x="7385" y="4713"/>
                    <a:pt x="7278" y="4695"/>
                    <a:pt x="7174" y="4695"/>
                  </a:cubicBezTo>
                  <a:cubicBezTo>
                    <a:pt x="7159" y="4695"/>
                    <a:pt x="7145" y="4695"/>
                    <a:pt x="7131" y="4696"/>
                  </a:cubicBezTo>
                  <a:cubicBezTo>
                    <a:pt x="7108" y="4696"/>
                    <a:pt x="7085" y="4697"/>
                    <a:pt x="7062" y="4697"/>
                  </a:cubicBezTo>
                  <a:cubicBezTo>
                    <a:pt x="6965" y="4697"/>
                    <a:pt x="6872" y="4692"/>
                    <a:pt x="6777" y="4689"/>
                  </a:cubicBezTo>
                  <a:cubicBezTo>
                    <a:pt x="6465" y="4675"/>
                    <a:pt x="6153" y="4654"/>
                    <a:pt x="5836" y="4644"/>
                  </a:cubicBezTo>
                  <a:cubicBezTo>
                    <a:pt x="5797" y="4646"/>
                    <a:pt x="5758" y="4651"/>
                    <a:pt x="5719" y="4651"/>
                  </a:cubicBezTo>
                  <a:cubicBezTo>
                    <a:pt x="5696" y="4651"/>
                    <a:pt x="5672" y="4649"/>
                    <a:pt x="5649" y="4644"/>
                  </a:cubicBezTo>
                  <a:lnTo>
                    <a:pt x="5618" y="4644"/>
                  </a:lnTo>
                  <a:cubicBezTo>
                    <a:pt x="5607" y="4641"/>
                    <a:pt x="5594" y="4641"/>
                    <a:pt x="5580" y="4641"/>
                  </a:cubicBezTo>
                  <a:cubicBezTo>
                    <a:pt x="5562" y="4637"/>
                    <a:pt x="5549" y="4637"/>
                    <a:pt x="5531" y="4637"/>
                  </a:cubicBezTo>
                  <a:cubicBezTo>
                    <a:pt x="5507" y="4637"/>
                    <a:pt x="5486" y="4637"/>
                    <a:pt x="5461" y="4633"/>
                  </a:cubicBezTo>
                  <a:cubicBezTo>
                    <a:pt x="5455" y="4633"/>
                    <a:pt x="5451" y="4633"/>
                    <a:pt x="5448" y="4630"/>
                  </a:cubicBezTo>
                  <a:cubicBezTo>
                    <a:pt x="5427" y="4621"/>
                    <a:pt x="5405" y="4615"/>
                    <a:pt x="5382" y="4615"/>
                  </a:cubicBezTo>
                  <a:cubicBezTo>
                    <a:pt x="5368" y="4615"/>
                    <a:pt x="5353" y="4618"/>
                    <a:pt x="5337" y="4623"/>
                  </a:cubicBezTo>
                  <a:cubicBezTo>
                    <a:pt x="5327" y="4623"/>
                    <a:pt x="5320" y="4627"/>
                    <a:pt x="5312" y="4627"/>
                  </a:cubicBezTo>
                  <a:lnTo>
                    <a:pt x="5243" y="4627"/>
                  </a:lnTo>
                  <a:cubicBezTo>
                    <a:pt x="5237" y="4623"/>
                    <a:pt x="5229" y="4623"/>
                    <a:pt x="5222" y="4623"/>
                  </a:cubicBezTo>
                  <a:cubicBezTo>
                    <a:pt x="5146" y="4606"/>
                    <a:pt x="5070" y="4613"/>
                    <a:pt x="4990" y="4609"/>
                  </a:cubicBezTo>
                  <a:cubicBezTo>
                    <a:pt x="4904" y="4606"/>
                    <a:pt x="4813" y="4609"/>
                    <a:pt x="4730" y="4592"/>
                  </a:cubicBezTo>
                  <a:cubicBezTo>
                    <a:pt x="4691" y="4584"/>
                    <a:pt x="4656" y="4577"/>
                    <a:pt x="4619" y="4577"/>
                  </a:cubicBezTo>
                  <a:cubicBezTo>
                    <a:pt x="4610" y="4577"/>
                    <a:pt x="4601" y="4578"/>
                    <a:pt x="4591" y="4578"/>
                  </a:cubicBezTo>
                  <a:cubicBezTo>
                    <a:pt x="4562" y="4582"/>
                    <a:pt x="4532" y="4583"/>
                    <a:pt x="4503" y="4583"/>
                  </a:cubicBezTo>
                  <a:cubicBezTo>
                    <a:pt x="4473" y="4583"/>
                    <a:pt x="4444" y="4582"/>
                    <a:pt x="4414" y="4578"/>
                  </a:cubicBezTo>
                  <a:cubicBezTo>
                    <a:pt x="4311" y="4569"/>
                    <a:pt x="4207" y="4554"/>
                    <a:pt x="4103" y="4554"/>
                  </a:cubicBezTo>
                  <a:cubicBezTo>
                    <a:pt x="4056" y="4554"/>
                    <a:pt x="4010" y="4557"/>
                    <a:pt x="3963" y="4564"/>
                  </a:cubicBezTo>
                  <a:cubicBezTo>
                    <a:pt x="3949" y="4564"/>
                    <a:pt x="3935" y="4561"/>
                    <a:pt x="3925" y="4561"/>
                  </a:cubicBezTo>
                  <a:cubicBezTo>
                    <a:pt x="3908" y="4558"/>
                    <a:pt x="3890" y="4550"/>
                    <a:pt x="3873" y="4550"/>
                  </a:cubicBezTo>
                  <a:cubicBezTo>
                    <a:pt x="3878" y="4548"/>
                    <a:pt x="3883" y="4548"/>
                    <a:pt x="3889" y="4548"/>
                  </a:cubicBezTo>
                  <a:cubicBezTo>
                    <a:pt x="3894" y="4548"/>
                    <a:pt x="3899" y="4548"/>
                    <a:pt x="3904" y="4550"/>
                  </a:cubicBezTo>
                  <a:lnTo>
                    <a:pt x="3929" y="4550"/>
                  </a:lnTo>
                  <a:cubicBezTo>
                    <a:pt x="3934" y="4551"/>
                    <a:pt x="3938" y="4551"/>
                    <a:pt x="3942" y="4551"/>
                  </a:cubicBezTo>
                  <a:cubicBezTo>
                    <a:pt x="4003" y="4551"/>
                    <a:pt x="3994" y="4504"/>
                    <a:pt x="4043" y="4495"/>
                  </a:cubicBezTo>
                  <a:close/>
                  <a:moveTo>
                    <a:pt x="5850" y="4763"/>
                  </a:moveTo>
                  <a:cubicBezTo>
                    <a:pt x="5856" y="4763"/>
                    <a:pt x="5862" y="4765"/>
                    <a:pt x="5868" y="4769"/>
                  </a:cubicBezTo>
                  <a:cubicBezTo>
                    <a:pt x="5861" y="4769"/>
                    <a:pt x="5857" y="4769"/>
                    <a:pt x="5854" y="4772"/>
                  </a:cubicBezTo>
                  <a:cubicBezTo>
                    <a:pt x="5844" y="4769"/>
                    <a:pt x="5833" y="4769"/>
                    <a:pt x="5823" y="4769"/>
                  </a:cubicBezTo>
                  <a:cubicBezTo>
                    <a:pt x="5831" y="4767"/>
                    <a:pt x="5841" y="4763"/>
                    <a:pt x="5850" y="4763"/>
                  </a:cubicBezTo>
                  <a:close/>
                  <a:moveTo>
                    <a:pt x="4483" y="4849"/>
                  </a:moveTo>
                  <a:cubicBezTo>
                    <a:pt x="4473" y="4852"/>
                    <a:pt x="4459" y="4852"/>
                    <a:pt x="4446" y="4859"/>
                  </a:cubicBezTo>
                  <a:cubicBezTo>
                    <a:pt x="4459" y="4852"/>
                    <a:pt x="4470" y="4852"/>
                    <a:pt x="4483" y="4849"/>
                  </a:cubicBezTo>
                  <a:close/>
                  <a:moveTo>
                    <a:pt x="6725" y="4782"/>
                  </a:moveTo>
                  <a:cubicBezTo>
                    <a:pt x="6756" y="4787"/>
                    <a:pt x="6784" y="4790"/>
                    <a:pt x="6814" y="4793"/>
                  </a:cubicBezTo>
                  <a:cubicBezTo>
                    <a:pt x="6832" y="4797"/>
                    <a:pt x="6853" y="4800"/>
                    <a:pt x="6870" y="4800"/>
                  </a:cubicBezTo>
                  <a:cubicBezTo>
                    <a:pt x="6906" y="4798"/>
                    <a:pt x="6942" y="4797"/>
                    <a:pt x="6977" y="4797"/>
                  </a:cubicBezTo>
                  <a:cubicBezTo>
                    <a:pt x="7130" y="4797"/>
                    <a:pt x="7280" y="4812"/>
                    <a:pt x="7432" y="4817"/>
                  </a:cubicBezTo>
                  <a:cubicBezTo>
                    <a:pt x="7443" y="4821"/>
                    <a:pt x="7453" y="4821"/>
                    <a:pt x="7464" y="4821"/>
                  </a:cubicBezTo>
                  <a:cubicBezTo>
                    <a:pt x="7464" y="4821"/>
                    <a:pt x="7464" y="4824"/>
                    <a:pt x="7460" y="4828"/>
                  </a:cubicBezTo>
                  <a:cubicBezTo>
                    <a:pt x="7453" y="4835"/>
                    <a:pt x="7441" y="4841"/>
                    <a:pt x="7427" y="4841"/>
                  </a:cubicBezTo>
                  <a:cubicBezTo>
                    <a:pt x="7421" y="4841"/>
                    <a:pt x="7415" y="4840"/>
                    <a:pt x="7408" y="4838"/>
                  </a:cubicBezTo>
                  <a:cubicBezTo>
                    <a:pt x="7398" y="4835"/>
                    <a:pt x="7386" y="4832"/>
                    <a:pt x="7376" y="4832"/>
                  </a:cubicBezTo>
                  <a:cubicBezTo>
                    <a:pt x="7366" y="4832"/>
                    <a:pt x="7358" y="4835"/>
                    <a:pt x="7356" y="4842"/>
                  </a:cubicBezTo>
                  <a:cubicBezTo>
                    <a:pt x="7349" y="4856"/>
                    <a:pt x="7373" y="4866"/>
                    <a:pt x="7401" y="4866"/>
                  </a:cubicBezTo>
                  <a:cubicBezTo>
                    <a:pt x="7409" y="4866"/>
                    <a:pt x="7416" y="4864"/>
                    <a:pt x="7423" y="4864"/>
                  </a:cubicBezTo>
                  <a:cubicBezTo>
                    <a:pt x="7429" y="4864"/>
                    <a:pt x="7434" y="4865"/>
                    <a:pt x="7439" y="4870"/>
                  </a:cubicBezTo>
                  <a:cubicBezTo>
                    <a:pt x="7415" y="4873"/>
                    <a:pt x="7394" y="4876"/>
                    <a:pt x="7370" y="4876"/>
                  </a:cubicBezTo>
                  <a:lnTo>
                    <a:pt x="7352" y="4876"/>
                  </a:lnTo>
                  <a:cubicBezTo>
                    <a:pt x="7254" y="4880"/>
                    <a:pt x="7154" y="4883"/>
                    <a:pt x="7054" y="4883"/>
                  </a:cubicBezTo>
                  <a:cubicBezTo>
                    <a:pt x="6972" y="4883"/>
                    <a:pt x="6889" y="4881"/>
                    <a:pt x="6808" y="4876"/>
                  </a:cubicBezTo>
                  <a:cubicBezTo>
                    <a:pt x="6801" y="4866"/>
                    <a:pt x="6773" y="4866"/>
                    <a:pt x="6756" y="4859"/>
                  </a:cubicBezTo>
                  <a:cubicBezTo>
                    <a:pt x="6742" y="4856"/>
                    <a:pt x="6718" y="4856"/>
                    <a:pt x="6731" y="4838"/>
                  </a:cubicBezTo>
                  <a:cubicBezTo>
                    <a:pt x="6749" y="4817"/>
                    <a:pt x="6728" y="4803"/>
                    <a:pt x="6704" y="4790"/>
                  </a:cubicBezTo>
                  <a:cubicBezTo>
                    <a:pt x="6710" y="4787"/>
                    <a:pt x="6718" y="4787"/>
                    <a:pt x="6725" y="4782"/>
                  </a:cubicBezTo>
                  <a:close/>
                  <a:moveTo>
                    <a:pt x="3991" y="4901"/>
                  </a:moveTo>
                  <a:cubicBezTo>
                    <a:pt x="3991" y="4904"/>
                    <a:pt x="3988" y="4904"/>
                    <a:pt x="3988" y="4904"/>
                  </a:cubicBezTo>
                  <a:cubicBezTo>
                    <a:pt x="3988" y="4904"/>
                    <a:pt x="3988" y="4901"/>
                    <a:pt x="3991" y="4901"/>
                  </a:cubicBezTo>
                  <a:close/>
                  <a:moveTo>
                    <a:pt x="2540" y="4998"/>
                  </a:moveTo>
                  <a:lnTo>
                    <a:pt x="2540" y="5001"/>
                  </a:lnTo>
                  <a:cubicBezTo>
                    <a:pt x="2537" y="5001"/>
                    <a:pt x="2537" y="5001"/>
                    <a:pt x="2534" y="4998"/>
                  </a:cubicBezTo>
                  <a:close/>
                  <a:moveTo>
                    <a:pt x="2707" y="5067"/>
                  </a:moveTo>
                  <a:lnTo>
                    <a:pt x="2704" y="5070"/>
                  </a:lnTo>
                  <a:lnTo>
                    <a:pt x="2704" y="5067"/>
                  </a:lnTo>
                  <a:close/>
                  <a:moveTo>
                    <a:pt x="33349" y="4956"/>
                  </a:moveTo>
                  <a:cubicBezTo>
                    <a:pt x="33360" y="4956"/>
                    <a:pt x="33372" y="4958"/>
                    <a:pt x="33383" y="4960"/>
                  </a:cubicBezTo>
                  <a:cubicBezTo>
                    <a:pt x="33398" y="4962"/>
                    <a:pt x="33408" y="4969"/>
                    <a:pt x="33420" y="4969"/>
                  </a:cubicBezTo>
                  <a:cubicBezTo>
                    <a:pt x="33426" y="4969"/>
                    <a:pt x="33432" y="4968"/>
                    <a:pt x="33438" y="4963"/>
                  </a:cubicBezTo>
                  <a:cubicBezTo>
                    <a:pt x="33477" y="4963"/>
                    <a:pt x="33501" y="4977"/>
                    <a:pt x="33532" y="4991"/>
                  </a:cubicBezTo>
                  <a:cubicBezTo>
                    <a:pt x="33592" y="5019"/>
                    <a:pt x="33560" y="5026"/>
                    <a:pt x="33522" y="5043"/>
                  </a:cubicBezTo>
                  <a:cubicBezTo>
                    <a:pt x="33515" y="5046"/>
                    <a:pt x="33505" y="5050"/>
                    <a:pt x="33494" y="5053"/>
                  </a:cubicBezTo>
                  <a:cubicBezTo>
                    <a:pt x="33512" y="5064"/>
                    <a:pt x="33529" y="5074"/>
                    <a:pt x="33542" y="5085"/>
                  </a:cubicBezTo>
                  <a:lnTo>
                    <a:pt x="33547" y="5085"/>
                  </a:lnTo>
                  <a:cubicBezTo>
                    <a:pt x="33544" y="5088"/>
                    <a:pt x="33540" y="5089"/>
                    <a:pt x="33536" y="5089"/>
                  </a:cubicBezTo>
                  <a:cubicBezTo>
                    <a:pt x="33527" y="5089"/>
                    <a:pt x="33517" y="5085"/>
                    <a:pt x="33508" y="5085"/>
                  </a:cubicBezTo>
                  <a:cubicBezTo>
                    <a:pt x="33504" y="5085"/>
                    <a:pt x="33500" y="5086"/>
                    <a:pt x="33498" y="5091"/>
                  </a:cubicBezTo>
                  <a:lnTo>
                    <a:pt x="33494" y="5091"/>
                  </a:lnTo>
                  <a:lnTo>
                    <a:pt x="33491" y="5088"/>
                  </a:lnTo>
                  <a:cubicBezTo>
                    <a:pt x="33477" y="5088"/>
                    <a:pt x="33470" y="5095"/>
                    <a:pt x="33470" y="5102"/>
                  </a:cubicBezTo>
                  <a:cubicBezTo>
                    <a:pt x="33467" y="5133"/>
                    <a:pt x="33432" y="5144"/>
                    <a:pt x="33393" y="5150"/>
                  </a:cubicBezTo>
                  <a:cubicBezTo>
                    <a:pt x="33387" y="5144"/>
                    <a:pt x="33383" y="5136"/>
                    <a:pt x="33373" y="5133"/>
                  </a:cubicBezTo>
                  <a:cubicBezTo>
                    <a:pt x="33376" y="5109"/>
                    <a:pt x="33411" y="5112"/>
                    <a:pt x="33432" y="5109"/>
                  </a:cubicBezTo>
                  <a:cubicBezTo>
                    <a:pt x="33463" y="5105"/>
                    <a:pt x="33480" y="5088"/>
                    <a:pt x="33459" y="5081"/>
                  </a:cubicBezTo>
                  <a:cubicBezTo>
                    <a:pt x="33418" y="5067"/>
                    <a:pt x="33443" y="5046"/>
                    <a:pt x="33425" y="5029"/>
                  </a:cubicBezTo>
                  <a:cubicBezTo>
                    <a:pt x="33397" y="4998"/>
                    <a:pt x="33334" y="5001"/>
                    <a:pt x="33293" y="4987"/>
                  </a:cubicBezTo>
                  <a:cubicBezTo>
                    <a:pt x="33302" y="4964"/>
                    <a:pt x="33324" y="4956"/>
                    <a:pt x="33349" y="4956"/>
                  </a:cubicBezTo>
                  <a:close/>
                  <a:moveTo>
                    <a:pt x="32766" y="5022"/>
                  </a:moveTo>
                  <a:cubicBezTo>
                    <a:pt x="32783" y="5022"/>
                    <a:pt x="32801" y="5026"/>
                    <a:pt x="32818" y="5029"/>
                  </a:cubicBezTo>
                  <a:cubicBezTo>
                    <a:pt x="32783" y="5064"/>
                    <a:pt x="32814" y="5074"/>
                    <a:pt x="32860" y="5085"/>
                  </a:cubicBezTo>
                  <a:cubicBezTo>
                    <a:pt x="32891" y="5089"/>
                    <a:pt x="32921" y="5096"/>
                    <a:pt x="32951" y="5096"/>
                  </a:cubicBezTo>
                  <a:cubicBezTo>
                    <a:pt x="32964" y="5096"/>
                    <a:pt x="32978" y="5095"/>
                    <a:pt x="32991" y="5091"/>
                  </a:cubicBezTo>
                  <a:cubicBezTo>
                    <a:pt x="32999" y="5094"/>
                    <a:pt x="33005" y="5095"/>
                    <a:pt x="33010" y="5095"/>
                  </a:cubicBezTo>
                  <a:cubicBezTo>
                    <a:pt x="33027" y="5095"/>
                    <a:pt x="33028" y="5082"/>
                    <a:pt x="33036" y="5070"/>
                  </a:cubicBezTo>
                  <a:cubicBezTo>
                    <a:pt x="33045" y="5050"/>
                    <a:pt x="33056" y="5030"/>
                    <a:pt x="33091" y="5030"/>
                  </a:cubicBezTo>
                  <a:cubicBezTo>
                    <a:pt x="33097" y="5030"/>
                    <a:pt x="33104" y="5031"/>
                    <a:pt x="33113" y="5032"/>
                  </a:cubicBezTo>
                  <a:cubicBezTo>
                    <a:pt x="33117" y="5033"/>
                    <a:pt x="33121" y="5034"/>
                    <a:pt x="33125" y="5034"/>
                  </a:cubicBezTo>
                  <a:cubicBezTo>
                    <a:pt x="33128" y="5034"/>
                    <a:pt x="33132" y="5033"/>
                    <a:pt x="33135" y="5033"/>
                  </a:cubicBezTo>
                  <a:cubicBezTo>
                    <a:pt x="33143" y="5033"/>
                    <a:pt x="33151" y="5034"/>
                    <a:pt x="33158" y="5040"/>
                  </a:cubicBezTo>
                  <a:cubicBezTo>
                    <a:pt x="33154" y="5046"/>
                    <a:pt x="33154" y="5057"/>
                    <a:pt x="33154" y="5064"/>
                  </a:cubicBezTo>
                  <a:cubicBezTo>
                    <a:pt x="33134" y="5085"/>
                    <a:pt x="33161" y="5105"/>
                    <a:pt x="33144" y="5126"/>
                  </a:cubicBezTo>
                  <a:cubicBezTo>
                    <a:pt x="33130" y="5130"/>
                    <a:pt x="33116" y="5136"/>
                    <a:pt x="33102" y="5140"/>
                  </a:cubicBezTo>
                  <a:lnTo>
                    <a:pt x="33099" y="5140"/>
                  </a:lnTo>
                  <a:cubicBezTo>
                    <a:pt x="33077" y="5145"/>
                    <a:pt x="33057" y="5151"/>
                    <a:pt x="33034" y="5151"/>
                  </a:cubicBezTo>
                  <a:cubicBezTo>
                    <a:pt x="33024" y="5151"/>
                    <a:pt x="33013" y="5150"/>
                    <a:pt x="33001" y="5147"/>
                  </a:cubicBezTo>
                  <a:cubicBezTo>
                    <a:pt x="32995" y="5145"/>
                    <a:pt x="32988" y="5144"/>
                    <a:pt x="32982" y="5144"/>
                  </a:cubicBezTo>
                  <a:cubicBezTo>
                    <a:pt x="32965" y="5144"/>
                    <a:pt x="32950" y="5150"/>
                    <a:pt x="32935" y="5157"/>
                  </a:cubicBezTo>
                  <a:lnTo>
                    <a:pt x="32935" y="5161"/>
                  </a:lnTo>
                  <a:cubicBezTo>
                    <a:pt x="32927" y="5159"/>
                    <a:pt x="32918" y="5158"/>
                    <a:pt x="32910" y="5158"/>
                  </a:cubicBezTo>
                  <a:cubicBezTo>
                    <a:pt x="32858" y="5158"/>
                    <a:pt x="32820" y="5192"/>
                    <a:pt x="32769" y="5192"/>
                  </a:cubicBezTo>
                  <a:cubicBezTo>
                    <a:pt x="32758" y="5186"/>
                    <a:pt x="32747" y="5184"/>
                    <a:pt x="32736" y="5184"/>
                  </a:cubicBezTo>
                  <a:cubicBezTo>
                    <a:pt x="32720" y="5184"/>
                    <a:pt x="32704" y="5189"/>
                    <a:pt x="32689" y="5195"/>
                  </a:cubicBezTo>
                  <a:cubicBezTo>
                    <a:pt x="32679" y="5199"/>
                    <a:pt x="32679" y="5199"/>
                    <a:pt x="32679" y="5203"/>
                  </a:cubicBezTo>
                  <a:lnTo>
                    <a:pt x="32672" y="5203"/>
                  </a:lnTo>
                  <a:cubicBezTo>
                    <a:pt x="32668" y="5199"/>
                    <a:pt x="32668" y="5199"/>
                    <a:pt x="32662" y="5195"/>
                  </a:cubicBezTo>
                  <a:cubicBezTo>
                    <a:pt x="32641" y="5189"/>
                    <a:pt x="32610" y="5195"/>
                    <a:pt x="32585" y="5185"/>
                  </a:cubicBezTo>
                  <a:cubicBezTo>
                    <a:pt x="32553" y="5171"/>
                    <a:pt x="32522" y="5165"/>
                    <a:pt x="32488" y="5165"/>
                  </a:cubicBezTo>
                  <a:cubicBezTo>
                    <a:pt x="32474" y="5165"/>
                    <a:pt x="32459" y="5166"/>
                    <a:pt x="32443" y="5168"/>
                  </a:cubicBezTo>
                  <a:cubicBezTo>
                    <a:pt x="32438" y="5169"/>
                    <a:pt x="32433" y="5170"/>
                    <a:pt x="32427" y="5170"/>
                  </a:cubicBezTo>
                  <a:cubicBezTo>
                    <a:pt x="32418" y="5170"/>
                    <a:pt x="32411" y="5168"/>
                    <a:pt x="32408" y="5161"/>
                  </a:cubicBezTo>
                  <a:lnTo>
                    <a:pt x="32412" y="5157"/>
                  </a:lnTo>
                  <a:cubicBezTo>
                    <a:pt x="32423" y="5154"/>
                    <a:pt x="32429" y="5150"/>
                    <a:pt x="32433" y="5147"/>
                  </a:cubicBezTo>
                  <a:cubicBezTo>
                    <a:pt x="32436" y="5144"/>
                    <a:pt x="32439" y="5144"/>
                    <a:pt x="32443" y="5144"/>
                  </a:cubicBezTo>
                  <a:cubicBezTo>
                    <a:pt x="32451" y="5144"/>
                    <a:pt x="32460" y="5144"/>
                    <a:pt x="32468" y="5144"/>
                  </a:cubicBezTo>
                  <a:cubicBezTo>
                    <a:pt x="32499" y="5144"/>
                    <a:pt x="32530" y="5142"/>
                    <a:pt x="32543" y="5123"/>
                  </a:cubicBezTo>
                  <a:cubicBezTo>
                    <a:pt x="32564" y="5102"/>
                    <a:pt x="32592" y="5095"/>
                    <a:pt x="32623" y="5091"/>
                  </a:cubicBezTo>
                  <a:lnTo>
                    <a:pt x="32623" y="5091"/>
                  </a:lnTo>
                  <a:cubicBezTo>
                    <a:pt x="32623" y="5095"/>
                    <a:pt x="32620" y="5095"/>
                    <a:pt x="32620" y="5095"/>
                  </a:cubicBezTo>
                  <a:cubicBezTo>
                    <a:pt x="32602" y="5105"/>
                    <a:pt x="32596" y="5115"/>
                    <a:pt x="32613" y="5130"/>
                  </a:cubicBezTo>
                  <a:cubicBezTo>
                    <a:pt x="32617" y="5133"/>
                    <a:pt x="32622" y="5135"/>
                    <a:pt x="32627" y="5135"/>
                  </a:cubicBezTo>
                  <a:cubicBezTo>
                    <a:pt x="32633" y="5135"/>
                    <a:pt x="32639" y="5133"/>
                    <a:pt x="32644" y="5130"/>
                  </a:cubicBezTo>
                  <a:cubicBezTo>
                    <a:pt x="32658" y="5123"/>
                    <a:pt x="32676" y="5112"/>
                    <a:pt x="32658" y="5099"/>
                  </a:cubicBezTo>
                  <a:cubicBezTo>
                    <a:pt x="32655" y="5095"/>
                    <a:pt x="32655" y="5091"/>
                    <a:pt x="32655" y="5088"/>
                  </a:cubicBezTo>
                  <a:cubicBezTo>
                    <a:pt x="32662" y="5085"/>
                    <a:pt x="32668" y="5085"/>
                    <a:pt x="32679" y="5085"/>
                  </a:cubicBezTo>
                  <a:cubicBezTo>
                    <a:pt x="32710" y="5078"/>
                    <a:pt x="32759" y="5081"/>
                    <a:pt x="32731" y="5046"/>
                  </a:cubicBezTo>
                  <a:cubicBezTo>
                    <a:pt x="32731" y="5043"/>
                    <a:pt x="32727" y="5043"/>
                    <a:pt x="32727" y="5043"/>
                  </a:cubicBezTo>
                  <a:cubicBezTo>
                    <a:pt x="32738" y="5036"/>
                    <a:pt x="32762" y="5040"/>
                    <a:pt x="32762" y="5026"/>
                  </a:cubicBezTo>
                  <a:cubicBezTo>
                    <a:pt x="32766" y="5026"/>
                    <a:pt x="32766" y="5022"/>
                    <a:pt x="32766" y="5022"/>
                  </a:cubicBezTo>
                  <a:close/>
                  <a:moveTo>
                    <a:pt x="32085" y="5227"/>
                  </a:moveTo>
                  <a:cubicBezTo>
                    <a:pt x="32089" y="5227"/>
                    <a:pt x="32089" y="5227"/>
                    <a:pt x="32089" y="5230"/>
                  </a:cubicBezTo>
                  <a:lnTo>
                    <a:pt x="32085" y="5227"/>
                  </a:lnTo>
                  <a:close/>
                  <a:moveTo>
                    <a:pt x="33248" y="5310"/>
                  </a:moveTo>
                  <a:cubicBezTo>
                    <a:pt x="33248" y="5320"/>
                    <a:pt x="33244" y="5331"/>
                    <a:pt x="33255" y="5341"/>
                  </a:cubicBezTo>
                  <a:lnTo>
                    <a:pt x="33234" y="5341"/>
                  </a:lnTo>
                  <a:cubicBezTo>
                    <a:pt x="33238" y="5331"/>
                    <a:pt x="33244" y="5320"/>
                    <a:pt x="33248" y="5310"/>
                  </a:cubicBezTo>
                  <a:close/>
                  <a:moveTo>
                    <a:pt x="33338" y="5341"/>
                  </a:moveTo>
                  <a:cubicBezTo>
                    <a:pt x="33338" y="5344"/>
                    <a:pt x="33345" y="5349"/>
                    <a:pt x="33355" y="5352"/>
                  </a:cubicBezTo>
                  <a:lnTo>
                    <a:pt x="33338" y="5352"/>
                  </a:lnTo>
                  <a:lnTo>
                    <a:pt x="33338" y="5341"/>
                  </a:lnTo>
                  <a:close/>
                  <a:moveTo>
                    <a:pt x="31885" y="5362"/>
                  </a:moveTo>
                  <a:lnTo>
                    <a:pt x="31885" y="5365"/>
                  </a:lnTo>
                  <a:cubicBezTo>
                    <a:pt x="31881" y="5365"/>
                    <a:pt x="31881" y="5365"/>
                    <a:pt x="31881" y="5362"/>
                  </a:cubicBezTo>
                  <a:close/>
                  <a:moveTo>
                    <a:pt x="33301" y="5354"/>
                  </a:moveTo>
                  <a:cubicBezTo>
                    <a:pt x="33308" y="5354"/>
                    <a:pt x="33315" y="5357"/>
                    <a:pt x="33318" y="5362"/>
                  </a:cubicBezTo>
                  <a:cubicBezTo>
                    <a:pt x="33310" y="5373"/>
                    <a:pt x="33313" y="5379"/>
                    <a:pt x="33324" y="5383"/>
                  </a:cubicBezTo>
                  <a:cubicBezTo>
                    <a:pt x="33310" y="5383"/>
                    <a:pt x="33300" y="5376"/>
                    <a:pt x="33286" y="5369"/>
                  </a:cubicBezTo>
                  <a:cubicBezTo>
                    <a:pt x="33297" y="5365"/>
                    <a:pt x="33297" y="5362"/>
                    <a:pt x="33293" y="5355"/>
                  </a:cubicBezTo>
                  <a:cubicBezTo>
                    <a:pt x="33296" y="5354"/>
                    <a:pt x="33298" y="5354"/>
                    <a:pt x="33301" y="5354"/>
                  </a:cubicBezTo>
                  <a:close/>
                  <a:moveTo>
                    <a:pt x="32069" y="5376"/>
                  </a:moveTo>
                  <a:cubicBezTo>
                    <a:pt x="32061" y="5379"/>
                    <a:pt x="32055" y="5383"/>
                    <a:pt x="32048" y="5386"/>
                  </a:cubicBezTo>
                  <a:cubicBezTo>
                    <a:pt x="32051" y="5379"/>
                    <a:pt x="32058" y="5376"/>
                    <a:pt x="32069" y="5376"/>
                  </a:cubicBezTo>
                  <a:close/>
                  <a:moveTo>
                    <a:pt x="30830" y="5588"/>
                  </a:moveTo>
                  <a:lnTo>
                    <a:pt x="30833" y="5591"/>
                  </a:lnTo>
                  <a:lnTo>
                    <a:pt x="30830" y="5591"/>
                  </a:lnTo>
                  <a:lnTo>
                    <a:pt x="30830" y="5588"/>
                  </a:lnTo>
                  <a:close/>
                  <a:moveTo>
                    <a:pt x="31382" y="5602"/>
                  </a:moveTo>
                  <a:lnTo>
                    <a:pt x="31382" y="5602"/>
                  </a:lnTo>
                  <a:cubicBezTo>
                    <a:pt x="31368" y="5612"/>
                    <a:pt x="31350" y="5615"/>
                    <a:pt x="31333" y="5619"/>
                  </a:cubicBezTo>
                  <a:cubicBezTo>
                    <a:pt x="31350" y="5615"/>
                    <a:pt x="31368" y="5608"/>
                    <a:pt x="31382" y="5602"/>
                  </a:cubicBezTo>
                  <a:close/>
                  <a:moveTo>
                    <a:pt x="30684" y="5734"/>
                  </a:moveTo>
                  <a:cubicBezTo>
                    <a:pt x="30686" y="5734"/>
                    <a:pt x="30690" y="5737"/>
                    <a:pt x="30687" y="5737"/>
                  </a:cubicBezTo>
                  <a:lnTo>
                    <a:pt x="30684" y="5737"/>
                  </a:lnTo>
                  <a:cubicBezTo>
                    <a:pt x="30683" y="5734"/>
                    <a:pt x="30683" y="5734"/>
                    <a:pt x="30684" y="5734"/>
                  </a:cubicBezTo>
                  <a:close/>
                  <a:moveTo>
                    <a:pt x="30517" y="5817"/>
                  </a:moveTo>
                  <a:cubicBezTo>
                    <a:pt x="30514" y="5817"/>
                    <a:pt x="30514" y="5817"/>
                    <a:pt x="30514" y="5820"/>
                  </a:cubicBezTo>
                  <a:lnTo>
                    <a:pt x="30514" y="5817"/>
                  </a:lnTo>
                  <a:close/>
                  <a:moveTo>
                    <a:pt x="31114" y="5817"/>
                  </a:moveTo>
                  <a:cubicBezTo>
                    <a:pt x="31118" y="5820"/>
                    <a:pt x="31118" y="5823"/>
                    <a:pt x="31114" y="5831"/>
                  </a:cubicBezTo>
                  <a:lnTo>
                    <a:pt x="31107" y="5831"/>
                  </a:lnTo>
                  <a:cubicBezTo>
                    <a:pt x="31107" y="5827"/>
                    <a:pt x="31111" y="5820"/>
                    <a:pt x="31114" y="5817"/>
                  </a:cubicBezTo>
                  <a:close/>
                  <a:moveTo>
                    <a:pt x="34916" y="6143"/>
                  </a:moveTo>
                  <a:cubicBezTo>
                    <a:pt x="34916" y="6144"/>
                    <a:pt x="34916" y="6144"/>
                    <a:pt x="34915" y="6144"/>
                  </a:cubicBezTo>
                  <a:cubicBezTo>
                    <a:pt x="34914" y="6144"/>
                    <a:pt x="34913" y="6143"/>
                    <a:pt x="34913" y="6143"/>
                  </a:cubicBezTo>
                  <a:close/>
                  <a:moveTo>
                    <a:pt x="33907" y="6209"/>
                  </a:moveTo>
                  <a:cubicBezTo>
                    <a:pt x="33891" y="6213"/>
                    <a:pt x="33876" y="6214"/>
                    <a:pt x="33860" y="6214"/>
                  </a:cubicBezTo>
                  <a:cubicBezTo>
                    <a:pt x="33850" y="6214"/>
                    <a:pt x="33839" y="6213"/>
                    <a:pt x="33827" y="6212"/>
                  </a:cubicBezTo>
                  <a:cubicBezTo>
                    <a:pt x="33855" y="6212"/>
                    <a:pt x="33880" y="6209"/>
                    <a:pt x="33907" y="6209"/>
                  </a:cubicBezTo>
                  <a:close/>
                  <a:moveTo>
                    <a:pt x="32925" y="6510"/>
                  </a:moveTo>
                  <a:cubicBezTo>
                    <a:pt x="32929" y="6514"/>
                    <a:pt x="32932" y="6518"/>
                    <a:pt x="32939" y="6518"/>
                  </a:cubicBezTo>
                  <a:lnTo>
                    <a:pt x="32935" y="6518"/>
                  </a:lnTo>
                  <a:cubicBezTo>
                    <a:pt x="32919" y="6525"/>
                    <a:pt x="32903" y="6534"/>
                    <a:pt x="32885" y="6534"/>
                  </a:cubicBezTo>
                  <a:cubicBezTo>
                    <a:pt x="32877" y="6534"/>
                    <a:pt x="32869" y="6532"/>
                    <a:pt x="32860" y="6528"/>
                  </a:cubicBezTo>
                  <a:cubicBezTo>
                    <a:pt x="32870" y="6507"/>
                    <a:pt x="32905" y="6518"/>
                    <a:pt x="32925" y="6510"/>
                  </a:cubicBezTo>
                  <a:close/>
                  <a:moveTo>
                    <a:pt x="29771" y="6694"/>
                  </a:moveTo>
                  <a:cubicBezTo>
                    <a:pt x="29768" y="6694"/>
                    <a:pt x="29768" y="6697"/>
                    <a:pt x="29765" y="6697"/>
                  </a:cubicBezTo>
                  <a:lnTo>
                    <a:pt x="29765" y="6694"/>
                  </a:lnTo>
                  <a:close/>
                  <a:moveTo>
                    <a:pt x="30570" y="6760"/>
                  </a:moveTo>
                  <a:lnTo>
                    <a:pt x="30570" y="6764"/>
                  </a:lnTo>
                  <a:lnTo>
                    <a:pt x="30566" y="6764"/>
                  </a:lnTo>
                  <a:cubicBezTo>
                    <a:pt x="30570" y="6764"/>
                    <a:pt x="30570" y="6760"/>
                    <a:pt x="30570" y="6760"/>
                  </a:cubicBezTo>
                  <a:close/>
                  <a:moveTo>
                    <a:pt x="31267" y="6806"/>
                  </a:moveTo>
                  <a:cubicBezTo>
                    <a:pt x="31270" y="6809"/>
                    <a:pt x="31270" y="6809"/>
                    <a:pt x="31274" y="6812"/>
                  </a:cubicBezTo>
                  <a:lnTo>
                    <a:pt x="31267" y="6812"/>
                  </a:lnTo>
                  <a:lnTo>
                    <a:pt x="31267" y="6806"/>
                  </a:lnTo>
                  <a:close/>
                  <a:moveTo>
                    <a:pt x="30386" y="6819"/>
                  </a:moveTo>
                  <a:lnTo>
                    <a:pt x="30386" y="6819"/>
                  </a:lnTo>
                  <a:cubicBezTo>
                    <a:pt x="30389" y="6819"/>
                    <a:pt x="30393" y="6819"/>
                    <a:pt x="30396" y="6822"/>
                  </a:cubicBezTo>
                  <a:lnTo>
                    <a:pt x="30393" y="6822"/>
                  </a:lnTo>
                  <a:cubicBezTo>
                    <a:pt x="30393" y="6819"/>
                    <a:pt x="30389" y="6819"/>
                    <a:pt x="30386" y="6819"/>
                  </a:cubicBezTo>
                  <a:close/>
                  <a:moveTo>
                    <a:pt x="31219" y="6934"/>
                  </a:moveTo>
                  <a:cubicBezTo>
                    <a:pt x="31222" y="6934"/>
                    <a:pt x="31225" y="6937"/>
                    <a:pt x="31229" y="6937"/>
                  </a:cubicBezTo>
                  <a:cubicBezTo>
                    <a:pt x="31222" y="6937"/>
                    <a:pt x="31219" y="6937"/>
                    <a:pt x="31219" y="6934"/>
                  </a:cubicBezTo>
                  <a:close/>
                  <a:moveTo>
                    <a:pt x="29925" y="6989"/>
                  </a:moveTo>
                  <a:lnTo>
                    <a:pt x="29928" y="6993"/>
                  </a:lnTo>
                  <a:lnTo>
                    <a:pt x="29925" y="6993"/>
                  </a:lnTo>
                  <a:lnTo>
                    <a:pt x="29925" y="6989"/>
                  </a:lnTo>
                  <a:close/>
                  <a:moveTo>
                    <a:pt x="30878" y="7014"/>
                  </a:moveTo>
                  <a:cubicBezTo>
                    <a:pt x="30895" y="7014"/>
                    <a:pt x="30913" y="7014"/>
                    <a:pt x="30924" y="7021"/>
                  </a:cubicBezTo>
                  <a:cubicBezTo>
                    <a:pt x="30910" y="7017"/>
                    <a:pt x="30892" y="7014"/>
                    <a:pt x="30878" y="7014"/>
                  </a:cubicBezTo>
                  <a:close/>
                  <a:moveTo>
                    <a:pt x="30597" y="7038"/>
                  </a:moveTo>
                  <a:cubicBezTo>
                    <a:pt x="30594" y="7038"/>
                    <a:pt x="30594" y="7041"/>
                    <a:pt x="30591" y="7041"/>
                  </a:cubicBezTo>
                  <a:cubicBezTo>
                    <a:pt x="30594" y="7038"/>
                    <a:pt x="30594" y="7038"/>
                    <a:pt x="30597" y="7038"/>
                  </a:cubicBezTo>
                  <a:close/>
                  <a:moveTo>
                    <a:pt x="31763" y="7128"/>
                  </a:moveTo>
                  <a:lnTo>
                    <a:pt x="31763" y="7131"/>
                  </a:lnTo>
                  <a:cubicBezTo>
                    <a:pt x="31749" y="7139"/>
                    <a:pt x="31752" y="7152"/>
                    <a:pt x="31736" y="7160"/>
                  </a:cubicBezTo>
                  <a:cubicBezTo>
                    <a:pt x="31728" y="7145"/>
                    <a:pt x="31731" y="7131"/>
                    <a:pt x="31763" y="7128"/>
                  </a:cubicBezTo>
                  <a:close/>
                  <a:moveTo>
                    <a:pt x="31881" y="7003"/>
                  </a:moveTo>
                  <a:lnTo>
                    <a:pt x="31881" y="7006"/>
                  </a:lnTo>
                  <a:cubicBezTo>
                    <a:pt x="31929" y="7006"/>
                    <a:pt x="31954" y="7045"/>
                    <a:pt x="32001" y="7045"/>
                  </a:cubicBezTo>
                  <a:cubicBezTo>
                    <a:pt x="32011" y="7045"/>
                    <a:pt x="32023" y="7043"/>
                    <a:pt x="32037" y="7038"/>
                  </a:cubicBezTo>
                  <a:lnTo>
                    <a:pt x="32037" y="7038"/>
                  </a:lnTo>
                  <a:cubicBezTo>
                    <a:pt x="32023" y="7051"/>
                    <a:pt x="32010" y="7066"/>
                    <a:pt x="32044" y="7072"/>
                  </a:cubicBezTo>
                  <a:lnTo>
                    <a:pt x="32048" y="7072"/>
                  </a:lnTo>
                  <a:cubicBezTo>
                    <a:pt x="32051" y="7082"/>
                    <a:pt x="32056" y="7090"/>
                    <a:pt x="32046" y="7090"/>
                  </a:cubicBezTo>
                  <a:cubicBezTo>
                    <a:pt x="32045" y="7090"/>
                    <a:pt x="32043" y="7090"/>
                    <a:pt x="32040" y="7090"/>
                  </a:cubicBezTo>
                  <a:cubicBezTo>
                    <a:pt x="32037" y="7089"/>
                    <a:pt x="32034" y="7089"/>
                    <a:pt x="32031" y="7089"/>
                  </a:cubicBezTo>
                  <a:cubicBezTo>
                    <a:pt x="31997" y="7089"/>
                    <a:pt x="32006" y="7108"/>
                    <a:pt x="32006" y="7121"/>
                  </a:cubicBezTo>
                  <a:lnTo>
                    <a:pt x="32002" y="7121"/>
                  </a:lnTo>
                  <a:lnTo>
                    <a:pt x="32002" y="7131"/>
                  </a:lnTo>
                  <a:cubicBezTo>
                    <a:pt x="31992" y="7142"/>
                    <a:pt x="31999" y="7149"/>
                    <a:pt x="32016" y="7155"/>
                  </a:cubicBezTo>
                  <a:lnTo>
                    <a:pt x="32020" y="7155"/>
                  </a:lnTo>
                  <a:cubicBezTo>
                    <a:pt x="32021" y="7155"/>
                    <a:pt x="32021" y="7155"/>
                    <a:pt x="32022" y="7155"/>
                  </a:cubicBezTo>
                  <a:lnTo>
                    <a:pt x="32022" y="7155"/>
                  </a:lnTo>
                  <a:cubicBezTo>
                    <a:pt x="32025" y="7155"/>
                    <a:pt x="32021" y="7160"/>
                    <a:pt x="32018" y="7160"/>
                  </a:cubicBezTo>
                  <a:cubicBezTo>
                    <a:pt x="32017" y="7160"/>
                    <a:pt x="32017" y="7160"/>
                    <a:pt x="32016" y="7160"/>
                  </a:cubicBezTo>
                  <a:cubicBezTo>
                    <a:pt x="31992" y="7149"/>
                    <a:pt x="31975" y="7135"/>
                    <a:pt x="31950" y="7128"/>
                  </a:cubicBezTo>
                  <a:cubicBezTo>
                    <a:pt x="31965" y="7090"/>
                    <a:pt x="31957" y="7080"/>
                    <a:pt x="31912" y="7080"/>
                  </a:cubicBezTo>
                  <a:lnTo>
                    <a:pt x="31909" y="7080"/>
                  </a:lnTo>
                  <a:cubicBezTo>
                    <a:pt x="31895" y="7078"/>
                    <a:pt x="31880" y="7078"/>
                    <a:pt x="31866" y="7078"/>
                  </a:cubicBezTo>
                  <a:cubicBezTo>
                    <a:pt x="31851" y="7078"/>
                    <a:pt x="31836" y="7078"/>
                    <a:pt x="31822" y="7076"/>
                  </a:cubicBezTo>
                  <a:cubicBezTo>
                    <a:pt x="31815" y="7072"/>
                    <a:pt x="31808" y="7072"/>
                    <a:pt x="31801" y="7069"/>
                  </a:cubicBezTo>
                  <a:cubicBezTo>
                    <a:pt x="31798" y="7069"/>
                    <a:pt x="31791" y="7069"/>
                    <a:pt x="31784" y="7066"/>
                  </a:cubicBezTo>
                  <a:cubicBezTo>
                    <a:pt x="31770" y="7056"/>
                    <a:pt x="31770" y="7045"/>
                    <a:pt x="31811" y="7038"/>
                  </a:cubicBezTo>
                  <a:cubicBezTo>
                    <a:pt x="31846" y="7035"/>
                    <a:pt x="31861" y="7021"/>
                    <a:pt x="31871" y="7003"/>
                  </a:cubicBezTo>
                  <a:close/>
                  <a:moveTo>
                    <a:pt x="29255" y="7111"/>
                  </a:moveTo>
                  <a:cubicBezTo>
                    <a:pt x="29261" y="7111"/>
                    <a:pt x="29266" y="7116"/>
                    <a:pt x="29272" y="7131"/>
                  </a:cubicBezTo>
                  <a:cubicBezTo>
                    <a:pt x="29275" y="7135"/>
                    <a:pt x="29275" y="7142"/>
                    <a:pt x="29275" y="7145"/>
                  </a:cubicBezTo>
                  <a:cubicBezTo>
                    <a:pt x="29258" y="7160"/>
                    <a:pt x="29268" y="7180"/>
                    <a:pt x="29254" y="7197"/>
                  </a:cubicBezTo>
                  <a:cubicBezTo>
                    <a:pt x="29238" y="7187"/>
                    <a:pt x="29213" y="7190"/>
                    <a:pt x="29192" y="7187"/>
                  </a:cubicBezTo>
                  <a:cubicBezTo>
                    <a:pt x="29182" y="7187"/>
                    <a:pt x="29171" y="7184"/>
                    <a:pt x="29164" y="7180"/>
                  </a:cubicBezTo>
                  <a:lnTo>
                    <a:pt x="29154" y="7180"/>
                  </a:lnTo>
                  <a:cubicBezTo>
                    <a:pt x="29158" y="7176"/>
                    <a:pt x="29158" y="7173"/>
                    <a:pt x="29158" y="7173"/>
                  </a:cubicBezTo>
                  <a:lnTo>
                    <a:pt x="29154" y="7173"/>
                  </a:lnTo>
                  <a:cubicBezTo>
                    <a:pt x="29158" y="7170"/>
                    <a:pt x="29161" y="7170"/>
                    <a:pt x="29161" y="7166"/>
                  </a:cubicBezTo>
                  <a:cubicBezTo>
                    <a:pt x="29164" y="7166"/>
                    <a:pt x="29166" y="7167"/>
                    <a:pt x="29168" y="7167"/>
                  </a:cubicBezTo>
                  <a:cubicBezTo>
                    <a:pt x="29200" y="7167"/>
                    <a:pt x="29204" y="7145"/>
                    <a:pt x="29220" y="7131"/>
                  </a:cubicBezTo>
                  <a:cubicBezTo>
                    <a:pt x="29221" y="7131"/>
                    <a:pt x="29221" y="7131"/>
                    <a:pt x="29222" y="7131"/>
                  </a:cubicBezTo>
                  <a:cubicBezTo>
                    <a:pt x="29233" y="7131"/>
                    <a:pt x="29244" y="7111"/>
                    <a:pt x="29255" y="7111"/>
                  </a:cubicBezTo>
                  <a:close/>
                  <a:moveTo>
                    <a:pt x="28273" y="7232"/>
                  </a:moveTo>
                  <a:cubicBezTo>
                    <a:pt x="28311" y="7232"/>
                    <a:pt x="28353" y="7235"/>
                    <a:pt x="28391" y="7235"/>
                  </a:cubicBezTo>
                  <a:lnTo>
                    <a:pt x="28398" y="7235"/>
                  </a:lnTo>
                  <a:cubicBezTo>
                    <a:pt x="28412" y="7246"/>
                    <a:pt x="28377" y="7246"/>
                    <a:pt x="28377" y="7253"/>
                  </a:cubicBezTo>
                  <a:lnTo>
                    <a:pt x="28377" y="7256"/>
                  </a:lnTo>
                  <a:cubicBezTo>
                    <a:pt x="28380" y="7260"/>
                    <a:pt x="28380" y="7260"/>
                    <a:pt x="28384" y="7260"/>
                  </a:cubicBezTo>
                  <a:lnTo>
                    <a:pt x="28377" y="7260"/>
                  </a:lnTo>
                  <a:cubicBezTo>
                    <a:pt x="28374" y="7259"/>
                    <a:pt x="28371" y="7259"/>
                    <a:pt x="28369" y="7259"/>
                  </a:cubicBezTo>
                  <a:cubicBezTo>
                    <a:pt x="28357" y="7259"/>
                    <a:pt x="28352" y="7265"/>
                    <a:pt x="28349" y="7274"/>
                  </a:cubicBezTo>
                  <a:cubicBezTo>
                    <a:pt x="28341" y="7265"/>
                    <a:pt x="28333" y="7261"/>
                    <a:pt x="28322" y="7261"/>
                  </a:cubicBezTo>
                  <a:cubicBezTo>
                    <a:pt x="28315" y="7261"/>
                    <a:pt x="28307" y="7263"/>
                    <a:pt x="28297" y="7267"/>
                  </a:cubicBezTo>
                  <a:cubicBezTo>
                    <a:pt x="28295" y="7267"/>
                    <a:pt x="28293" y="7266"/>
                    <a:pt x="28292" y="7266"/>
                  </a:cubicBezTo>
                  <a:cubicBezTo>
                    <a:pt x="28278" y="7266"/>
                    <a:pt x="28271" y="7277"/>
                    <a:pt x="28259" y="7277"/>
                  </a:cubicBezTo>
                  <a:cubicBezTo>
                    <a:pt x="28259" y="7264"/>
                    <a:pt x="28290" y="7250"/>
                    <a:pt x="28255" y="7239"/>
                  </a:cubicBezTo>
                  <a:lnTo>
                    <a:pt x="28242" y="7239"/>
                  </a:lnTo>
                  <a:cubicBezTo>
                    <a:pt x="28252" y="7239"/>
                    <a:pt x="28259" y="7239"/>
                    <a:pt x="28269" y="7235"/>
                  </a:cubicBezTo>
                  <a:lnTo>
                    <a:pt x="28273" y="7232"/>
                  </a:lnTo>
                  <a:close/>
                  <a:moveTo>
                    <a:pt x="29827" y="6892"/>
                  </a:moveTo>
                  <a:cubicBezTo>
                    <a:pt x="29858" y="6920"/>
                    <a:pt x="29837" y="6951"/>
                    <a:pt x="29837" y="6979"/>
                  </a:cubicBezTo>
                  <a:cubicBezTo>
                    <a:pt x="29837" y="6982"/>
                    <a:pt x="29837" y="6982"/>
                    <a:pt x="29834" y="6986"/>
                  </a:cubicBezTo>
                  <a:lnTo>
                    <a:pt x="29827" y="6986"/>
                  </a:lnTo>
                  <a:cubicBezTo>
                    <a:pt x="29812" y="6974"/>
                    <a:pt x="29798" y="6970"/>
                    <a:pt x="29786" y="6970"/>
                  </a:cubicBezTo>
                  <a:cubicBezTo>
                    <a:pt x="29755" y="6970"/>
                    <a:pt x="29732" y="6998"/>
                    <a:pt x="29702" y="7003"/>
                  </a:cubicBezTo>
                  <a:cubicBezTo>
                    <a:pt x="29688" y="7006"/>
                    <a:pt x="29664" y="7014"/>
                    <a:pt x="29675" y="7027"/>
                  </a:cubicBezTo>
                  <a:cubicBezTo>
                    <a:pt x="29680" y="7039"/>
                    <a:pt x="29696" y="7046"/>
                    <a:pt x="29713" y="7046"/>
                  </a:cubicBezTo>
                  <a:cubicBezTo>
                    <a:pt x="29716" y="7046"/>
                    <a:pt x="29720" y="7045"/>
                    <a:pt x="29723" y="7045"/>
                  </a:cubicBezTo>
                  <a:cubicBezTo>
                    <a:pt x="29735" y="7042"/>
                    <a:pt x="29746" y="7042"/>
                    <a:pt x="29757" y="7042"/>
                  </a:cubicBezTo>
                  <a:cubicBezTo>
                    <a:pt x="29779" y="7042"/>
                    <a:pt x="29799" y="7045"/>
                    <a:pt x="29821" y="7045"/>
                  </a:cubicBezTo>
                  <a:cubicBezTo>
                    <a:pt x="29817" y="7060"/>
                    <a:pt x="29801" y="7078"/>
                    <a:pt x="29833" y="7078"/>
                  </a:cubicBezTo>
                  <a:cubicBezTo>
                    <a:pt x="29838" y="7078"/>
                    <a:pt x="29844" y="7077"/>
                    <a:pt x="29851" y="7076"/>
                  </a:cubicBezTo>
                  <a:lnTo>
                    <a:pt x="29851" y="7076"/>
                  </a:lnTo>
                  <a:cubicBezTo>
                    <a:pt x="29848" y="7083"/>
                    <a:pt x="29845" y="7090"/>
                    <a:pt x="29837" y="7097"/>
                  </a:cubicBezTo>
                  <a:cubicBezTo>
                    <a:pt x="29831" y="7097"/>
                    <a:pt x="29821" y="7097"/>
                    <a:pt x="29803" y="7093"/>
                  </a:cubicBezTo>
                  <a:cubicBezTo>
                    <a:pt x="29761" y="7086"/>
                    <a:pt x="29782" y="7059"/>
                    <a:pt x="29751" y="7059"/>
                  </a:cubicBezTo>
                  <a:cubicBezTo>
                    <a:pt x="29749" y="7059"/>
                    <a:pt x="29747" y="7059"/>
                    <a:pt x="29746" y="7059"/>
                  </a:cubicBezTo>
                  <a:cubicBezTo>
                    <a:pt x="29709" y="7059"/>
                    <a:pt x="29749" y="7100"/>
                    <a:pt x="29699" y="7100"/>
                  </a:cubicBezTo>
                  <a:cubicBezTo>
                    <a:pt x="29696" y="7100"/>
                    <a:pt x="29685" y="7104"/>
                    <a:pt x="29681" y="7107"/>
                  </a:cubicBezTo>
                  <a:cubicBezTo>
                    <a:pt x="29664" y="7118"/>
                    <a:pt x="29675" y="7131"/>
                    <a:pt x="29678" y="7145"/>
                  </a:cubicBezTo>
                  <a:cubicBezTo>
                    <a:pt x="29681" y="7152"/>
                    <a:pt x="29685" y="7154"/>
                    <a:pt x="29690" y="7154"/>
                  </a:cubicBezTo>
                  <a:cubicBezTo>
                    <a:pt x="29698" y="7154"/>
                    <a:pt x="29708" y="7149"/>
                    <a:pt x="29716" y="7149"/>
                  </a:cubicBezTo>
                  <a:cubicBezTo>
                    <a:pt x="29727" y="7147"/>
                    <a:pt x="29737" y="7146"/>
                    <a:pt x="29747" y="7146"/>
                  </a:cubicBezTo>
                  <a:cubicBezTo>
                    <a:pt x="29778" y="7146"/>
                    <a:pt x="29802" y="7155"/>
                    <a:pt x="29824" y="7173"/>
                  </a:cubicBezTo>
                  <a:cubicBezTo>
                    <a:pt x="29848" y="7194"/>
                    <a:pt x="29810" y="7197"/>
                    <a:pt x="29803" y="7211"/>
                  </a:cubicBezTo>
                  <a:cubicBezTo>
                    <a:pt x="29800" y="7215"/>
                    <a:pt x="29796" y="7218"/>
                    <a:pt x="29796" y="7222"/>
                  </a:cubicBezTo>
                  <a:cubicBezTo>
                    <a:pt x="29782" y="7229"/>
                    <a:pt x="29751" y="7222"/>
                    <a:pt x="29747" y="7243"/>
                  </a:cubicBezTo>
                  <a:lnTo>
                    <a:pt x="29751" y="7243"/>
                  </a:lnTo>
                  <a:cubicBezTo>
                    <a:pt x="29759" y="7251"/>
                    <a:pt x="29738" y="7274"/>
                    <a:pt x="29757" y="7274"/>
                  </a:cubicBezTo>
                  <a:cubicBezTo>
                    <a:pt x="29763" y="7274"/>
                    <a:pt x="29772" y="7272"/>
                    <a:pt x="29786" y="7267"/>
                  </a:cubicBezTo>
                  <a:cubicBezTo>
                    <a:pt x="29795" y="7275"/>
                    <a:pt x="29805" y="7277"/>
                    <a:pt x="29815" y="7277"/>
                  </a:cubicBezTo>
                  <a:cubicBezTo>
                    <a:pt x="29828" y="7277"/>
                    <a:pt x="29841" y="7274"/>
                    <a:pt x="29855" y="7274"/>
                  </a:cubicBezTo>
                  <a:cubicBezTo>
                    <a:pt x="29858" y="7277"/>
                    <a:pt x="29858" y="7277"/>
                    <a:pt x="29862" y="7277"/>
                  </a:cubicBezTo>
                  <a:cubicBezTo>
                    <a:pt x="29851" y="7280"/>
                    <a:pt x="29848" y="7285"/>
                    <a:pt x="29851" y="7291"/>
                  </a:cubicBezTo>
                  <a:cubicBezTo>
                    <a:pt x="29849" y="7291"/>
                    <a:pt x="29845" y="7290"/>
                    <a:pt x="29841" y="7290"/>
                  </a:cubicBezTo>
                  <a:cubicBezTo>
                    <a:pt x="29839" y="7290"/>
                    <a:pt x="29836" y="7290"/>
                    <a:pt x="29834" y="7291"/>
                  </a:cubicBezTo>
                  <a:cubicBezTo>
                    <a:pt x="29792" y="7277"/>
                    <a:pt x="29744" y="7280"/>
                    <a:pt x="29706" y="7264"/>
                  </a:cubicBezTo>
                  <a:lnTo>
                    <a:pt x="29702" y="7264"/>
                  </a:lnTo>
                  <a:cubicBezTo>
                    <a:pt x="29726" y="7253"/>
                    <a:pt x="29744" y="7243"/>
                    <a:pt x="29709" y="7225"/>
                  </a:cubicBezTo>
                  <a:lnTo>
                    <a:pt x="29709" y="7225"/>
                  </a:lnTo>
                  <a:cubicBezTo>
                    <a:pt x="29709" y="7225"/>
                    <a:pt x="29706" y="7225"/>
                    <a:pt x="29702" y="7229"/>
                  </a:cubicBezTo>
                  <a:cubicBezTo>
                    <a:pt x="29702" y="7225"/>
                    <a:pt x="29702" y="7225"/>
                    <a:pt x="29706" y="7225"/>
                  </a:cubicBezTo>
                  <a:lnTo>
                    <a:pt x="29702" y="7225"/>
                  </a:lnTo>
                  <a:cubicBezTo>
                    <a:pt x="29709" y="7211"/>
                    <a:pt x="29681" y="7208"/>
                    <a:pt x="29685" y="7197"/>
                  </a:cubicBezTo>
                  <a:cubicBezTo>
                    <a:pt x="29685" y="7190"/>
                    <a:pt x="29699" y="7180"/>
                    <a:pt x="29678" y="7176"/>
                  </a:cubicBezTo>
                  <a:cubicBezTo>
                    <a:pt x="29676" y="7176"/>
                    <a:pt x="29673" y="7175"/>
                    <a:pt x="29671" y="7175"/>
                  </a:cubicBezTo>
                  <a:cubicBezTo>
                    <a:pt x="29661" y="7175"/>
                    <a:pt x="29653" y="7182"/>
                    <a:pt x="29647" y="7187"/>
                  </a:cubicBezTo>
                  <a:cubicBezTo>
                    <a:pt x="29637" y="7197"/>
                    <a:pt x="29622" y="7205"/>
                    <a:pt x="29608" y="7215"/>
                  </a:cubicBezTo>
                  <a:cubicBezTo>
                    <a:pt x="29605" y="7218"/>
                    <a:pt x="29598" y="7225"/>
                    <a:pt x="29595" y="7229"/>
                  </a:cubicBezTo>
                  <a:cubicBezTo>
                    <a:pt x="29592" y="7229"/>
                    <a:pt x="29592" y="7229"/>
                    <a:pt x="29592" y="7225"/>
                  </a:cubicBezTo>
                  <a:cubicBezTo>
                    <a:pt x="29561" y="7207"/>
                    <a:pt x="29527" y="7202"/>
                    <a:pt x="29492" y="7202"/>
                  </a:cubicBezTo>
                  <a:cubicBezTo>
                    <a:pt x="29473" y="7202"/>
                    <a:pt x="29454" y="7203"/>
                    <a:pt x="29435" y="7205"/>
                  </a:cubicBezTo>
                  <a:lnTo>
                    <a:pt x="29435" y="7211"/>
                  </a:lnTo>
                  <a:cubicBezTo>
                    <a:pt x="29435" y="7211"/>
                    <a:pt x="29432" y="7211"/>
                    <a:pt x="29432" y="7208"/>
                  </a:cubicBezTo>
                  <a:cubicBezTo>
                    <a:pt x="29400" y="7208"/>
                    <a:pt x="29383" y="7218"/>
                    <a:pt x="29373" y="7235"/>
                  </a:cubicBezTo>
                  <a:cubicBezTo>
                    <a:pt x="29355" y="7235"/>
                    <a:pt x="29334" y="7249"/>
                    <a:pt x="29315" y="7249"/>
                  </a:cubicBezTo>
                  <a:cubicBezTo>
                    <a:pt x="29304" y="7249"/>
                    <a:pt x="29294" y="7244"/>
                    <a:pt x="29286" y="7229"/>
                  </a:cubicBezTo>
                  <a:cubicBezTo>
                    <a:pt x="29286" y="7225"/>
                    <a:pt x="29286" y="7222"/>
                    <a:pt x="29283" y="7218"/>
                  </a:cubicBezTo>
                  <a:cubicBezTo>
                    <a:pt x="29296" y="7205"/>
                    <a:pt x="29310" y="7194"/>
                    <a:pt x="29338" y="7190"/>
                  </a:cubicBezTo>
                  <a:cubicBezTo>
                    <a:pt x="29358" y="7170"/>
                    <a:pt x="29348" y="7142"/>
                    <a:pt x="29393" y="7131"/>
                  </a:cubicBezTo>
                  <a:cubicBezTo>
                    <a:pt x="29418" y="7118"/>
                    <a:pt x="29435" y="7107"/>
                    <a:pt x="29449" y="7090"/>
                  </a:cubicBezTo>
                  <a:cubicBezTo>
                    <a:pt x="29459" y="7086"/>
                    <a:pt x="29470" y="7083"/>
                    <a:pt x="29480" y="7083"/>
                  </a:cubicBezTo>
                  <a:cubicBezTo>
                    <a:pt x="29542" y="7076"/>
                    <a:pt x="29553" y="7062"/>
                    <a:pt x="29529" y="7021"/>
                  </a:cubicBezTo>
                  <a:cubicBezTo>
                    <a:pt x="29515" y="7006"/>
                    <a:pt x="29491" y="7003"/>
                    <a:pt x="29467" y="7003"/>
                  </a:cubicBezTo>
                  <a:cubicBezTo>
                    <a:pt x="29443" y="7003"/>
                    <a:pt x="29422" y="7008"/>
                    <a:pt x="29399" y="7008"/>
                  </a:cubicBezTo>
                  <a:cubicBezTo>
                    <a:pt x="29388" y="7008"/>
                    <a:pt x="29377" y="7007"/>
                    <a:pt x="29366" y="7003"/>
                  </a:cubicBezTo>
                  <a:cubicBezTo>
                    <a:pt x="29363" y="6993"/>
                    <a:pt x="29328" y="6989"/>
                    <a:pt x="29348" y="6976"/>
                  </a:cubicBezTo>
                  <a:cubicBezTo>
                    <a:pt x="29352" y="6973"/>
                    <a:pt x="29356" y="6972"/>
                    <a:pt x="29359" y="6972"/>
                  </a:cubicBezTo>
                  <a:cubicBezTo>
                    <a:pt x="29371" y="6972"/>
                    <a:pt x="29379" y="6983"/>
                    <a:pt x="29390" y="6986"/>
                  </a:cubicBezTo>
                  <a:lnTo>
                    <a:pt x="29411" y="6986"/>
                  </a:lnTo>
                  <a:cubicBezTo>
                    <a:pt x="29432" y="6986"/>
                    <a:pt x="29449" y="6989"/>
                    <a:pt x="29470" y="6989"/>
                  </a:cubicBezTo>
                  <a:cubicBezTo>
                    <a:pt x="29491" y="6986"/>
                    <a:pt x="29522" y="6982"/>
                    <a:pt x="29518" y="6968"/>
                  </a:cubicBezTo>
                  <a:cubicBezTo>
                    <a:pt x="29517" y="6958"/>
                    <a:pt x="29512" y="6955"/>
                    <a:pt x="29506" y="6955"/>
                  </a:cubicBezTo>
                  <a:cubicBezTo>
                    <a:pt x="29497" y="6955"/>
                    <a:pt x="29483" y="6962"/>
                    <a:pt x="29471" y="6962"/>
                  </a:cubicBezTo>
                  <a:cubicBezTo>
                    <a:pt x="29469" y="6962"/>
                    <a:pt x="29468" y="6962"/>
                    <a:pt x="29467" y="6961"/>
                  </a:cubicBezTo>
                  <a:lnTo>
                    <a:pt x="29435" y="6961"/>
                  </a:lnTo>
                  <a:cubicBezTo>
                    <a:pt x="29425" y="6951"/>
                    <a:pt x="29400" y="6958"/>
                    <a:pt x="29387" y="6947"/>
                  </a:cubicBezTo>
                  <a:cubicBezTo>
                    <a:pt x="29377" y="6941"/>
                    <a:pt x="29367" y="6939"/>
                    <a:pt x="29357" y="6939"/>
                  </a:cubicBezTo>
                  <a:cubicBezTo>
                    <a:pt x="29339" y="6939"/>
                    <a:pt x="29322" y="6948"/>
                    <a:pt x="29310" y="6961"/>
                  </a:cubicBezTo>
                  <a:lnTo>
                    <a:pt x="29289" y="6961"/>
                  </a:lnTo>
                  <a:cubicBezTo>
                    <a:pt x="29286" y="6947"/>
                    <a:pt x="29289" y="6937"/>
                    <a:pt x="29296" y="6923"/>
                  </a:cubicBezTo>
                  <a:cubicBezTo>
                    <a:pt x="29303" y="6920"/>
                    <a:pt x="29313" y="6916"/>
                    <a:pt x="29324" y="6913"/>
                  </a:cubicBezTo>
                  <a:cubicBezTo>
                    <a:pt x="29326" y="6913"/>
                    <a:pt x="29330" y="6912"/>
                    <a:pt x="29333" y="6912"/>
                  </a:cubicBezTo>
                  <a:cubicBezTo>
                    <a:pt x="29335" y="6912"/>
                    <a:pt x="29336" y="6912"/>
                    <a:pt x="29338" y="6913"/>
                  </a:cubicBezTo>
                  <a:cubicBezTo>
                    <a:pt x="29381" y="6922"/>
                    <a:pt x="29424" y="6926"/>
                    <a:pt x="29466" y="6926"/>
                  </a:cubicBezTo>
                  <a:cubicBezTo>
                    <a:pt x="29528" y="6926"/>
                    <a:pt x="29589" y="6918"/>
                    <a:pt x="29650" y="6906"/>
                  </a:cubicBezTo>
                  <a:cubicBezTo>
                    <a:pt x="29667" y="6899"/>
                    <a:pt x="29685" y="6896"/>
                    <a:pt x="29706" y="6892"/>
                  </a:cubicBezTo>
                  <a:lnTo>
                    <a:pt x="29709" y="6892"/>
                  </a:lnTo>
                  <a:cubicBezTo>
                    <a:pt x="29716" y="6896"/>
                    <a:pt x="29723" y="6899"/>
                    <a:pt x="29726" y="6906"/>
                  </a:cubicBezTo>
                  <a:cubicBezTo>
                    <a:pt x="29735" y="6918"/>
                    <a:pt x="29743" y="6922"/>
                    <a:pt x="29752" y="6922"/>
                  </a:cubicBezTo>
                  <a:cubicBezTo>
                    <a:pt x="29761" y="6922"/>
                    <a:pt x="29771" y="6917"/>
                    <a:pt x="29782" y="6910"/>
                  </a:cubicBezTo>
                  <a:cubicBezTo>
                    <a:pt x="29796" y="6902"/>
                    <a:pt x="29806" y="6892"/>
                    <a:pt x="29827" y="6892"/>
                  </a:cubicBezTo>
                  <a:close/>
                  <a:moveTo>
                    <a:pt x="27603" y="7368"/>
                  </a:moveTo>
                  <a:lnTo>
                    <a:pt x="27603" y="7371"/>
                  </a:lnTo>
                  <a:cubicBezTo>
                    <a:pt x="27607" y="7389"/>
                    <a:pt x="27593" y="7395"/>
                    <a:pt x="27565" y="7395"/>
                  </a:cubicBezTo>
                  <a:cubicBezTo>
                    <a:pt x="27562" y="7389"/>
                    <a:pt x="27558" y="7381"/>
                    <a:pt x="27555" y="7374"/>
                  </a:cubicBezTo>
                  <a:cubicBezTo>
                    <a:pt x="27568" y="7374"/>
                    <a:pt x="27586" y="7371"/>
                    <a:pt x="27603" y="7368"/>
                  </a:cubicBezTo>
                  <a:close/>
                  <a:moveTo>
                    <a:pt x="25917" y="7451"/>
                  </a:moveTo>
                  <a:cubicBezTo>
                    <a:pt x="25917" y="7458"/>
                    <a:pt x="25924" y="7468"/>
                    <a:pt x="25928" y="7475"/>
                  </a:cubicBezTo>
                  <a:cubicBezTo>
                    <a:pt x="25920" y="7468"/>
                    <a:pt x="25917" y="7458"/>
                    <a:pt x="25917" y="7451"/>
                  </a:cubicBezTo>
                  <a:close/>
                  <a:moveTo>
                    <a:pt x="24279" y="7506"/>
                  </a:moveTo>
                  <a:lnTo>
                    <a:pt x="24279" y="7509"/>
                  </a:lnTo>
                  <a:lnTo>
                    <a:pt x="24276" y="7509"/>
                  </a:lnTo>
                  <a:cubicBezTo>
                    <a:pt x="24276" y="7509"/>
                    <a:pt x="24276" y="7506"/>
                    <a:pt x="24279" y="7506"/>
                  </a:cubicBezTo>
                  <a:close/>
                  <a:moveTo>
                    <a:pt x="8483" y="7516"/>
                  </a:moveTo>
                  <a:cubicBezTo>
                    <a:pt x="8478" y="7516"/>
                    <a:pt x="8474" y="7516"/>
                    <a:pt x="8470" y="7517"/>
                  </a:cubicBezTo>
                  <a:cubicBezTo>
                    <a:pt x="8474" y="7516"/>
                    <a:pt x="8478" y="7516"/>
                    <a:pt x="8483" y="7516"/>
                  </a:cubicBezTo>
                  <a:close/>
                  <a:moveTo>
                    <a:pt x="23482" y="7468"/>
                  </a:moveTo>
                  <a:cubicBezTo>
                    <a:pt x="23492" y="7475"/>
                    <a:pt x="23502" y="7485"/>
                    <a:pt x="23506" y="7496"/>
                  </a:cubicBezTo>
                  <a:cubicBezTo>
                    <a:pt x="23506" y="7506"/>
                    <a:pt x="23523" y="7513"/>
                    <a:pt x="23513" y="7520"/>
                  </a:cubicBezTo>
                  <a:cubicBezTo>
                    <a:pt x="23509" y="7523"/>
                    <a:pt x="23504" y="7524"/>
                    <a:pt x="23500" y="7524"/>
                  </a:cubicBezTo>
                  <a:cubicBezTo>
                    <a:pt x="23492" y="7524"/>
                    <a:pt x="23483" y="7521"/>
                    <a:pt x="23475" y="7517"/>
                  </a:cubicBezTo>
                  <a:cubicBezTo>
                    <a:pt x="23469" y="7515"/>
                    <a:pt x="23463" y="7514"/>
                    <a:pt x="23457" y="7514"/>
                  </a:cubicBezTo>
                  <a:cubicBezTo>
                    <a:pt x="23444" y="7514"/>
                    <a:pt x="23431" y="7519"/>
                    <a:pt x="23419" y="7523"/>
                  </a:cubicBezTo>
                  <a:cubicBezTo>
                    <a:pt x="23416" y="7517"/>
                    <a:pt x="23409" y="7513"/>
                    <a:pt x="23402" y="7506"/>
                  </a:cubicBezTo>
                  <a:cubicBezTo>
                    <a:pt x="23374" y="7482"/>
                    <a:pt x="23392" y="7475"/>
                    <a:pt x="23437" y="7472"/>
                  </a:cubicBezTo>
                  <a:cubicBezTo>
                    <a:pt x="23451" y="7468"/>
                    <a:pt x="23464" y="7468"/>
                    <a:pt x="23482" y="7468"/>
                  </a:cubicBezTo>
                  <a:close/>
                  <a:moveTo>
                    <a:pt x="23721" y="7472"/>
                  </a:moveTo>
                  <a:cubicBezTo>
                    <a:pt x="23746" y="7472"/>
                    <a:pt x="23770" y="7472"/>
                    <a:pt x="23794" y="7475"/>
                  </a:cubicBezTo>
                  <a:cubicBezTo>
                    <a:pt x="23842" y="7475"/>
                    <a:pt x="23811" y="7489"/>
                    <a:pt x="23794" y="7499"/>
                  </a:cubicBezTo>
                  <a:cubicBezTo>
                    <a:pt x="23773" y="7509"/>
                    <a:pt x="23766" y="7520"/>
                    <a:pt x="23770" y="7527"/>
                  </a:cubicBezTo>
                  <a:cubicBezTo>
                    <a:pt x="23766" y="7523"/>
                    <a:pt x="23759" y="7517"/>
                    <a:pt x="23752" y="7513"/>
                  </a:cubicBezTo>
                  <a:cubicBezTo>
                    <a:pt x="23752" y="7499"/>
                    <a:pt x="23735" y="7493"/>
                    <a:pt x="23725" y="7482"/>
                  </a:cubicBezTo>
                  <a:cubicBezTo>
                    <a:pt x="23725" y="7475"/>
                    <a:pt x="23725" y="7472"/>
                    <a:pt x="23721" y="7472"/>
                  </a:cubicBezTo>
                  <a:close/>
                  <a:moveTo>
                    <a:pt x="18569" y="7534"/>
                  </a:moveTo>
                  <a:lnTo>
                    <a:pt x="18569" y="7534"/>
                  </a:lnTo>
                  <a:cubicBezTo>
                    <a:pt x="18576" y="7538"/>
                    <a:pt x="18580" y="7541"/>
                    <a:pt x="18576" y="7544"/>
                  </a:cubicBezTo>
                  <a:cubicBezTo>
                    <a:pt x="18572" y="7541"/>
                    <a:pt x="18572" y="7538"/>
                    <a:pt x="18569" y="7534"/>
                  </a:cubicBezTo>
                  <a:close/>
                  <a:moveTo>
                    <a:pt x="8758" y="7461"/>
                  </a:moveTo>
                  <a:cubicBezTo>
                    <a:pt x="8755" y="7464"/>
                    <a:pt x="8747" y="7472"/>
                    <a:pt x="8744" y="7475"/>
                  </a:cubicBezTo>
                  <a:lnTo>
                    <a:pt x="8740" y="7479"/>
                  </a:lnTo>
                  <a:cubicBezTo>
                    <a:pt x="8664" y="7505"/>
                    <a:pt x="8575" y="7509"/>
                    <a:pt x="8483" y="7516"/>
                  </a:cubicBezTo>
                  <a:lnTo>
                    <a:pt x="8483" y="7516"/>
                  </a:lnTo>
                  <a:cubicBezTo>
                    <a:pt x="8488" y="7516"/>
                    <a:pt x="8494" y="7515"/>
                    <a:pt x="8500" y="7515"/>
                  </a:cubicBezTo>
                  <a:cubicBezTo>
                    <a:pt x="8559" y="7515"/>
                    <a:pt x="8614" y="7531"/>
                    <a:pt x="8668" y="7531"/>
                  </a:cubicBezTo>
                  <a:cubicBezTo>
                    <a:pt x="8674" y="7531"/>
                    <a:pt x="8679" y="7530"/>
                    <a:pt x="8685" y="7530"/>
                  </a:cubicBezTo>
                  <a:cubicBezTo>
                    <a:pt x="8705" y="7528"/>
                    <a:pt x="8726" y="7527"/>
                    <a:pt x="8747" y="7527"/>
                  </a:cubicBezTo>
                  <a:cubicBezTo>
                    <a:pt x="8782" y="7527"/>
                    <a:pt x="8815" y="7530"/>
                    <a:pt x="8848" y="7534"/>
                  </a:cubicBezTo>
                  <a:cubicBezTo>
                    <a:pt x="8862" y="7538"/>
                    <a:pt x="8875" y="7541"/>
                    <a:pt x="8900" y="7541"/>
                  </a:cubicBezTo>
                  <a:cubicBezTo>
                    <a:pt x="8907" y="7541"/>
                    <a:pt x="8914" y="7538"/>
                    <a:pt x="8924" y="7538"/>
                  </a:cubicBezTo>
                  <a:cubicBezTo>
                    <a:pt x="8945" y="7541"/>
                    <a:pt x="8963" y="7541"/>
                    <a:pt x="8984" y="7541"/>
                  </a:cubicBezTo>
                  <a:cubicBezTo>
                    <a:pt x="8973" y="7562"/>
                    <a:pt x="8928" y="7551"/>
                    <a:pt x="8904" y="7562"/>
                  </a:cubicBezTo>
                  <a:cubicBezTo>
                    <a:pt x="8872" y="7551"/>
                    <a:pt x="8838" y="7551"/>
                    <a:pt x="8799" y="7551"/>
                  </a:cubicBezTo>
                  <a:cubicBezTo>
                    <a:pt x="8789" y="7551"/>
                    <a:pt x="8778" y="7551"/>
                    <a:pt x="8768" y="7551"/>
                  </a:cubicBezTo>
                  <a:cubicBezTo>
                    <a:pt x="8651" y="7551"/>
                    <a:pt x="8539" y="7567"/>
                    <a:pt x="8425" y="7583"/>
                  </a:cubicBezTo>
                  <a:cubicBezTo>
                    <a:pt x="8338" y="7593"/>
                    <a:pt x="8249" y="7599"/>
                    <a:pt x="8162" y="7599"/>
                  </a:cubicBezTo>
                  <a:cubicBezTo>
                    <a:pt x="8130" y="7599"/>
                    <a:pt x="8099" y="7599"/>
                    <a:pt x="8068" y="7597"/>
                  </a:cubicBezTo>
                  <a:cubicBezTo>
                    <a:pt x="8049" y="7595"/>
                    <a:pt x="8030" y="7595"/>
                    <a:pt x="8012" y="7595"/>
                  </a:cubicBezTo>
                  <a:cubicBezTo>
                    <a:pt x="7937" y="7595"/>
                    <a:pt x="7870" y="7605"/>
                    <a:pt x="7800" y="7613"/>
                  </a:cubicBezTo>
                  <a:lnTo>
                    <a:pt x="7793" y="7613"/>
                  </a:lnTo>
                  <a:cubicBezTo>
                    <a:pt x="7790" y="7596"/>
                    <a:pt x="7785" y="7590"/>
                    <a:pt x="7764" y="7590"/>
                  </a:cubicBezTo>
                  <a:cubicBezTo>
                    <a:pt x="7755" y="7590"/>
                    <a:pt x="7745" y="7591"/>
                    <a:pt x="7730" y="7593"/>
                  </a:cubicBezTo>
                  <a:cubicBezTo>
                    <a:pt x="7675" y="7600"/>
                    <a:pt x="7616" y="7600"/>
                    <a:pt x="7561" y="7603"/>
                  </a:cubicBezTo>
                  <a:cubicBezTo>
                    <a:pt x="7514" y="7607"/>
                    <a:pt x="7468" y="7607"/>
                    <a:pt x="7420" y="7607"/>
                  </a:cubicBezTo>
                  <a:cubicBezTo>
                    <a:pt x="7383" y="7607"/>
                    <a:pt x="7345" y="7607"/>
                    <a:pt x="7307" y="7607"/>
                  </a:cubicBezTo>
                  <a:cubicBezTo>
                    <a:pt x="7250" y="7607"/>
                    <a:pt x="7193" y="7608"/>
                    <a:pt x="7138" y="7613"/>
                  </a:cubicBezTo>
                  <a:cubicBezTo>
                    <a:pt x="7124" y="7615"/>
                    <a:pt x="7111" y="7616"/>
                    <a:pt x="7097" y="7616"/>
                  </a:cubicBezTo>
                  <a:cubicBezTo>
                    <a:pt x="7054" y="7616"/>
                    <a:pt x="7010" y="7608"/>
                    <a:pt x="6971" y="7603"/>
                  </a:cubicBezTo>
                  <a:cubicBezTo>
                    <a:pt x="6933" y="7600"/>
                    <a:pt x="6929" y="7583"/>
                    <a:pt x="6929" y="7568"/>
                  </a:cubicBezTo>
                  <a:cubicBezTo>
                    <a:pt x="6929" y="7551"/>
                    <a:pt x="6947" y="7544"/>
                    <a:pt x="6974" y="7544"/>
                  </a:cubicBezTo>
                  <a:cubicBezTo>
                    <a:pt x="6980" y="7544"/>
                    <a:pt x="6987" y="7545"/>
                    <a:pt x="6993" y="7545"/>
                  </a:cubicBezTo>
                  <a:cubicBezTo>
                    <a:pt x="7101" y="7545"/>
                    <a:pt x="7205" y="7522"/>
                    <a:pt x="7315" y="7522"/>
                  </a:cubicBezTo>
                  <a:cubicBezTo>
                    <a:pt x="7332" y="7522"/>
                    <a:pt x="7349" y="7522"/>
                    <a:pt x="7367" y="7523"/>
                  </a:cubicBezTo>
                  <a:cubicBezTo>
                    <a:pt x="7391" y="7523"/>
                    <a:pt x="7418" y="7520"/>
                    <a:pt x="7443" y="7513"/>
                  </a:cubicBezTo>
                  <a:lnTo>
                    <a:pt x="7446" y="7513"/>
                  </a:lnTo>
                  <a:cubicBezTo>
                    <a:pt x="7467" y="7513"/>
                    <a:pt x="7485" y="7509"/>
                    <a:pt x="7501" y="7509"/>
                  </a:cubicBezTo>
                  <a:cubicBezTo>
                    <a:pt x="7536" y="7506"/>
                    <a:pt x="7575" y="7506"/>
                    <a:pt x="7610" y="7506"/>
                  </a:cubicBezTo>
                  <a:cubicBezTo>
                    <a:pt x="7634" y="7509"/>
                    <a:pt x="7655" y="7517"/>
                    <a:pt x="7672" y="7530"/>
                  </a:cubicBezTo>
                  <a:cubicBezTo>
                    <a:pt x="7665" y="7538"/>
                    <a:pt x="7651" y="7548"/>
                    <a:pt x="7668" y="7555"/>
                  </a:cubicBezTo>
                  <a:cubicBezTo>
                    <a:pt x="7678" y="7559"/>
                    <a:pt x="7687" y="7560"/>
                    <a:pt x="7696" y="7560"/>
                  </a:cubicBezTo>
                  <a:cubicBezTo>
                    <a:pt x="7709" y="7560"/>
                    <a:pt x="7722" y="7557"/>
                    <a:pt x="7735" y="7555"/>
                  </a:cubicBezTo>
                  <a:lnTo>
                    <a:pt x="7821" y="7555"/>
                  </a:lnTo>
                  <a:cubicBezTo>
                    <a:pt x="7839" y="7555"/>
                    <a:pt x="7863" y="7555"/>
                    <a:pt x="7863" y="7541"/>
                  </a:cubicBezTo>
                  <a:cubicBezTo>
                    <a:pt x="7863" y="7531"/>
                    <a:pt x="7852" y="7530"/>
                    <a:pt x="7838" y="7530"/>
                  </a:cubicBezTo>
                  <a:cubicBezTo>
                    <a:pt x="7831" y="7530"/>
                    <a:pt x="7824" y="7530"/>
                    <a:pt x="7818" y="7530"/>
                  </a:cubicBezTo>
                  <a:cubicBezTo>
                    <a:pt x="7813" y="7530"/>
                    <a:pt x="7809" y="7529"/>
                    <a:pt x="7804" y="7529"/>
                  </a:cubicBezTo>
                  <a:cubicBezTo>
                    <a:pt x="7795" y="7529"/>
                    <a:pt x="7786" y="7530"/>
                    <a:pt x="7776" y="7530"/>
                  </a:cubicBezTo>
                  <a:cubicBezTo>
                    <a:pt x="7760" y="7530"/>
                    <a:pt x="7744" y="7528"/>
                    <a:pt x="7730" y="7517"/>
                  </a:cubicBezTo>
                  <a:cubicBezTo>
                    <a:pt x="7745" y="7509"/>
                    <a:pt x="7769" y="7513"/>
                    <a:pt x="7786" y="7506"/>
                  </a:cubicBezTo>
                  <a:lnTo>
                    <a:pt x="7793" y="7506"/>
                  </a:lnTo>
                  <a:cubicBezTo>
                    <a:pt x="7860" y="7503"/>
                    <a:pt x="7924" y="7492"/>
                    <a:pt x="7990" y="7492"/>
                  </a:cubicBezTo>
                  <a:cubicBezTo>
                    <a:pt x="7999" y="7492"/>
                    <a:pt x="8009" y="7492"/>
                    <a:pt x="8018" y="7493"/>
                  </a:cubicBezTo>
                  <a:cubicBezTo>
                    <a:pt x="8052" y="7494"/>
                    <a:pt x="8086" y="7495"/>
                    <a:pt x="8120" y="7495"/>
                  </a:cubicBezTo>
                  <a:cubicBezTo>
                    <a:pt x="8200" y="7495"/>
                    <a:pt x="8278" y="7489"/>
                    <a:pt x="8352" y="7464"/>
                  </a:cubicBezTo>
                  <a:cubicBezTo>
                    <a:pt x="8362" y="7463"/>
                    <a:pt x="8372" y="7462"/>
                    <a:pt x="8383" y="7462"/>
                  </a:cubicBezTo>
                  <a:cubicBezTo>
                    <a:pt x="8393" y="7462"/>
                    <a:pt x="8404" y="7463"/>
                    <a:pt x="8414" y="7464"/>
                  </a:cubicBezTo>
                  <a:cubicBezTo>
                    <a:pt x="8435" y="7464"/>
                    <a:pt x="8456" y="7468"/>
                    <a:pt x="8473" y="7472"/>
                  </a:cubicBezTo>
                  <a:cubicBezTo>
                    <a:pt x="8505" y="7479"/>
                    <a:pt x="8536" y="7482"/>
                    <a:pt x="8571" y="7482"/>
                  </a:cubicBezTo>
                  <a:cubicBezTo>
                    <a:pt x="8595" y="7482"/>
                    <a:pt x="8622" y="7482"/>
                    <a:pt x="8654" y="7475"/>
                  </a:cubicBezTo>
                  <a:cubicBezTo>
                    <a:pt x="8660" y="7475"/>
                    <a:pt x="8667" y="7472"/>
                    <a:pt x="8675" y="7468"/>
                  </a:cubicBezTo>
                  <a:cubicBezTo>
                    <a:pt x="8688" y="7464"/>
                    <a:pt x="8699" y="7464"/>
                    <a:pt x="8709" y="7461"/>
                  </a:cubicBezTo>
                  <a:close/>
                  <a:moveTo>
                    <a:pt x="6763" y="7534"/>
                  </a:moveTo>
                  <a:cubicBezTo>
                    <a:pt x="6766" y="7544"/>
                    <a:pt x="6790" y="7544"/>
                    <a:pt x="6801" y="7548"/>
                  </a:cubicBezTo>
                  <a:cubicBezTo>
                    <a:pt x="6832" y="7562"/>
                    <a:pt x="6835" y="7589"/>
                    <a:pt x="6808" y="7593"/>
                  </a:cubicBezTo>
                  <a:cubicBezTo>
                    <a:pt x="6752" y="7597"/>
                    <a:pt x="6710" y="7618"/>
                    <a:pt x="6655" y="7618"/>
                  </a:cubicBezTo>
                  <a:cubicBezTo>
                    <a:pt x="6541" y="7621"/>
                    <a:pt x="6426" y="7631"/>
                    <a:pt x="6312" y="7642"/>
                  </a:cubicBezTo>
                  <a:cubicBezTo>
                    <a:pt x="6304" y="7642"/>
                    <a:pt x="6298" y="7643"/>
                    <a:pt x="6292" y="7643"/>
                  </a:cubicBezTo>
                  <a:cubicBezTo>
                    <a:pt x="6269" y="7643"/>
                    <a:pt x="6255" y="7637"/>
                    <a:pt x="6249" y="7621"/>
                  </a:cubicBezTo>
                  <a:cubicBezTo>
                    <a:pt x="6291" y="7621"/>
                    <a:pt x="6319" y="7610"/>
                    <a:pt x="6319" y="7586"/>
                  </a:cubicBezTo>
                  <a:cubicBezTo>
                    <a:pt x="6319" y="7565"/>
                    <a:pt x="6336" y="7562"/>
                    <a:pt x="6371" y="7562"/>
                  </a:cubicBezTo>
                  <a:cubicBezTo>
                    <a:pt x="6379" y="7563"/>
                    <a:pt x="6387" y="7563"/>
                    <a:pt x="6396" y="7563"/>
                  </a:cubicBezTo>
                  <a:cubicBezTo>
                    <a:pt x="6414" y="7563"/>
                    <a:pt x="6432" y="7562"/>
                    <a:pt x="6451" y="7562"/>
                  </a:cubicBezTo>
                  <a:cubicBezTo>
                    <a:pt x="6456" y="7562"/>
                    <a:pt x="6462" y="7562"/>
                    <a:pt x="6467" y="7562"/>
                  </a:cubicBezTo>
                  <a:cubicBezTo>
                    <a:pt x="6494" y="7562"/>
                    <a:pt x="6519" y="7564"/>
                    <a:pt x="6516" y="7589"/>
                  </a:cubicBezTo>
                  <a:cubicBezTo>
                    <a:pt x="6514" y="7601"/>
                    <a:pt x="6534" y="7608"/>
                    <a:pt x="6560" y="7608"/>
                  </a:cubicBezTo>
                  <a:cubicBezTo>
                    <a:pt x="6565" y="7608"/>
                    <a:pt x="6570" y="7607"/>
                    <a:pt x="6575" y="7607"/>
                  </a:cubicBezTo>
                  <a:cubicBezTo>
                    <a:pt x="6606" y="7607"/>
                    <a:pt x="6638" y="7600"/>
                    <a:pt x="6669" y="7597"/>
                  </a:cubicBezTo>
                  <a:cubicBezTo>
                    <a:pt x="6694" y="7597"/>
                    <a:pt x="6718" y="7589"/>
                    <a:pt x="6721" y="7576"/>
                  </a:cubicBezTo>
                  <a:cubicBezTo>
                    <a:pt x="6725" y="7558"/>
                    <a:pt x="6694" y="7558"/>
                    <a:pt x="6673" y="7551"/>
                  </a:cubicBezTo>
                  <a:cubicBezTo>
                    <a:pt x="6700" y="7544"/>
                    <a:pt x="6731" y="7544"/>
                    <a:pt x="6756" y="7534"/>
                  </a:cubicBezTo>
                  <a:close/>
                  <a:moveTo>
                    <a:pt x="14354" y="7638"/>
                  </a:moveTo>
                  <a:lnTo>
                    <a:pt x="14354" y="7638"/>
                  </a:lnTo>
                  <a:cubicBezTo>
                    <a:pt x="14350" y="7645"/>
                    <a:pt x="14357" y="7652"/>
                    <a:pt x="14340" y="7655"/>
                  </a:cubicBezTo>
                  <a:cubicBezTo>
                    <a:pt x="14347" y="7652"/>
                    <a:pt x="14350" y="7645"/>
                    <a:pt x="14354" y="7638"/>
                  </a:cubicBezTo>
                  <a:close/>
                  <a:moveTo>
                    <a:pt x="16994" y="7659"/>
                  </a:moveTo>
                  <a:cubicBezTo>
                    <a:pt x="17001" y="7663"/>
                    <a:pt x="17004" y="7663"/>
                    <a:pt x="17011" y="7666"/>
                  </a:cubicBezTo>
                  <a:lnTo>
                    <a:pt x="16998" y="7666"/>
                  </a:lnTo>
                  <a:cubicBezTo>
                    <a:pt x="16990" y="7663"/>
                    <a:pt x="16994" y="7663"/>
                    <a:pt x="16994" y="7659"/>
                  </a:cubicBezTo>
                  <a:close/>
                  <a:moveTo>
                    <a:pt x="14128" y="7663"/>
                  </a:moveTo>
                  <a:cubicBezTo>
                    <a:pt x="14163" y="7666"/>
                    <a:pt x="14188" y="7673"/>
                    <a:pt x="14215" y="7687"/>
                  </a:cubicBezTo>
                  <a:cubicBezTo>
                    <a:pt x="14198" y="7682"/>
                    <a:pt x="14178" y="7678"/>
                    <a:pt x="14159" y="7678"/>
                  </a:cubicBezTo>
                  <a:cubicBezTo>
                    <a:pt x="14152" y="7678"/>
                    <a:pt x="14145" y="7679"/>
                    <a:pt x="14138" y="7680"/>
                  </a:cubicBezTo>
                  <a:cubicBezTo>
                    <a:pt x="14138" y="7673"/>
                    <a:pt x="14135" y="7669"/>
                    <a:pt x="14128" y="7663"/>
                  </a:cubicBezTo>
                  <a:close/>
                  <a:moveTo>
                    <a:pt x="6877" y="7704"/>
                  </a:moveTo>
                  <a:lnTo>
                    <a:pt x="6877" y="7707"/>
                  </a:lnTo>
                  <a:lnTo>
                    <a:pt x="6874" y="7707"/>
                  </a:lnTo>
                  <a:lnTo>
                    <a:pt x="6877" y="7704"/>
                  </a:lnTo>
                  <a:close/>
                  <a:moveTo>
                    <a:pt x="5130" y="7727"/>
                  </a:moveTo>
                  <a:cubicBezTo>
                    <a:pt x="5132" y="7727"/>
                    <a:pt x="5134" y="7728"/>
                    <a:pt x="5136" y="7728"/>
                  </a:cubicBezTo>
                  <a:cubicBezTo>
                    <a:pt x="5128" y="7732"/>
                    <a:pt x="5122" y="7732"/>
                    <a:pt x="5122" y="7738"/>
                  </a:cubicBezTo>
                  <a:cubicBezTo>
                    <a:pt x="5118" y="7735"/>
                    <a:pt x="5115" y="7735"/>
                    <a:pt x="5112" y="7735"/>
                  </a:cubicBezTo>
                  <a:cubicBezTo>
                    <a:pt x="5117" y="7732"/>
                    <a:pt x="5122" y="7727"/>
                    <a:pt x="5130" y="7727"/>
                  </a:cubicBezTo>
                  <a:close/>
                  <a:moveTo>
                    <a:pt x="16845" y="7527"/>
                  </a:moveTo>
                  <a:lnTo>
                    <a:pt x="16845" y="7527"/>
                  </a:lnTo>
                  <a:cubicBezTo>
                    <a:pt x="16966" y="7544"/>
                    <a:pt x="17081" y="7523"/>
                    <a:pt x="17188" y="7551"/>
                  </a:cubicBezTo>
                  <a:cubicBezTo>
                    <a:pt x="17215" y="7559"/>
                    <a:pt x="17248" y="7563"/>
                    <a:pt x="17281" y="7563"/>
                  </a:cubicBezTo>
                  <a:cubicBezTo>
                    <a:pt x="17304" y="7563"/>
                    <a:pt x="17326" y="7561"/>
                    <a:pt x="17347" y="7558"/>
                  </a:cubicBezTo>
                  <a:cubicBezTo>
                    <a:pt x="17401" y="7553"/>
                    <a:pt x="17455" y="7549"/>
                    <a:pt x="17509" y="7549"/>
                  </a:cubicBezTo>
                  <a:cubicBezTo>
                    <a:pt x="17584" y="7549"/>
                    <a:pt x="17660" y="7556"/>
                    <a:pt x="17736" y="7572"/>
                  </a:cubicBezTo>
                  <a:cubicBezTo>
                    <a:pt x="17719" y="7572"/>
                    <a:pt x="17704" y="7571"/>
                    <a:pt x="17689" y="7571"/>
                  </a:cubicBezTo>
                  <a:cubicBezTo>
                    <a:pt x="17665" y="7571"/>
                    <a:pt x="17645" y="7573"/>
                    <a:pt x="17626" y="7579"/>
                  </a:cubicBezTo>
                  <a:cubicBezTo>
                    <a:pt x="17611" y="7583"/>
                    <a:pt x="17601" y="7586"/>
                    <a:pt x="17584" y="7589"/>
                  </a:cubicBezTo>
                  <a:cubicBezTo>
                    <a:pt x="17572" y="7588"/>
                    <a:pt x="17561" y="7587"/>
                    <a:pt x="17549" y="7587"/>
                  </a:cubicBezTo>
                  <a:cubicBezTo>
                    <a:pt x="17533" y="7587"/>
                    <a:pt x="17518" y="7589"/>
                    <a:pt x="17504" y="7593"/>
                  </a:cubicBezTo>
                  <a:cubicBezTo>
                    <a:pt x="17487" y="7597"/>
                    <a:pt x="17456" y="7600"/>
                    <a:pt x="17459" y="7613"/>
                  </a:cubicBezTo>
                  <a:cubicBezTo>
                    <a:pt x="17461" y="7622"/>
                    <a:pt x="17467" y="7624"/>
                    <a:pt x="17476" y="7624"/>
                  </a:cubicBezTo>
                  <a:cubicBezTo>
                    <a:pt x="17487" y="7624"/>
                    <a:pt x="17500" y="7621"/>
                    <a:pt x="17511" y="7621"/>
                  </a:cubicBezTo>
                  <a:cubicBezTo>
                    <a:pt x="17528" y="7621"/>
                    <a:pt x="17549" y="7624"/>
                    <a:pt x="17570" y="7624"/>
                  </a:cubicBezTo>
                  <a:lnTo>
                    <a:pt x="17576" y="7624"/>
                  </a:lnTo>
                  <a:cubicBezTo>
                    <a:pt x="17584" y="7628"/>
                    <a:pt x="17594" y="7628"/>
                    <a:pt x="17597" y="7631"/>
                  </a:cubicBezTo>
                  <a:cubicBezTo>
                    <a:pt x="17632" y="7642"/>
                    <a:pt x="17681" y="7642"/>
                    <a:pt x="17691" y="7666"/>
                  </a:cubicBezTo>
                  <a:cubicBezTo>
                    <a:pt x="17661" y="7671"/>
                    <a:pt x="17632" y="7674"/>
                    <a:pt x="17601" y="7674"/>
                  </a:cubicBezTo>
                  <a:cubicBezTo>
                    <a:pt x="17590" y="7674"/>
                    <a:pt x="17578" y="7673"/>
                    <a:pt x="17566" y="7673"/>
                  </a:cubicBezTo>
                  <a:cubicBezTo>
                    <a:pt x="17517" y="7665"/>
                    <a:pt x="17468" y="7652"/>
                    <a:pt x="17413" y="7652"/>
                  </a:cubicBezTo>
                  <a:cubicBezTo>
                    <a:pt x="17399" y="7652"/>
                    <a:pt x="17384" y="7653"/>
                    <a:pt x="17368" y="7655"/>
                  </a:cubicBezTo>
                  <a:lnTo>
                    <a:pt x="17352" y="7655"/>
                  </a:lnTo>
                  <a:cubicBezTo>
                    <a:pt x="17347" y="7655"/>
                    <a:pt x="17347" y="7655"/>
                    <a:pt x="17347" y="7659"/>
                  </a:cubicBezTo>
                  <a:cubicBezTo>
                    <a:pt x="17272" y="7659"/>
                    <a:pt x="17195" y="7669"/>
                    <a:pt x="17118" y="7673"/>
                  </a:cubicBezTo>
                  <a:cubicBezTo>
                    <a:pt x="17118" y="7669"/>
                    <a:pt x="17123" y="7669"/>
                    <a:pt x="17123" y="7669"/>
                  </a:cubicBezTo>
                  <a:cubicBezTo>
                    <a:pt x="17099" y="7634"/>
                    <a:pt x="17075" y="7618"/>
                    <a:pt x="17038" y="7618"/>
                  </a:cubicBezTo>
                  <a:cubicBezTo>
                    <a:pt x="17021" y="7618"/>
                    <a:pt x="17001" y="7621"/>
                    <a:pt x="16977" y="7628"/>
                  </a:cubicBezTo>
                  <a:lnTo>
                    <a:pt x="16977" y="7631"/>
                  </a:lnTo>
                  <a:cubicBezTo>
                    <a:pt x="16969" y="7631"/>
                    <a:pt x="16963" y="7631"/>
                    <a:pt x="16952" y="7628"/>
                  </a:cubicBezTo>
                  <a:cubicBezTo>
                    <a:pt x="16929" y="7615"/>
                    <a:pt x="16902" y="7611"/>
                    <a:pt x="16874" y="7611"/>
                  </a:cubicBezTo>
                  <a:cubicBezTo>
                    <a:pt x="16845" y="7611"/>
                    <a:pt x="16814" y="7615"/>
                    <a:pt x="16785" y="7615"/>
                  </a:cubicBezTo>
                  <a:cubicBezTo>
                    <a:pt x="16774" y="7615"/>
                    <a:pt x="16764" y="7615"/>
                    <a:pt x="16755" y="7613"/>
                  </a:cubicBezTo>
                  <a:cubicBezTo>
                    <a:pt x="16748" y="7621"/>
                    <a:pt x="16740" y="7624"/>
                    <a:pt x="16734" y="7631"/>
                  </a:cubicBezTo>
                  <a:cubicBezTo>
                    <a:pt x="16748" y="7651"/>
                    <a:pt x="16768" y="7658"/>
                    <a:pt x="16793" y="7658"/>
                  </a:cubicBezTo>
                  <a:cubicBezTo>
                    <a:pt x="16811" y="7658"/>
                    <a:pt x="16831" y="7654"/>
                    <a:pt x="16852" y="7648"/>
                  </a:cubicBezTo>
                  <a:lnTo>
                    <a:pt x="16907" y="7648"/>
                  </a:lnTo>
                  <a:cubicBezTo>
                    <a:pt x="16875" y="7662"/>
                    <a:pt x="16841" y="7672"/>
                    <a:pt x="16804" y="7672"/>
                  </a:cubicBezTo>
                  <a:cubicBezTo>
                    <a:pt x="16778" y="7672"/>
                    <a:pt x="16751" y="7667"/>
                    <a:pt x="16723" y="7655"/>
                  </a:cubicBezTo>
                  <a:lnTo>
                    <a:pt x="16723" y="7655"/>
                  </a:lnTo>
                  <a:cubicBezTo>
                    <a:pt x="16726" y="7694"/>
                    <a:pt x="16690" y="7702"/>
                    <a:pt x="16642" y="7702"/>
                  </a:cubicBezTo>
                  <a:cubicBezTo>
                    <a:pt x="16629" y="7702"/>
                    <a:pt x="16616" y="7702"/>
                    <a:pt x="16602" y="7701"/>
                  </a:cubicBezTo>
                  <a:cubicBezTo>
                    <a:pt x="16588" y="7701"/>
                    <a:pt x="16571" y="7701"/>
                    <a:pt x="16561" y="7707"/>
                  </a:cubicBezTo>
                  <a:cubicBezTo>
                    <a:pt x="16552" y="7714"/>
                    <a:pt x="16543" y="7716"/>
                    <a:pt x="16533" y="7716"/>
                  </a:cubicBezTo>
                  <a:cubicBezTo>
                    <a:pt x="16527" y="7716"/>
                    <a:pt x="16521" y="7715"/>
                    <a:pt x="16515" y="7714"/>
                  </a:cubicBezTo>
                  <a:cubicBezTo>
                    <a:pt x="16522" y="7690"/>
                    <a:pt x="16477" y="7693"/>
                    <a:pt x="16463" y="7680"/>
                  </a:cubicBezTo>
                  <a:cubicBezTo>
                    <a:pt x="16479" y="7664"/>
                    <a:pt x="16501" y="7648"/>
                    <a:pt x="16448" y="7648"/>
                  </a:cubicBezTo>
                  <a:cubicBezTo>
                    <a:pt x="16443" y="7648"/>
                    <a:pt x="16438" y="7648"/>
                    <a:pt x="16432" y="7648"/>
                  </a:cubicBezTo>
                  <a:cubicBezTo>
                    <a:pt x="16401" y="7658"/>
                    <a:pt x="16370" y="7662"/>
                    <a:pt x="16338" y="7662"/>
                  </a:cubicBezTo>
                  <a:cubicBezTo>
                    <a:pt x="16313" y="7662"/>
                    <a:pt x="16288" y="7660"/>
                    <a:pt x="16262" y="7655"/>
                  </a:cubicBezTo>
                  <a:cubicBezTo>
                    <a:pt x="16252" y="7652"/>
                    <a:pt x="16241" y="7648"/>
                    <a:pt x="16228" y="7648"/>
                  </a:cubicBezTo>
                  <a:lnTo>
                    <a:pt x="16220" y="7648"/>
                  </a:lnTo>
                  <a:cubicBezTo>
                    <a:pt x="16211" y="7646"/>
                    <a:pt x="16201" y="7646"/>
                    <a:pt x="16191" y="7646"/>
                  </a:cubicBezTo>
                  <a:cubicBezTo>
                    <a:pt x="16167" y="7646"/>
                    <a:pt x="16142" y="7650"/>
                    <a:pt x="16119" y="7655"/>
                  </a:cubicBezTo>
                  <a:cubicBezTo>
                    <a:pt x="16113" y="7659"/>
                    <a:pt x="16109" y="7659"/>
                    <a:pt x="16103" y="7663"/>
                  </a:cubicBezTo>
                  <a:cubicBezTo>
                    <a:pt x="16089" y="7663"/>
                    <a:pt x="16074" y="7666"/>
                    <a:pt x="16061" y="7666"/>
                  </a:cubicBezTo>
                  <a:cubicBezTo>
                    <a:pt x="16057" y="7666"/>
                    <a:pt x="16054" y="7663"/>
                    <a:pt x="16050" y="7663"/>
                  </a:cubicBezTo>
                  <a:cubicBezTo>
                    <a:pt x="16036" y="7659"/>
                    <a:pt x="16023" y="7657"/>
                    <a:pt x="16010" y="7657"/>
                  </a:cubicBezTo>
                  <a:cubicBezTo>
                    <a:pt x="15987" y="7657"/>
                    <a:pt x="15967" y="7663"/>
                    <a:pt x="15946" y="7669"/>
                  </a:cubicBezTo>
                  <a:lnTo>
                    <a:pt x="15929" y="7669"/>
                  </a:lnTo>
                  <a:cubicBezTo>
                    <a:pt x="15904" y="7652"/>
                    <a:pt x="15877" y="7648"/>
                    <a:pt x="15842" y="7648"/>
                  </a:cubicBezTo>
                  <a:cubicBezTo>
                    <a:pt x="15827" y="7648"/>
                    <a:pt x="15811" y="7648"/>
                    <a:pt x="15796" y="7648"/>
                  </a:cubicBezTo>
                  <a:cubicBezTo>
                    <a:pt x="15692" y="7648"/>
                    <a:pt x="15596" y="7660"/>
                    <a:pt x="15526" y="7717"/>
                  </a:cubicBezTo>
                  <a:cubicBezTo>
                    <a:pt x="15509" y="7676"/>
                    <a:pt x="15461" y="7666"/>
                    <a:pt x="15412" y="7659"/>
                  </a:cubicBezTo>
                  <a:cubicBezTo>
                    <a:pt x="15400" y="7657"/>
                    <a:pt x="15386" y="7655"/>
                    <a:pt x="15371" y="7655"/>
                  </a:cubicBezTo>
                  <a:cubicBezTo>
                    <a:pt x="15326" y="7655"/>
                    <a:pt x="15276" y="7667"/>
                    <a:pt x="15273" y="7680"/>
                  </a:cubicBezTo>
                  <a:cubicBezTo>
                    <a:pt x="15270" y="7707"/>
                    <a:pt x="15312" y="7722"/>
                    <a:pt x="15353" y="7732"/>
                  </a:cubicBezTo>
                  <a:cubicBezTo>
                    <a:pt x="15360" y="7732"/>
                    <a:pt x="15363" y="7732"/>
                    <a:pt x="15363" y="7735"/>
                  </a:cubicBezTo>
                  <a:cubicBezTo>
                    <a:pt x="15320" y="7732"/>
                    <a:pt x="15278" y="7730"/>
                    <a:pt x="15235" y="7730"/>
                  </a:cubicBezTo>
                  <a:cubicBezTo>
                    <a:pt x="15193" y="7730"/>
                    <a:pt x="15150" y="7732"/>
                    <a:pt x="15107" y="7735"/>
                  </a:cubicBezTo>
                  <a:cubicBezTo>
                    <a:pt x="15085" y="7737"/>
                    <a:pt x="15063" y="7739"/>
                    <a:pt x="15041" y="7739"/>
                  </a:cubicBezTo>
                  <a:cubicBezTo>
                    <a:pt x="15020" y="7739"/>
                    <a:pt x="14999" y="7737"/>
                    <a:pt x="14979" y="7732"/>
                  </a:cubicBezTo>
                  <a:cubicBezTo>
                    <a:pt x="14955" y="7724"/>
                    <a:pt x="14933" y="7720"/>
                    <a:pt x="14912" y="7720"/>
                  </a:cubicBezTo>
                  <a:cubicBezTo>
                    <a:pt x="14886" y="7720"/>
                    <a:pt x="14861" y="7725"/>
                    <a:pt x="14833" y="7735"/>
                  </a:cubicBezTo>
                  <a:cubicBezTo>
                    <a:pt x="14798" y="7748"/>
                    <a:pt x="14762" y="7754"/>
                    <a:pt x="14728" y="7754"/>
                  </a:cubicBezTo>
                  <a:cubicBezTo>
                    <a:pt x="14677" y="7754"/>
                    <a:pt x="14630" y="7740"/>
                    <a:pt x="14596" y="7717"/>
                  </a:cubicBezTo>
                  <a:cubicBezTo>
                    <a:pt x="14593" y="7714"/>
                    <a:pt x="14586" y="7711"/>
                    <a:pt x="14583" y="7704"/>
                  </a:cubicBezTo>
                  <a:cubicBezTo>
                    <a:pt x="14583" y="7693"/>
                    <a:pt x="14569" y="7687"/>
                    <a:pt x="14545" y="7683"/>
                  </a:cubicBezTo>
                  <a:cubicBezTo>
                    <a:pt x="14540" y="7683"/>
                    <a:pt x="14536" y="7683"/>
                    <a:pt x="14532" y="7683"/>
                  </a:cubicBezTo>
                  <a:cubicBezTo>
                    <a:pt x="14495" y="7683"/>
                    <a:pt x="14460" y="7695"/>
                    <a:pt x="14444" y="7711"/>
                  </a:cubicBezTo>
                  <a:cubicBezTo>
                    <a:pt x="14430" y="7725"/>
                    <a:pt x="14410" y="7730"/>
                    <a:pt x="14391" y="7730"/>
                  </a:cubicBezTo>
                  <a:cubicBezTo>
                    <a:pt x="14373" y="7730"/>
                    <a:pt x="14356" y="7726"/>
                    <a:pt x="14343" y="7722"/>
                  </a:cubicBezTo>
                  <a:cubicBezTo>
                    <a:pt x="14326" y="7714"/>
                    <a:pt x="14312" y="7711"/>
                    <a:pt x="14295" y="7711"/>
                  </a:cubicBezTo>
                  <a:cubicBezTo>
                    <a:pt x="14284" y="7707"/>
                    <a:pt x="14274" y="7704"/>
                    <a:pt x="14263" y="7704"/>
                  </a:cubicBezTo>
                  <a:lnTo>
                    <a:pt x="14239" y="7704"/>
                  </a:lnTo>
                  <a:cubicBezTo>
                    <a:pt x="14233" y="7701"/>
                    <a:pt x="14229" y="7701"/>
                    <a:pt x="14225" y="7701"/>
                  </a:cubicBezTo>
                  <a:lnTo>
                    <a:pt x="14225" y="7690"/>
                  </a:lnTo>
                  <a:cubicBezTo>
                    <a:pt x="14267" y="7683"/>
                    <a:pt x="14312" y="7680"/>
                    <a:pt x="14357" y="7673"/>
                  </a:cubicBezTo>
                  <a:cubicBezTo>
                    <a:pt x="14382" y="7669"/>
                    <a:pt x="14396" y="7663"/>
                    <a:pt x="14396" y="7652"/>
                  </a:cubicBezTo>
                  <a:cubicBezTo>
                    <a:pt x="14396" y="7634"/>
                    <a:pt x="14371" y="7642"/>
                    <a:pt x="14354" y="7638"/>
                  </a:cubicBezTo>
                  <a:lnTo>
                    <a:pt x="14354" y="7638"/>
                  </a:lnTo>
                  <a:cubicBezTo>
                    <a:pt x="14354" y="7638"/>
                    <a:pt x="14354" y="7638"/>
                    <a:pt x="14354" y="7638"/>
                  </a:cubicBezTo>
                  <a:cubicBezTo>
                    <a:pt x="14326" y="7632"/>
                    <a:pt x="14298" y="7620"/>
                    <a:pt x="14265" y="7620"/>
                  </a:cubicBezTo>
                  <a:cubicBezTo>
                    <a:pt x="14262" y="7620"/>
                    <a:pt x="14257" y="7621"/>
                    <a:pt x="14253" y="7621"/>
                  </a:cubicBezTo>
                  <a:cubicBezTo>
                    <a:pt x="14243" y="7621"/>
                    <a:pt x="14236" y="7618"/>
                    <a:pt x="14250" y="7607"/>
                  </a:cubicBezTo>
                  <a:cubicBezTo>
                    <a:pt x="14292" y="7590"/>
                    <a:pt x="14333" y="7581"/>
                    <a:pt x="14379" y="7581"/>
                  </a:cubicBezTo>
                  <a:cubicBezTo>
                    <a:pt x="14408" y="7581"/>
                    <a:pt x="14440" y="7584"/>
                    <a:pt x="14475" y="7593"/>
                  </a:cubicBezTo>
                  <a:cubicBezTo>
                    <a:pt x="14509" y="7599"/>
                    <a:pt x="14545" y="7603"/>
                    <a:pt x="14581" y="7603"/>
                  </a:cubicBezTo>
                  <a:cubicBezTo>
                    <a:pt x="14626" y="7603"/>
                    <a:pt x="14672" y="7596"/>
                    <a:pt x="14715" y="7579"/>
                  </a:cubicBezTo>
                  <a:cubicBezTo>
                    <a:pt x="14726" y="7575"/>
                    <a:pt x="14739" y="7573"/>
                    <a:pt x="14752" y="7573"/>
                  </a:cubicBezTo>
                  <a:cubicBezTo>
                    <a:pt x="14769" y="7573"/>
                    <a:pt x="14787" y="7576"/>
                    <a:pt x="14805" y="7583"/>
                  </a:cubicBezTo>
                  <a:cubicBezTo>
                    <a:pt x="14830" y="7592"/>
                    <a:pt x="14857" y="7597"/>
                    <a:pt x="14885" y="7597"/>
                  </a:cubicBezTo>
                  <a:cubicBezTo>
                    <a:pt x="14910" y="7597"/>
                    <a:pt x="14936" y="7593"/>
                    <a:pt x="14961" y="7583"/>
                  </a:cubicBezTo>
                  <a:cubicBezTo>
                    <a:pt x="14978" y="7577"/>
                    <a:pt x="14994" y="7574"/>
                    <a:pt x="15011" y="7574"/>
                  </a:cubicBezTo>
                  <a:cubicBezTo>
                    <a:pt x="15025" y="7574"/>
                    <a:pt x="15039" y="7576"/>
                    <a:pt x="15054" y="7579"/>
                  </a:cubicBezTo>
                  <a:cubicBezTo>
                    <a:pt x="15074" y="7586"/>
                    <a:pt x="15095" y="7588"/>
                    <a:pt x="15117" y="7588"/>
                  </a:cubicBezTo>
                  <a:cubicBezTo>
                    <a:pt x="15130" y="7588"/>
                    <a:pt x="15142" y="7587"/>
                    <a:pt x="15155" y="7586"/>
                  </a:cubicBezTo>
                  <a:cubicBezTo>
                    <a:pt x="15164" y="7585"/>
                    <a:pt x="15172" y="7585"/>
                    <a:pt x="15180" y="7585"/>
                  </a:cubicBezTo>
                  <a:cubicBezTo>
                    <a:pt x="15204" y="7585"/>
                    <a:pt x="15225" y="7589"/>
                    <a:pt x="15249" y="7597"/>
                  </a:cubicBezTo>
                  <a:cubicBezTo>
                    <a:pt x="15283" y="7610"/>
                    <a:pt x="15316" y="7621"/>
                    <a:pt x="15354" y="7621"/>
                  </a:cubicBezTo>
                  <a:cubicBezTo>
                    <a:pt x="15374" y="7621"/>
                    <a:pt x="15396" y="7617"/>
                    <a:pt x="15419" y="7610"/>
                  </a:cubicBezTo>
                  <a:cubicBezTo>
                    <a:pt x="15429" y="7610"/>
                    <a:pt x="15440" y="7610"/>
                    <a:pt x="15450" y="7613"/>
                  </a:cubicBezTo>
                  <a:cubicBezTo>
                    <a:pt x="15487" y="7623"/>
                    <a:pt x="15511" y="7628"/>
                    <a:pt x="15527" y="7628"/>
                  </a:cubicBezTo>
                  <a:cubicBezTo>
                    <a:pt x="15554" y="7628"/>
                    <a:pt x="15563" y="7614"/>
                    <a:pt x="15582" y="7583"/>
                  </a:cubicBezTo>
                  <a:cubicBezTo>
                    <a:pt x="15589" y="7583"/>
                    <a:pt x="15596" y="7583"/>
                    <a:pt x="15603" y="7579"/>
                  </a:cubicBezTo>
                  <a:cubicBezTo>
                    <a:pt x="15606" y="7586"/>
                    <a:pt x="15606" y="7593"/>
                    <a:pt x="15603" y="7603"/>
                  </a:cubicBezTo>
                  <a:cubicBezTo>
                    <a:pt x="15599" y="7613"/>
                    <a:pt x="15589" y="7631"/>
                    <a:pt x="15616" y="7634"/>
                  </a:cubicBezTo>
                  <a:cubicBezTo>
                    <a:pt x="15620" y="7635"/>
                    <a:pt x="15623" y="7635"/>
                    <a:pt x="15627" y="7635"/>
                  </a:cubicBezTo>
                  <a:cubicBezTo>
                    <a:pt x="15655" y="7635"/>
                    <a:pt x="15669" y="7619"/>
                    <a:pt x="15672" y="7607"/>
                  </a:cubicBezTo>
                  <a:cubicBezTo>
                    <a:pt x="15679" y="7589"/>
                    <a:pt x="15686" y="7583"/>
                    <a:pt x="15693" y="7576"/>
                  </a:cubicBezTo>
                  <a:cubicBezTo>
                    <a:pt x="15703" y="7579"/>
                    <a:pt x="15717" y="7583"/>
                    <a:pt x="15728" y="7586"/>
                  </a:cubicBezTo>
                  <a:cubicBezTo>
                    <a:pt x="15731" y="7589"/>
                    <a:pt x="15738" y="7593"/>
                    <a:pt x="15745" y="7600"/>
                  </a:cubicBezTo>
                  <a:cubicBezTo>
                    <a:pt x="15759" y="7610"/>
                    <a:pt x="15780" y="7618"/>
                    <a:pt x="15807" y="7618"/>
                  </a:cubicBezTo>
                  <a:cubicBezTo>
                    <a:pt x="15828" y="7613"/>
                    <a:pt x="15835" y="7603"/>
                    <a:pt x="15835" y="7593"/>
                  </a:cubicBezTo>
                  <a:cubicBezTo>
                    <a:pt x="15835" y="7583"/>
                    <a:pt x="15842" y="7576"/>
                    <a:pt x="15845" y="7572"/>
                  </a:cubicBezTo>
                  <a:cubicBezTo>
                    <a:pt x="15851" y="7569"/>
                    <a:pt x="15857" y="7567"/>
                    <a:pt x="15864" y="7567"/>
                  </a:cubicBezTo>
                  <a:cubicBezTo>
                    <a:pt x="15867" y="7567"/>
                    <a:pt x="15871" y="7567"/>
                    <a:pt x="15874" y="7568"/>
                  </a:cubicBezTo>
                  <a:cubicBezTo>
                    <a:pt x="15887" y="7572"/>
                    <a:pt x="15901" y="7572"/>
                    <a:pt x="15911" y="7576"/>
                  </a:cubicBezTo>
                  <a:cubicBezTo>
                    <a:pt x="15915" y="7576"/>
                    <a:pt x="15915" y="7579"/>
                    <a:pt x="15919" y="7579"/>
                  </a:cubicBezTo>
                  <a:cubicBezTo>
                    <a:pt x="15936" y="7588"/>
                    <a:pt x="15947" y="7593"/>
                    <a:pt x="15955" y="7593"/>
                  </a:cubicBezTo>
                  <a:cubicBezTo>
                    <a:pt x="15966" y="7593"/>
                    <a:pt x="15972" y="7586"/>
                    <a:pt x="15978" y="7572"/>
                  </a:cubicBezTo>
                  <a:cubicBezTo>
                    <a:pt x="15981" y="7568"/>
                    <a:pt x="15981" y="7565"/>
                    <a:pt x="15984" y="7558"/>
                  </a:cubicBezTo>
                  <a:cubicBezTo>
                    <a:pt x="15999" y="7555"/>
                    <a:pt x="16009" y="7548"/>
                    <a:pt x="16023" y="7541"/>
                  </a:cubicBezTo>
                  <a:cubicBezTo>
                    <a:pt x="16040" y="7535"/>
                    <a:pt x="16057" y="7532"/>
                    <a:pt x="16074" y="7532"/>
                  </a:cubicBezTo>
                  <a:cubicBezTo>
                    <a:pt x="16088" y="7532"/>
                    <a:pt x="16102" y="7534"/>
                    <a:pt x="16116" y="7538"/>
                  </a:cubicBezTo>
                  <a:cubicBezTo>
                    <a:pt x="16186" y="7548"/>
                    <a:pt x="16248" y="7568"/>
                    <a:pt x="16307" y="7589"/>
                  </a:cubicBezTo>
                  <a:cubicBezTo>
                    <a:pt x="16311" y="7589"/>
                    <a:pt x="16317" y="7593"/>
                    <a:pt x="16321" y="7593"/>
                  </a:cubicBezTo>
                  <a:cubicBezTo>
                    <a:pt x="16335" y="7600"/>
                    <a:pt x="16352" y="7603"/>
                    <a:pt x="16373" y="7603"/>
                  </a:cubicBezTo>
                  <a:cubicBezTo>
                    <a:pt x="16383" y="7607"/>
                    <a:pt x="16394" y="7607"/>
                    <a:pt x="16404" y="7607"/>
                  </a:cubicBezTo>
                  <a:lnTo>
                    <a:pt x="16425" y="7607"/>
                  </a:lnTo>
                  <a:cubicBezTo>
                    <a:pt x="16460" y="7607"/>
                    <a:pt x="16494" y="7607"/>
                    <a:pt x="16532" y="7603"/>
                  </a:cubicBezTo>
                  <a:lnTo>
                    <a:pt x="16630" y="7603"/>
                  </a:lnTo>
                  <a:cubicBezTo>
                    <a:pt x="16671" y="7603"/>
                    <a:pt x="16713" y="7607"/>
                    <a:pt x="16755" y="7613"/>
                  </a:cubicBezTo>
                  <a:cubicBezTo>
                    <a:pt x="16765" y="7603"/>
                    <a:pt x="16785" y="7607"/>
                    <a:pt x="16803" y="7603"/>
                  </a:cubicBezTo>
                  <a:lnTo>
                    <a:pt x="16814" y="7603"/>
                  </a:lnTo>
                  <a:cubicBezTo>
                    <a:pt x="16876" y="7589"/>
                    <a:pt x="16876" y="7562"/>
                    <a:pt x="16845" y="7527"/>
                  </a:cubicBezTo>
                  <a:close/>
                  <a:moveTo>
                    <a:pt x="18045" y="7693"/>
                  </a:moveTo>
                  <a:cubicBezTo>
                    <a:pt x="18049" y="7704"/>
                    <a:pt x="18049" y="7711"/>
                    <a:pt x="18059" y="7722"/>
                  </a:cubicBezTo>
                  <a:cubicBezTo>
                    <a:pt x="18087" y="7742"/>
                    <a:pt x="18076" y="7756"/>
                    <a:pt x="18039" y="7759"/>
                  </a:cubicBezTo>
                  <a:cubicBezTo>
                    <a:pt x="18014" y="7757"/>
                    <a:pt x="17987" y="7754"/>
                    <a:pt x="17962" y="7754"/>
                  </a:cubicBezTo>
                  <a:cubicBezTo>
                    <a:pt x="17951" y="7754"/>
                    <a:pt x="17941" y="7755"/>
                    <a:pt x="17930" y="7756"/>
                  </a:cubicBezTo>
                  <a:cubicBezTo>
                    <a:pt x="17889" y="7759"/>
                    <a:pt x="17858" y="7767"/>
                    <a:pt x="17823" y="7777"/>
                  </a:cubicBezTo>
                  <a:cubicBezTo>
                    <a:pt x="17820" y="7777"/>
                    <a:pt x="17813" y="7780"/>
                    <a:pt x="17810" y="7780"/>
                  </a:cubicBezTo>
                  <a:cubicBezTo>
                    <a:pt x="17802" y="7780"/>
                    <a:pt x="17799" y="7780"/>
                    <a:pt x="17802" y="7773"/>
                  </a:cubicBezTo>
                  <a:cubicBezTo>
                    <a:pt x="17816" y="7756"/>
                    <a:pt x="17816" y="7738"/>
                    <a:pt x="17816" y="7722"/>
                  </a:cubicBezTo>
                  <a:cubicBezTo>
                    <a:pt x="17816" y="7717"/>
                    <a:pt x="17816" y="7717"/>
                    <a:pt x="17813" y="7714"/>
                  </a:cubicBezTo>
                  <a:cubicBezTo>
                    <a:pt x="17826" y="7711"/>
                    <a:pt x="17837" y="7707"/>
                    <a:pt x="17851" y="7704"/>
                  </a:cubicBezTo>
                  <a:cubicBezTo>
                    <a:pt x="17865" y="7704"/>
                    <a:pt x="17875" y="7701"/>
                    <a:pt x="17889" y="7701"/>
                  </a:cubicBezTo>
                  <a:cubicBezTo>
                    <a:pt x="17910" y="7697"/>
                    <a:pt x="17934" y="7697"/>
                    <a:pt x="17955" y="7693"/>
                  </a:cubicBezTo>
                  <a:close/>
                  <a:moveTo>
                    <a:pt x="10239" y="7782"/>
                  </a:moveTo>
                  <a:cubicBezTo>
                    <a:pt x="10238" y="7782"/>
                    <a:pt x="10239" y="7782"/>
                    <a:pt x="10239" y="7783"/>
                  </a:cubicBezTo>
                  <a:lnTo>
                    <a:pt x="10239" y="7783"/>
                  </a:lnTo>
                  <a:cubicBezTo>
                    <a:pt x="10239" y="7782"/>
                    <a:pt x="10239" y="7782"/>
                    <a:pt x="10239" y="7782"/>
                  </a:cubicBezTo>
                  <a:close/>
                  <a:moveTo>
                    <a:pt x="18479" y="7777"/>
                  </a:moveTo>
                  <a:lnTo>
                    <a:pt x="18479" y="7784"/>
                  </a:lnTo>
                  <a:cubicBezTo>
                    <a:pt x="18476" y="7780"/>
                    <a:pt x="18476" y="7780"/>
                    <a:pt x="18472" y="7780"/>
                  </a:cubicBezTo>
                  <a:cubicBezTo>
                    <a:pt x="18476" y="7780"/>
                    <a:pt x="18476" y="7780"/>
                    <a:pt x="18479" y="7777"/>
                  </a:cubicBezTo>
                  <a:close/>
                  <a:moveTo>
                    <a:pt x="16862" y="7742"/>
                  </a:moveTo>
                  <a:cubicBezTo>
                    <a:pt x="16849" y="7754"/>
                    <a:pt x="16854" y="7767"/>
                    <a:pt x="16890" y="7767"/>
                  </a:cubicBezTo>
                  <a:cubicBezTo>
                    <a:pt x="16894" y="7767"/>
                    <a:pt x="16899" y="7767"/>
                    <a:pt x="16904" y="7767"/>
                  </a:cubicBezTo>
                  <a:cubicBezTo>
                    <a:pt x="16904" y="7767"/>
                    <a:pt x="16907" y="7770"/>
                    <a:pt x="16910" y="7770"/>
                  </a:cubicBezTo>
                  <a:cubicBezTo>
                    <a:pt x="16907" y="7770"/>
                    <a:pt x="16900" y="7770"/>
                    <a:pt x="16897" y="7773"/>
                  </a:cubicBezTo>
                  <a:cubicBezTo>
                    <a:pt x="16897" y="7784"/>
                    <a:pt x="16907" y="7791"/>
                    <a:pt x="16921" y="7794"/>
                  </a:cubicBezTo>
                  <a:cubicBezTo>
                    <a:pt x="16910" y="7794"/>
                    <a:pt x="16900" y="7791"/>
                    <a:pt x="16890" y="7791"/>
                  </a:cubicBezTo>
                  <a:cubicBezTo>
                    <a:pt x="16864" y="7791"/>
                    <a:pt x="16837" y="7789"/>
                    <a:pt x="16811" y="7789"/>
                  </a:cubicBezTo>
                  <a:cubicBezTo>
                    <a:pt x="16777" y="7789"/>
                    <a:pt x="16744" y="7792"/>
                    <a:pt x="16716" y="7808"/>
                  </a:cubicBezTo>
                  <a:lnTo>
                    <a:pt x="16699" y="7808"/>
                  </a:lnTo>
                  <a:cubicBezTo>
                    <a:pt x="16716" y="7787"/>
                    <a:pt x="16734" y="7767"/>
                    <a:pt x="16727" y="7746"/>
                  </a:cubicBezTo>
                  <a:lnTo>
                    <a:pt x="16730" y="7746"/>
                  </a:lnTo>
                  <a:cubicBezTo>
                    <a:pt x="16769" y="7746"/>
                    <a:pt x="16810" y="7746"/>
                    <a:pt x="16848" y="7742"/>
                  </a:cubicBezTo>
                  <a:close/>
                  <a:moveTo>
                    <a:pt x="3717" y="7832"/>
                  </a:moveTo>
                  <a:lnTo>
                    <a:pt x="3717" y="7836"/>
                  </a:lnTo>
                  <a:lnTo>
                    <a:pt x="3713" y="7836"/>
                  </a:lnTo>
                  <a:cubicBezTo>
                    <a:pt x="3713" y="7836"/>
                    <a:pt x="3717" y="7836"/>
                    <a:pt x="3717" y="7832"/>
                  </a:cubicBezTo>
                  <a:close/>
                  <a:moveTo>
                    <a:pt x="11373" y="7874"/>
                  </a:moveTo>
                  <a:lnTo>
                    <a:pt x="11373" y="7877"/>
                  </a:lnTo>
                  <a:lnTo>
                    <a:pt x="11370" y="7877"/>
                  </a:lnTo>
                  <a:lnTo>
                    <a:pt x="11373" y="7874"/>
                  </a:lnTo>
                  <a:close/>
                  <a:moveTo>
                    <a:pt x="16591" y="7898"/>
                  </a:moveTo>
                  <a:lnTo>
                    <a:pt x="16591" y="7902"/>
                  </a:lnTo>
                  <a:lnTo>
                    <a:pt x="16588" y="7902"/>
                  </a:lnTo>
                  <a:cubicBezTo>
                    <a:pt x="16588" y="7898"/>
                    <a:pt x="16591" y="7898"/>
                    <a:pt x="16591" y="7898"/>
                  </a:cubicBezTo>
                  <a:close/>
                  <a:moveTo>
                    <a:pt x="9372" y="7916"/>
                  </a:moveTo>
                  <a:cubicBezTo>
                    <a:pt x="9372" y="7919"/>
                    <a:pt x="9372" y="7919"/>
                    <a:pt x="9375" y="7919"/>
                  </a:cubicBezTo>
                  <a:lnTo>
                    <a:pt x="9368" y="7919"/>
                  </a:lnTo>
                  <a:cubicBezTo>
                    <a:pt x="9372" y="7919"/>
                    <a:pt x="9372" y="7919"/>
                    <a:pt x="9372" y="7916"/>
                  </a:cubicBezTo>
                  <a:close/>
                  <a:moveTo>
                    <a:pt x="7988" y="7930"/>
                  </a:moveTo>
                  <a:lnTo>
                    <a:pt x="7991" y="7933"/>
                  </a:lnTo>
                  <a:cubicBezTo>
                    <a:pt x="7984" y="7930"/>
                    <a:pt x="7980" y="7930"/>
                    <a:pt x="7977" y="7930"/>
                  </a:cubicBezTo>
                  <a:close/>
                  <a:moveTo>
                    <a:pt x="25968" y="1"/>
                  </a:moveTo>
                  <a:cubicBezTo>
                    <a:pt x="25965" y="1"/>
                    <a:pt x="25962" y="1"/>
                    <a:pt x="25959" y="2"/>
                  </a:cubicBezTo>
                  <a:cubicBezTo>
                    <a:pt x="25924" y="12"/>
                    <a:pt x="25952" y="36"/>
                    <a:pt x="25952" y="50"/>
                  </a:cubicBezTo>
                  <a:cubicBezTo>
                    <a:pt x="25952" y="61"/>
                    <a:pt x="25955" y="71"/>
                    <a:pt x="25955" y="82"/>
                  </a:cubicBezTo>
                  <a:cubicBezTo>
                    <a:pt x="25955" y="113"/>
                    <a:pt x="25924" y="120"/>
                    <a:pt x="25882" y="120"/>
                  </a:cubicBezTo>
                  <a:cubicBezTo>
                    <a:pt x="25827" y="120"/>
                    <a:pt x="25775" y="120"/>
                    <a:pt x="25720" y="124"/>
                  </a:cubicBezTo>
                  <a:cubicBezTo>
                    <a:pt x="25714" y="124"/>
                    <a:pt x="25707" y="124"/>
                    <a:pt x="25701" y="124"/>
                  </a:cubicBezTo>
                  <a:cubicBezTo>
                    <a:pt x="25635" y="124"/>
                    <a:pt x="25574" y="108"/>
                    <a:pt x="25497" y="95"/>
                  </a:cubicBezTo>
                  <a:cubicBezTo>
                    <a:pt x="25557" y="89"/>
                    <a:pt x="25570" y="82"/>
                    <a:pt x="25553" y="68"/>
                  </a:cubicBezTo>
                  <a:cubicBezTo>
                    <a:pt x="25544" y="62"/>
                    <a:pt x="25533" y="60"/>
                    <a:pt x="25522" y="60"/>
                  </a:cubicBezTo>
                  <a:cubicBezTo>
                    <a:pt x="25508" y="60"/>
                    <a:pt x="25493" y="63"/>
                    <a:pt x="25480" y="65"/>
                  </a:cubicBezTo>
                  <a:cubicBezTo>
                    <a:pt x="25449" y="71"/>
                    <a:pt x="25452" y="85"/>
                    <a:pt x="25470" y="99"/>
                  </a:cubicBezTo>
                  <a:cubicBezTo>
                    <a:pt x="25461" y="100"/>
                    <a:pt x="25452" y="100"/>
                    <a:pt x="25444" y="100"/>
                  </a:cubicBezTo>
                  <a:cubicBezTo>
                    <a:pt x="25378" y="100"/>
                    <a:pt x="25319" y="78"/>
                    <a:pt x="25254" y="75"/>
                  </a:cubicBezTo>
                  <a:cubicBezTo>
                    <a:pt x="25225" y="75"/>
                    <a:pt x="25196" y="79"/>
                    <a:pt x="25167" y="79"/>
                  </a:cubicBezTo>
                  <a:cubicBezTo>
                    <a:pt x="25147" y="79"/>
                    <a:pt x="25128" y="77"/>
                    <a:pt x="25109" y="71"/>
                  </a:cubicBezTo>
                  <a:cubicBezTo>
                    <a:pt x="25067" y="61"/>
                    <a:pt x="25046" y="54"/>
                    <a:pt x="25105" y="33"/>
                  </a:cubicBezTo>
                  <a:cubicBezTo>
                    <a:pt x="25091" y="31"/>
                    <a:pt x="25081" y="29"/>
                    <a:pt x="25071" y="29"/>
                  </a:cubicBezTo>
                  <a:cubicBezTo>
                    <a:pt x="25064" y="29"/>
                    <a:pt x="25057" y="30"/>
                    <a:pt x="25049" y="33"/>
                  </a:cubicBezTo>
                  <a:cubicBezTo>
                    <a:pt x="25039" y="36"/>
                    <a:pt x="25028" y="36"/>
                    <a:pt x="25017" y="36"/>
                  </a:cubicBezTo>
                  <a:cubicBezTo>
                    <a:pt x="24982" y="36"/>
                    <a:pt x="24946" y="26"/>
                    <a:pt x="24911" y="26"/>
                  </a:cubicBezTo>
                  <a:cubicBezTo>
                    <a:pt x="24887" y="29"/>
                    <a:pt x="24869" y="52"/>
                    <a:pt x="24846" y="52"/>
                  </a:cubicBezTo>
                  <a:cubicBezTo>
                    <a:pt x="24837" y="52"/>
                    <a:pt x="24826" y="48"/>
                    <a:pt x="24814" y="36"/>
                  </a:cubicBezTo>
                  <a:cubicBezTo>
                    <a:pt x="24807" y="40"/>
                    <a:pt x="24800" y="40"/>
                    <a:pt x="24796" y="44"/>
                  </a:cubicBezTo>
                  <a:cubicBezTo>
                    <a:pt x="24786" y="55"/>
                    <a:pt x="24776" y="60"/>
                    <a:pt x="24769" y="60"/>
                  </a:cubicBezTo>
                  <a:cubicBezTo>
                    <a:pt x="24759" y="60"/>
                    <a:pt x="24753" y="52"/>
                    <a:pt x="24751" y="36"/>
                  </a:cubicBezTo>
                  <a:cubicBezTo>
                    <a:pt x="24748" y="26"/>
                    <a:pt x="24741" y="26"/>
                    <a:pt x="24727" y="26"/>
                  </a:cubicBezTo>
                  <a:cubicBezTo>
                    <a:pt x="24708" y="30"/>
                    <a:pt x="24688" y="31"/>
                    <a:pt x="24669" y="31"/>
                  </a:cubicBezTo>
                  <a:cubicBezTo>
                    <a:pt x="24633" y="31"/>
                    <a:pt x="24598" y="26"/>
                    <a:pt x="24564" y="20"/>
                  </a:cubicBezTo>
                  <a:cubicBezTo>
                    <a:pt x="24557" y="17"/>
                    <a:pt x="24549" y="16"/>
                    <a:pt x="24543" y="16"/>
                  </a:cubicBezTo>
                  <a:cubicBezTo>
                    <a:pt x="24529" y="16"/>
                    <a:pt x="24520" y="21"/>
                    <a:pt x="24537" y="33"/>
                  </a:cubicBezTo>
                  <a:cubicBezTo>
                    <a:pt x="24567" y="57"/>
                    <a:pt x="24564" y="92"/>
                    <a:pt x="24606" y="110"/>
                  </a:cubicBezTo>
                  <a:cubicBezTo>
                    <a:pt x="24606" y="113"/>
                    <a:pt x="24609" y="116"/>
                    <a:pt x="24606" y="116"/>
                  </a:cubicBezTo>
                  <a:cubicBezTo>
                    <a:pt x="24586" y="124"/>
                    <a:pt x="24560" y="128"/>
                    <a:pt x="24534" y="128"/>
                  </a:cubicBezTo>
                  <a:cubicBezTo>
                    <a:pt x="24491" y="128"/>
                    <a:pt x="24447" y="118"/>
                    <a:pt x="24422" y="99"/>
                  </a:cubicBezTo>
                  <a:cubicBezTo>
                    <a:pt x="24391" y="80"/>
                    <a:pt x="24359" y="65"/>
                    <a:pt x="24318" y="65"/>
                  </a:cubicBezTo>
                  <a:cubicBezTo>
                    <a:pt x="24307" y="65"/>
                    <a:pt x="24296" y="66"/>
                    <a:pt x="24283" y="68"/>
                  </a:cubicBezTo>
                  <a:cubicBezTo>
                    <a:pt x="24278" y="69"/>
                    <a:pt x="24272" y="69"/>
                    <a:pt x="24266" y="69"/>
                  </a:cubicBezTo>
                  <a:cubicBezTo>
                    <a:pt x="24251" y="69"/>
                    <a:pt x="24236" y="67"/>
                    <a:pt x="24231" y="65"/>
                  </a:cubicBezTo>
                  <a:cubicBezTo>
                    <a:pt x="24208" y="44"/>
                    <a:pt x="24182" y="38"/>
                    <a:pt x="24156" y="38"/>
                  </a:cubicBezTo>
                  <a:cubicBezTo>
                    <a:pt x="24128" y="38"/>
                    <a:pt x="24098" y="45"/>
                    <a:pt x="24068" y="50"/>
                  </a:cubicBezTo>
                  <a:cubicBezTo>
                    <a:pt x="24055" y="54"/>
                    <a:pt x="24040" y="60"/>
                    <a:pt x="24027" y="60"/>
                  </a:cubicBezTo>
                  <a:cubicBezTo>
                    <a:pt x="24015" y="60"/>
                    <a:pt x="24004" y="55"/>
                    <a:pt x="23995" y="40"/>
                  </a:cubicBezTo>
                  <a:cubicBezTo>
                    <a:pt x="23990" y="32"/>
                    <a:pt x="23980" y="28"/>
                    <a:pt x="23969" y="28"/>
                  </a:cubicBezTo>
                  <a:cubicBezTo>
                    <a:pt x="23959" y="28"/>
                    <a:pt x="23948" y="31"/>
                    <a:pt x="23940" y="36"/>
                  </a:cubicBezTo>
                  <a:cubicBezTo>
                    <a:pt x="23889" y="61"/>
                    <a:pt x="23833" y="68"/>
                    <a:pt x="23776" y="68"/>
                  </a:cubicBezTo>
                  <a:cubicBezTo>
                    <a:pt x="23751" y="68"/>
                    <a:pt x="23726" y="67"/>
                    <a:pt x="23701" y="65"/>
                  </a:cubicBezTo>
                  <a:cubicBezTo>
                    <a:pt x="23691" y="56"/>
                    <a:pt x="23680" y="53"/>
                    <a:pt x="23669" y="53"/>
                  </a:cubicBezTo>
                  <a:cubicBezTo>
                    <a:pt x="23658" y="53"/>
                    <a:pt x="23647" y="57"/>
                    <a:pt x="23638" y="65"/>
                  </a:cubicBezTo>
                  <a:cubicBezTo>
                    <a:pt x="23617" y="78"/>
                    <a:pt x="23631" y="92"/>
                    <a:pt x="23645" y="110"/>
                  </a:cubicBezTo>
                  <a:cubicBezTo>
                    <a:pt x="23641" y="127"/>
                    <a:pt x="23666" y="127"/>
                    <a:pt x="23686" y="127"/>
                  </a:cubicBezTo>
                  <a:cubicBezTo>
                    <a:pt x="23717" y="127"/>
                    <a:pt x="23746" y="130"/>
                    <a:pt x="23780" y="145"/>
                  </a:cubicBezTo>
                  <a:cubicBezTo>
                    <a:pt x="23735" y="151"/>
                    <a:pt x="23690" y="155"/>
                    <a:pt x="23725" y="193"/>
                  </a:cubicBezTo>
                  <a:cubicBezTo>
                    <a:pt x="23735" y="203"/>
                    <a:pt x="23714" y="217"/>
                    <a:pt x="23686" y="217"/>
                  </a:cubicBezTo>
                  <a:cubicBezTo>
                    <a:pt x="23659" y="217"/>
                    <a:pt x="23631" y="220"/>
                    <a:pt x="23603" y="220"/>
                  </a:cubicBezTo>
                  <a:cubicBezTo>
                    <a:pt x="23565" y="217"/>
                    <a:pt x="23523" y="224"/>
                    <a:pt x="23485" y="210"/>
                  </a:cubicBezTo>
                  <a:cubicBezTo>
                    <a:pt x="23502" y="203"/>
                    <a:pt x="23530" y="196"/>
                    <a:pt x="23506" y="175"/>
                  </a:cubicBezTo>
                  <a:cubicBezTo>
                    <a:pt x="23478" y="153"/>
                    <a:pt x="23495" y="151"/>
                    <a:pt x="23517" y="151"/>
                  </a:cubicBezTo>
                  <a:cubicBezTo>
                    <a:pt x="23523" y="151"/>
                    <a:pt x="23529" y="151"/>
                    <a:pt x="23534" y="151"/>
                  </a:cubicBezTo>
                  <a:cubicBezTo>
                    <a:pt x="23547" y="158"/>
                    <a:pt x="23562" y="165"/>
                    <a:pt x="23572" y="175"/>
                  </a:cubicBezTo>
                  <a:cubicBezTo>
                    <a:pt x="23581" y="181"/>
                    <a:pt x="23585" y="190"/>
                    <a:pt x="23597" y="190"/>
                  </a:cubicBezTo>
                  <a:cubicBezTo>
                    <a:pt x="23599" y="190"/>
                    <a:pt x="23601" y="190"/>
                    <a:pt x="23603" y="189"/>
                  </a:cubicBezTo>
                  <a:cubicBezTo>
                    <a:pt x="23617" y="182"/>
                    <a:pt x="23610" y="172"/>
                    <a:pt x="23610" y="165"/>
                  </a:cubicBezTo>
                  <a:cubicBezTo>
                    <a:pt x="23631" y="124"/>
                    <a:pt x="23592" y="92"/>
                    <a:pt x="23568" y="57"/>
                  </a:cubicBezTo>
                  <a:cubicBezTo>
                    <a:pt x="23562" y="48"/>
                    <a:pt x="23549" y="42"/>
                    <a:pt x="23533" y="42"/>
                  </a:cubicBezTo>
                  <a:cubicBezTo>
                    <a:pt x="23526" y="42"/>
                    <a:pt x="23517" y="43"/>
                    <a:pt x="23509" y="47"/>
                  </a:cubicBezTo>
                  <a:cubicBezTo>
                    <a:pt x="23488" y="56"/>
                    <a:pt x="23466" y="58"/>
                    <a:pt x="23444" y="58"/>
                  </a:cubicBezTo>
                  <a:cubicBezTo>
                    <a:pt x="23431" y="58"/>
                    <a:pt x="23418" y="57"/>
                    <a:pt x="23405" y="57"/>
                  </a:cubicBezTo>
                  <a:cubicBezTo>
                    <a:pt x="23401" y="57"/>
                    <a:pt x="23398" y="58"/>
                    <a:pt x="23394" y="58"/>
                  </a:cubicBezTo>
                  <a:cubicBezTo>
                    <a:pt x="23359" y="58"/>
                    <a:pt x="23325" y="45"/>
                    <a:pt x="23290" y="45"/>
                  </a:cubicBezTo>
                  <a:cubicBezTo>
                    <a:pt x="23278" y="45"/>
                    <a:pt x="23265" y="46"/>
                    <a:pt x="23253" y="50"/>
                  </a:cubicBezTo>
                  <a:cubicBezTo>
                    <a:pt x="23228" y="57"/>
                    <a:pt x="23204" y="61"/>
                    <a:pt x="23176" y="65"/>
                  </a:cubicBezTo>
                  <a:cubicBezTo>
                    <a:pt x="23171" y="65"/>
                    <a:pt x="23166" y="65"/>
                    <a:pt x="23160" y="65"/>
                  </a:cubicBezTo>
                  <a:cubicBezTo>
                    <a:pt x="23128" y="65"/>
                    <a:pt x="23095" y="59"/>
                    <a:pt x="23064" y="59"/>
                  </a:cubicBezTo>
                  <a:cubicBezTo>
                    <a:pt x="23054" y="59"/>
                    <a:pt x="23044" y="60"/>
                    <a:pt x="23034" y="61"/>
                  </a:cubicBezTo>
                  <a:cubicBezTo>
                    <a:pt x="22934" y="78"/>
                    <a:pt x="22830" y="89"/>
                    <a:pt x="22726" y="92"/>
                  </a:cubicBezTo>
                  <a:cubicBezTo>
                    <a:pt x="22642" y="89"/>
                    <a:pt x="22559" y="92"/>
                    <a:pt x="22472" y="85"/>
                  </a:cubicBezTo>
                  <a:cubicBezTo>
                    <a:pt x="22443" y="83"/>
                    <a:pt x="22412" y="82"/>
                    <a:pt x="22381" y="82"/>
                  </a:cubicBezTo>
                  <a:cubicBezTo>
                    <a:pt x="22315" y="82"/>
                    <a:pt x="22248" y="87"/>
                    <a:pt x="22184" y="99"/>
                  </a:cubicBezTo>
                  <a:cubicBezTo>
                    <a:pt x="22121" y="102"/>
                    <a:pt x="22056" y="110"/>
                    <a:pt x="21995" y="110"/>
                  </a:cubicBezTo>
                  <a:cubicBezTo>
                    <a:pt x="21985" y="110"/>
                    <a:pt x="21975" y="110"/>
                    <a:pt x="21965" y="110"/>
                  </a:cubicBezTo>
                  <a:cubicBezTo>
                    <a:pt x="21958" y="109"/>
                    <a:pt x="21951" y="109"/>
                    <a:pt x="21944" y="109"/>
                  </a:cubicBezTo>
                  <a:cubicBezTo>
                    <a:pt x="21885" y="109"/>
                    <a:pt x="21839" y="133"/>
                    <a:pt x="21823" y="155"/>
                  </a:cubicBezTo>
                  <a:cubicBezTo>
                    <a:pt x="21807" y="174"/>
                    <a:pt x="21795" y="181"/>
                    <a:pt x="21784" y="181"/>
                  </a:cubicBezTo>
                  <a:cubicBezTo>
                    <a:pt x="21767" y="181"/>
                    <a:pt x="21754" y="163"/>
                    <a:pt x="21736" y="155"/>
                  </a:cubicBezTo>
                  <a:cubicBezTo>
                    <a:pt x="21721" y="142"/>
                    <a:pt x="21708" y="119"/>
                    <a:pt x="21691" y="119"/>
                  </a:cubicBezTo>
                  <a:cubicBezTo>
                    <a:pt x="21689" y="119"/>
                    <a:pt x="21687" y="119"/>
                    <a:pt x="21685" y="120"/>
                  </a:cubicBezTo>
                  <a:cubicBezTo>
                    <a:pt x="21662" y="128"/>
                    <a:pt x="21640" y="130"/>
                    <a:pt x="21618" y="130"/>
                  </a:cubicBezTo>
                  <a:cubicBezTo>
                    <a:pt x="21590" y="130"/>
                    <a:pt x="21563" y="127"/>
                    <a:pt x="21537" y="127"/>
                  </a:cubicBezTo>
                  <a:cubicBezTo>
                    <a:pt x="21532" y="127"/>
                    <a:pt x="21527" y="127"/>
                    <a:pt x="21522" y="127"/>
                  </a:cubicBezTo>
                  <a:cubicBezTo>
                    <a:pt x="21488" y="129"/>
                    <a:pt x="21451" y="135"/>
                    <a:pt x="21416" y="135"/>
                  </a:cubicBezTo>
                  <a:cubicBezTo>
                    <a:pt x="21390" y="135"/>
                    <a:pt x="21365" y="132"/>
                    <a:pt x="21344" y="120"/>
                  </a:cubicBezTo>
                  <a:cubicBezTo>
                    <a:pt x="21331" y="113"/>
                    <a:pt x="21320" y="110"/>
                    <a:pt x="21312" y="110"/>
                  </a:cubicBezTo>
                  <a:cubicBezTo>
                    <a:pt x="21290" y="110"/>
                    <a:pt x="21281" y="127"/>
                    <a:pt x="21268" y="137"/>
                  </a:cubicBezTo>
                  <a:cubicBezTo>
                    <a:pt x="21237" y="158"/>
                    <a:pt x="21258" y="169"/>
                    <a:pt x="21289" y="179"/>
                  </a:cubicBezTo>
                  <a:cubicBezTo>
                    <a:pt x="21296" y="182"/>
                    <a:pt x="21317" y="182"/>
                    <a:pt x="21310" y="196"/>
                  </a:cubicBezTo>
                  <a:cubicBezTo>
                    <a:pt x="21296" y="199"/>
                    <a:pt x="21282" y="199"/>
                    <a:pt x="21268" y="203"/>
                  </a:cubicBezTo>
                  <a:cubicBezTo>
                    <a:pt x="21258" y="207"/>
                    <a:pt x="21248" y="214"/>
                    <a:pt x="21254" y="220"/>
                  </a:cubicBezTo>
                  <a:cubicBezTo>
                    <a:pt x="21257" y="226"/>
                    <a:pt x="21267" y="229"/>
                    <a:pt x="21275" y="229"/>
                  </a:cubicBezTo>
                  <a:cubicBezTo>
                    <a:pt x="21277" y="229"/>
                    <a:pt x="21280" y="229"/>
                    <a:pt x="21282" y="228"/>
                  </a:cubicBezTo>
                  <a:cubicBezTo>
                    <a:pt x="21298" y="219"/>
                    <a:pt x="21313" y="216"/>
                    <a:pt x="21328" y="216"/>
                  </a:cubicBezTo>
                  <a:cubicBezTo>
                    <a:pt x="21362" y="216"/>
                    <a:pt x="21393" y="232"/>
                    <a:pt x="21424" y="234"/>
                  </a:cubicBezTo>
                  <a:cubicBezTo>
                    <a:pt x="21437" y="232"/>
                    <a:pt x="21450" y="231"/>
                    <a:pt x="21464" y="231"/>
                  </a:cubicBezTo>
                  <a:cubicBezTo>
                    <a:pt x="21479" y="231"/>
                    <a:pt x="21493" y="232"/>
                    <a:pt x="21508" y="232"/>
                  </a:cubicBezTo>
                  <a:cubicBezTo>
                    <a:pt x="21516" y="232"/>
                    <a:pt x="21524" y="232"/>
                    <a:pt x="21532" y="231"/>
                  </a:cubicBezTo>
                  <a:cubicBezTo>
                    <a:pt x="21539" y="230"/>
                    <a:pt x="21544" y="229"/>
                    <a:pt x="21548" y="229"/>
                  </a:cubicBezTo>
                  <a:cubicBezTo>
                    <a:pt x="21565" y="229"/>
                    <a:pt x="21554" y="240"/>
                    <a:pt x="21542" y="252"/>
                  </a:cubicBezTo>
                  <a:cubicBezTo>
                    <a:pt x="21477" y="259"/>
                    <a:pt x="21477" y="259"/>
                    <a:pt x="21522" y="297"/>
                  </a:cubicBezTo>
                  <a:cubicBezTo>
                    <a:pt x="21522" y="297"/>
                    <a:pt x="21518" y="300"/>
                    <a:pt x="21518" y="304"/>
                  </a:cubicBezTo>
                  <a:lnTo>
                    <a:pt x="21507" y="304"/>
                  </a:lnTo>
                  <a:cubicBezTo>
                    <a:pt x="21503" y="302"/>
                    <a:pt x="21499" y="301"/>
                    <a:pt x="21495" y="301"/>
                  </a:cubicBezTo>
                  <a:cubicBezTo>
                    <a:pt x="21486" y="301"/>
                    <a:pt x="21479" y="304"/>
                    <a:pt x="21470" y="304"/>
                  </a:cubicBezTo>
                  <a:cubicBezTo>
                    <a:pt x="21468" y="304"/>
                    <a:pt x="21465" y="304"/>
                    <a:pt x="21462" y="304"/>
                  </a:cubicBezTo>
                  <a:cubicBezTo>
                    <a:pt x="21456" y="301"/>
                    <a:pt x="21449" y="300"/>
                    <a:pt x="21442" y="300"/>
                  </a:cubicBezTo>
                  <a:cubicBezTo>
                    <a:pt x="21427" y="300"/>
                    <a:pt x="21412" y="304"/>
                    <a:pt x="21396" y="304"/>
                  </a:cubicBezTo>
                  <a:cubicBezTo>
                    <a:pt x="21392" y="304"/>
                    <a:pt x="21389" y="304"/>
                    <a:pt x="21386" y="304"/>
                  </a:cubicBezTo>
                  <a:lnTo>
                    <a:pt x="21272" y="304"/>
                  </a:lnTo>
                  <a:cubicBezTo>
                    <a:pt x="21265" y="304"/>
                    <a:pt x="21257" y="304"/>
                    <a:pt x="21249" y="304"/>
                  </a:cubicBezTo>
                  <a:cubicBezTo>
                    <a:pt x="21233" y="304"/>
                    <a:pt x="21217" y="302"/>
                    <a:pt x="21213" y="294"/>
                  </a:cubicBezTo>
                  <a:cubicBezTo>
                    <a:pt x="21206" y="269"/>
                    <a:pt x="21178" y="273"/>
                    <a:pt x="21153" y="269"/>
                  </a:cubicBezTo>
                  <a:cubicBezTo>
                    <a:pt x="21126" y="269"/>
                    <a:pt x="21102" y="265"/>
                    <a:pt x="21074" y="265"/>
                  </a:cubicBezTo>
                  <a:cubicBezTo>
                    <a:pt x="21099" y="244"/>
                    <a:pt x="21164" y="234"/>
                    <a:pt x="21102" y="214"/>
                  </a:cubicBezTo>
                  <a:cubicBezTo>
                    <a:pt x="21067" y="203"/>
                    <a:pt x="21029" y="193"/>
                    <a:pt x="20994" y="186"/>
                  </a:cubicBezTo>
                  <a:cubicBezTo>
                    <a:pt x="20991" y="186"/>
                    <a:pt x="20987" y="186"/>
                    <a:pt x="20984" y="186"/>
                  </a:cubicBezTo>
                  <a:cubicBezTo>
                    <a:pt x="20938" y="186"/>
                    <a:pt x="20891" y="171"/>
                    <a:pt x="20847" y="171"/>
                  </a:cubicBezTo>
                  <a:cubicBezTo>
                    <a:pt x="20835" y="171"/>
                    <a:pt x="20822" y="172"/>
                    <a:pt x="20810" y="175"/>
                  </a:cubicBezTo>
                  <a:cubicBezTo>
                    <a:pt x="20789" y="180"/>
                    <a:pt x="20767" y="182"/>
                    <a:pt x="20747" y="182"/>
                  </a:cubicBezTo>
                  <a:cubicBezTo>
                    <a:pt x="20705" y="182"/>
                    <a:pt x="20665" y="175"/>
                    <a:pt x="20623" y="175"/>
                  </a:cubicBezTo>
                  <a:cubicBezTo>
                    <a:pt x="20612" y="175"/>
                    <a:pt x="20602" y="175"/>
                    <a:pt x="20588" y="179"/>
                  </a:cubicBezTo>
                  <a:cubicBezTo>
                    <a:pt x="20544" y="179"/>
                    <a:pt x="20502" y="191"/>
                    <a:pt x="20458" y="191"/>
                  </a:cubicBezTo>
                  <a:cubicBezTo>
                    <a:pt x="20436" y="191"/>
                    <a:pt x="20414" y="188"/>
                    <a:pt x="20391" y="179"/>
                  </a:cubicBezTo>
                  <a:cubicBezTo>
                    <a:pt x="20383" y="175"/>
                    <a:pt x="20372" y="173"/>
                    <a:pt x="20361" y="173"/>
                  </a:cubicBezTo>
                  <a:cubicBezTo>
                    <a:pt x="20341" y="173"/>
                    <a:pt x="20319" y="178"/>
                    <a:pt x="20303" y="189"/>
                  </a:cubicBezTo>
                  <a:cubicBezTo>
                    <a:pt x="20276" y="210"/>
                    <a:pt x="20311" y="220"/>
                    <a:pt x="20324" y="231"/>
                  </a:cubicBezTo>
                  <a:cubicBezTo>
                    <a:pt x="20345" y="252"/>
                    <a:pt x="20300" y="249"/>
                    <a:pt x="20300" y="259"/>
                  </a:cubicBezTo>
                  <a:cubicBezTo>
                    <a:pt x="20238" y="262"/>
                    <a:pt x="20269" y="304"/>
                    <a:pt x="20238" y="321"/>
                  </a:cubicBezTo>
                  <a:cubicBezTo>
                    <a:pt x="20238" y="328"/>
                    <a:pt x="20234" y="332"/>
                    <a:pt x="20234" y="339"/>
                  </a:cubicBezTo>
                  <a:cubicBezTo>
                    <a:pt x="20210" y="356"/>
                    <a:pt x="20172" y="359"/>
                    <a:pt x="20141" y="369"/>
                  </a:cubicBezTo>
                  <a:cubicBezTo>
                    <a:pt x="20117" y="369"/>
                    <a:pt x="20092" y="368"/>
                    <a:pt x="20068" y="368"/>
                  </a:cubicBezTo>
                  <a:cubicBezTo>
                    <a:pt x="19987" y="368"/>
                    <a:pt x="19906" y="373"/>
                    <a:pt x="19832" y="383"/>
                  </a:cubicBezTo>
                  <a:cubicBezTo>
                    <a:pt x="19634" y="411"/>
                    <a:pt x="19429" y="404"/>
                    <a:pt x="19228" y="428"/>
                  </a:cubicBezTo>
                  <a:cubicBezTo>
                    <a:pt x="19128" y="439"/>
                    <a:pt x="19020" y="443"/>
                    <a:pt x="18916" y="453"/>
                  </a:cubicBezTo>
                  <a:cubicBezTo>
                    <a:pt x="18888" y="457"/>
                    <a:pt x="18860" y="460"/>
                    <a:pt x="18830" y="460"/>
                  </a:cubicBezTo>
                  <a:cubicBezTo>
                    <a:pt x="18823" y="460"/>
                    <a:pt x="18817" y="460"/>
                    <a:pt x="18810" y="460"/>
                  </a:cubicBezTo>
                  <a:cubicBezTo>
                    <a:pt x="18762" y="460"/>
                    <a:pt x="18712" y="466"/>
                    <a:pt x="18662" y="466"/>
                  </a:cubicBezTo>
                  <a:cubicBezTo>
                    <a:pt x="18633" y="466"/>
                    <a:pt x="18604" y="464"/>
                    <a:pt x="18576" y="457"/>
                  </a:cubicBezTo>
                  <a:lnTo>
                    <a:pt x="18569" y="457"/>
                  </a:lnTo>
                  <a:cubicBezTo>
                    <a:pt x="18502" y="481"/>
                    <a:pt x="18429" y="484"/>
                    <a:pt x="18355" y="484"/>
                  </a:cubicBezTo>
                  <a:cubicBezTo>
                    <a:pt x="18330" y="484"/>
                    <a:pt x="18305" y="484"/>
                    <a:pt x="18280" y="484"/>
                  </a:cubicBezTo>
                  <a:cubicBezTo>
                    <a:pt x="18264" y="484"/>
                    <a:pt x="18248" y="484"/>
                    <a:pt x="18233" y="484"/>
                  </a:cubicBezTo>
                  <a:cubicBezTo>
                    <a:pt x="18208" y="481"/>
                    <a:pt x="18184" y="473"/>
                    <a:pt x="18163" y="463"/>
                  </a:cubicBezTo>
                  <a:cubicBezTo>
                    <a:pt x="18148" y="457"/>
                    <a:pt x="18135" y="455"/>
                    <a:pt x="18122" y="455"/>
                  </a:cubicBezTo>
                  <a:cubicBezTo>
                    <a:pt x="18107" y="455"/>
                    <a:pt x="18091" y="458"/>
                    <a:pt x="18069" y="460"/>
                  </a:cubicBezTo>
                  <a:cubicBezTo>
                    <a:pt x="18009" y="463"/>
                    <a:pt x="17958" y="478"/>
                    <a:pt x="17894" y="478"/>
                  </a:cubicBezTo>
                  <a:cubicBezTo>
                    <a:pt x="17888" y="478"/>
                    <a:pt x="17882" y="478"/>
                    <a:pt x="17875" y="478"/>
                  </a:cubicBezTo>
                  <a:cubicBezTo>
                    <a:pt x="17830" y="478"/>
                    <a:pt x="17783" y="478"/>
                    <a:pt x="17736" y="478"/>
                  </a:cubicBezTo>
                  <a:cubicBezTo>
                    <a:pt x="17683" y="478"/>
                    <a:pt x="17630" y="477"/>
                    <a:pt x="17576" y="473"/>
                  </a:cubicBezTo>
                  <a:cubicBezTo>
                    <a:pt x="17574" y="473"/>
                    <a:pt x="17571" y="473"/>
                    <a:pt x="17568" y="473"/>
                  </a:cubicBezTo>
                  <a:cubicBezTo>
                    <a:pt x="17548" y="473"/>
                    <a:pt x="17525" y="479"/>
                    <a:pt x="17503" y="479"/>
                  </a:cubicBezTo>
                  <a:cubicBezTo>
                    <a:pt x="17490" y="479"/>
                    <a:pt x="17478" y="477"/>
                    <a:pt x="17466" y="470"/>
                  </a:cubicBezTo>
                  <a:cubicBezTo>
                    <a:pt x="17431" y="449"/>
                    <a:pt x="17382" y="446"/>
                    <a:pt x="17341" y="446"/>
                  </a:cubicBezTo>
                  <a:cubicBezTo>
                    <a:pt x="17327" y="449"/>
                    <a:pt x="17310" y="449"/>
                    <a:pt x="17296" y="449"/>
                  </a:cubicBezTo>
                  <a:cubicBezTo>
                    <a:pt x="17303" y="446"/>
                    <a:pt x="17303" y="443"/>
                    <a:pt x="17303" y="432"/>
                  </a:cubicBezTo>
                  <a:cubicBezTo>
                    <a:pt x="17300" y="424"/>
                    <a:pt x="17291" y="416"/>
                    <a:pt x="17278" y="416"/>
                  </a:cubicBezTo>
                  <a:cubicBezTo>
                    <a:pt x="17274" y="416"/>
                    <a:pt x="17269" y="417"/>
                    <a:pt x="17264" y="418"/>
                  </a:cubicBezTo>
                  <a:cubicBezTo>
                    <a:pt x="17259" y="421"/>
                    <a:pt x="17254" y="421"/>
                    <a:pt x="17249" y="421"/>
                  </a:cubicBezTo>
                  <a:cubicBezTo>
                    <a:pt x="17239" y="421"/>
                    <a:pt x="17229" y="417"/>
                    <a:pt x="17219" y="415"/>
                  </a:cubicBezTo>
                  <a:cubicBezTo>
                    <a:pt x="17198" y="411"/>
                    <a:pt x="17181" y="411"/>
                    <a:pt x="17160" y="408"/>
                  </a:cubicBezTo>
                  <a:cubicBezTo>
                    <a:pt x="17147" y="408"/>
                    <a:pt x="17126" y="408"/>
                    <a:pt x="17118" y="418"/>
                  </a:cubicBezTo>
                  <a:cubicBezTo>
                    <a:pt x="17115" y="428"/>
                    <a:pt x="17133" y="439"/>
                    <a:pt x="17150" y="439"/>
                  </a:cubicBezTo>
                  <a:cubicBezTo>
                    <a:pt x="17157" y="449"/>
                    <a:pt x="17168" y="453"/>
                    <a:pt x="17178" y="457"/>
                  </a:cubicBezTo>
                  <a:cubicBezTo>
                    <a:pt x="17126" y="460"/>
                    <a:pt x="17077" y="460"/>
                    <a:pt x="17029" y="467"/>
                  </a:cubicBezTo>
                  <a:cubicBezTo>
                    <a:pt x="17019" y="467"/>
                    <a:pt x="17009" y="468"/>
                    <a:pt x="16998" y="468"/>
                  </a:cubicBezTo>
                  <a:cubicBezTo>
                    <a:pt x="16959" y="468"/>
                    <a:pt x="16918" y="464"/>
                    <a:pt x="16879" y="464"/>
                  </a:cubicBezTo>
                  <a:cubicBezTo>
                    <a:pt x="16826" y="464"/>
                    <a:pt x="16777" y="471"/>
                    <a:pt x="16740" y="505"/>
                  </a:cubicBezTo>
                  <a:cubicBezTo>
                    <a:pt x="16739" y="506"/>
                    <a:pt x="16737" y="507"/>
                    <a:pt x="16734" y="507"/>
                  </a:cubicBezTo>
                  <a:cubicBezTo>
                    <a:pt x="16729" y="507"/>
                    <a:pt x="16721" y="505"/>
                    <a:pt x="16716" y="505"/>
                  </a:cubicBezTo>
                  <a:cubicBezTo>
                    <a:pt x="16699" y="505"/>
                    <a:pt x="16671" y="505"/>
                    <a:pt x="16671" y="519"/>
                  </a:cubicBezTo>
                  <a:cubicBezTo>
                    <a:pt x="16671" y="523"/>
                    <a:pt x="16675" y="526"/>
                    <a:pt x="16678" y="529"/>
                  </a:cubicBezTo>
                  <a:cubicBezTo>
                    <a:pt x="16659" y="528"/>
                    <a:pt x="16639" y="528"/>
                    <a:pt x="16620" y="528"/>
                  </a:cubicBezTo>
                  <a:cubicBezTo>
                    <a:pt x="16566" y="528"/>
                    <a:pt x="16512" y="531"/>
                    <a:pt x="16457" y="536"/>
                  </a:cubicBezTo>
                  <a:cubicBezTo>
                    <a:pt x="16431" y="538"/>
                    <a:pt x="16410" y="540"/>
                    <a:pt x="16394" y="540"/>
                  </a:cubicBezTo>
                  <a:cubicBezTo>
                    <a:pt x="16340" y="540"/>
                    <a:pt x="16333" y="523"/>
                    <a:pt x="16338" y="467"/>
                  </a:cubicBezTo>
                  <a:cubicBezTo>
                    <a:pt x="16338" y="457"/>
                    <a:pt x="16348" y="443"/>
                    <a:pt x="16321" y="439"/>
                  </a:cubicBezTo>
                  <a:cubicBezTo>
                    <a:pt x="16314" y="438"/>
                    <a:pt x="16307" y="437"/>
                    <a:pt x="16300" y="437"/>
                  </a:cubicBezTo>
                  <a:cubicBezTo>
                    <a:pt x="16293" y="437"/>
                    <a:pt x="16286" y="438"/>
                    <a:pt x="16279" y="439"/>
                  </a:cubicBezTo>
                  <a:cubicBezTo>
                    <a:pt x="16272" y="427"/>
                    <a:pt x="16256" y="424"/>
                    <a:pt x="16237" y="424"/>
                  </a:cubicBezTo>
                  <a:cubicBezTo>
                    <a:pt x="16219" y="424"/>
                    <a:pt x="16197" y="427"/>
                    <a:pt x="16178" y="428"/>
                  </a:cubicBezTo>
                  <a:cubicBezTo>
                    <a:pt x="16170" y="428"/>
                    <a:pt x="16162" y="428"/>
                    <a:pt x="16153" y="428"/>
                  </a:cubicBezTo>
                  <a:cubicBezTo>
                    <a:pt x="16139" y="428"/>
                    <a:pt x="16125" y="429"/>
                    <a:pt x="16116" y="436"/>
                  </a:cubicBezTo>
                  <a:cubicBezTo>
                    <a:pt x="16119" y="453"/>
                    <a:pt x="16158" y="449"/>
                    <a:pt x="16161" y="463"/>
                  </a:cubicBezTo>
                  <a:cubicBezTo>
                    <a:pt x="16151" y="470"/>
                    <a:pt x="16137" y="473"/>
                    <a:pt x="16119" y="473"/>
                  </a:cubicBezTo>
                  <a:cubicBezTo>
                    <a:pt x="16109" y="460"/>
                    <a:pt x="16068" y="425"/>
                    <a:pt x="16061" y="425"/>
                  </a:cubicBezTo>
                  <a:cubicBezTo>
                    <a:pt x="16036" y="428"/>
                    <a:pt x="16033" y="439"/>
                    <a:pt x="16033" y="453"/>
                  </a:cubicBezTo>
                  <a:cubicBezTo>
                    <a:pt x="16033" y="463"/>
                    <a:pt x="16040" y="470"/>
                    <a:pt x="16050" y="473"/>
                  </a:cubicBezTo>
                  <a:cubicBezTo>
                    <a:pt x="16033" y="473"/>
                    <a:pt x="16026" y="481"/>
                    <a:pt x="16026" y="491"/>
                  </a:cubicBezTo>
                  <a:cubicBezTo>
                    <a:pt x="16026" y="508"/>
                    <a:pt x="16047" y="508"/>
                    <a:pt x="16064" y="508"/>
                  </a:cubicBezTo>
                  <a:lnTo>
                    <a:pt x="16186" y="508"/>
                  </a:lnTo>
                  <a:cubicBezTo>
                    <a:pt x="16213" y="508"/>
                    <a:pt x="16234" y="505"/>
                    <a:pt x="16248" y="498"/>
                  </a:cubicBezTo>
                  <a:cubicBezTo>
                    <a:pt x="16252" y="505"/>
                    <a:pt x="16255" y="508"/>
                    <a:pt x="16258" y="512"/>
                  </a:cubicBezTo>
                  <a:cubicBezTo>
                    <a:pt x="16276" y="526"/>
                    <a:pt x="16276" y="536"/>
                    <a:pt x="16265" y="540"/>
                  </a:cubicBezTo>
                  <a:cubicBezTo>
                    <a:pt x="16255" y="540"/>
                    <a:pt x="16241" y="543"/>
                    <a:pt x="16231" y="550"/>
                  </a:cubicBezTo>
                  <a:cubicBezTo>
                    <a:pt x="16201" y="553"/>
                    <a:pt x="16173" y="554"/>
                    <a:pt x="16144" y="554"/>
                  </a:cubicBezTo>
                  <a:cubicBezTo>
                    <a:pt x="16105" y="554"/>
                    <a:pt x="16066" y="552"/>
                    <a:pt x="16026" y="550"/>
                  </a:cubicBezTo>
                  <a:cubicBezTo>
                    <a:pt x="16011" y="541"/>
                    <a:pt x="15993" y="537"/>
                    <a:pt x="15973" y="537"/>
                  </a:cubicBezTo>
                  <a:cubicBezTo>
                    <a:pt x="15955" y="537"/>
                    <a:pt x="15936" y="540"/>
                    <a:pt x="15919" y="543"/>
                  </a:cubicBezTo>
                  <a:cubicBezTo>
                    <a:pt x="15904" y="540"/>
                    <a:pt x="15925" y="529"/>
                    <a:pt x="15936" y="523"/>
                  </a:cubicBezTo>
                  <a:cubicBezTo>
                    <a:pt x="15970" y="498"/>
                    <a:pt x="15964" y="481"/>
                    <a:pt x="15911" y="470"/>
                  </a:cubicBezTo>
                  <a:cubicBezTo>
                    <a:pt x="15890" y="467"/>
                    <a:pt x="15866" y="467"/>
                    <a:pt x="15845" y="457"/>
                  </a:cubicBezTo>
                  <a:cubicBezTo>
                    <a:pt x="15830" y="447"/>
                    <a:pt x="15818" y="443"/>
                    <a:pt x="15808" y="443"/>
                  </a:cubicBezTo>
                  <a:cubicBezTo>
                    <a:pt x="15790" y="443"/>
                    <a:pt x="15780" y="457"/>
                    <a:pt x="15770" y="470"/>
                  </a:cubicBezTo>
                  <a:cubicBezTo>
                    <a:pt x="15761" y="464"/>
                    <a:pt x="15748" y="461"/>
                    <a:pt x="15733" y="461"/>
                  </a:cubicBezTo>
                  <a:cubicBezTo>
                    <a:pt x="15725" y="461"/>
                    <a:pt x="15716" y="462"/>
                    <a:pt x="15707" y="463"/>
                  </a:cubicBezTo>
                  <a:cubicBezTo>
                    <a:pt x="15682" y="463"/>
                    <a:pt x="15655" y="467"/>
                    <a:pt x="15627" y="470"/>
                  </a:cubicBezTo>
                  <a:cubicBezTo>
                    <a:pt x="15616" y="467"/>
                    <a:pt x="15606" y="467"/>
                    <a:pt x="15599" y="463"/>
                  </a:cubicBezTo>
                  <a:cubicBezTo>
                    <a:pt x="15591" y="457"/>
                    <a:pt x="15581" y="456"/>
                    <a:pt x="15570" y="456"/>
                  </a:cubicBezTo>
                  <a:cubicBezTo>
                    <a:pt x="15561" y="456"/>
                    <a:pt x="15551" y="457"/>
                    <a:pt x="15541" y="457"/>
                  </a:cubicBezTo>
                  <a:lnTo>
                    <a:pt x="15516" y="457"/>
                  </a:lnTo>
                  <a:cubicBezTo>
                    <a:pt x="15482" y="457"/>
                    <a:pt x="15464" y="467"/>
                    <a:pt x="15461" y="484"/>
                  </a:cubicBezTo>
                  <a:cubicBezTo>
                    <a:pt x="15453" y="508"/>
                    <a:pt x="15488" y="498"/>
                    <a:pt x="15506" y="505"/>
                  </a:cubicBezTo>
                  <a:cubicBezTo>
                    <a:pt x="15520" y="507"/>
                    <a:pt x="15533" y="511"/>
                    <a:pt x="15547" y="514"/>
                  </a:cubicBezTo>
                  <a:lnTo>
                    <a:pt x="15547" y="514"/>
                  </a:lnTo>
                  <a:cubicBezTo>
                    <a:pt x="15540" y="514"/>
                    <a:pt x="15533" y="513"/>
                    <a:pt x="15524" y="513"/>
                  </a:cubicBezTo>
                  <a:cubicBezTo>
                    <a:pt x="15514" y="513"/>
                    <a:pt x="15502" y="514"/>
                    <a:pt x="15488" y="515"/>
                  </a:cubicBezTo>
                  <a:lnTo>
                    <a:pt x="15474" y="515"/>
                  </a:lnTo>
                  <a:cubicBezTo>
                    <a:pt x="15443" y="512"/>
                    <a:pt x="15412" y="512"/>
                    <a:pt x="15384" y="512"/>
                  </a:cubicBezTo>
                  <a:cubicBezTo>
                    <a:pt x="15367" y="494"/>
                    <a:pt x="15332" y="481"/>
                    <a:pt x="15294" y="481"/>
                  </a:cubicBezTo>
                  <a:cubicBezTo>
                    <a:pt x="15277" y="484"/>
                    <a:pt x="15245" y="484"/>
                    <a:pt x="15256" y="502"/>
                  </a:cubicBezTo>
                  <a:cubicBezTo>
                    <a:pt x="15263" y="512"/>
                    <a:pt x="15270" y="519"/>
                    <a:pt x="15277" y="529"/>
                  </a:cubicBezTo>
                  <a:lnTo>
                    <a:pt x="15273" y="529"/>
                  </a:lnTo>
                  <a:cubicBezTo>
                    <a:pt x="15266" y="529"/>
                    <a:pt x="15256" y="529"/>
                    <a:pt x="15249" y="533"/>
                  </a:cubicBezTo>
                  <a:cubicBezTo>
                    <a:pt x="15245" y="541"/>
                    <a:pt x="15239" y="544"/>
                    <a:pt x="15231" y="544"/>
                  </a:cubicBezTo>
                  <a:cubicBezTo>
                    <a:pt x="15226" y="544"/>
                    <a:pt x="15219" y="543"/>
                    <a:pt x="15211" y="540"/>
                  </a:cubicBezTo>
                  <a:cubicBezTo>
                    <a:pt x="15197" y="536"/>
                    <a:pt x="15179" y="532"/>
                    <a:pt x="15164" y="532"/>
                  </a:cubicBezTo>
                  <a:cubicBezTo>
                    <a:pt x="15153" y="532"/>
                    <a:pt x="15144" y="534"/>
                    <a:pt x="15141" y="540"/>
                  </a:cubicBezTo>
                  <a:cubicBezTo>
                    <a:pt x="15134" y="553"/>
                    <a:pt x="15120" y="568"/>
                    <a:pt x="15113" y="582"/>
                  </a:cubicBezTo>
                  <a:cubicBezTo>
                    <a:pt x="15093" y="578"/>
                    <a:pt x="15075" y="578"/>
                    <a:pt x="15054" y="574"/>
                  </a:cubicBezTo>
                  <a:lnTo>
                    <a:pt x="15009" y="574"/>
                  </a:lnTo>
                  <a:cubicBezTo>
                    <a:pt x="14926" y="571"/>
                    <a:pt x="14843" y="561"/>
                    <a:pt x="14770" y="529"/>
                  </a:cubicBezTo>
                  <a:cubicBezTo>
                    <a:pt x="14764" y="527"/>
                    <a:pt x="14750" y="522"/>
                    <a:pt x="14738" y="522"/>
                  </a:cubicBezTo>
                  <a:cubicBezTo>
                    <a:pt x="14730" y="522"/>
                    <a:pt x="14723" y="524"/>
                    <a:pt x="14718" y="529"/>
                  </a:cubicBezTo>
                  <a:cubicBezTo>
                    <a:pt x="14718" y="529"/>
                    <a:pt x="14718" y="526"/>
                    <a:pt x="14715" y="523"/>
                  </a:cubicBezTo>
                  <a:cubicBezTo>
                    <a:pt x="14715" y="515"/>
                    <a:pt x="14694" y="508"/>
                    <a:pt x="14708" y="502"/>
                  </a:cubicBezTo>
                  <a:cubicBezTo>
                    <a:pt x="14713" y="499"/>
                    <a:pt x="14719" y="498"/>
                    <a:pt x="14725" y="498"/>
                  </a:cubicBezTo>
                  <a:cubicBezTo>
                    <a:pt x="14733" y="498"/>
                    <a:pt x="14741" y="500"/>
                    <a:pt x="14750" y="502"/>
                  </a:cubicBezTo>
                  <a:cubicBezTo>
                    <a:pt x="14757" y="504"/>
                    <a:pt x="14764" y="504"/>
                    <a:pt x="14770" y="504"/>
                  </a:cubicBezTo>
                  <a:cubicBezTo>
                    <a:pt x="14798" y="504"/>
                    <a:pt x="14822" y="491"/>
                    <a:pt x="14850" y="491"/>
                  </a:cubicBezTo>
                  <a:cubicBezTo>
                    <a:pt x="14836" y="478"/>
                    <a:pt x="14833" y="453"/>
                    <a:pt x="14812" y="449"/>
                  </a:cubicBezTo>
                  <a:cubicBezTo>
                    <a:pt x="14787" y="445"/>
                    <a:pt x="14760" y="439"/>
                    <a:pt x="14732" y="439"/>
                  </a:cubicBezTo>
                  <a:cubicBezTo>
                    <a:pt x="14716" y="439"/>
                    <a:pt x="14699" y="441"/>
                    <a:pt x="14683" y="446"/>
                  </a:cubicBezTo>
                  <a:cubicBezTo>
                    <a:pt x="14660" y="454"/>
                    <a:pt x="14641" y="461"/>
                    <a:pt x="14620" y="461"/>
                  </a:cubicBezTo>
                  <a:cubicBezTo>
                    <a:pt x="14604" y="461"/>
                    <a:pt x="14587" y="457"/>
                    <a:pt x="14566" y="446"/>
                  </a:cubicBezTo>
                  <a:cubicBezTo>
                    <a:pt x="14548" y="436"/>
                    <a:pt x="14528" y="432"/>
                    <a:pt x="14506" y="432"/>
                  </a:cubicBezTo>
                  <a:cubicBezTo>
                    <a:pt x="14476" y="432"/>
                    <a:pt x="14443" y="440"/>
                    <a:pt x="14417" y="453"/>
                  </a:cubicBezTo>
                  <a:cubicBezTo>
                    <a:pt x="14375" y="470"/>
                    <a:pt x="14385" y="488"/>
                    <a:pt x="14420" y="505"/>
                  </a:cubicBezTo>
                  <a:cubicBezTo>
                    <a:pt x="14420" y="519"/>
                    <a:pt x="14444" y="529"/>
                    <a:pt x="14451" y="540"/>
                  </a:cubicBezTo>
                  <a:lnTo>
                    <a:pt x="14454" y="543"/>
                  </a:lnTo>
                  <a:cubicBezTo>
                    <a:pt x="14447" y="547"/>
                    <a:pt x="14444" y="553"/>
                    <a:pt x="14433" y="561"/>
                  </a:cubicBezTo>
                  <a:cubicBezTo>
                    <a:pt x="14431" y="565"/>
                    <a:pt x="14425" y="568"/>
                    <a:pt x="14419" y="568"/>
                  </a:cubicBezTo>
                  <a:cubicBezTo>
                    <a:pt x="14414" y="568"/>
                    <a:pt x="14410" y="567"/>
                    <a:pt x="14406" y="564"/>
                  </a:cubicBezTo>
                  <a:cubicBezTo>
                    <a:pt x="14383" y="556"/>
                    <a:pt x="14361" y="553"/>
                    <a:pt x="14340" y="553"/>
                  </a:cubicBezTo>
                  <a:cubicBezTo>
                    <a:pt x="14315" y="553"/>
                    <a:pt x="14291" y="557"/>
                    <a:pt x="14267" y="561"/>
                  </a:cubicBezTo>
                  <a:cubicBezTo>
                    <a:pt x="14263" y="550"/>
                    <a:pt x="14257" y="543"/>
                    <a:pt x="14239" y="533"/>
                  </a:cubicBezTo>
                  <a:cubicBezTo>
                    <a:pt x="14257" y="515"/>
                    <a:pt x="14257" y="494"/>
                    <a:pt x="14222" y="491"/>
                  </a:cubicBezTo>
                  <a:cubicBezTo>
                    <a:pt x="14217" y="490"/>
                    <a:pt x="14213" y="490"/>
                    <a:pt x="14209" y="490"/>
                  </a:cubicBezTo>
                  <a:cubicBezTo>
                    <a:pt x="14185" y="490"/>
                    <a:pt x="14177" y="507"/>
                    <a:pt x="14180" y="523"/>
                  </a:cubicBezTo>
                  <a:cubicBezTo>
                    <a:pt x="14183" y="529"/>
                    <a:pt x="14188" y="540"/>
                    <a:pt x="14191" y="547"/>
                  </a:cubicBezTo>
                  <a:cubicBezTo>
                    <a:pt x="14175" y="548"/>
                    <a:pt x="14159" y="549"/>
                    <a:pt x="14144" y="549"/>
                  </a:cubicBezTo>
                  <a:cubicBezTo>
                    <a:pt x="14098" y="549"/>
                    <a:pt x="14061" y="540"/>
                    <a:pt x="14045" y="508"/>
                  </a:cubicBezTo>
                  <a:cubicBezTo>
                    <a:pt x="14039" y="496"/>
                    <a:pt x="14023" y="487"/>
                    <a:pt x="14004" y="487"/>
                  </a:cubicBezTo>
                  <a:cubicBezTo>
                    <a:pt x="13992" y="487"/>
                    <a:pt x="13979" y="490"/>
                    <a:pt x="13965" y="498"/>
                  </a:cubicBezTo>
                  <a:cubicBezTo>
                    <a:pt x="13965" y="502"/>
                    <a:pt x="13965" y="505"/>
                    <a:pt x="13962" y="505"/>
                  </a:cubicBezTo>
                  <a:cubicBezTo>
                    <a:pt x="13935" y="489"/>
                    <a:pt x="13915" y="463"/>
                    <a:pt x="13860" y="463"/>
                  </a:cubicBezTo>
                  <a:cubicBezTo>
                    <a:pt x="13857" y="463"/>
                    <a:pt x="13854" y="463"/>
                    <a:pt x="13850" y="463"/>
                  </a:cubicBezTo>
                  <a:cubicBezTo>
                    <a:pt x="13802" y="467"/>
                    <a:pt x="13813" y="491"/>
                    <a:pt x="13788" y="512"/>
                  </a:cubicBezTo>
                  <a:cubicBezTo>
                    <a:pt x="13788" y="492"/>
                    <a:pt x="13783" y="479"/>
                    <a:pt x="13761" y="479"/>
                  </a:cubicBezTo>
                  <a:cubicBezTo>
                    <a:pt x="13753" y="479"/>
                    <a:pt x="13743" y="480"/>
                    <a:pt x="13730" y="484"/>
                  </a:cubicBezTo>
                  <a:cubicBezTo>
                    <a:pt x="13721" y="488"/>
                    <a:pt x="13710" y="491"/>
                    <a:pt x="13697" y="491"/>
                  </a:cubicBezTo>
                  <a:cubicBezTo>
                    <a:pt x="13688" y="491"/>
                    <a:pt x="13680" y="490"/>
                    <a:pt x="13670" y="488"/>
                  </a:cubicBezTo>
                  <a:cubicBezTo>
                    <a:pt x="13658" y="483"/>
                    <a:pt x="13646" y="481"/>
                    <a:pt x="13635" y="481"/>
                  </a:cubicBezTo>
                  <a:cubicBezTo>
                    <a:pt x="13609" y="481"/>
                    <a:pt x="13589" y="492"/>
                    <a:pt x="13576" y="508"/>
                  </a:cubicBezTo>
                  <a:cubicBezTo>
                    <a:pt x="13538" y="508"/>
                    <a:pt x="13501" y="505"/>
                    <a:pt x="13462" y="505"/>
                  </a:cubicBezTo>
                  <a:cubicBezTo>
                    <a:pt x="13436" y="502"/>
                    <a:pt x="13434" y="478"/>
                    <a:pt x="13402" y="478"/>
                  </a:cubicBezTo>
                  <a:cubicBezTo>
                    <a:pt x="13396" y="478"/>
                    <a:pt x="13388" y="479"/>
                    <a:pt x="13379" y="481"/>
                  </a:cubicBezTo>
                  <a:cubicBezTo>
                    <a:pt x="13362" y="488"/>
                    <a:pt x="13337" y="491"/>
                    <a:pt x="13341" y="505"/>
                  </a:cubicBezTo>
                  <a:cubicBezTo>
                    <a:pt x="13344" y="519"/>
                    <a:pt x="13351" y="533"/>
                    <a:pt x="13372" y="533"/>
                  </a:cubicBezTo>
                  <a:cubicBezTo>
                    <a:pt x="13395" y="533"/>
                    <a:pt x="13420" y="545"/>
                    <a:pt x="13443" y="545"/>
                  </a:cubicBezTo>
                  <a:cubicBezTo>
                    <a:pt x="13454" y="545"/>
                    <a:pt x="13465" y="542"/>
                    <a:pt x="13476" y="533"/>
                  </a:cubicBezTo>
                  <a:cubicBezTo>
                    <a:pt x="13494" y="530"/>
                    <a:pt x="13513" y="520"/>
                    <a:pt x="13528" y="520"/>
                  </a:cubicBezTo>
                  <a:cubicBezTo>
                    <a:pt x="13533" y="520"/>
                    <a:pt x="13538" y="522"/>
                    <a:pt x="13542" y="526"/>
                  </a:cubicBezTo>
                  <a:cubicBezTo>
                    <a:pt x="13573" y="557"/>
                    <a:pt x="13650" y="564"/>
                    <a:pt x="13691" y="598"/>
                  </a:cubicBezTo>
                  <a:cubicBezTo>
                    <a:pt x="13670" y="598"/>
                    <a:pt x="13653" y="598"/>
                    <a:pt x="13632" y="602"/>
                  </a:cubicBezTo>
                  <a:lnTo>
                    <a:pt x="13507" y="602"/>
                  </a:lnTo>
                  <a:cubicBezTo>
                    <a:pt x="13505" y="603"/>
                    <a:pt x="13502" y="603"/>
                    <a:pt x="13499" y="603"/>
                  </a:cubicBezTo>
                  <a:cubicBezTo>
                    <a:pt x="13490" y="603"/>
                    <a:pt x="13481" y="602"/>
                    <a:pt x="13471" y="602"/>
                  </a:cubicBezTo>
                  <a:cubicBezTo>
                    <a:pt x="13461" y="602"/>
                    <a:pt x="13452" y="603"/>
                    <a:pt x="13445" y="609"/>
                  </a:cubicBezTo>
                  <a:cubicBezTo>
                    <a:pt x="13434" y="609"/>
                    <a:pt x="13424" y="612"/>
                    <a:pt x="13410" y="616"/>
                  </a:cubicBezTo>
                  <a:lnTo>
                    <a:pt x="13392" y="616"/>
                  </a:lnTo>
                  <a:cubicBezTo>
                    <a:pt x="13350" y="592"/>
                    <a:pt x="13303" y="580"/>
                    <a:pt x="13255" y="580"/>
                  </a:cubicBezTo>
                  <a:cubicBezTo>
                    <a:pt x="13217" y="580"/>
                    <a:pt x="13179" y="587"/>
                    <a:pt x="13139" y="602"/>
                  </a:cubicBezTo>
                  <a:cubicBezTo>
                    <a:pt x="13134" y="601"/>
                    <a:pt x="13129" y="600"/>
                    <a:pt x="13125" y="600"/>
                  </a:cubicBezTo>
                  <a:cubicBezTo>
                    <a:pt x="13112" y="600"/>
                    <a:pt x="13102" y="607"/>
                    <a:pt x="13091" y="609"/>
                  </a:cubicBezTo>
                  <a:cubicBezTo>
                    <a:pt x="13088" y="602"/>
                    <a:pt x="13088" y="595"/>
                    <a:pt x="13088" y="592"/>
                  </a:cubicBezTo>
                  <a:cubicBezTo>
                    <a:pt x="13082" y="575"/>
                    <a:pt x="13060" y="562"/>
                    <a:pt x="13041" y="562"/>
                  </a:cubicBezTo>
                  <a:cubicBezTo>
                    <a:pt x="13033" y="562"/>
                    <a:pt x="13026" y="564"/>
                    <a:pt x="13022" y="571"/>
                  </a:cubicBezTo>
                  <a:cubicBezTo>
                    <a:pt x="13010" y="587"/>
                    <a:pt x="13000" y="592"/>
                    <a:pt x="12989" y="592"/>
                  </a:cubicBezTo>
                  <a:cubicBezTo>
                    <a:pt x="12974" y="592"/>
                    <a:pt x="12960" y="582"/>
                    <a:pt x="12942" y="578"/>
                  </a:cubicBezTo>
                  <a:cubicBezTo>
                    <a:pt x="12925" y="572"/>
                    <a:pt x="12898" y="567"/>
                    <a:pt x="12880" y="567"/>
                  </a:cubicBezTo>
                  <a:cubicBezTo>
                    <a:pt x="12876" y="567"/>
                    <a:pt x="12872" y="567"/>
                    <a:pt x="12869" y="568"/>
                  </a:cubicBezTo>
                  <a:cubicBezTo>
                    <a:pt x="12851" y="572"/>
                    <a:pt x="12837" y="573"/>
                    <a:pt x="12824" y="573"/>
                  </a:cubicBezTo>
                  <a:cubicBezTo>
                    <a:pt x="12784" y="573"/>
                    <a:pt x="12765" y="555"/>
                    <a:pt x="12740" y="536"/>
                  </a:cubicBezTo>
                  <a:cubicBezTo>
                    <a:pt x="12724" y="524"/>
                    <a:pt x="12715" y="508"/>
                    <a:pt x="12681" y="508"/>
                  </a:cubicBezTo>
                  <a:cubicBezTo>
                    <a:pt x="12678" y="508"/>
                    <a:pt x="12675" y="508"/>
                    <a:pt x="12671" y="508"/>
                  </a:cubicBezTo>
                  <a:cubicBezTo>
                    <a:pt x="12668" y="508"/>
                    <a:pt x="12665" y="508"/>
                    <a:pt x="12662" y="508"/>
                  </a:cubicBezTo>
                  <a:cubicBezTo>
                    <a:pt x="12624" y="508"/>
                    <a:pt x="12636" y="527"/>
                    <a:pt x="12636" y="540"/>
                  </a:cubicBezTo>
                  <a:cubicBezTo>
                    <a:pt x="12636" y="553"/>
                    <a:pt x="12647" y="568"/>
                    <a:pt x="12650" y="585"/>
                  </a:cubicBezTo>
                  <a:lnTo>
                    <a:pt x="12539" y="585"/>
                  </a:lnTo>
                  <a:cubicBezTo>
                    <a:pt x="12519" y="578"/>
                    <a:pt x="12500" y="575"/>
                    <a:pt x="12482" y="575"/>
                  </a:cubicBezTo>
                  <a:cubicBezTo>
                    <a:pt x="12447" y="575"/>
                    <a:pt x="12414" y="585"/>
                    <a:pt x="12380" y="592"/>
                  </a:cubicBezTo>
                  <a:cubicBezTo>
                    <a:pt x="12365" y="592"/>
                    <a:pt x="12359" y="605"/>
                    <a:pt x="12346" y="605"/>
                  </a:cubicBezTo>
                  <a:cubicBezTo>
                    <a:pt x="12341" y="605"/>
                    <a:pt x="12335" y="603"/>
                    <a:pt x="12327" y="598"/>
                  </a:cubicBezTo>
                  <a:cubicBezTo>
                    <a:pt x="12331" y="588"/>
                    <a:pt x="12324" y="578"/>
                    <a:pt x="12303" y="578"/>
                  </a:cubicBezTo>
                  <a:cubicBezTo>
                    <a:pt x="12238" y="574"/>
                    <a:pt x="12199" y="547"/>
                    <a:pt x="12148" y="533"/>
                  </a:cubicBezTo>
                  <a:cubicBezTo>
                    <a:pt x="12141" y="526"/>
                    <a:pt x="12133" y="524"/>
                    <a:pt x="12124" y="524"/>
                  </a:cubicBezTo>
                  <a:cubicBezTo>
                    <a:pt x="12119" y="524"/>
                    <a:pt x="12114" y="525"/>
                    <a:pt x="12109" y="526"/>
                  </a:cubicBezTo>
                  <a:cubicBezTo>
                    <a:pt x="12093" y="530"/>
                    <a:pt x="12079" y="532"/>
                    <a:pt x="12066" y="532"/>
                  </a:cubicBezTo>
                  <a:cubicBezTo>
                    <a:pt x="12038" y="532"/>
                    <a:pt x="12018" y="523"/>
                    <a:pt x="12002" y="508"/>
                  </a:cubicBezTo>
                  <a:cubicBezTo>
                    <a:pt x="11977" y="502"/>
                    <a:pt x="11956" y="494"/>
                    <a:pt x="11935" y="491"/>
                  </a:cubicBezTo>
                  <a:cubicBezTo>
                    <a:pt x="11926" y="481"/>
                    <a:pt x="11913" y="479"/>
                    <a:pt x="11899" y="479"/>
                  </a:cubicBezTo>
                  <a:cubicBezTo>
                    <a:pt x="11887" y="479"/>
                    <a:pt x="11874" y="481"/>
                    <a:pt x="11863" y="481"/>
                  </a:cubicBezTo>
                  <a:cubicBezTo>
                    <a:pt x="11797" y="481"/>
                    <a:pt x="11735" y="488"/>
                    <a:pt x="11669" y="494"/>
                  </a:cubicBezTo>
                  <a:cubicBezTo>
                    <a:pt x="11627" y="498"/>
                    <a:pt x="11616" y="498"/>
                    <a:pt x="11637" y="519"/>
                  </a:cubicBezTo>
                  <a:cubicBezTo>
                    <a:pt x="11655" y="540"/>
                    <a:pt x="11644" y="553"/>
                    <a:pt x="11586" y="561"/>
                  </a:cubicBezTo>
                  <a:cubicBezTo>
                    <a:pt x="11627" y="536"/>
                    <a:pt x="11634" y="523"/>
                    <a:pt x="11575" y="523"/>
                  </a:cubicBezTo>
                  <a:lnTo>
                    <a:pt x="11502" y="523"/>
                  </a:lnTo>
                  <a:cubicBezTo>
                    <a:pt x="11499" y="503"/>
                    <a:pt x="11481" y="491"/>
                    <a:pt x="11458" y="491"/>
                  </a:cubicBezTo>
                  <a:cubicBezTo>
                    <a:pt x="11447" y="491"/>
                    <a:pt x="11436" y="493"/>
                    <a:pt x="11426" y="498"/>
                  </a:cubicBezTo>
                  <a:cubicBezTo>
                    <a:pt x="11402" y="508"/>
                    <a:pt x="11377" y="512"/>
                    <a:pt x="11349" y="519"/>
                  </a:cubicBezTo>
                  <a:cubicBezTo>
                    <a:pt x="11332" y="523"/>
                    <a:pt x="11315" y="529"/>
                    <a:pt x="11325" y="540"/>
                  </a:cubicBezTo>
                  <a:cubicBezTo>
                    <a:pt x="11330" y="547"/>
                    <a:pt x="11338" y="549"/>
                    <a:pt x="11346" y="549"/>
                  </a:cubicBezTo>
                  <a:cubicBezTo>
                    <a:pt x="11355" y="549"/>
                    <a:pt x="11363" y="547"/>
                    <a:pt x="11370" y="543"/>
                  </a:cubicBezTo>
                  <a:cubicBezTo>
                    <a:pt x="11383" y="535"/>
                    <a:pt x="11396" y="533"/>
                    <a:pt x="11409" y="533"/>
                  </a:cubicBezTo>
                  <a:cubicBezTo>
                    <a:pt x="11431" y="533"/>
                    <a:pt x="11453" y="540"/>
                    <a:pt x="11474" y="540"/>
                  </a:cubicBezTo>
                  <a:cubicBezTo>
                    <a:pt x="11477" y="540"/>
                    <a:pt x="11479" y="540"/>
                    <a:pt x="11481" y="540"/>
                  </a:cubicBezTo>
                  <a:cubicBezTo>
                    <a:pt x="11484" y="540"/>
                    <a:pt x="11487" y="541"/>
                    <a:pt x="11490" y="541"/>
                  </a:cubicBezTo>
                  <a:cubicBezTo>
                    <a:pt x="11499" y="541"/>
                    <a:pt x="11509" y="539"/>
                    <a:pt x="11518" y="539"/>
                  </a:cubicBezTo>
                  <a:cubicBezTo>
                    <a:pt x="11532" y="539"/>
                    <a:pt x="11541" y="542"/>
                    <a:pt x="11533" y="557"/>
                  </a:cubicBezTo>
                  <a:cubicBezTo>
                    <a:pt x="11512" y="564"/>
                    <a:pt x="11491" y="571"/>
                    <a:pt x="11471" y="574"/>
                  </a:cubicBezTo>
                  <a:lnTo>
                    <a:pt x="11387" y="574"/>
                  </a:lnTo>
                  <a:cubicBezTo>
                    <a:pt x="11383" y="575"/>
                    <a:pt x="11379" y="575"/>
                    <a:pt x="11375" y="575"/>
                  </a:cubicBezTo>
                  <a:cubicBezTo>
                    <a:pt x="11363" y="575"/>
                    <a:pt x="11351" y="574"/>
                    <a:pt x="11340" y="574"/>
                  </a:cubicBezTo>
                  <a:cubicBezTo>
                    <a:pt x="11315" y="574"/>
                    <a:pt x="11298" y="578"/>
                    <a:pt x="11311" y="606"/>
                  </a:cubicBezTo>
                  <a:cubicBezTo>
                    <a:pt x="11316" y="615"/>
                    <a:pt x="11302" y="615"/>
                    <a:pt x="11288" y="615"/>
                  </a:cubicBezTo>
                  <a:lnTo>
                    <a:pt x="11288" y="615"/>
                  </a:lnTo>
                  <a:cubicBezTo>
                    <a:pt x="11281" y="615"/>
                    <a:pt x="11274" y="615"/>
                    <a:pt x="11269" y="616"/>
                  </a:cubicBezTo>
                  <a:cubicBezTo>
                    <a:pt x="11260" y="617"/>
                    <a:pt x="11251" y="618"/>
                    <a:pt x="11242" y="618"/>
                  </a:cubicBezTo>
                  <a:cubicBezTo>
                    <a:pt x="11224" y="618"/>
                    <a:pt x="11207" y="615"/>
                    <a:pt x="11193" y="606"/>
                  </a:cubicBezTo>
                  <a:cubicBezTo>
                    <a:pt x="11169" y="578"/>
                    <a:pt x="11211" y="536"/>
                    <a:pt x="11138" y="515"/>
                  </a:cubicBezTo>
                  <a:lnTo>
                    <a:pt x="11128" y="515"/>
                  </a:lnTo>
                  <a:cubicBezTo>
                    <a:pt x="11079" y="510"/>
                    <a:pt x="11032" y="491"/>
                    <a:pt x="10983" y="491"/>
                  </a:cubicBezTo>
                  <a:cubicBezTo>
                    <a:pt x="10961" y="491"/>
                    <a:pt x="10939" y="494"/>
                    <a:pt x="10915" y="505"/>
                  </a:cubicBezTo>
                  <a:cubicBezTo>
                    <a:pt x="10905" y="505"/>
                    <a:pt x="10894" y="508"/>
                    <a:pt x="10884" y="508"/>
                  </a:cubicBezTo>
                  <a:cubicBezTo>
                    <a:pt x="10877" y="508"/>
                    <a:pt x="10870" y="507"/>
                    <a:pt x="10866" y="507"/>
                  </a:cubicBezTo>
                  <a:cubicBezTo>
                    <a:pt x="10863" y="507"/>
                    <a:pt x="10861" y="507"/>
                    <a:pt x="10860" y="508"/>
                  </a:cubicBezTo>
                  <a:cubicBezTo>
                    <a:pt x="10832" y="533"/>
                    <a:pt x="10798" y="561"/>
                    <a:pt x="10784" y="588"/>
                  </a:cubicBezTo>
                  <a:cubicBezTo>
                    <a:pt x="10770" y="619"/>
                    <a:pt x="10739" y="644"/>
                    <a:pt x="10673" y="651"/>
                  </a:cubicBezTo>
                  <a:cubicBezTo>
                    <a:pt x="10659" y="652"/>
                    <a:pt x="10645" y="653"/>
                    <a:pt x="10631" y="653"/>
                  </a:cubicBezTo>
                  <a:cubicBezTo>
                    <a:pt x="10585" y="653"/>
                    <a:pt x="10542" y="646"/>
                    <a:pt x="10499" y="640"/>
                  </a:cubicBezTo>
                  <a:cubicBezTo>
                    <a:pt x="10503" y="630"/>
                    <a:pt x="10513" y="627"/>
                    <a:pt x="10531" y="627"/>
                  </a:cubicBezTo>
                  <a:cubicBezTo>
                    <a:pt x="10548" y="623"/>
                    <a:pt x="10576" y="623"/>
                    <a:pt x="10561" y="609"/>
                  </a:cubicBezTo>
                  <a:cubicBezTo>
                    <a:pt x="10555" y="598"/>
                    <a:pt x="10561" y="582"/>
                    <a:pt x="10531" y="578"/>
                  </a:cubicBezTo>
                  <a:cubicBezTo>
                    <a:pt x="10528" y="577"/>
                    <a:pt x="10526" y="577"/>
                    <a:pt x="10525" y="577"/>
                  </a:cubicBezTo>
                  <a:cubicBezTo>
                    <a:pt x="10508" y="577"/>
                    <a:pt x="10502" y="589"/>
                    <a:pt x="10492" y="595"/>
                  </a:cubicBezTo>
                  <a:cubicBezTo>
                    <a:pt x="10486" y="602"/>
                    <a:pt x="10471" y="606"/>
                    <a:pt x="10461" y="609"/>
                  </a:cubicBezTo>
                  <a:cubicBezTo>
                    <a:pt x="10416" y="612"/>
                    <a:pt x="10399" y="627"/>
                    <a:pt x="10412" y="651"/>
                  </a:cubicBezTo>
                  <a:lnTo>
                    <a:pt x="10399" y="651"/>
                  </a:lnTo>
                  <a:cubicBezTo>
                    <a:pt x="10394" y="650"/>
                    <a:pt x="10389" y="650"/>
                    <a:pt x="10385" y="650"/>
                  </a:cubicBezTo>
                  <a:cubicBezTo>
                    <a:pt x="10351" y="650"/>
                    <a:pt x="10355" y="672"/>
                    <a:pt x="10332" y="678"/>
                  </a:cubicBezTo>
                  <a:cubicBezTo>
                    <a:pt x="10332" y="682"/>
                    <a:pt x="10329" y="686"/>
                    <a:pt x="10326" y="692"/>
                  </a:cubicBezTo>
                  <a:cubicBezTo>
                    <a:pt x="10277" y="678"/>
                    <a:pt x="10228" y="665"/>
                    <a:pt x="10187" y="644"/>
                  </a:cubicBezTo>
                  <a:cubicBezTo>
                    <a:pt x="10228" y="640"/>
                    <a:pt x="10228" y="616"/>
                    <a:pt x="10249" y="602"/>
                  </a:cubicBezTo>
                  <a:cubicBezTo>
                    <a:pt x="10257" y="597"/>
                    <a:pt x="10248" y="594"/>
                    <a:pt x="10236" y="594"/>
                  </a:cubicBezTo>
                  <a:cubicBezTo>
                    <a:pt x="10231" y="594"/>
                    <a:pt x="10226" y="594"/>
                    <a:pt x="10222" y="595"/>
                  </a:cubicBezTo>
                  <a:cubicBezTo>
                    <a:pt x="10212" y="595"/>
                    <a:pt x="10208" y="595"/>
                    <a:pt x="10204" y="602"/>
                  </a:cubicBezTo>
                  <a:cubicBezTo>
                    <a:pt x="10199" y="606"/>
                    <a:pt x="10192" y="607"/>
                    <a:pt x="10185" y="607"/>
                  </a:cubicBezTo>
                  <a:cubicBezTo>
                    <a:pt x="10178" y="607"/>
                    <a:pt x="10170" y="606"/>
                    <a:pt x="10163" y="606"/>
                  </a:cubicBezTo>
                  <a:cubicBezTo>
                    <a:pt x="10157" y="606"/>
                    <a:pt x="10150" y="605"/>
                    <a:pt x="10143" y="605"/>
                  </a:cubicBezTo>
                  <a:cubicBezTo>
                    <a:pt x="10129" y="605"/>
                    <a:pt x="10116" y="607"/>
                    <a:pt x="10114" y="616"/>
                  </a:cubicBezTo>
                  <a:cubicBezTo>
                    <a:pt x="10111" y="630"/>
                    <a:pt x="10138" y="627"/>
                    <a:pt x="10153" y="633"/>
                  </a:cubicBezTo>
                  <a:cubicBezTo>
                    <a:pt x="10156" y="647"/>
                    <a:pt x="10153" y="657"/>
                    <a:pt x="10121" y="661"/>
                  </a:cubicBezTo>
                  <a:cubicBezTo>
                    <a:pt x="10100" y="655"/>
                    <a:pt x="10080" y="652"/>
                    <a:pt x="10060" y="652"/>
                  </a:cubicBezTo>
                  <a:cubicBezTo>
                    <a:pt x="10037" y="652"/>
                    <a:pt x="10015" y="655"/>
                    <a:pt x="9993" y="661"/>
                  </a:cubicBezTo>
                  <a:cubicBezTo>
                    <a:pt x="9983" y="654"/>
                    <a:pt x="9958" y="651"/>
                    <a:pt x="9969" y="644"/>
                  </a:cubicBezTo>
                  <a:cubicBezTo>
                    <a:pt x="9993" y="623"/>
                    <a:pt x="9986" y="602"/>
                    <a:pt x="10007" y="582"/>
                  </a:cubicBezTo>
                  <a:cubicBezTo>
                    <a:pt x="9996" y="577"/>
                    <a:pt x="9982" y="576"/>
                    <a:pt x="9967" y="576"/>
                  </a:cubicBezTo>
                  <a:cubicBezTo>
                    <a:pt x="9956" y="576"/>
                    <a:pt x="9945" y="576"/>
                    <a:pt x="9934" y="576"/>
                  </a:cubicBezTo>
                  <a:cubicBezTo>
                    <a:pt x="9907" y="576"/>
                    <a:pt x="9882" y="573"/>
                    <a:pt x="9871" y="550"/>
                  </a:cubicBezTo>
                  <a:cubicBezTo>
                    <a:pt x="9833" y="595"/>
                    <a:pt x="9770" y="606"/>
                    <a:pt x="9680" y="609"/>
                  </a:cubicBezTo>
                  <a:cubicBezTo>
                    <a:pt x="9767" y="578"/>
                    <a:pt x="9767" y="574"/>
                    <a:pt x="9698" y="540"/>
                  </a:cubicBezTo>
                  <a:cubicBezTo>
                    <a:pt x="9687" y="536"/>
                    <a:pt x="9677" y="534"/>
                    <a:pt x="9668" y="534"/>
                  </a:cubicBezTo>
                  <a:cubicBezTo>
                    <a:pt x="9640" y="534"/>
                    <a:pt x="9618" y="548"/>
                    <a:pt x="9597" y="553"/>
                  </a:cubicBezTo>
                  <a:cubicBezTo>
                    <a:pt x="9580" y="557"/>
                    <a:pt x="9608" y="571"/>
                    <a:pt x="9632" y="574"/>
                  </a:cubicBezTo>
                  <a:cubicBezTo>
                    <a:pt x="9632" y="583"/>
                    <a:pt x="9638" y="590"/>
                    <a:pt x="9623" y="590"/>
                  </a:cubicBezTo>
                  <a:cubicBezTo>
                    <a:pt x="9619" y="590"/>
                    <a:pt x="9612" y="590"/>
                    <a:pt x="9604" y="588"/>
                  </a:cubicBezTo>
                  <a:cubicBezTo>
                    <a:pt x="9597" y="587"/>
                    <a:pt x="9591" y="586"/>
                    <a:pt x="9585" y="586"/>
                  </a:cubicBezTo>
                  <a:cubicBezTo>
                    <a:pt x="9556" y="586"/>
                    <a:pt x="9548" y="608"/>
                    <a:pt x="9541" y="619"/>
                  </a:cubicBezTo>
                  <a:cubicBezTo>
                    <a:pt x="9535" y="633"/>
                    <a:pt x="9556" y="633"/>
                    <a:pt x="9573" y="633"/>
                  </a:cubicBezTo>
                  <a:cubicBezTo>
                    <a:pt x="9588" y="631"/>
                    <a:pt x="9601" y="630"/>
                    <a:pt x="9610" y="630"/>
                  </a:cubicBezTo>
                  <a:cubicBezTo>
                    <a:pt x="9654" y="630"/>
                    <a:pt x="9650" y="652"/>
                    <a:pt x="9650" y="675"/>
                  </a:cubicBezTo>
                  <a:cubicBezTo>
                    <a:pt x="9636" y="670"/>
                    <a:pt x="9623" y="669"/>
                    <a:pt x="9610" y="669"/>
                  </a:cubicBezTo>
                  <a:cubicBezTo>
                    <a:pt x="9583" y="669"/>
                    <a:pt x="9557" y="676"/>
                    <a:pt x="9531" y="678"/>
                  </a:cubicBezTo>
                  <a:cubicBezTo>
                    <a:pt x="9514" y="682"/>
                    <a:pt x="9504" y="689"/>
                    <a:pt x="9507" y="699"/>
                  </a:cubicBezTo>
                  <a:cubicBezTo>
                    <a:pt x="9507" y="705"/>
                    <a:pt x="9519" y="711"/>
                    <a:pt x="9529" y="711"/>
                  </a:cubicBezTo>
                  <a:cubicBezTo>
                    <a:pt x="9531" y="711"/>
                    <a:pt x="9533" y="710"/>
                    <a:pt x="9535" y="710"/>
                  </a:cubicBezTo>
                  <a:cubicBezTo>
                    <a:pt x="9552" y="705"/>
                    <a:pt x="9572" y="704"/>
                    <a:pt x="9592" y="704"/>
                  </a:cubicBezTo>
                  <a:cubicBezTo>
                    <a:pt x="9607" y="704"/>
                    <a:pt x="9622" y="705"/>
                    <a:pt x="9637" y="705"/>
                  </a:cubicBezTo>
                  <a:cubicBezTo>
                    <a:pt x="9665" y="705"/>
                    <a:pt x="9692" y="703"/>
                    <a:pt x="9715" y="692"/>
                  </a:cubicBezTo>
                  <a:cubicBezTo>
                    <a:pt x="9726" y="694"/>
                    <a:pt x="9735" y="694"/>
                    <a:pt x="9744" y="694"/>
                  </a:cubicBezTo>
                  <a:cubicBezTo>
                    <a:pt x="9788" y="694"/>
                    <a:pt x="9810" y="680"/>
                    <a:pt x="9802" y="651"/>
                  </a:cubicBezTo>
                  <a:cubicBezTo>
                    <a:pt x="9799" y="630"/>
                    <a:pt x="9816" y="627"/>
                    <a:pt x="9847" y="623"/>
                  </a:cubicBezTo>
                  <a:cubicBezTo>
                    <a:pt x="9870" y="649"/>
                    <a:pt x="9869" y="687"/>
                    <a:pt x="9932" y="687"/>
                  </a:cubicBezTo>
                  <a:cubicBezTo>
                    <a:pt x="9945" y="687"/>
                    <a:pt x="9960" y="685"/>
                    <a:pt x="9979" y="682"/>
                  </a:cubicBezTo>
                  <a:cubicBezTo>
                    <a:pt x="9983" y="686"/>
                    <a:pt x="9986" y="686"/>
                    <a:pt x="9993" y="689"/>
                  </a:cubicBezTo>
                  <a:cubicBezTo>
                    <a:pt x="9986" y="702"/>
                    <a:pt x="10048" y="702"/>
                    <a:pt x="10020" y="723"/>
                  </a:cubicBezTo>
                  <a:cubicBezTo>
                    <a:pt x="9986" y="755"/>
                    <a:pt x="10028" y="758"/>
                    <a:pt x="10073" y="762"/>
                  </a:cubicBezTo>
                  <a:cubicBezTo>
                    <a:pt x="10076" y="769"/>
                    <a:pt x="10087" y="772"/>
                    <a:pt x="10103" y="772"/>
                  </a:cubicBezTo>
                  <a:cubicBezTo>
                    <a:pt x="10108" y="776"/>
                    <a:pt x="10114" y="782"/>
                    <a:pt x="10121" y="786"/>
                  </a:cubicBezTo>
                  <a:cubicBezTo>
                    <a:pt x="10137" y="786"/>
                    <a:pt x="10109" y="812"/>
                    <a:pt x="10127" y="812"/>
                  </a:cubicBezTo>
                  <a:cubicBezTo>
                    <a:pt x="10132" y="812"/>
                    <a:pt x="10142" y="810"/>
                    <a:pt x="10159" y="803"/>
                  </a:cubicBezTo>
                  <a:cubicBezTo>
                    <a:pt x="10162" y="802"/>
                    <a:pt x="10165" y="802"/>
                    <a:pt x="10168" y="802"/>
                  </a:cubicBezTo>
                  <a:cubicBezTo>
                    <a:pt x="10180" y="802"/>
                    <a:pt x="10181" y="815"/>
                    <a:pt x="10187" y="821"/>
                  </a:cubicBezTo>
                  <a:cubicBezTo>
                    <a:pt x="10173" y="835"/>
                    <a:pt x="10191" y="838"/>
                    <a:pt x="10201" y="845"/>
                  </a:cubicBezTo>
                  <a:cubicBezTo>
                    <a:pt x="10182" y="849"/>
                    <a:pt x="10160" y="857"/>
                    <a:pt x="10145" y="857"/>
                  </a:cubicBezTo>
                  <a:cubicBezTo>
                    <a:pt x="10132" y="857"/>
                    <a:pt x="10123" y="851"/>
                    <a:pt x="10124" y="831"/>
                  </a:cubicBezTo>
                  <a:cubicBezTo>
                    <a:pt x="10124" y="824"/>
                    <a:pt x="10100" y="821"/>
                    <a:pt x="10083" y="821"/>
                  </a:cubicBezTo>
                  <a:cubicBezTo>
                    <a:pt x="10077" y="821"/>
                    <a:pt x="10071" y="821"/>
                    <a:pt x="10066" y="821"/>
                  </a:cubicBezTo>
                  <a:cubicBezTo>
                    <a:pt x="10011" y="821"/>
                    <a:pt x="9968" y="796"/>
                    <a:pt x="9912" y="796"/>
                  </a:cubicBezTo>
                  <a:cubicBezTo>
                    <a:pt x="9907" y="796"/>
                    <a:pt x="9901" y="796"/>
                    <a:pt x="9895" y="796"/>
                  </a:cubicBezTo>
                  <a:lnTo>
                    <a:pt x="9895" y="814"/>
                  </a:lnTo>
                  <a:cubicBezTo>
                    <a:pt x="9892" y="806"/>
                    <a:pt x="9892" y="803"/>
                    <a:pt x="9895" y="796"/>
                  </a:cubicBezTo>
                  <a:lnTo>
                    <a:pt x="9895" y="796"/>
                  </a:lnTo>
                  <a:cubicBezTo>
                    <a:pt x="9865" y="802"/>
                    <a:pt x="9842" y="814"/>
                    <a:pt x="9810" y="814"/>
                  </a:cubicBezTo>
                  <a:cubicBezTo>
                    <a:pt x="9806" y="814"/>
                    <a:pt x="9803" y="814"/>
                    <a:pt x="9799" y="814"/>
                  </a:cubicBezTo>
                  <a:cubicBezTo>
                    <a:pt x="9760" y="827"/>
                    <a:pt x="9701" y="817"/>
                    <a:pt x="9684" y="848"/>
                  </a:cubicBezTo>
                  <a:cubicBezTo>
                    <a:pt x="9684" y="852"/>
                    <a:pt x="9684" y="859"/>
                    <a:pt x="9687" y="862"/>
                  </a:cubicBezTo>
                  <a:cubicBezTo>
                    <a:pt x="9684" y="866"/>
                    <a:pt x="9684" y="869"/>
                    <a:pt x="9684" y="873"/>
                  </a:cubicBezTo>
                  <a:cubicBezTo>
                    <a:pt x="9642" y="873"/>
                    <a:pt x="9615" y="886"/>
                    <a:pt x="9583" y="894"/>
                  </a:cubicBezTo>
                  <a:cubicBezTo>
                    <a:pt x="9575" y="897"/>
                    <a:pt x="9565" y="899"/>
                    <a:pt x="9555" y="899"/>
                  </a:cubicBezTo>
                  <a:cubicBezTo>
                    <a:pt x="9546" y="899"/>
                    <a:pt x="9535" y="897"/>
                    <a:pt x="9525" y="894"/>
                  </a:cubicBezTo>
                  <a:cubicBezTo>
                    <a:pt x="9513" y="888"/>
                    <a:pt x="9500" y="885"/>
                    <a:pt x="9487" y="885"/>
                  </a:cubicBezTo>
                  <a:cubicBezTo>
                    <a:pt x="9477" y="885"/>
                    <a:pt x="9467" y="887"/>
                    <a:pt x="9458" y="890"/>
                  </a:cubicBezTo>
                  <a:cubicBezTo>
                    <a:pt x="9446" y="895"/>
                    <a:pt x="9436" y="896"/>
                    <a:pt x="9429" y="896"/>
                  </a:cubicBezTo>
                  <a:cubicBezTo>
                    <a:pt x="9409" y="896"/>
                    <a:pt x="9402" y="883"/>
                    <a:pt x="9389" y="873"/>
                  </a:cubicBezTo>
                  <a:cubicBezTo>
                    <a:pt x="9376" y="864"/>
                    <a:pt x="9365" y="861"/>
                    <a:pt x="9354" y="861"/>
                  </a:cubicBezTo>
                  <a:cubicBezTo>
                    <a:pt x="9328" y="861"/>
                    <a:pt x="9305" y="877"/>
                    <a:pt x="9278" y="880"/>
                  </a:cubicBezTo>
                  <a:cubicBezTo>
                    <a:pt x="9298" y="857"/>
                    <a:pt x="9293" y="851"/>
                    <a:pt x="9280" y="851"/>
                  </a:cubicBezTo>
                  <a:cubicBezTo>
                    <a:pt x="9267" y="851"/>
                    <a:pt x="9244" y="857"/>
                    <a:pt x="9230" y="857"/>
                  </a:cubicBezTo>
                  <a:cubicBezTo>
                    <a:pt x="9225" y="857"/>
                    <a:pt x="9222" y="857"/>
                    <a:pt x="9219" y="856"/>
                  </a:cubicBezTo>
                  <a:lnTo>
                    <a:pt x="9219" y="856"/>
                  </a:lnTo>
                  <a:cubicBezTo>
                    <a:pt x="9292" y="911"/>
                    <a:pt x="9157" y="897"/>
                    <a:pt x="9139" y="921"/>
                  </a:cubicBezTo>
                  <a:cubicBezTo>
                    <a:pt x="9137" y="926"/>
                    <a:pt x="9134" y="928"/>
                    <a:pt x="9131" y="928"/>
                  </a:cubicBezTo>
                  <a:cubicBezTo>
                    <a:pt x="9123" y="928"/>
                    <a:pt x="9114" y="915"/>
                    <a:pt x="9101" y="915"/>
                  </a:cubicBezTo>
                  <a:cubicBezTo>
                    <a:pt x="9092" y="912"/>
                    <a:pt x="9083" y="911"/>
                    <a:pt x="9073" y="911"/>
                  </a:cubicBezTo>
                  <a:cubicBezTo>
                    <a:pt x="9055" y="911"/>
                    <a:pt x="9037" y="915"/>
                    <a:pt x="9018" y="915"/>
                  </a:cubicBezTo>
                  <a:cubicBezTo>
                    <a:pt x="8989" y="896"/>
                    <a:pt x="9013" y="894"/>
                    <a:pt x="9032" y="894"/>
                  </a:cubicBezTo>
                  <a:cubicBezTo>
                    <a:pt x="9038" y="894"/>
                    <a:pt x="9043" y="894"/>
                    <a:pt x="9046" y="894"/>
                  </a:cubicBezTo>
                  <a:cubicBezTo>
                    <a:pt x="9077" y="890"/>
                    <a:pt x="9108" y="886"/>
                    <a:pt x="9098" y="866"/>
                  </a:cubicBezTo>
                  <a:cubicBezTo>
                    <a:pt x="9098" y="852"/>
                    <a:pt x="9059" y="838"/>
                    <a:pt x="9083" y="821"/>
                  </a:cubicBezTo>
                  <a:lnTo>
                    <a:pt x="9083" y="821"/>
                  </a:lnTo>
                  <a:cubicBezTo>
                    <a:pt x="9097" y="823"/>
                    <a:pt x="9102" y="835"/>
                    <a:pt x="9116" y="835"/>
                  </a:cubicBezTo>
                  <a:cubicBezTo>
                    <a:pt x="9119" y="835"/>
                    <a:pt x="9124" y="834"/>
                    <a:pt x="9129" y="831"/>
                  </a:cubicBezTo>
                  <a:cubicBezTo>
                    <a:pt x="9146" y="827"/>
                    <a:pt x="9139" y="821"/>
                    <a:pt x="9139" y="811"/>
                  </a:cubicBezTo>
                  <a:cubicBezTo>
                    <a:pt x="9143" y="782"/>
                    <a:pt x="9083" y="765"/>
                    <a:pt x="9098" y="737"/>
                  </a:cubicBezTo>
                  <a:lnTo>
                    <a:pt x="9098" y="737"/>
                  </a:lnTo>
                  <a:cubicBezTo>
                    <a:pt x="9122" y="748"/>
                    <a:pt x="9146" y="748"/>
                    <a:pt x="9184" y="748"/>
                  </a:cubicBezTo>
                  <a:cubicBezTo>
                    <a:pt x="9250" y="741"/>
                    <a:pt x="9257" y="710"/>
                    <a:pt x="9292" y="692"/>
                  </a:cubicBezTo>
                  <a:cubicBezTo>
                    <a:pt x="9302" y="696"/>
                    <a:pt x="9317" y="699"/>
                    <a:pt x="9327" y="702"/>
                  </a:cubicBezTo>
                  <a:cubicBezTo>
                    <a:pt x="9337" y="706"/>
                    <a:pt x="9347" y="707"/>
                    <a:pt x="9356" y="707"/>
                  </a:cubicBezTo>
                  <a:cubicBezTo>
                    <a:pt x="9379" y="707"/>
                    <a:pt x="9398" y="699"/>
                    <a:pt x="9413" y="692"/>
                  </a:cubicBezTo>
                  <a:cubicBezTo>
                    <a:pt x="9431" y="682"/>
                    <a:pt x="9424" y="665"/>
                    <a:pt x="9389" y="661"/>
                  </a:cubicBezTo>
                  <a:cubicBezTo>
                    <a:pt x="9375" y="657"/>
                    <a:pt x="9362" y="651"/>
                    <a:pt x="9362" y="644"/>
                  </a:cubicBezTo>
                  <a:cubicBezTo>
                    <a:pt x="9384" y="640"/>
                    <a:pt x="9364" y="619"/>
                    <a:pt x="9396" y="619"/>
                  </a:cubicBezTo>
                  <a:cubicBezTo>
                    <a:pt x="9398" y="619"/>
                    <a:pt x="9400" y="619"/>
                    <a:pt x="9403" y="619"/>
                  </a:cubicBezTo>
                  <a:cubicBezTo>
                    <a:pt x="9424" y="625"/>
                    <a:pt x="9442" y="627"/>
                    <a:pt x="9457" y="627"/>
                  </a:cubicBezTo>
                  <a:cubicBezTo>
                    <a:pt x="9497" y="627"/>
                    <a:pt x="9520" y="610"/>
                    <a:pt x="9535" y="585"/>
                  </a:cubicBezTo>
                  <a:cubicBezTo>
                    <a:pt x="9512" y="585"/>
                    <a:pt x="9490" y="582"/>
                    <a:pt x="9468" y="582"/>
                  </a:cubicBezTo>
                  <a:cubicBezTo>
                    <a:pt x="9452" y="582"/>
                    <a:pt x="9436" y="584"/>
                    <a:pt x="9421" y="588"/>
                  </a:cubicBezTo>
                  <a:cubicBezTo>
                    <a:pt x="9377" y="594"/>
                    <a:pt x="9345" y="620"/>
                    <a:pt x="9294" y="620"/>
                  </a:cubicBezTo>
                  <a:cubicBezTo>
                    <a:pt x="9288" y="620"/>
                    <a:pt x="9281" y="620"/>
                    <a:pt x="9275" y="619"/>
                  </a:cubicBezTo>
                  <a:cubicBezTo>
                    <a:pt x="9264" y="612"/>
                    <a:pt x="9264" y="606"/>
                    <a:pt x="9264" y="602"/>
                  </a:cubicBezTo>
                  <a:cubicBezTo>
                    <a:pt x="9275" y="598"/>
                    <a:pt x="9288" y="592"/>
                    <a:pt x="9285" y="585"/>
                  </a:cubicBezTo>
                  <a:cubicBezTo>
                    <a:pt x="9285" y="582"/>
                    <a:pt x="9275" y="577"/>
                    <a:pt x="9263" y="577"/>
                  </a:cubicBezTo>
                  <a:cubicBezTo>
                    <a:pt x="9260" y="577"/>
                    <a:pt x="9257" y="577"/>
                    <a:pt x="9254" y="578"/>
                  </a:cubicBezTo>
                  <a:cubicBezTo>
                    <a:pt x="9237" y="582"/>
                    <a:pt x="9216" y="588"/>
                    <a:pt x="9198" y="588"/>
                  </a:cubicBezTo>
                  <a:cubicBezTo>
                    <a:pt x="9181" y="587"/>
                    <a:pt x="9167" y="586"/>
                    <a:pt x="9157" y="586"/>
                  </a:cubicBezTo>
                  <a:cubicBezTo>
                    <a:pt x="9105" y="586"/>
                    <a:pt x="9140" y="606"/>
                    <a:pt x="9160" y="627"/>
                  </a:cubicBezTo>
                  <a:cubicBezTo>
                    <a:pt x="9163" y="640"/>
                    <a:pt x="9233" y="627"/>
                    <a:pt x="9208" y="654"/>
                  </a:cubicBezTo>
                  <a:cubicBezTo>
                    <a:pt x="9192" y="654"/>
                    <a:pt x="9182" y="641"/>
                    <a:pt x="9165" y="641"/>
                  </a:cubicBezTo>
                  <a:cubicBezTo>
                    <a:pt x="9161" y="641"/>
                    <a:pt x="9156" y="642"/>
                    <a:pt x="9150" y="644"/>
                  </a:cubicBezTo>
                  <a:cubicBezTo>
                    <a:pt x="9139" y="644"/>
                    <a:pt x="9133" y="647"/>
                    <a:pt x="9125" y="647"/>
                  </a:cubicBezTo>
                  <a:cubicBezTo>
                    <a:pt x="9106" y="643"/>
                    <a:pt x="9088" y="641"/>
                    <a:pt x="9072" y="641"/>
                  </a:cubicBezTo>
                  <a:cubicBezTo>
                    <a:pt x="9021" y="641"/>
                    <a:pt x="8985" y="660"/>
                    <a:pt x="8959" y="689"/>
                  </a:cubicBezTo>
                  <a:cubicBezTo>
                    <a:pt x="8954" y="694"/>
                    <a:pt x="8948" y="696"/>
                    <a:pt x="8941" y="696"/>
                  </a:cubicBezTo>
                  <a:cubicBezTo>
                    <a:pt x="8935" y="696"/>
                    <a:pt x="8928" y="694"/>
                    <a:pt x="8921" y="692"/>
                  </a:cubicBezTo>
                  <a:lnTo>
                    <a:pt x="8907" y="692"/>
                  </a:lnTo>
                  <a:cubicBezTo>
                    <a:pt x="8900" y="689"/>
                    <a:pt x="8893" y="682"/>
                    <a:pt x="8886" y="678"/>
                  </a:cubicBezTo>
                  <a:cubicBezTo>
                    <a:pt x="8883" y="668"/>
                    <a:pt x="8883" y="657"/>
                    <a:pt x="8879" y="647"/>
                  </a:cubicBezTo>
                  <a:cubicBezTo>
                    <a:pt x="8879" y="647"/>
                    <a:pt x="8878" y="647"/>
                    <a:pt x="8877" y="647"/>
                  </a:cubicBezTo>
                  <a:cubicBezTo>
                    <a:pt x="8860" y="647"/>
                    <a:pt x="8846" y="666"/>
                    <a:pt x="8832" y="666"/>
                  </a:cubicBezTo>
                  <a:cubicBezTo>
                    <a:pt x="8825" y="666"/>
                    <a:pt x="8819" y="662"/>
                    <a:pt x="8813" y="651"/>
                  </a:cubicBezTo>
                  <a:cubicBezTo>
                    <a:pt x="8806" y="633"/>
                    <a:pt x="8830" y="619"/>
                    <a:pt x="8771" y="616"/>
                  </a:cubicBezTo>
                  <a:cubicBezTo>
                    <a:pt x="8759" y="615"/>
                    <a:pt x="8748" y="614"/>
                    <a:pt x="8737" y="614"/>
                  </a:cubicBezTo>
                  <a:cubicBezTo>
                    <a:pt x="8709" y="614"/>
                    <a:pt x="8686" y="619"/>
                    <a:pt x="8671" y="637"/>
                  </a:cubicBezTo>
                  <a:cubicBezTo>
                    <a:pt x="8755" y="644"/>
                    <a:pt x="8782" y="682"/>
                    <a:pt x="8820" y="710"/>
                  </a:cubicBezTo>
                  <a:cubicBezTo>
                    <a:pt x="8785" y="748"/>
                    <a:pt x="8709" y="765"/>
                    <a:pt x="8671" y="800"/>
                  </a:cubicBezTo>
                  <a:cubicBezTo>
                    <a:pt x="8664" y="806"/>
                    <a:pt x="8643" y="811"/>
                    <a:pt x="8654" y="821"/>
                  </a:cubicBezTo>
                  <a:cubicBezTo>
                    <a:pt x="8658" y="824"/>
                    <a:pt x="8664" y="825"/>
                    <a:pt x="8669" y="825"/>
                  </a:cubicBezTo>
                  <a:cubicBezTo>
                    <a:pt x="8681" y="825"/>
                    <a:pt x="8694" y="821"/>
                    <a:pt x="8705" y="821"/>
                  </a:cubicBezTo>
                  <a:cubicBezTo>
                    <a:pt x="8709" y="824"/>
                    <a:pt x="8709" y="827"/>
                    <a:pt x="8713" y="831"/>
                  </a:cubicBezTo>
                  <a:cubicBezTo>
                    <a:pt x="8713" y="835"/>
                    <a:pt x="8709" y="835"/>
                    <a:pt x="8709" y="838"/>
                  </a:cubicBezTo>
                  <a:cubicBezTo>
                    <a:pt x="8705" y="838"/>
                    <a:pt x="8700" y="838"/>
                    <a:pt x="8696" y="838"/>
                  </a:cubicBezTo>
                  <a:cubicBezTo>
                    <a:pt x="8613" y="838"/>
                    <a:pt x="8553" y="869"/>
                    <a:pt x="8480" y="880"/>
                  </a:cubicBezTo>
                  <a:cubicBezTo>
                    <a:pt x="8472" y="881"/>
                    <a:pt x="8464" y="882"/>
                    <a:pt x="8456" y="882"/>
                  </a:cubicBezTo>
                  <a:cubicBezTo>
                    <a:pt x="8415" y="882"/>
                    <a:pt x="8381" y="865"/>
                    <a:pt x="8340" y="865"/>
                  </a:cubicBezTo>
                  <a:cubicBezTo>
                    <a:pt x="8335" y="865"/>
                    <a:pt x="8330" y="865"/>
                    <a:pt x="8324" y="866"/>
                  </a:cubicBezTo>
                  <a:cubicBezTo>
                    <a:pt x="8322" y="865"/>
                    <a:pt x="8321" y="865"/>
                    <a:pt x="8320" y="865"/>
                  </a:cubicBezTo>
                  <a:cubicBezTo>
                    <a:pt x="8303" y="865"/>
                    <a:pt x="8310" y="883"/>
                    <a:pt x="8288" y="883"/>
                  </a:cubicBezTo>
                  <a:cubicBezTo>
                    <a:pt x="8286" y="883"/>
                    <a:pt x="8284" y="883"/>
                    <a:pt x="8282" y="883"/>
                  </a:cubicBezTo>
                  <a:cubicBezTo>
                    <a:pt x="8274" y="882"/>
                    <a:pt x="8267" y="882"/>
                    <a:pt x="8261" y="882"/>
                  </a:cubicBezTo>
                  <a:cubicBezTo>
                    <a:pt x="8223" y="882"/>
                    <a:pt x="8242" y="900"/>
                    <a:pt x="8251" y="915"/>
                  </a:cubicBezTo>
                  <a:cubicBezTo>
                    <a:pt x="8243" y="919"/>
                    <a:pt x="8236" y="921"/>
                    <a:pt x="8227" y="921"/>
                  </a:cubicBezTo>
                  <a:cubicBezTo>
                    <a:pt x="8209" y="921"/>
                    <a:pt x="8190" y="913"/>
                    <a:pt x="8171" y="913"/>
                  </a:cubicBezTo>
                  <a:cubicBezTo>
                    <a:pt x="8166" y="913"/>
                    <a:pt x="8162" y="914"/>
                    <a:pt x="8158" y="915"/>
                  </a:cubicBezTo>
                  <a:cubicBezTo>
                    <a:pt x="8105" y="911"/>
                    <a:pt x="8119" y="890"/>
                    <a:pt x="8105" y="873"/>
                  </a:cubicBezTo>
                  <a:cubicBezTo>
                    <a:pt x="8091" y="854"/>
                    <a:pt x="8069" y="848"/>
                    <a:pt x="8042" y="848"/>
                  </a:cubicBezTo>
                  <a:cubicBezTo>
                    <a:pt x="8028" y="848"/>
                    <a:pt x="8013" y="850"/>
                    <a:pt x="7998" y="852"/>
                  </a:cubicBezTo>
                  <a:cubicBezTo>
                    <a:pt x="7974" y="838"/>
                    <a:pt x="7984" y="821"/>
                    <a:pt x="7977" y="803"/>
                  </a:cubicBezTo>
                  <a:cubicBezTo>
                    <a:pt x="7984" y="796"/>
                    <a:pt x="8005" y="786"/>
                    <a:pt x="7980" y="779"/>
                  </a:cubicBezTo>
                  <a:cubicBezTo>
                    <a:pt x="7963" y="762"/>
                    <a:pt x="7948" y="742"/>
                    <a:pt x="7917" y="742"/>
                  </a:cubicBezTo>
                  <a:cubicBezTo>
                    <a:pt x="7903" y="742"/>
                    <a:pt x="7887" y="745"/>
                    <a:pt x="7866" y="755"/>
                  </a:cubicBezTo>
                  <a:cubicBezTo>
                    <a:pt x="7824" y="744"/>
                    <a:pt x="7842" y="737"/>
                    <a:pt x="7866" y="727"/>
                  </a:cubicBezTo>
                  <a:cubicBezTo>
                    <a:pt x="7918" y="707"/>
                    <a:pt x="7887" y="696"/>
                    <a:pt x="7845" y="686"/>
                  </a:cubicBezTo>
                  <a:cubicBezTo>
                    <a:pt x="7833" y="685"/>
                    <a:pt x="7820" y="684"/>
                    <a:pt x="7808" y="684"/>
                  </a:cubicBezTo>
                  <a:cubicBezTo>
                    <a:pt x="7744" y="684"/>
                    <a:pt x="7696" y="701"/>
                    <a:pt x="7675" y="731"/>
                  </a:cubicBezTo>
                  <a:cubicBezTo>
                    <a:pt x="7666" y="743"/>
                    <a:pt x="7662" y="759"/>
                    <a:pt x="7634" y="759"/>
                  </a:cubicBezTo>
                  <a:cubicBezTo>
                    <a:pt x="7632" y="759"/>
                    <a:pt x="7629" y="758"/>
                    <a:pt x="7626" y="758"/>
                  </a:cubicBezTo>
                  <a:cubicBezTo>
                    <a:pt x="7605" y="756"/>
                    <a:pt x="7585" y="756"/>
                    <a:pt x="7565" y="756"/>
                  </a:cubicBezTo>
                  <a:cubicBezTo>
                    <a:pt x="7512" y="756"/>
                    <a:pt x="7461" y="761"/>
                    <a:pt x="7411" y="769"/>
                  </a:cubicBezTo>
                  <a:cubicBezTo>
                    <a:pt x="7418" y="748"/>
                    <a:pt x="7401" y="746"/>
                    <a:pt x="7382" y="746"/>
                  </a:cubicBezTo>
                  <a:cubicBezTo>
                    <a:pt x="7376" y="746"/>
                    <a:pt x="7370" y="746"/>
                    <a:pt x="7365" y="746"/>
                  </a:cubicBezTo>
                  <a:cubicBezTo>
                    <a:pt x="7358" y="746"/>
                    <a:pt x="7351" y="746"/>
                    <a:pt x="7346" y="744"/>
                  </a:cubicBezTo>
                  <a:cubicBezTo>
                    <a:pt x="7338" y="710"/>
                    <a:pt x="7325" y="696"/>
                    <a:pt x="7291" y="696"/>
                  </a:cubicBezTo>
                  <a:cubicBezTo>
                    <a:pt x="7277" y="696"/>
                    <a:pt x="7260" y="699"/>
                    <a:pt x="7238" y="702"/>
                  </a:cubicBezTo>
                  <a:cubicBezTo>
                    <a:pt x="7210" y="686"/>
                    <a:pt x="7173" y="686"/>
                    <a:pt x="7134" y="678"/>
                  </a:cubicBezTo>
                  <a:cubicBezTo>
                    <a:pt x="7108" y="675"/>
                    <a:pt x="7082" y="670"/>
                    <a:pt x="7056" y="670"/>
                  </a:cubicBezTo>
                  <a:cubicBezTo>
                    <a:pt x="7034" y="670"/>
                    <a:pt x="7012" y="674"/>
                    <a:pt x="6992" y="686"/>
                  </a:cubicBezTo>
                  <a:cubicBezTo>
                    <a:pt x="6981" y="689"/>
                    <a:pt x="6971" y="692"/>
                    <a:pt x="6960" y="696"/>
                  </a:cubicBezTo>
                  <a:cubicBezTo>
                    <a:pt x="6958" y="696"/>
                    <a:pt x="6956" y="696"/>
                    <a:pt x="6955" y="696"/>
                  </a:cubicBezTo>
                  <a:cubicBezTo>
                    <a:pt x="6918" y="696"/>
                    <a:pt x="6889" y="719"/>
                    <a:pt x="6851" y="719"/>
                  </a:cubicBezTo>
                  <a:cubicBezTo>
                    <a:pt x="6839" y="719"/>
                    <a:pt x="6826" y="716"/>
                    <a:pt x="6811" y="710"/>
                  </a:cubicBezTo>
                  <a:cubicBezTo>
                    <a:pt x="6782" y="702"/>
                    <a:pt x="6753" y="699"/>
                    <a:pt x="6725" y="699"/>
                  </a:cubicBezTo>
                  <a:cubicBezTo>
                    <a:pt x="6681" y="699"/>
                    <a:pt x="6637" y="705"/>
                    <a:pt x="6593" y="710"/>
                  </a:cubicBezTo>
                  <a:cubicBezTo>
                    <a:pt x="6579" y="710"/>
                    <a:pt x="6579" y="717"/>
                    <a:pt x="6582" y="723"/>
                  </a:cubicBezTo>
                  <a:cubicBezTo>
                    <a:pt x="6585" y="727"/>
                    <a:pt x="6596" y="734"/>
                    <a:pt x="6603" y="734"/>
                  </a:cubicBezTo>
                  <a:cubicBezTo>
                    <a:pt x="6616" y="724"/>
                    <a:pt x="6628" y="721"/>
                    <a:pt x="6640" y="721"/>
                  </a:cubicBezTo>
                  <a:cubicBezTo>
                    <a:pt x="6664" y="721"/>
                    <a:pt x="6685" y="734"/>
                    <a:pt x="6709" y="734"/>
                  </a:cubicBezTo>
                  <a:cubicBezTo>
                    <a:pt x="6711" y="734"/>
                    <a:pt x="6713" y="734"/>
                    <a:pt x="6715" y="734"/>
                  </a:cubicBezTo>
                  <a:cubicBezTo>
                    <a:pt x="6731" y="748"/>
                    <a:pt x="6787" y="762"/>
                    <a:pt x="6756" y="776"/>
                  </a:cubicBezTo>
                  <a:cubicBezTo>
                    <a:pt x="6676" y="817"/>
                    <a:pt x="6763" y="811"/>
                    <a:pt x="6794" y="821"/>
                  </a:cubicBezTo>
                  <a:cubicBezTo>
                    <a:pt x="6798" y="827"/>
                    <a:pt x="6804" y="835"/>
                    <a:pt x="6801" y="838"/>
                  </a:cubicBezTo>
                  <a:cubicBezTo>
                    <a:pt x="6790" y="848"/>
                    <a:pt x="6777" y="859"/>
                    <a:pt x="6811" y="862"/>
                  </a:cubicBezTo>
                  <a:cubicBezTo>
                    <a:pt x="6816" y="863"/>
                    <a:pt x="6820" y="863"/>
                    <a:pt x="6824" y="863"/>
                  </a:cubicBezTo>
                  <a:cubicBezTo>
                    <a:pt x="6845" y="863"/>
                    <a:pt x="6856" y="856"/>
                    <a:pt x="6856" y="841"/>
                  </a:cubicBezTo>
                  <a:cubicBezTo>
                    <a:pt x="6856" y="835"/>
                    <a:pt x="6860" y="827"/>
                    <a:pt x="6860" y="821"/>
                  </a:cubicBezTo>
                  <a:cubicBezTo>
                    <a:pt x="6891" y="821"/>
                    <a:pt x="6919" y="821"/>
                    <a:pt x="6947" y="824"/>
                  </a:cubicBezTo>
                  <a:cubicBezTo>
                    <a:pt x="7009" y="831"/>
                    <a:pt x="7016" y="848"/>
                    <a:pt x="6971" y="869"/>
                  </a:cubicBezTo>
                  <a:cubicBezTo>
                    <a:pt x="6912" y="897"/>
                    <a:pt x="6936" y="928"/>
                    <a:pt x="6957" y="956"/>
                  </a:cubicBezTo>
                  <a:cubicBezTo>
                    <a:pt x="6974" y="970"/>
                    <a:pt x="7016" y="970"/>
                    <a:pt x="7006" y="990"/>
                  </a:cubicBezTo>
                  <a:cubicBezTo>
                    <a:pt x="6998" y="998"/>
                    <a:pt x="7006" y="1011"/>
                    <a:pt x="6978" y="1011"/>
                  </a:cubicBezTo>
                  <a:cubicBezTo>
                    <a:pt x="6973" y="1011"/>
                    <a:pt x="6968" y="1011"/>
                    <a:pt x="6963" y="1011"/>
                  </a:cubicBezTo>
                  <a:cubicBezTo>
                    <a:pt x="6913" y="1011"/>
                    <a:pt x="6904" y="1027"/>
                    <a:pt x="6933" y="1050"/>
                  </a:cubicBezTo>
                  <a:cubicBezTo>
                    <a:pt x="6953" y="1067"/>
                    <a:pt x="6935" y="1075"/>
                    <a:pt x="6914" y="1075"/>
                  </a:cubicBezTo>
                  <a:cubicBezTo>
                    <a:pt x="6910" y="1075"/>
                    <a:pt x="6906" y="1074"/>
                    <a:pt x="6902" y="1074"/>
                  </a:cubicBezTo>
                  <a:cubicBezTo>
                    <a:pt x="6886" y="1069"/>
                    <a:pt x="6871" y="1068"/>
                    <a:pt x="6857" y="1068"/>
                  </a:cubicBezTo>
                  <a:cubicBezTo>
                    <a:pt x="6826" y="1068"/>
                    <a:pt x="6797" y="1075"/>
                    <a:pt x="6766" y="1077"/>
                  </a:cubicBezTo>
                  <a:cubicBezTo>
                    <a:pt x="6763" y="1077"/>
                    <a:pt x="6763" y="1074"/>
                    <a:pt x="6763" y="1074"/>
                  </a:cubicBezTo>
                  <a:cubicBezTo>
                    <a:pt x="6742" y="1050"/>
                    <a:pt x="6731" y="1029"/>
                    <a:pt x="6773" y="1005"/>
                  </a:cubicBezTo>
                  <a:cubicBezTo>
                    <a:pt x="6784" y="1001"/>
                    <a:pt x="6787" y="990"/>
                    <a:pt x="6780" y="984"/>
                  </a:cubicBezTo>
                  <a:cubicBezTo>
                    <a:pt x="6766" y="973"/>
                    <a:pt x="6749" y="973"/>
                    <a:pt x="6728" y="973"/>
                  </a:cubicBezTo>
                  <a:cubicBezTo>
                    <a:pt x="6715" y="973"/>
                    <a:pt x="6706" y="981"/>
                    <a:pt x="6694" y="981"/>
                  </a:cubicBezTo>
                  <a:cubicBezTo>
                    <a:pt x="6690" y="981"/>
                    <a:pt x="6685" y="980"/>
                    <a:pt x="6680" y="977"/>
                  </a:cubicBezTo>
                  <a:cubicBezTo>
                    <a:pt x="6686" y="963"/>
                    <a:pt x="6742" y="966"/>
                    <a:pt x="6731" y="949"/>
                  </a:cubicBezTo>
                  <a:cubicBezTo>
                    <a:pt x="6725" y="936"/>
                    <a:pt x="6704" y="921"/>
                    <a:pt x="6676" y="921"/>
                  </a:cubicBezTo>
                  <a:cubicBezTo>
                    <a:pt x="6672" y="922"/>
                    <a:pt x="6668" y="922"/>
                    <a:pt x="6665" y="922"/>
                  </a:cubicBezTo>
                  <a:cubicBezTo>
                    <a:pt x="6612" y="922"/>
                    <a:pt x="6620" y="899"/>
                    <a:pt x="6617" y="880"/>
                  </a:cubicBezTo>
                  <a:lnTo>
                    <a:pt x="6617" y="856"/>
                  </a:lnTo>
                  <a:cubicBezTo>
                    <a:pt x="6631" y="831"/>
                    <a:pt x="6585" y="814"/>
                    <a:pt x="6596" y="790"/>
                  </a:cubicBezTo>
                  <a:cubicBezTo>
                    <a:pt x="6600" y="783"/>
                    <a:pt x="6591" y="780"/>
                    <a:pt x="6582" y="780"/>
                  </a:cubicBezTo>
                  <a:cubicBezTo>
                    <a:pt x="6572" y="780"/>
                    <a:pt x="6561" y="782"/>
                    <a:pt x="6558" y="786"/>
                  </a:cubicBezTo>
                  <a:cubicBezTo>
                    <a:pt x="6543" y="797"/>
                    <a:pt x="6530" y="805"/>
                    <a:pt x="6516" y="805"/>
                  </a:cubicBezTo>
                  <a:cubicBezTo>
                    <a:pt x="6504" y="805"/>
                    <a:pt x="6491" y="800"/>
                    <a:pt x="6475" y="790"/>
                  </a:cubicBezTo>
                  <a:cubicBezTo>
                    <a:pt x="6468" y="786"/>
                    <a:pt x="6453" y="784"/>
                    <a:pt x="6438" y="784"/>
                  </a:cubicBezTo>
                  <a:cubicBezTo>
                    <a:pt x="6420" y="784"/>
                    <a:pt x="6401" y="787"/>
                    <a:pt x="6391" y="796"/>
                  </a:cubicBezTo>
                  <a:cubicBezTo>
                    <a:pt x="6377" y="817"/>
                    <a:pt x="6416" y="817"/>
                    <a:pt x="6440" y="824"/>
                  </a:cubicBezTo>
                  <a:cubicBezTo>
                    <a:pt x="6444" y="824"/>
                    <a:pt x="6451" y="827"/>
                    <a:pt x="6454" y="827"/>
                  </a:cubicBezTo>
                  <a:cubicBezTo>
                    <a:pt x="6423" y="838"/>
                    <a:pt x="6451" y="845"/>
                    <a:pt x="6457" y="852"/>
                  </a:cubicBezTo>
                  <a:cubicBezTo>
                    <a:pt x="6419" y="873"/>
                    <a:pt x="6361" y="876"/>
                    <a:pt x="6357" y="904"/>
                  </a:cubicBezTo>
                  <a:cubicBezTo>
                    <a:pt x="6294" y="901"/>
                    <a:pt x="6326" y="869"/>
                    <a:pt x="6305" y="852"/>
                  </a:cubicBezTo>
                  <a:lnTo>
                    <a:pt x="6305" y="852"/>
                  </a:lnTo>
                  <a:cubicBezTo>
                    <a:pt x="6282" y="859"/>
                    <a:pt x="6299" y="880"/>
                    <a:pt x="6264" y="880"/>
                  </a:cubicBezTo>
                  <a:cubicBezTo>
                    <a:pt x="6262" y="880"/>
                    <a:pt x="6259" y="880"/>
                    <a:pt x="6257" y="880"/>
                  </a:cubicBezTo>
                  <a:cubicBezTo>
                    <a:pt x="6284" y="848"/>
                    <a:pt x="6246" y="845"/>
                    <a:pt x="6201" y="845"/>
                  </a:cubicBezTo>
                  <a:cubicBezTo>
                    <a:pt x="6142" y="845"/>
                    <a:pt x="6090" y="856"/>
                    <a:pt x="6058" y="880"/>
                  </a:cubicBezTo>
                  <a:cubicBezTo>
                    <a:pt x="6045" y="892"/>
                    <a:pt x="6029" y="898"/>
                    <a:pt x="6013" y="898"/>
                  </a:cubicBezTo>
                  <a:cubicBezTo>
                    <a:pt x="6001" y="898"/>
                    <a:pt x="5989" y="894"/>
                    <a:pt x="5978" y="886"/>
                  </a:cubicBezTo>
                  <a:cubicBezTo>
                    <a:pt x="5960" y="875"/>
                    <a:pt x="5940" y="869"/>
                    <a:pt x="5916" y="869"/>
                  </a:cubicBezTo>
                  <a:cubicBezTo>
                    <a:pt x="5904" y="869"/>
                    <a:pt x="5891" y="871"/>
                    <a:pt x="5878" y="873"/>
                  </a:cubicBezTo>
                  <a:cubicBezTo>
                    <a:pt x="5873" y="874"/>
                    <a:pt x="5868" y="874"/>
                    <a:pt x="5864" y="874"/>
                  </a:cubicBezTo>
                  <a:cubicBezTo>
                    <a:pt x="5823" y="874"/>
                    <a:pt x="5824" y="847"/>
                    <a:pt x="5802" y="841"/>
                  </a:cubicBezTo>
                  <a:cubicBezTo>
                    <a:pt x="5784" y="835"/>
                    <a:pt x="5805" y="817"/>
                    <a:pt x="5829" y="814"/>
                  </a:cubicBezTo>
                  <a:cubicBezTo>
                    <a:pt x="5854" y="806"/>
                    <a:pt x="5882" y="800"/>
                    <a:pt x="5857" y="786"/>
                  </a:cubicBezTo>
                  <a:cubicBezTo>
                    <a:pt x="5847" y="781"/>
                    <a:pt x="5835" y="778"/>
                    <a:pt x="5824" y="778"/>
                  </a:cubicBezTo>
                  <a:cubicBezTo>
                    <a:pt x="5813" y="778"/>
                    <a:pt x="5802" y="781"/>
                    <a:pt x="5791" y="786"/>
                  </a:cubicBezTo>
                  <a:cubicBezTo>
                    <a:pt x="5757" y="803"/>
                    <a:pt x="5698" y="814"/>
                    <a:pt x="5715" y="848"/>
                  </a:cubicBezTo>
                  <a:cubicBezTo>
                    <a:pt x="5719" y="852"/>
                    <a:pt x="5719" y="862"/>
                    <a:pt x="5705" y="862"/>
                  </a:cubicBezTo>
                  <a:cubicBezTo>
                    <a:pt x="5695" y="862"/>
                    <a:pt x="5677" y="859"/>
                    <a:pt x="5680" y="856"/>
                  </a:cubicBezTo>
                  <a:cubicBezTo>
                    <a:pt x="5687" y="838"/>
                    <a:pt x="5645" y="821"/>
                    <a:pt x="5684" y="803"/>
                  </a:cubicBezTo>
                  <a:cubicBezTo>
                    <a:pt x="5695" y="800"/>
                    <a:pt x="5701" y="796"/>
                    <a:pt x="5690" y="793"/>
                  </a:cubicBezTo>
                  <a:cubicBezTo>
                    <a:pt x="5673" y="788"/>
                    <a:pt x="5654" y="786"/>
                    <a:pt x="5635" y="786"/>
                  </a:cubicBezTo>
                  <a:cubicBezTo>
                    <a:pt x="5616" y="786"/>
                    <a:pt x="5597" y="788"/>
                    <a:pt x="5580" y="790"/>
                  </a:cubicBezTo>
                  <a:cubicBezTo>
                    <a:pt x="5549" y="793"/>
                    <a:pt x="5552" y="806"/>
                    <a:pt x="5559" y="821"/>
                  </a:cubicBezTo>
                  <a:cubicBezTo>
                    <a:pt x="5562" y="835"/>
                    <a:pt x="5576" y="859"/>
                    <a:pt x="5541" y="859"/>
                  </a:cubicBezTo>
                  <a:cubicBezTo>
                    <a:pt x="5490" y="859"/>
                    <a:pt x="5455" y="876"/>
                    <a:pt x="5406" y="876"/>
                  </a:cubicBezTo>
                  <a:cubicBezTo>
                    <a:pt x="5402" y="877"/>
                    <a:pt x="5397" y="877"/>
                    <a:pt x="5392" y="877"/>
                  </a:cubicBezTo>
                  <a:cubicBezTo>
                    <a:pt x="5349" y="877"/>
                    <a:pt x="5310" y="863"/>
                    <a:pt x="5323" y="838"/>
                  </a:cubicBezTo>
                  <a:cubicBezTo>
                    <a:pt x="5344" y="786"/>
                    <a:pt x="5282" y="776"/>
                    <a:pt x="5222" y="762"/>
                  </a:cubicBezTo>
                  <a:cubicBezTo>
                    <a:pt x="5205" y="762"/>
                    <a:pt x="5202" y="750"/>
                    <a:pt x="5184" y="750"/>
                  </a:cubicBezTo>
                  <a:cubicBezTo>
                    <a:pt x="5180" y="750"/>
                    <a:pt x="5176" y="750"/>
                    <a:pt x="5170" y="752"/>
                  </a:cubicBezTo>
                  <a:cubicBezTo>
                    <a:pt x="5195" y="772"/>
                    <a:pt x="5163" y="782"/>
                    <a:pt x="5143" y="796"/>
                  </a:cubicBezTo>
                  <a:cubicBezTo>
                    <a:pt x="5098" y="787"/>
                    <a:pt x="5053" y="777"/>
                    <a:pt x="5010" y="777"/>
                  </a:cubicBezTo>
                  <a:cubicBezTo>
                    <a:pt x="4975" y="777"/>
                    <a:pt x="4942" y="783"/>
                    <a:pt x="4910" y="800"/>
                  </a:cubicBezTo>
                  <a:cubicBezTo>
                    <a:pt x="4904" y="803"/>
                    <a:pt x="4895" y="804"/>
                    <a:pt x="4888" y="804"/>
                  </a:cubicBezTo>
                  <a:cubicBezTo>
                    <a:pt x="4878" y="804"/>
                    <a:pt x="4869" y="802"/>
                    <a:pt x="4865" y="796"/>
                  </a:cubicBezTo>
                  <a:cubicBezTo>
                    <a:pt x="4827" y="752"/>
                    <a:pt x="4726" y="752"/>
                    <a:pt x="4657" y="717"/>
                  </a:cubicBezTo>
                  <a:lnTo>
                    <a:pt x="4657" y="717"/>
                  </a:lnTo>
                  <a:cubicBezTo>
                    <a:pt x="4667" y="752"/>
                    <a:pt x="4737" y="765"/>
                    <a:pt x="4695" y="796"/>
                  </a:cubicBezTo>
                  <a:cubicBezTo>
                    <a:pt x="4683" y="794"/>
                    <a:pt x="4686" y="774"/>
                    <a:pt x="4672" y="774"/>
                  </a:cubicBezTo>
                  <a:cubicBezTo>
                    <a:pt x="4665" y="774"/>
                    <a:pt x="4656" y="778"/>
                    <a:pt x="4640" y="790"/>
                  </a:cubicBezTo>
                  <a:cubicBezTo>
                    <a:pt x="4601" y="817"/>
                    <a:pt x="4525" y="838"/>
                    <a:pt x="4459" y="845"/>
                  </a:cubicBezTo>
                  <a:cubicBezTo>
                    <a:pt x="4379" y="848"/>
                    <a:pt x="4386" y="862"/>
                    <a:pt x="4411" y="890"/>
                  </a:cubicBezTo>
                  <a:cubicBezTo>
                    <a:pt x="4405" y="889"/>
                    <a:pt x="4400" y="889"/>
                    <a:pt x="4396" y="889"/>
                  </a:cubicBezTo>
                  <a:cubicBezTo>
                    <a:pt x="4344" y="889"/>
                    <a:pt x="4335" y="906"/>
                    <a:pt x="4313" y="936"/>
                  </a:cubicBezTo>
                  <a:cubicBezTo>
                    <a:pt x="4286" y="970"/>
                    <a:pt x="4345" y="977"/>
                    <a:pt x="4362" y="994"/>
                  </a:cubicBezTo>
                  <a:cubicBezTo>
                    <a:pt x="4372" y="1008"/>
                    <a:pt x="4398" y="1016"/>
                    <a:pt x="4427" y="1016"/>
                  </a:cubicBezTo>
                  <a:cubicBezTo>
                    <a:pt x="4440" y="1016"/>
                    <a:pt x="4454" y="1015"/>
                    <a:pt x="4466" y="1011"/>
                  </a:cubicBezTo>
                  <a:cubicBezTo>
                    <a:pt x="4482" y="1009"/>
                    <a:pt x="4495" y="1007"/>
                    <a:pt x="4505" y="1007"/>
                  </a:cubicBezTo>
                  <a:cubicBezTo>
                    <a:pt x="4545" y="1007"/>
                    <a:pt x="4556" y="1025"/>
                    <a:pt x="4556" y="1050"/>
                  </a:cubicBezTo>
                  <a:cubicBezTo>
                    <a:pt x="4544" y="1062"/>
                    <a:pt x="4529" y="1066"/>
                    <a:pt x="4513" y="1066"/>
                  </a:cubicBezTo>
                  <a:cubicBezTo>
                    <a:pt x="4497" y="1066"/>
                    <a:pt x="4482" y="1062"/>
                    <a:pt x="4470" y="1056"/>
                  </a:cubicBezTo>
                  <a:cubicBezTo>
                    <a:pt x="4436" y="1041"/>
                    <a:pt x="4404" y="1029"/>
                    <a:pt x="4370" y="1029"/>
                  </a:cubicBezTo>
                  <a:cubicBezTo>
                    <a:pt x="4348" y="1029"/>
                    <a:pt x="4325" y="1034"/>
                    <a:pt x="4300" y="1046"/>
                  </a:cubicBezTo>
                  <a:cubicBezTo>
                    <a:pt x="4298" y="1047"/>
                    <a:pt x="4296" y="1048"/>
                    <a:pt x="4294" y="1048"/>
                  </a:cubicBezTo>
                  <a:cubicBezTo>
                    <a:pt x="4289" y="1048"/>
                    <a:pt x="4283" y="1046"/>
                    <a:pt x="4279" y="1046"/>
                  </a:cubicBezTo>
                  <a:cubicBezTo>
                    <a:pt x="4273" y="1045"/>
                    <a:pt x="4261" y="1044"/>
                    <a:pt x="4245" y="1044"/>
                  </a:cubicBezTo>
                  <a:cubicBezTo>
                    <a:pt x="4176" y="1044"/>
                    <a:pt x="4035" y="1054"/>
                    <a:pt x="4004" y="1060"/>
                  </a:cubicBezTo>
                  <a:cubicBezTo>
                    <a:pt x="4001" y="1064"/>
                    <a:pt x="3998" y="1067"/>
                    <a:pt x="3994" y="1067"/>
                  </a:cubicBezTo>
                  <a:cubicBezTo>
                    <a:pt x="4050" y="1074"/>
                    <a:pt x="4046" y="1095"/>
                    <a:pt x="4046" y="1115"/>
                  </a:cubicBezTo>
                  <a:cubicBezTo>
                    <a:pt x="4050" y="1123"/>
                    <a:pt x="4057" y="1126"/>
                    <a:pt x="4071" y="1126"/>
                  </a:cubicBezTo>
                  <a:lnTo>
                    <a:pt x="4119" y="1126"/>
                  </a:lnTo>
                  <a:cubicBezTo>
                    <a:pt x="4146" y="1132"/>
                    <a:pt x="4173" y="1134"/>
                    <a:pt x="4200" y="1134"/>
                  </a:cubicBezTo>
                  <a:cubicBezTo>
                    <a:pt x="4239" y="1134"/>
                    <a:pt x="4277" y="1129"/>
                    <a:pt x="4313" y="1119"/>
                  </a:cubicBezTo>
                  <a:cubicBezTo>
                    <a:pt x="4324" y="1115"/>
                    <a:pt x="4342" y="1119"/>
                    <a:pt x="4337" y="1109"/>
                  </a:cubicBezTo>
                  <a:cubicBezTo>
                    <a:pt x="4337" y="1101"/>
                    <a:pt x="4330" y="1095"/>
                    <a:pt x="4320" y="1095"/>
                  </a:cubicBezTo>
                  <a:cubicBezTo>
                    <a:pt x="4316" y="1095"/>
                    <a:pt x="4311" y="1096"/>
                    <a:pt x="4307" y="1098"/>
                  </a:cubicBezTo>
                  <a:cubicBezTo>
                    <a:pt x="4294" y="1102"/>
                    <a:pt x="4285" y="1103"/>
                    <a:pt x="4280" y="1103"/>
                  </a:cubicBezTo>
                  <a:cubicBezTo>
                    <a:pt x="4267" y="1103"/>
                    <a:pt x="4277" y="1092"/>
                    <a:pt x="4282" y="1085"/>
                  </a:cubicBezTo>
                  <a:cubicBezTo>
                    <a:pt x="4292" y="1081"/>
                    <a:pt x="4303" y="1077"/>
                    <a:pt x="4313" y="1074"/>
                  </a:cubicBezTo>
                  <a:cubicBezTo>
                    <a:pt x="4319" y="1073"/>
                    <a:pt x="4325" y="1072"/>
                    <a:pt x="4330" y="1072"/>
                  </a:cubicBezTo>
                  <a:cubicBezTo>
                    <a:pt x="4354" y="1072"/>
                    <a:pt x="4373" y="1082"/>
                    <a:pt x="4393" y="1085"/>
                  </a:cubicBezTo>
                  <a:cubicBezTo>
                    <a:pt x="4390" y="1109"/>
                    <a:pt x="4342" y="1140"/>
                    <a:pt x="4441" y="1140"/>
                  </a:cubicBezTo>
                  <a:cubicBezTo>
                    <a:pt x="4466" y="1140"/>
                    <a:pt x="4462" y="1165"/>
                    <a:pt x="4446" y="1165"/>
                  </a:cubicBezTo>
                  <a:cubicBezTo>
                    <a:pt x="4358" y="1171"/>
                    <a:pt x="4383" y="1202"/>
                    <a:pt x="4393" y="1227"/>
                  </a:cubicBezTo>
                  <a:cubicBezTo>
                    <a:pt x="4381" y="1231"/>
                    <a:pt x="4370" y="1233"/>
                    <a:pt x="4360" y="1233"/>
                  </a:cubicBezTo>
                  <a:cubicBezTo>
                    <a:pt x="4344" y="1233"/>
                    <a:pt x="4329" y="1228"/>
                    <a:pt x="4317" y="1219"/>
                  </a:cubicBezTo>
                  <a:cubicBezTo>
                    <a:pt x="4304" y="1211"/>
                    <a:pt x="4292" y="1206"/>
                    <a:pt x="4279" y="1206"/>
                  </a:cubicBezTo>
                  <a:cubicBezTo>
                    <a:pt x="4267" y="1206"/>
                    <a:pt x="4254" y="1211"/>
                    <a:pt x="4244" y="1219"/>
                  </a:cubicBezTo>
                  <a:cubicBezTo>
                    <a:pt x="4220" y="1237"/>
                    <a:pt x="4244" y="1244"/>
                    <a:pt x="4272" y="1248"/>
                  </a:cubicBezTo>
                  <a:cubicBezTo>
                    <a:pt x="4289" y="1251"/>
                    <a:pt x="4321" y="1258"/>
                    <a:pt x="4303" y="1269"/>
                  </a:cubicBezTo>
                  <a:cubicBezTo>
                    <a:pt x="4262" y="1289"/>
                    <a:pt x="4331" y="1296"/>
                    <a:pt x="4317" y="1317"/>
                  </a:cubicBezTo>
                  <a:cubicBezTo>
                    <a:pt x="4303" y="1314"/>
                    <a:pt x="4293" y="1312"/>
                    <a:pt x="4285" y="1312"/>
                  </a:cubicBezTo>
                  <a:cubicBezTo>
                    <a:pt x="4259" y="1312"/>
                    <a:pt x="4261" y="1328"/>
                    <a:pt x="4258" y="1344"/>
                  </a:cubicBezTo>
                  <a:cubicBezTo>
                    <a:pt x="4258" y="1362"/>
                    <a:pt x="4282" y="1369"/>
                    <a:pt x="4310" y="1376"/>
                  </a:cubicBezTo>
                  <a:cubicBezTo>
                    <a:pt x="4337" y="1386"/>
                    <a:pt x="4337" y="1400"/>
                    <a:pt x="4331" y="1418"/>
                  </a:cubicBezTo>
                  <a:cubicBezTo>
                    <a:pt x="4329" y="1418"/>
                    <a:pt x="4328" y="1418"/>
                    <a:pt x="4326" y="1418"/>
                  </a:cubicBezTo>
                  <a:cubicBezTo>
                    <a:pt x="4301" y="1418"/>
                    <a:pt x="4291" y="1397"/>
                    <a:pt x="4268" y="1397"/>
                  </a:cubicBezTo>
                  <a:cubicBezTo>
                    <a:pt x="4263" y="1397"/>
                    <a:pt x="4257" y="1398"/>
                    <a:pt x="4251" y="1400"/>
                  </a:cubicBezTo>
                  <a:cubicBezTo>
                    <a:pt x="4242" y="1399"/>
                    <a:pt x="4232" y="1398"/>
                    <a:pt x="4223" y="1398"/>
                  </a:cubicBezTo>
                  <a:cubicBezTo>
                    <a:pt x="4211" y="1398"/>
                    <a:pt x="4199" y="1399"/>
                    <a:pt x="4187" y="1399"/>
                  </a:cubicBezTo>
                  <a:cubicBezTo>
                    <a:pt x="4169" y="1399"/>
                    <a:pt x="4152" y="1397"/>
                    <a:pt x="4137" y="1389"/>
                  </a:cubicBezTo>
                  <a:cubicBezTo>
                    <a:pt x="4103" y="1385"/>
                    <a:pt x="4070" y="1379"/>
                    <a:pt x="4036" y="1379"/>
                  </a:cubicBezTo>
                  <a:cubicBezTo>
                    <a:pt x="4018" y="1379"/>
                    <a:pt x="3999" y="1381"/>
                    <a:pt x="3980" y="1386"/>
                  </a:cubicBezTo>
                  <a:cubicBezTo>
                    <a:pt x="3977" y="1386"/>
                    <a:pt x="3973" y="1386"/>
                    <a:pt x="3973" y="1389"/>
                  </a:cubicBezTo>
                  <a:lnTo>
                    <a:pt x="3956" y="1389"/>
                  </a:lnTo>
                  <a:cubicBezTo>
                    <a:pt x="3952" y="1361"/>
                    <a:pt x="3940" y="1352"/>
                    <a:pt x="3924" y="1352"/>
                  </a:cubicBezTo>
                  <a:cubicBezTo>
                    <a:pt x="3897" y="1352"/>
                    <a:pt x="3859" y="1376"/>
                    <a:pt x="3831" y="1376"/>
                  </a:cubicBezTo>
                  <a:cubicBezTo>
                    <a:pt x="3829" y="1376"/>
                    <a:pt x="3826" y="1376"/>
                    <a:pt x="3824" y="1376"/>
                  </a:cubicBezTo>
                  <a:cubicBezTo>
                    <a:pt x="3822" y="1376"/>
                    <a:pt x="3819" y="1375"/>
                    <a:pt x="3817" y="1375"/>
                  </a:cubicBezTo>
                  <a:cubicBezTo>
                    <a:pt x="3797" y="1375"/>
                    <a:pt x="3786" y="1387"/>
                    <a:pt x="3783" y="1400"/>
                  </a:cubicBezTo>
                  <a:cubicBezTo>
                    <a:pt x="3775" y="1418"/>
                    <a:pt x="3804" y="1421"/>
                    <a:pt x="3824" y="1424"/>
                  </a:cubicBezTo>
                  <a:cubicBezTo>
                    <a:pt x="3842" y="1431"/>
                    <a:pt x="3879" y="1421"/>
                    <a:pt x="3887" y="1445"/>
                  </a:cubicBezTo>
                  <a:cubicBezTo>
                    <a:pt x="3852" y="1442"/>
                    <a:pt x="3818" y="1439"/>
                    <a:pt x="3785" y="1439"/>
                  </a:cubicBezTo>
                  <a:cubicBezTo>
                    <a:pt x="3752" y="1439"/>
                    <a:pt x="3720" y="1442"/>
                    <a:pt x="3689" y="1448"/>
                  </a:cubicBezTo>
                  <a:cubicBezTo>
                    <a:pt x="3677" y="1450"/>
                    <a:pt x="3667" y="1451"/>
                    <a:pt x="3656" y="1451"/>
                  </a:cubicBezTo>
                  <a:cubicBezTo>
                    <a:pt x="3628" y="1451"/>
                    <a:pt x="3603" y="1445"/>
                    <a:pt x="3578" y="1435"/>
                  </a:cubicBezTo>
                  <a:cubicBezTo>
                    <a:pt x="3564" y="1431"/>
                    <a:pt x="3550" y="1428"/>
                    <a:pt x="3536" y="1424"/>
                  </a:cubicBezTo>
                  <a:cubicBezTo>
                    <a:pt x="3460" y="1445"/>
                    <a:pt x="3384" y="1463"/>
                    <a:pt x="3307" y="1483"/>
                  </a:cubicBezTo>
                  <a:cubicBezTo>
                    <a:pt x="3287" y="1490"/>
                    <a:pt x="3280" y="1501"/>
                    <a:pt x="3307" y="1511"/>
                  </a:cubicBezTo>
                  <a:cubicBezTo>
                    <a:pt x="3325" y="1518"/>
                    <a:pt x="3346" y="1525"/>
                    <a:pt x="3349" y="1539"/>
                  </a:cubicBezTo>
                  <a:cubicBezTo>
                    <a:pt x="3333" y="1546"/>
                    <a:pt x="3321" y="1549"/>
                    <a:pt x="3311" y="1549"/>
                  </a:cubicBezTo>
                  <a:cubicBezTo>
                    <a:pt x="3289" y="1549"/>
                    <a:pt x="3278" y="1537"/>
                    <a:pt x="3266" y="1525"/>
                  </a:cubicBezTo>
                  <a:cubicBezTo>
                    <a:pt x="3266" y="1522"/>
                    <a:pt x="3262" y="1522"/>
                    <a:pt x="3259" y="1518"/>
                  </a:cubicBezTo>
                  <a:cubicBezTo>
                    <a:pt x="3221" y="1498"/>
                    <a:pt x="3224" y="1480"/>
                    <a:pt x="3272" y="1466"/>
                  </a:cubicBezTo>
                  <a:cubicBezTo>
                    <a:pt x="3293" y="1463"/>
                    <a:pt x="3307" y="1452"/>
                    <a:pt x="3297" y="1438"/>
                  </a:cubicBezTo>
                  <a:cubicBezTo>
                    <a:pt x="3290" y="1431"/>
                    <a:pt x="3272" y="1428"/>
                    <a:pt x="3255" y="1428"/>
                  </a:cubicBezTo>
                  <a:cubicBezTo>
                    <a:pt x="3186" y="1435"/>
                    <a:pt x="3117" y="1438"/>
                    <a:pt x="3051" y="1448"/>
                  </a:cubicBezTo>
                  <a:cubicBezTo>
                    <a:pt x="3019" y="1452"/>
                    <a:pt x="3019" y="1466"/>
                    <a:pt x="3009" y="1477"/>
                  </a:cubicBezTo>
                  <a:cubicBezTo>
                    <a:pt x="2995" y="1493"/>
                    <a:pt x="3030" y="1487"/>
                    <a:pt x="3040" y="1490"/>
                  </a:cubicBezTo>
                  <a:cubicBezTo>
                    <a:pt x="3061" y="1501"/>
                    <a:pt x="3061" y="1501"/>
                    <a:pt x="3019" y="1511"/>
                  </a:cubicBezTo>
                  <a:cubicBezTo>
                    <a:pt x="2995" y="1514"/>
                    <a:pt x="2995" y="1536"/>
                    <a:pt x="2966" y="1536"/>
                  </a:cubicBezTo>
                  <a:cubicBezTo>
                    <a:pt x="2963" y="1536"/>
                    <a:pt x="2958" y="1536"/>
                    <a:pt x="2953" y="1535"/>
                  </a:cubicBezTo>
                  <a:lnTo>
                    <a:pt x="2950" y="1535"/>
                  </a:lnTo>
                  <a:cubicBezTo>
                    <a:pt x="2950" y="1506"/>
                    <a:pt x="2926" y="1486"/>
                    <a:pt x="2869" y="1486"/>
                  </a:cubicBezTo>
                  <a:cubicBezTo>
                    <a:pt x="2865" y="1486"/>
                    <a:pt x="2861" y="1487"/>
                    <a:pt x="2856" y="1487"/>
                  </a:cubicBezTo>
                  <a:cubicBezTo>
                    <a:pt x="2838" y="1492"/>
                    <a:pt x="2820" y="1493"/>
                    <a:pt x="2802" y="1493"/>
                  </a:cubicBezTo>
                  <a:cubicBezTo>
                    <a:pt x="2781" y="1493"/>
                    <a:pt x="2759" y="1492"/>
                    <a:pt x="2739" y="1492"/>
                  </a:cubicBezTo>
                  <a:cubicBezTo>
                    <a:pt x="2728" y="1492"/>
                    <a:pt x="2717" y="1492"/>
                    <a:pt x="2707" y="1493"/>
                  </a:cubicBezTo>
                  <a:lnTo>
                    <a:pt x="2707" y="1487"/>
                  </a:lnTo>
                  <a:cubicBezTo>
                    <a:pt x="2755" y="1477"/>
                    <a:pt x="2787" y="1459"/>
                    <a:pt x="2797" y="1431"/>
                  </a:cubicBezTo>
                  <a:lnTo>
                    <a:pt x="2797" y="1431"/>
                  </a:lnTo>
                  <a:cubicBezTo>
                    <a:pt x="2755" y="1442"/>
                    <a:pt x="2718" y="1442"/>
                    <a:pt x="2676" y="1442"/>
                  </a:cubicBezTo>
                  <a:cubicBezTo>
                    <a:pt x="2657" y="1432"/>
                    <a:pt x="2636" y="1425"/>
                    <a:pt x="2614" y="1425"/>
                  </a:cubicBezTo>
                  <a:cubicBezTo>
                    <a:pt x="2603" y="1425"/>
                    <a:pt x="2593" y="1427"/>
                    <a:pt x="2582" y="1431"/>
                  </a:cubicBezTo>
                  <a:cubicBezTo>
                    <a:pt x="2550" y="1445"/>
                    <a:pt x="2517" y="1450"/>
                    <a:pt x="2482" y="1450"/>
                  </a:cubicBezTo>
                  <a:cubicBezTo>
                    <a:pt x="2472" y="1450"/>
                    <a:pt x="2461" y="1449"/>
                    <a:pt x="2451" y="1448"/>
                  </a:cubicBezTo>
                  <a:cubicBezTo>
                    <a:pt x="2412" y="1448"/>
                    <a:pt x="2401" y="1459"/>
                    <a:pt x="2419" y="1477"/>
                  </a:cubicBezTo>
                  <a:cubicBezTo>
                    <a:pt x="2395" y="1483"/>
                    <a:pt x="2360" y="1483"/>
                    <a:pt x="2350" y="1501"/>
                  </a:cubicBezTo>
                  <a:cubicBezTo>
                    <a:pt x="2339" y="1500"/>
                    <a:pt x="2328" y="1499"/>
                    <a:pt x="2318" y="1499"/>
                  </a:cubicBezTo>
                  <a:cubicBezTo>
                    <a:pt x="2239" y="1499"/>
                    <a:pt x="2184" y="1534"/>
                    <a:pt x="2114" y="1549"/>
                  </a:cubicBezTo>
                  <a:cubicBezTo>
                    <a:pt x="2097" y="1553"/>
                    <a:pt x="2083" y="1560"/>
                    <a:pt x="2058" y="1560"/>
                  </a:cubicBezTo>
                  <a:cubicBezTo>
                    <a:pt x="2046" y="1584"/>
                    <a:pt x="2024" y="1607"/>
                    <a:pt x="1985" y="1607"/>
                  </a:cubicBezTo>
                  <a:cubicBezTo>
                    <a:pt x="1979" y="1607"/>
                    <a:pt x="1972" y="1606"/>
                    <a:pt x="1964" y="1605"/>
                  </a:cubicBezTo>
                  <a:cubicBezTo>
                    <a:pt x="1951" y="1603"/>
                    <a:pt x="1941" y="1602"/>
                    <a:pt x="1933" y="1602"/>
                  </a:cubicBezTo>
                  <a:cubicBezTo>
                    <a:pt x="1897" y="1602"/>
                    <a:pt x="1901" y="1619"/>
                    <a:pt x="1895" y="1636"/>
                  </a:cubicBezTo>
                  <a:cubicBezTo>
                    <a:pt x="1892" y="1643"/>
                    <a:pt x="1892" y="1650"/>
                    <a:pt x="1885" y="1657"/>
                  </a:cubicBezTo>
                  <a:cubicBezTo>
                    <a:pt x="1881" y="1664"/>
                    <a:pt x="1847" y="1664"/>
                    <a:pt x="1868" y="1674"/>
                  </a:cubicBezTo>
                  <a:cubicBezTo>
                    <a:pt x="1879" y="1680"/>
                    <a:pt x="1899" y="1693"/>
                    <a:pt x="1910" y="1693"/>
                  </a:cubicBezTo>
                  <a:cubicBezTo>
                    <a:pt x="1913" y="1693"/>
                    <a:pt x="1914" y="1693"/>
                    <a:pt x="1916" y="1692"/>
                  </a:cubicBezTo>
                  <a:cubicBezTo>
                    <a:pt x="1938" y="1681"/>
                    <a:pt x="1960" y="1678"/>
                    <a:pt x="1982" y="1678"/>
                  </a:cubicBezTo>
                  <a:cubicBezTo>
                    <a:pt x="2009" y="1678"/>
                    <a:pt x="2036" y="1682"/>
                    <a:pt x="2063" y="1682"/>
                  </a:cubicBezTo>
                  <a:cubicBezTo>
                    <a:pt x="2072" y="1682"/>
                    <a:pt x="2081" y="1682"/>
                    <a:pt x="2089" y="1681"/>
                  </a:cubicBezTo>
                  <a:cubicBezTo>
                    <a:pt x="2106" y="1679"/>
                    <a:pt x="2123" y="1679"/>
                    <a:pt x="2140" y="1679"/>
                  </a:cubicBezTo>
                  <a:cubicBezTo>
                    <a:pt x="2239" y="1679"/>
                    <a:pt x="2338" y="1699"/>
                    <a:pt x="2441" y="1699"/>
                  </a:cubicBezTo>
                  <a:cubicBezTo>
                    <a:pt x="2447" y="1699"/>
                    <a:pt x="2454" y="1698"/>
                    <a:pt x="2461" y="1698"/>
                  </a:cubicBezTo>
                  <a:cubicBezTo>
                    <a:pt x="2481" y="1698"/>
                    <a:pt x="2526" y="1709"/>
                    <a:pt x="2513" y="1722"/>
                  </a:cubicBezTo>
                  <a:cubicBezTo>
                    <a:pt x="2494" y="1744"/>
                    <a:pt x="2515" y="1751"/>
                    <a:pt x="2533" y="1751"/>
                  </a:cubicBezTo>
                  <a:cubicBezTo>
                    <a:pt x="2541" y="1751"/>
                    <a:pt x="2549" y="1749"/>
                    <a:pt x="2551" y="1747"/>
                  </a:cubicBezTo>
                  <a:cubicBezTo>
                    <a:pt x="2558" y="1742"/>
                    <a:pt x="2564" y="1740"/>
                    <a:pt x="2569" y="1740"/>
                  </a:cubicBezTo>
                  <a:cubicBezTo>
                    <a:pt x="2585" y="1740"/>
                    <a:pt x="2596" y="1761"/>
                    <a:pt x="2612" y="1761"/>
                  </a:cubicBezTo>
                  <a:cubicBezTo>
                    <a:pt x="2616" y="1761"/>
                    <a:pt x="2621" y="1759"/>
                    <a:pt x="2627" y="1754"/>
                  </a:cubicBezTo>
                  <a:cubicBezTo>
                    <a:pt x="2632" y="1748"/>
                    <a:pt x="2637" y="1746"/>
                    <a:pt x="2642" y="1746"/>
                  </a:cubicBezTo>
                  <a:cubicBezTo>
                    <a:pt x="2653" y="1746"/>
                    <a:pt x="2664" y="1757"/>
                    <a:pt x="2676" y="1757"/>
                  </a:cubicBezTo>
                  <a:lnTo>
                    <a:pt x="2676" y="1799"/>
                  </a:lnTo>
                  <a:cubicBezTo>
                    <a:pt x="2661" y="1804"/>
                    <a:pt x="2646" y="1806"/>
                    <a:pt x="2632" y="1806"/>
                  </a:cubicBezTo>
                  <a:cubicBezTo>
                    <a:pt x="2597" y="1806"/>
                    <a:pt x="2563" y="1796"/>
                    <a:pt x="2528" y="1796"/>
                  </a:cubicBezTo>
                  <a:cubicBezTo>
                    <a:pt x="2518" y="1796"/>
                    <a:pt x="2507" y="1796"/>
                    <a:pt x="2496" y="1799"/>
                  </a:cubicBezTo>
                  <a:cubicBezTo>
                    <a:pt x="2448" y="1798"/>
                    <a:pt x="2400" y="1797"/>
                    <a:pt x="2352" y="1797"/>
                  </a:cubicBezTo>
                  <a:cubicBezTo>
                    <a:pt x="2065" y="1797"/>
                    <a:pt x="1782" y="1821"/>
                    <a:pt x="1496" y="1847"/>
                  </a:cubicBezTo>
                  <a:cubicBezTo>
                    <a:pt x="1413" y="1855"/>
                    <a:pt x="1326" y="1855"/>
                    <a:pt x="1247" y="1876"/>
                  </a:cubicBezTo>
                  <a:cubicBezTo>
                    <a:pt x="1181" y="1872"/>
                    <a:pt x="1111" y="1876"/>
                    <a:pt x="1048" y="1865"/>
                  </a:cubicBezTo>
                  <a:cubicBezTo>
                    <a:pt x="1017" y="1858"/>
                    <a:pt x="987" y="1851"/>
                    <a:pt x="956" y="1851"/>
                  </a:cubicBezTo>
                  <a:cubicBezTo>
                    <a:pt x="940" y="1851"/>
                    <a:pt x="923" y="1853"/>
                    <a:pt x="907" y="1858"/>
                  </a:cubicBezTo>
                  <a:cubicBezTo>
                    <a:pt x="872" y="1861"/>
                    <a:pt x="869" y="1865"/>
                    <a:pt x="872" y="1876"/>
                  </a:cubicBezTo>
                  <a:cubicBezTo>
                    <a:pt x="899" y="1900"/>
                    <a:pt x="910" y="1924"/>
                    <a:pt x="889" y="1951"/>
                  </a:cubicBezTo>
                  <a:cubicBezTo>
                    <a:pt x="861" y="1956"/>
                    <a:pt x="824" y="1956"/>
                    <a:pt x="799" y="1976"/>
                  </a:cubicBezTo>
                  <a:cubicBezTo>
                    <a:pt x="901" y="1989"/>
                    <a:pt x="980" y="2022"/>
                    <a:pt x="1084" y="2022"/>
                  </a:cubicBezTo>
                  <a:cubicBezTo>
                    <a:pt x="1093" y="2022"/>
                    <a:pt x="1102" y="2022"/>
                    <a:pt x="1111" y="2021"/>
                  </a:cubicBezTo>
                  <a:cubicBezTo>
                    <a:pt x="1121" y="2021"/>
                    <a:pt x="1132" y="2021"/>
                    <a:pt x="1142" y="2021"/>
                  </a:cubicBezTo>
                  <a:cubicBezTo>
                    <a:pt x="1210" y="2021"/>
                    <a:pt x="1278" y="2032"/>
                    <a:pt x="1306" y="2076"/>
                  </a:cubicBezTo>
                  <a:cubicBezTo>
                    <a:pt x="1312" y="2090"/>
                    <a:pt x="1336" y="2090"/>
                    <a:pt x="1357" y="2090"/>
                  </a:cubicBezTo>
                  <a:cubicBezTo>
                    <a:pt x="1388" y="2096"/>
                    <a:pt x="1417" y="2097"/>
                    <a:pt x="1447" y="2097"/>
                  </a:cubicBezTo>
                  <a:cubicBezTo>
                    <a:pt x="1478" y="2097"/>
                    <a:pt x="1509" y="2095"/>
                    <a:pt x="1541" y="2094"/>
                  </a:cubicBezTo>
                  <a:cubicBezTo>
                    <a:pt x="1684" y="2080"/>
                    <a:pt x="1826" y="2084"/>
                    <a:pt x="1968" y="2080"/>
                  </a:cubicBezTo>
                  <a:cubicBezTo>
                    <a:pt x="1982" y="2080"/>
                    <a:pt x="1997" y="2080"/>
                    <a:pt x="2013" y="2080"/>
                  </a:cubicBezTo>
                  <a:cubicBezTo>
                    <a:pt x="2039" y="2080"/>
                    <a:pt x="2066" y="2082"/>
                    <a:pt x="2089" y="2090"/>
                  </a:cubicBezTo>
                  <a:cubicBezTo>
                    <a:pt x="2058" y="2111"/>
                    <a:pt x="1999" y="2111"/>
                    <a:pt x="1964" y="2132"/>
                  </a:cubicBezTo>
                  <a:cubicBezTo>
                    <a:pt x="2010" y="2146"/>
                    <a:pt x="2055" y="2146"/>
                    <a:pt x="2100" y="2146"/>
                  </a:cubicBezTo>
                  <a:cubicBezTo>
                    <a:pt x="2162" y="2146"/>
                    <a:pt x="2225" y="2141"/>
                    <a:pt x="2287" y="2141"/>
                  </a:cubicBezTo>
                  <a:cubicBezTo>
                    <a:pt x="2318" y="2141"/>
                    <a:pt x="2350" y="2143"/>
                    <a:pt x="2381" y="2146"/>
                  </a:cubicBezTo>
                  <a:cubicBezTo>
                    <a:pt x="2433" y="2164"/>
                    <a:pt x="2492" y="2156"/>
                    <a:pt x="2544" y="2164"/>
                  </a:cubicBezTo>
                  <a:cubicBezTo>
                    <a:pt x="2558" y="2173"/>
                    <a:pt x="2576" y="2174"/>
                    <a:pt x="2594" y="2174"/>
                  </a:cubicBezTo>
                  <a:cubicBezTo>
                    <a:pt x="2603" y="2174"/>
                    <a:pt x="2612" y="2174"/>
                    <a:pt x="2620" y="2174"/>
                  </a:cubicBezTo>
                  <a:cubicBezTo>
                    <a:pt x="2648" y="2174"/>
                    <a:pt x="2651" y="2177"/>
                    <a:pt x="2645" y="2191"/>
                  </a:cubicBezTo>
                  <a:cubicBezTo>
                    <a:pt x="2614" y="2188"/>
                    <a:pt x="2579" y="2191"/>
                    <a:pt x="2551" y="2185"/>
                  </a:cubicBezTo>
                  <a:cubicBezTo>
                    <a:pt x="2543" y="2183"/>
                    <a:pt x="2535" y="2182"/>
                    <a:pt x="2529" y="2182"/>
                  </a:cubicBezTo>
                  <a:cubicBezTo>
                    <a:pt x="2502" y="2182"/>
                    <a:pt x="2493" y="2194"/>
                    <a:pt x="2481" y="2205"/>
                  </a:cubicBezTo>
                  <a:cubicBezTo>
                    <a:pt x="2479" y="2205"/>
                    <a:pt x="2477" y="2205"/>
                    <a:pt x="2475" y="2205"/>
                  </a:cubicBezTo>
                  <a:cubicBezTo>
                    <a:pt x="2441" y="2205"/>
                    <a:pt x="2424" y="2230"/>
                    <a:pt x="2394" y="2230"/>
                  </a:cubicBezTo>
                  <a:cubicBezTo>
                    <a:pt x="2391" y="2230"/>
                    <a:pt x="2388" y="2230"/>
                    <a:pt x="2385" y="2229"/>
                  </a:cubicBezTo>
                  <a:cubicBezTo>
                    <a:pt x="2372" y="2227"/>
                    <a:pt x="2361" y="2226"/>
                    <a:pt x="2352" y="2226"/>
                  </a:cubicBezTo>
                  <a:cubicBezTo>
                    <a:pt x="2322" y="2226"/>
                    <a:pt x="2306" y="2237"/>
                    <a:pt x="2287" y="2250"/>
                  </a:cubicBezTo>
                  <a:cubicBezTo>
                    <a:pt x="2281" y="2247"/>
                    <a:pt x="2273" y="2243"/>
                    <a:pt x="2267" y="2243"/>
                  </a:cubicBezTo>
                  <a:cubicBezTo>
                    <a:pt x="2193" y="2247"/>
                    <a:pt x="2124" y="2260"/>
                    <a:pt x="2048" y="2260"/>
                  </a:cubicBezTo>
                  <a:cubicBezTo>
                    <a:pt x="2020" y="2260"/>
                    <a:pt x="2038" y="2274"/>
                    <a:pt x="2041" y="2281"/>
                  </a:cubicBezTo>
                  <a:cubicBezTo>
                    <a:pt x="1987" y="2281"/>
                    <a:pt x="1932" y="2278"/>
                    <a:pt x="1877" y="2278"/>
                  </a:cubicBezTo>
                  <a:cubicBezTo>
                    <a:pt x="1791" y="2278"/>
                    <a:pt x="1707" y="2286"/>
                    <a:pt x="1635" y="2326"/>
                  </a:cubicBezTo>
                  <a:cubicBezTo>
                    <a:pt x="1559" y="2330"/>
                    <a:pt x="1476" y="2337"/>
                    <a:pt x="1416" y="2368"/>
                  </a:cubicBezTo>
                  <a:cubicBezTo>
                    <a:pt x="1404" y="2374"/>
                    <a:pt x="1389" y="2376"/>
                    <a:pt x="1375" y="2376"/>
                  </a:cubicBezTo>
                  <a:cubicBezTo>
                    <a:pt x="1366" y="2376"/>
                    <a:pt x="1356" y="2375"/>
                    <a:pt x="1347" y="2375"/>
                  </a:cubicBezTo>
                  <a:lnTo>
                    <a:pt x="1336" y="2375"/>
                  </a:lnTo>
                  <a:cubicBezTo>
                    <a:pt x="1330" y="2374"/>
                    <a:pt x="1323" y="2374"/>
                    <a:pt x="1316" y="2374"/>
                  </a:cubicBezTo>
                  <a:cubicBezTo>
                    <a:pt x="1302" y="2374"/>
                    <a:pt x="1289" y="2375"/>
                    <a:pt x="1277" y="2375"/>
                  </a:cubicBezTo>
                  <a:cubicBezTo>
                    <a:pt x="1177" y="2385"/>
                    <a:pt x="1018" y="2413"/>
                    <a:pt x="990" y="2434"/>
                  </a:cubicBezTo>
                  <a:cubicBezTo>
                    <a:pt x="986" y="2434"/>
                    <a:pt x="990" y="2441"/>
                    <a:pt x="990" y="2444"/>
                  </a:cubicBezTo>
                  <a:cubicBezTo>
                    <a:pt x="976" y="2450"/>
                    <a:pt x="961" y="2452"/>
                    <a:pt x="946" y="2452"/>
                  </a:cubicBezTo>
                  <a:cubicBezTo>
                    <a:pt x="934" y="2452"/>
                    <a:pt x="922" y="2451"/>
                    <a:pt x="910" y="2451"/>
                  </a:cubicBezTo>
                  <a:cubicBezTo>
                    <a:pt x="799" y="2462"/>
                    <a:pt x="688" y="2479"/>
                    <a:pt x="587" y="2510"/>
                  </a:cubicBezTo>
                  <a:cubicBezTo>
                    <a:pt x="574" y="2513"/>
                    <a:pt x="556" y="2518"/>
                    <a:pt x="566" y="2531"/>
                  </a:cubicBezTo>
                  <a:cubicBezTo>
                    <a:pt x="592" y="2533"/>
                    <a:pt x="617" y="2533"/>
                    <a:pt x="643" y="2533"/>
                  </a:cubicBezTo>
                  <a:cubicBezTo>
                    <a:pt x="736" y="2533"/>
                    <a:pt x="828" y="2523"/>
                    <a:pt x="910" y="2507"/>
                  </a:cubicBezTo>
                  <a:cubicBezTo>
                    <a:pt x="1194" y="2451"/>
                    <a:pt x="1496" y="2438"/>
                    <a:pt x="1784" y="2389"/>
                  </a:cubicBezTo>
                  <a:cubicBezTo>
                    <a:pt x="1906" y="2372"/>
                    <a:pt x="2034" y="2361"/>
                    <a:pt x="2162" y="2351"/>
                  </a:cubicBezTo>
                  <a:cubicBezTo>
                    <a:pt x="2314" y="2341"/>
                    <a:pt x="2456" y="2312"/>
                    <a:pt x="2610" y="2312"/>
                  </a:cubicBezTo>
                  <a:cubicBezTo>
                    <a:pt x="2618" y="2312"/>
                    <a:pt x="2626" y="2313"/>
                    <a:pt x="2635" y="2313"/>
                  </a:cubicBezTo>
                  <a:cubicBezTo>
                    <a:pt x="2640" y="2313"/>
                    <a:pt x="2646" y="2313"/>
                    <a:pt x="2651" y="2313"/>
                  </a:cubicBezTo>
                  <a:cubicBezTo>
                    <a:pt x="2746" y="2313"/>
                    <a:pt x="2841" y="2288"/>
                    <a:pt x="2936" y="2274"/>
                  </a:cubicBezTo>
                  <a:cubicBezTo>
                    <a:pt x="3033" y="2264"/>
                    <a:pt x="3130" y="2264"/>
                    <a:pt x="3231" y="2254"/>
                  </a:cubicBezTo>
                  <a:cubicBezTo>
                    <a:pt x="3310" y="2244"/>
                    <a:pt x="3392" y="2233"/>
                    <a:pt x="3475" y="2233"/>
                  </a:cubicBezTo>
                  <a:cubicBezTo>
                    <a:pt x="3537" y="2233"/>
                    <a:pt x="3600" y="2239"/>
                    <a:pt x="3661" y="2257"/>
                  </a:cubicBezTo>
                  <a:cubicBezTo>
                    <a:pt x="3743" y="2280"/>
                    <a:pt x="3826" y="2294"/>
                    <a:pt x="3914" y="2294"/>
                  </a:cubicBezTo>
                  <a:cubicBezTo>
                    <a:pt x="3931" y="2294"/>
                    <a:pt x="3949" y="2293"/>
                    <a:pt x="3967" y="2292"/>
                  </a:cubicBezTo>
                  <a:cubicBezTo>
                    <a:pt x="3998" y="2305"/>
                    <a:pt x="4033" y="2305"/>
                    <a:pt x="4063" y="2309"/>
                  </a:cubicBezTo>
                  <a:cubicBezTo>
                    <a:pt x="4095" y="2314"/>
                    <a:pt x="4126" y="2316"/>
                    <a:pt x="4157" y="2316"/>
                  </a:cubicBezTo>
                  <a:cubicBezTo>
                    <a:pt x="4257" y="2316"/>
                    <a:pt x="4353" y="2298"/>
                    <a:pt x="4452" y="2298"/>
                  </a:cubicBezTo>
                  <a:cubicBezTo>
                    <a:pt x="4464" y="2298"/>
                    <a:pt x="4476" y="2298"/>
                    <a:pt x="4487" y="2299"/>
                  </a:cubicBezTo>
                  <a:cubicBezTo>
                    <a:pt x="4503" y="2299"/>
                    <a:pt x="4518" y="2299"/>
                    <a:pt x="4534" y="2299"/>
                  </a:cubicBezTo>
                  <a:cubicBezTo>
                    <a:pt x="4640" y="2299"/>
                    <a:pt x="4748" y="2290"/>
                    <a:pt x="4851" y="2274"/>
                  </a:cubicBezTo>
                  <a:lnTo>
                    <a:pt x="4883" y="2274"/>
                  </a:lnTo>
                  <a:cubicBezTo>
                    <a:pt x="4905" y="2277"/>
                    <a:pt x="4929" y="2282"/>
                    <a:pt x="4951" y="2282"/>
                  </a:cubicBezTo>
                  <a:cubicBezTo>
                    <a:pt x="4956" y="2282"/>
                    <a:pt x="4961" y="2282"/>
                    <a:pt x="4966" y="2281"/>
                  </a:cubicBezTo>
                  <a:cubicBezTo>
                    <a:pt x="5070" y="2274"/>
                    <a:pt x="5170" y="2260"/>
                    <a:pt x="5271" y="2250"/>
                  </a:cubicBezTo>
                  <a:cubicBezTo>
                    <a:pt x="5284" y="2250"/>
                    <a:pt x="5296" y="2250"/>
                    <a:pt x="5309" y="2250"/>
                  </a:cubicBezTo>
                  <a:cubicBezTo>
                    <a:pt x="5431" y="2250"/>
                    <a:pt x="5553" y="2260"/>
                    <a:pt x="5674" y="2260"/>
                  </a:cubicBezTo>
                  <a:cubicBezTo>
                    <a:pt x="5710" y="2260"/>
                    <a:pt x="5745" y="2259"/>
                    <a:pt x="5781" y="2257"/>
                  </a:cubicBezTo>
                  <a:lnTo>
                    <a:pt x="5781" y="2257"/>
                  </a:lnTo>
                  <a:cubicBezTo>
                    <a:pt x="5746" y="2271"/>
                    <a:pt x="5711" y="2260"/>
                    <a:pt x="5670" y="2274"/>
                  </a:cubicBezTo>
                  <a:cubicBezTo>
                    <a:pt x="5697" y="2273"/>
                    <a:pt x="5724" y="2272"/>
                    <a:pt x="5751" y="2272"/>
                  </a:cubicBezTo>
                  <a:cubicBezTo>
                    <a:pt x="5827" y="2272"/>
                    <a:pt x="5898" y="2279"/>
                    <a:pt x="5965" y="2292"/>
                  </a:cubicBezTo>
                  <a:cubicBezTo>
                    <a:pt x="6038" y="2305"/>
                    <a:pt x="6103" y="2309"/>
                    <a:pt x="6177" y="2309"/>
                  </a:cubicBezTo>
                  <a:cubicBezTo>
                    <a:pt x="6177" y="2313"/>
                    <a:pt x="6180" y="2316"/>
                    <a:pt x="6180" y="2316"/>
                  </a:cubicBezTo>
                  <a:cubicBezTo>
                    <a:pt x="6177" y="2326"/>
                    <a:pt x="6215" y="2334"/>
                    <a:pt x="6194" y="2340"/>
                  </a:cubicBezTo>
                  <a:cubicBezTo>
                    <a:pt x="6170" y="2348"/>
                    <a:pt x="6146" y="2360"/>
                    <a:pt x="6118" y="2360"/>
                  </a:cubicBezTo>
                  <a:cubicBezTo>
                    <a:pt x="6106" y="2360"/>
                    <a:pt x="6093" y="2357"/>
                    <a:pt x="6079" y="2351"/>
                  </a:cubicBezTo>
                  <a:cubicBezTo>
                    <a:pt x="6044" y="2351"/>
                    <a:pt x="6010" y="2351"/>
                    <a:pt x="5989" y="2368"/>
                  </a:cubicBezTo>
                  <a:cubicBezTo>
                    <a:pt x="5978" y="2375"/>
                    <a:pt x="5993" y="2382"/>
                    <a:pt x="6010" y="2389"/>
                  </a:cubicBezTo>
                  <a:cubicBezTo>
                    <a:pt x="6022" y="2391"/>
                    <a:pt x="6033" y="2393"/>
                    <a:pt x="6044" y="2393"/>
                  </a:cubicBezTo>
                  <a:cubicBezTo>
                    <a:pt x="6059" y="2393"/>
                    <a:pt x="6072" y="2389"/>
                    <a:pt x="6083" y="2379"/>
                  </a:cubicBezTo>
                  <a:cubicBezTo>
                    <a:pt x="6090" y="2376"/>
                    <a:pt x="6097" y="2372"/>
                    <a:pt x="6105" y="2372"/>
                  </a:cubicBezTo>
                  <a:cubicBezTo>
                    <a:pt x="6109" y="2372"/>
                    <a:pt x="6113" y="2373"/>
                    <a:pt x="6118" y="2375"/>
                  </a:cubicBezTo>
                  <a:cubicBezTo>
                    <a:pt x="6128" y="2382"/>
                    <a:pt x="6118" y="2389"/>
                    <a:pt x="6114" y="2393"/>
                  </a:cubicBezTo>
                  <a:cubicBezTo>
                    <a:pt x="6107" y="2402"/>
                    <a:pt x="6113" y="2417"/>
                    <a:pt x="6096" y="2417"/>
                  </a:cubicBezTo>
                  <a:cubicBezTo>
                    <a:pt x="6094" y="2417"/>
                    <a:pt x="6092" y="2417"/>
                    <a:pt x="6090" y="2417"/>
                  </a:cubicBezTo>
                  <a:cubicBezTo>
                    <a:pt x="6067" y="2413"/>
                    <a:pt x="6044" y="2411"/>
                    <a:pt x="6022" y="2411"/>
                  </a:cubicBezTo>
                  <a:cubicBezTo>
                    <a:pt x="5966" y="2411"/>
                    <a:pt x="5910" y="2420"/>
                    <a:pt x="5854" y="2420"/>
                  </a:cubicBezTo>
                  <a:lnTo>
                    <a:pt x="5760" y="2420"/>
                  </a:lnTo>
                  <a:cubicBezTo>
                    <a:pt x="5732" y="2451"/>
                    <a:pt x="5781" y="2476"/>
                    <a:pt x="5788" y="2503"/>
                  </a:cubicBezTo>
                  <a:cubicBezTo>
                    <a:pt x="5767" y="2507"/>
                    <a:pt x="5746" y="2507"/>
                    <a:pt x="5725" y="2518"/>
                  </a:cubicBezTo>
                  <a:cubicBezTo>
                    <a:pt x="5712" y="2521"/>
                    <a:pt x="5696" y="2526"/>
                    <a:pt x="5679" y="2526"/>
                  </a:cubicBezTo>
                  <a:cubicBezTo>
                    <a:pt x="5666" y="2526"/>
                    <a:pt x="5653" y="2523"/>
                    <a:pt x="5642" y="2513"/>
                  </a:cubicBezTo>
                  <a:cubicBezTo>
                    <a:pt x="5621" y="2493"/>
                    <a:pt x="5552" y="2472"/>
                    <a:pt x="5639" y="2448"/>
                  </a:cubicBezTo>
                  <a:cubicBezTo>
                    <a:pt x="5653" y="2441"/>
                    <a:pt x="5645" y="2430"/>
                    <a:pt x="5642" y="2420"/>
                  </a:cubicBezTo>
                  <a:cubicBezTo>
                    <a:pt x="5583" y="2417"/>
                    <a:pt x="5639" y="2385"/>
                    <a:pt x="5607" y="2375"/>
                  </a:cubicBezTo>
                  <a:cubicBezTo>
                    <a:pt x="5611" y="2375"/>
                    <a:pt x="5611" y="2372"/>
                    <a:pt x="5611" y="2368"/>
                  </a:cubicBezTo>
                  <a:cubicBezTo>
                    <a:pt x="5632" y="2372"/>
                    <a:pt x="5653" y="2375"/>
                    <a:pt x="5677" y="2379"/>
                  </a:cubicBezTo>
                  <a:cubicBezTo>
                    <a:pt x="5677" y="2358"/>
                    <a:pt x="5674" y="2344"/>
                    <a:pt x="5628" y="2344"/>
                  </a:cubicBezTo>
                  <a:cubicBezTo>
                    <a:pt x="5610" y="2344"/>
                    <a:pt x="5591" y="2336"/>
                    <a:pt x="5574" y="2336"/>
                  </a:cubicBezTo>
                  <a:cubicBezTo>
                    <a:pt x="5565" y="2336"/>
                    <a:pt x="5557" y="2338"/>
                    <a:pt x="5549" y="2344"/>
                  </a:cubicBezTo>
                  <a:cubicBezTo>
                    <a:pt x="5521" y="2337"/>
                    <a:pt x="5492" y="2333"/>
                    <a:pt x="5464" y="2333"/>
                  </a:cubicBezTo>
                  <a:cubicBezTo>
                    <a:pt x="5434" y="2333"/>
                    <a:pt x="5404" y="2338"/>
                    <a:pt x="5375" y="2351"/>
                  </a:cubicBezTo>
                  <a:cubicBezTo>
                    <a:pt x="5366" y="2356"/>
                    <a:pt x="5358" y="2359"/>
                    <a:pt x="5349" y="2359"/>
                  </a:cubicBezTo>
                  <a:cubicBezTo>
                    <a:pt x="5340" y="2359"/>
                    <a:pt x="5330" y="2356"/>
                    <a:pt x="5320" y="2351"/>
                  </a:cubicBezTo>
                  <a:cubicBezTo>
                    <a:pt x="5292" y="2336"/>
                    <a:pt x="5260" y="2332"/>
                    <a:pt x="5226" y="2332"/>
                  </a:cubicBezTo>
                  <a:cubicBezTo>
                    <a:pt x="5196" y="2332"/>
                    <a:pt x="5165" y="2335"/>
                    <a:pt x="5136" y="2337"/>
                  </a:cubicBezTo>
                  <a:cubicBezTo>
                    <a:pt x="5115" y="2337"/>
                    <a:pt x="5091" y="2340"/>
                    <a:pt x="5094" y="2354"/>
                  </a:cubicBezTo>
                  <a:cubicBezTo>
                    <a:pt x="5096" y="2364"/>
                    <a:pt x="5101" y="2366"/>
                    <a:pt x="5109" y="2366"/>
                  </a:cubicBezTo>
                  <a:cubicBezTo>
                    <a:pt x="5117" y="2366"/>
                    <a:pt x="5126" y="2364"/>
                    <a:pt x="5135" y="2364"/>
                  </a:cubicBezTo>
                  <a:cubicBezTo>
                    <a:pt x="5138" y="2364"/>
                    <a:pt x="5140" y="2364"/>
                    <a:pt x="5143" y="2364"/>
                  </a:cubicBezTo>
                  <a:cubicBezTo>
                    <a:pt x="5202" y="2368"/>
                    <a:pt x="5267" y="2375"/>
                    <a:pt x="5271" y="2420"/>
                  </a:cubicBezTo>
                  <a:cubicBezTo>
                    <a:pt x="5288" y="2409"/>
                    <a:pt x="5309" y="2403"/>
                    <a:pt x="5330" y="2399"/>
                  </a:cubicBezTo>
                  <a:lnTo>
                    <a:pt x="5330" y="2399"/>
                  </a:lnTo>
                  <a:cubicBezTo>
                    <a:pt x="5309" y="2406"/>
                    <a:pt x="5288" y="2409"/>
                    <a:pt x="5271" y="2420"/>
                  </a:cubicBezTo>
                  <a:cubicBezTo>
                    <a:pt x="5271" y="2437"/>
                    <a:pt x="5284" y="2446"/>
                    <a:pt x="5312" y="2446"/>
                  </a:cubicBezTo>
                  <a:cubicBezTo>
                    <a:pt x="5319" y="2446"/>
                    <a:pt x="5327" y="2446"/>
                    <a:pt x="5337" y="2444"/>
                  </a:cubicBezTo>
                  <a:cubicBezTo>
                    <a:pt x="5343" y="2443"/>
                    <a:pt x="5350" y="2442"/>
                    <a:pt x="5357" y="2442"/>
                  </a:cubicBezTo>
                  <a:cubicBezTo>
                    <a:pt x="5384" y="2442"/>
                    <a:pt x="5409" y="2452"/>
                    <a:pt x="5434" y="2455"/>
                  </a:cubicBezTo>
                  <a:cubicBezTo>
                    <a:pt x="5493" y="2458"/>
                    <a:pt x="5500" y="2479"/>
                    <a:pt x="5458" y="2500"/>
                  </a:cubicBezTo>
                  <a:cubicBezTo>
                    <a:pt x="5441" y="2510"/>
                    <a:pt x="5413" y="2513"/>
                    <a:pt x="5424" y="2531"/>
                  </a:cubicBezTo>
                  <a:cubicBezTo>
                    <a:pt x="5437" y="2559"/>
                    <a:pt x="5406" y="2576"/>
                    <a:pt x="5365" y="2576"/>
                  </a:cubicBezTo>
                  <a:cubicBezTo>
                    <a:pt x="5362" y="2576"/>
                    <a:pt x="5360" y="2576"/>
                    <a:pt x="5357" y="2576"/>
                  </a:cubicBezTo>
                  <a:cubicBezTo>
                    <a:pt x="5302" y="2576"/>
                    <a:pt x="5249" y="2598"/>
                    <a:pt x="5196" y="2598"/>
                  </a:cubicBezTo>
                  <a:cubicBezTo>
                    <a:pt x="5173" y="2598"/>
                    <a:pt x="5151" y="2594"/>
                    <a:pt x="5128" y="2583"/>
                  </a:cubicBezTo>
                  <a:cubicBezTo>
                    <a:pt x="5139" y="2566"/>
                    <a:pt x="5198" y="2583"/>
                    <a:pt x="5184" y="2559"/>
                  </a:cubicBezTo>
                  <a:cubicBezTo>
                    <a:pt x="5181" y="2548"/>
                    <a:pt x="5168" y="2547"/>
                    <a:pt x="5153" y="2547"/>
                  </a:cubicBezTo>
                  <a:cubicBezTo>
                    <a:pt x="5147" y="2547"/>
                    <a:pt x="5139" y="2547"/>
                    <a:pt x="5133" y="2547"/>
                  </a:cubicBezTo>
                  <a:cubicBezTo>
                    <a:pt x="5125" y="2547"/>
                    <a:pt x="5118" y="2547"/>
                    <a:pt x="5112" y="2545"/>
                  </a:cubicBezTo>
                  <a:cubicBezTo>
                    <a:pt x="5094" y="2538"/>
                    <a:pt x="5115" y="2528"/>
                    <a:pt x="5112" y="2518"/>
                  </a:cubicBezTo>
                  <a:cubicBezTo>
                    <a:pt x="5105" y="2509"/>
                    <a:pt x="5092" y="2503"/>
                    <a:pt x="5079" y="2503"/>
                  </a:cubicBezTo>
                  <a:cubicBezTo>
                    <a:pt x="5072" y="2503"/>
                    <a:pt x="5065" y="2505"/>
                    <a:pt x="5059" y="2510"/>
                  </a:cubicBezTo>
                  <a:cubicBezTo>
                    <a:pt x="5045" y="2524"/>
                    <a:pt x="5021" y="2538"/>
                    <a:pt x="5042" y="2555"/>
                  </a:cubicBezTo>
                  <a:cubicBezTo>
                    <a:pt x="5063" y="2566"/>
                    <a:pt x="5083" y="2573"/>
                    <a:pt x="5104" y="2580"/>
                  </a:cubicBezTo>
                  <a:cubicBezTo>
                    <a:pt x="5073" y="2597"/>
                    <a:pt x="5073" y="2597"/>
                    <a:pt x="5157" y="2628"/>
                  </a:cubicBezTo>
                  <a:cubicBezTo>
                    <a:pt x="5143" y="2638"/>
                    <a:pt x="5112" y="2646"/>
                    <a:pt x="5125" y="2667"/>
                  </a:cubicBezTo>
                  <a:cubicBezTo>
                    <a:pt x="5116" y="2671"/>
                    <a:pt x="5110" y="2672"/>
                    <a:pt x="5106" y="2672"/>
                  </a:cubicBezTo>
                  <a:cubicBezTo>
                    <a:pt x="5089" y="2672"/>
                    <a:pt x="5097" y="2648"/>
                    <a:pt x="5079" y="2648"/>
                  </a:cubicBezTo>
                  <a:cubicBezTo>
                    <a:pt x="5077" y="2648"/>
                    <a:pt x="5076" y="2649"/>
                    <a:pt x="5073" y="2649"/>
                  </a:cubicBezTo>
                  <a:cubicBezTo>
                    <a:pt x="5066" y="2619"/>
                    <a:pt x="5033" y="2611"/>
                    <a:pt x="4994" y="2611"/>
                  </a:cubicBezTo>
                  <a:cubicBezTo>
                    <a:pt x="4979" y="2611"/>
                    <a:pt x="4962" y="2612"/>
                    <a:pt x="4945" y="2614"/>
                  </a:cubicBezTo>
                  <a:cubicBezTo>
                    <a:pt x="4958" y="2597"/>
                    <a:pt x="4945" y="2587"/>
                    <a:pt x="4914" y="2587"/>
                  </a:cubicBezTo>
                  <a:cubicBezTo>
                    <a:pt x="4865" y="2583"/>
                    <a:pt x="4851" y="2566"/>
                    <a:pt x="4830" y="2548"/>
                  </a:cubicBezTo>
                  <a:cubicBezTo>
                    <a:pt x="4830" y="2538"/>
                    <a:pt x="4875" y="2531"/>
                    <a:pt x="4841" y="2521"/>
                  </a:cubicBezTo>
                  <a:cubicBezTo>
                    <a:pt x="4799" y="2510"/>
                    <a:pt x="4779" y="2489"/>
                    <a:pt x="4754" y="2468"/>
                  </a:cubicBezTo>
                  <a:cubicBezTo>
                    <a:pt x="4749" y="2463"/>
                    <a:pt x="4742" y="2456"/>
                    <a:pt x="4735" y="2456"/>
                  </a:cubicBezTo>
                  <a:cubicBezTo>
                    <a:pt x="4733" y="2456"/>
                    <a:pt x="4731" y="2457"/>
                    <a:pt x="4730" y="2458"/>
                  </a:cubicBezTo>
                  <a:cubicBezTo>
                    <a:pt x="4691" y="2483"/>
                    <a:pt x="4622" y="2472"/>
                    <a:pt x="4587" y="2489"/>
                  </a:cubicBezTo>
                  <a:cubicBezTo>
                    <a:pt x="4564" y="2498"/>
                    <a:pt x="4546" y="2503"/>
                    <a:pt x="4528" y="2503"/>
                  </a:cubicBezTo>
                  <a:cubicBezTo>
                    <a:pt x="4516" y="2503"/>
                    <a:pt x="4504" y="2501"/>
                    <a:pt x="4491" y="2497"/>
                  </a:cubicBezTo>
                  <a:cubicBezTo>
                    <a:pt x="4473" y="2489"/>
                    <a:pt x="4459" y="2479"/>
                    <a:pt x="4431" y="2479"/>
                  </a:cubicBezTo>
                  <a:cubicBezTo>
                    <a:pt x="4383" y="2476"/>
                    <a:pt x="4313" y="2483"/>
                    <a:pt x="4327" y="2438"/>
                  </a:cubicBezTo>
                  <a:cubicBezTo>
                    <a:pt x="4327" y="2430"/>
                    <a:pt x="4321" y="2423"/>
                    <a:pt x="4307" y="2423"/>
                  </a:cubicBezTo>
                  <a:cubicBezTo>
                    <a:pt x="4289" y="2423"/>
                    <a:pt x="4282" y="2430"/>
                    <a:pt x="4282" y="2438"/>
                  </a:cubicBezTo>
                  <a:cubicBezTo>
                    <a:pt x="4282" y="2458"/>
                    <a:pt x="4247" y="2451"/>
                    <a:pt x="4230" y="2458"/>
                  </a:cubicBezTo>
                  <a:cubicBezTo>
                    <a:pt x="4193" y="2471"/>
                    <a:pt x="4157" y="2476"/>
                    <a:pt x="4121" y="2476"/>
                  </a:cubicBezTo>
                  <a:cubicBezTo>
                    <a:pt x="4080" y="2476"/>
                    <a:pt x="4039" y="2469"/>
                    <a:pt x="3998" y="2462"/>
                  </a:cubicBezTo>
                  <a:cubicBezTo>
                    <a:pt x="3991" y="2462"/>
                    <a:pt x="3980" y="2468"/>
                    <a:pt x="3973" y="2468"/>
                  </a:cubicBezTo>
                  <a:cubicBezTo>
                    <a:pt x="3963" y="2472"/>
                    <a:pt x="3954" y="2473"/>
                    <a:pt x="3945" y="2473"/>
                  </a:cubicBezTo>
                  <a:cubicBezTo>
                    <a:pt x="3916" y="2473"/>
                    <a:pt x="3891" y="2460"/>
                    <a:pt x="3861" y="2460"/>
                  </a:cubicBezTo>
                  <a:cubicBezTo>
                    <a:pt x="3855" y="2460"/>
                    <a:pt x="3849" y="2460"/>
                    <a:pt x="3842" y="2462"/>
                  </a:cubicBezTo>
                  <a:cubicBezTo>
                    <a:pt x="3837" y="2461"/>
                    <a:pt x="3833" y="2460"/>
                    <a:pt x="3828" y="2460"/>
                  </a:cubicBezTo>
                  <a:cubicBezTo>
                    <a:pt x="3806" y="2460"/>
                    <a:pt x="3787" y="2472"/>
                    <a:pt x="3759" y="2472"/>
                  </a:cubicBezTo>
                  <a:cubicBezTo>
                    <a:pt x="3769" y="2448"/>
                    <a:pt x="3831" y="2438"/>
                    <a:pt x="3810" y="2409"/>
                  </a:cubicBezTo>
                  <a:lnTo>
                    <a:pt x="3824" y="2409"/>
                  </a:lnTo>
                  <a:cubicBezTo>
                    <a:pt x="3834" y="2409"/>
                    <a:pt x="3847" y="2413"/>
                    <a:pt x="3858" y="2413"/>
                  </a:cubicBezTo>
                  <a:cubicBezTo>
                    <a:pt x="3867" y="2413"/>
                    <a:pt x="3875" y="2410"/>
                    <a:pt x="3876" y="2399"/>
                  </a:cubicBezTo>
                  <a:cubicBezTo>
                    <a:pt x="3879" y="2375"/>
                    <a:pt x="3817" y="2337"/>
                    <a:pt x="3769" y="2334"/>
                  </a:cubicBezTo>
                  <a:cubicBezTo>
                    <a:pt x="3730" y="2334"/>
                    <a:pt x="3720" y="2340"/>
                    <a:pt x="3720" y="2358"/>
                  </a:cubicBezTo>
                  <a:cubicBezTo>
                    <a:pt x="3724" y="2393"/>
                    <a:pt x="3783" y="2430"/>
                    <a:pt x="3692" y="2455"/>
                  </a:cubicBezTo>
                  <a:cubicBezTo>
                    <a:pt x="3679" y="2458"/>
                    <a:pt x="3713" y="2468"/>
                    <a:pt x="3696" y="2476"/>
                  </a:cubicBezTo>
                  <a:cubicBezTo>
                    <a:pt x="3653" y="2452"/>
                    <a:pt x="3629" y="2441"/>
                    <a:pt x="3595" y="2441"/>
                  </a:cubicBezTo>
                  <a:cubicBezTo>
                    <a:pt x="3570" y="2441"/>
                    <a:pt x="3541" y="2447"/>
                    <a:pt x="3495" y="2455"/>
                  </a:cubicBezTo>
                  <a:cubicBezTo>
                    <a:pt x="3480" y="2458"/>
                    <a:pt x="3466" y="2459"/>
                    <a:pt x="3453" y="2459"/>
                  </a:cubicBezTo>
                  <a:cubicBezTo>
                    <a:pt x="3419" y="2459"/>
                    <a:pt x="3391" y="2450"/>
                    <a:pt x="3373" y="2427"/>
                  </a:cubicBezTo>
                  <a:lnTo>
                    <a:pt x="3498" y="2427"/>
                  </a:lnTo>
                  <a:cubicBezTo>
                    <a:pt x="3463" y="2417"/>
                    <a:pt x="3432" y="2413"/>
                    <a:pt x="3439" y="2396"/>
                  </a:cubicBezTo>
                  <a:cubicBezTo>
                    <a:pt x="3471" y="2340"/>
                    <a:pt x="3376" y="2344"/>
                    <a:pt x="3328" y="2323"/>
                  </a:cubicBezTo>
                  <a:lnTo>
                    <a:pt x="3328" y="2323"/>
                  </a:lnTo>
                  <a:cubicBezTo>
                    <a:pt x="3342" y="2344"/>
                    <a:pt x="3317" y="2361"/>
                    <a:pt x="3325" y="2379"/>
                  </a:cubicBezTo>
                  <a:lnTo>
                    <a:pt x="3325" y="2399"/>
                  </a:lnTo>
                  <a:cubicBezTo>
                    <a:pt x="3338" y="2427"/>
                    <a:pt x="3311" y="2434"/>
                    <a:pt x="3269" y="2434"/>
                  </a:cubicBezTo>
                  <a:cubicBezTo>
                    <a:pt x="3259" y="2417"/>
                    <a:pt x="3304" y="2417"/>
                    <a:pt x="3293" y="2403"/>
                  </a:cubicBezTo>
                  <a:lnTo>
                    <a:pt x="3293" y="2403"/>
                  </a:lnTo>
                  <a:cubicBezTo>
                    <a:pt x="3134" y="2417"/>
                    <a:pt x="3134" y="2417"/>
                    <a:pt x="3127" y="2434"/>
                  </a:cubicBezTo>
                  <a:cubicBezTo>
                    <a:pt x="3131" y="2435"/>
                    <a:pt x="3135" y="2435"/>
                    <a:pt x="3139" y="2435"/>
                  </a:cubicBezTo>
                  <a:cubicBezTo>
                    <a:pt x="3163" y="2435"/>
                    <a:pt x="3181" y="2422"/>
                    <a:pt x="3207" y="2422"/>
                  </a:cubicBezTo>
                  <a:cubicBezTo>
                    <a:pt x="3212" y="2422"/>
                    <a:pt x="3216" y="2423"/>
                    <a:pt x="3221" y="2423"/>
                  </a:cubicBezTo>
                  <a:cubicBezTo>
                    <a:pt x="3200" y="2441"/>
                    <a:pt x="3179" y="2458"/>
                    <a:pt x="3158" y="2476"/>
                  </a:cubicBezTo>
                  <a:cubicBezTo>
                    <a:pt x="3141" y="2455"/>
                    <a:pt x="3098" y="2439"/>
                    <a:pt x="3076" y="2439"/>
                  </a:cubicBezTo>
                  <a:cubicBezTo>
                    <a:pt x="3073" y="2439"/>
                    <a:pt x="3070" y="2440"/>
                    <a:pt x="3068" y="2441"/>
                  </a:cubicBezTo>
                  <a:cubicBezTo>
                    <a:pt x="3026" y="2465"/>
                    <a:pt x="2929" y="2444"/>
                    <a:pt x="2936" y="2497"/>
                  </a:cubicBezTo>
                  <a:cubicBezTo>
                    <a:pt x="2922" y="2521"/>
                    <a:pt x="2978" y="2528"/>
                    <a:pt x="2984" y="2545"/>
                  </a:cubicBezTo>
                  <a:cubicBezTo>
                    <a:pt x="2988" y="2548"/>
                    <a:pt x="3009" y="2555"/>
                    <a:pt x="2998" y="2555"/>
                  </a:cubicBezTo>
                  <a:cubicBezTo>
                    <a:pt x="2956" y="2555"/>
                    <a:pt x="2941" y="2584"/>
                    <a:pt x="2889" y="2584"/>
                  </a:cubicBezTo>
                  <a:cubicBezTo>
                    <a:pt x="2886" y="2584"/>
                    <a:pt x="2883" y="2584"/>
                    <a:pt x="2880" y="2583"/>
                  </a:cubicBezTo>
                  <a:cubicBezTo>
                    <a:pt x="2846" y="2579"/>
                    <a:pt x="2807" y="2571"/>
                    <a:pt x="2768" y="2571"/>
                  </a:cubicBezTo>
                  <a:cubicBezTo>
                    <a:pt x="2741" y="2571"/>
                    <a:pt x="2714" y="2575"/>
                    <a:pt x="2690" y="2587"/>
                  </a:cubicBezTo>
                  <a:cubicBezTo>
                    <a:pt x="2672" y="2590"/>
                    <a:pt x="2655" y="2593"/>
                    <a:pt x="2638" y="2593"/>
                  </a:cubicBezTo>
                  <a:cubicBezTo>
                    <a:pt x="2624" y="2597"/>
                    <a:pt x="2610" y="2604"/>
                    <a:pt x="2617" y="2611"/>
                  </a:cubicBezTo>
                  <a:cubicBezTo>
                    <a:pt x="2620" y="2614"/>
                    <a:pt x="2627" y="2615"/>
                    <a:pt x="2635" y="2615"/>
                  </a:cubicBezTo>
                  <a:cubicBezTo>
                    <a:pt x="2643" y="2615"/>
                    <a:pt x="2652" y="2614"/>
                    <a:pt x="2659" y="2614"/>
                  </a:cubicBezTo>
                  <a:cubicBezTo>
                    <a:pt x="2645" y="2652"/>
                    <a:pt x="2645" y="2652"/>
                    <a:pt x="2690" y="2656"/>
                  </a:cubicBezTo>
                  <a:cubicBezTo>
                    <a:pt x="2704" y="2666"/>
                    <a:pt x="2724" y="2668"/>
                    <a:pt x="2744" y="2668"/>
                  </a:cubicBezTo>
                  <a:cubicBezTo>
                    <a:pt x="2754" y="2668"/>
                    <a:pt x="2763" y="2667"/>
                    <a:pt x="2772" y="2667"/>
                  </a:cubicBezTo>
                  <a:cubicBezTo>
                    <a:pt x="2791" y="2667"/>
                    <a:pt x="2808" y="2669"/>
                    <a:pt x="2822" y="2677"/>
                  </a:cubicBezTo>
                  <a:cubicBezTo>
                    <a:pt x="2839" y="2708"/>
                    <a:pt x="2898" y="2708"/>
                    <a:pt x="2939" y="2722"/>
                  </a:cubicBezTo>
                  <a:cubicBezTo>
                    <a:pt x="2988" y="2736"/>
                    <a:pt x="2992" y="2747"/>
                    <a:pt x="2936" y="2760"/>
                  </a:cubicBezTo>
                  <a:cubicBezTo>
                    <a:pt x="2933" y="2739"/>
                    <a:pt x="2901" y="2732"/>
                    <a:pt x="2870" y="2729"/>
                  </a:cubicBezTo>
                  <a:cubicBezTo>
                    <a:pt x="2865" y="2728"/>
                    <a:pt x="2859" y="2728"/>
                    <a:pt x="2853" y="2728"/>
                  </a:cubicBezTo>
                  <a:cubicBezTo>
                    <a:pt x="2834" y="2728"/>
                    <a:pt x="2816" y="2732"/>
                    <a:pt x="2811" y="2742"/>
                  </a:cubicBezTo>
                  <a:cubicBezTo>
                    <a:pt x="2804" y="2753"/>
                    <a:pt x="2801" y="2767"/>
                    <a:pt x="2811" y="2774"/>
                  </a:cubicBezTo>
                  <a:cubicBezTo>
                    <a:pt x="2818" y="2778"/>
                    <a:pt x="2830" y="2784"/>
                    <a:pt x="2843" y="2784"/>
                  </a:cubicBezTo>
                  <a:cubicBezTo>
                    <a:pt x="2852" y="2784"/>
                    <a:pt x="2862" y="2781"/>
                    <a:pt x="2870" y="2774"/>
                  </a:cubicBezTo>
                  <a:cubicBezTo>
                    <a:pt x="2874" y="2777"/>
                    <a:pt x="2880" y="2777"/>
                    <a:pt x="2888" y="2777"/>
                  </a:cubicBezTo>
                  <a:cubicBezTo>
                    <a:pt x="2881" y="2787"/>
                    <a:pt x="2878" y="2799"/>
                    <a:pt x="2853" y="2799"/>
                  </a:cubicBezTo>
                  <a:cubicBezTo>
                    <a:pt x="2850" y="2799"/>
                    <a:pt x="2846" y="2799"/>
                    <a:pt x="2843" y="2798"/>
                  </a:cubicBezTo>
                  <a:cubicBezTo>
                    <a:pt x="2837" y="2798"/>
                    <a:pt x="2829" y="2797"/>
                    <a:pt x="2822" y="2797"/>
                  </a:cubicBezTo>
                  <a:cubicBezTo>
                    <a:pt x="2816" y="2797"/>
                    <a:pt x="2813" y="2798"/>
                    <a:pt x="2818" y="2805"/>
                  </a:cubicBezTo>
                  <a:cubicBezTo>
                    <a:pt x="2849" y="2840"/>
                    <a:pt x="2797" y="2836"/>
                    <a:pt x="2763" y="2846"/>
                  </a:cubicBezTo>
                  <a:cubicBezTo>
                    <a:pt x="2721" y="2861"/>
                    <a:pt x="2669" y="2875"/>
                    <a:pt x="2659" y="2902"/>
                  </a:cubicBezTo>
                  <a:lnTo>
                    <a:pt x="2627" y="2902"/>
                  </a:lnTo>
                  <a:cubicBezTo>
                    <a:pt x="2620" y="2896"/>
                    <a:pt x="2609" y="2895"/>
                    <a:pt x="2598" y="2895"/>
                  </a:cubicBezTo>
                  <a:cubicBezTo>
                    <a:pt x="2589" y="2895"/>
                    <a:pt x="2579" y="2896"/>
                    <a:pt x="2570" y="2896"/>
                  </a:cubicBezTo>
                  <a:cubicBezTo>
                    <a:pt x="2560" y="2896"/>
                    <a:pt x="2550" y="2894"/>
                    <a:pt x="2544" y="2888"/>
                  </a:cubicBezTo>
                  <a:cubicBezTo>
                    <a:pt x="2550" y="2872"/>
                    <a:pt x="2541" y="2861"/>
                    <a:pt x="2519" y="2861"/>
                  </a:cubicBezTo>
                  <a:cubicBezTo>
                    <a:pt x="2512" y="2861"/>
                    <a:pt x="2504" y="2862"/>
                    <a:pt x="2496" y="2864"/>
                  </a:cubicBezTo>
                  <a:cubicBezTo>
                    <a:pt x="2471" y="2871"/>
                    <a:pt x="2433" y="2871"/>
                    <a:pt x="2416" y="2888"/>
                  </a:cubicBezTo>
                  <a:cubicBezTo>
                    <a:pt x="2409" y="2899"/>
                    <a:pt x="2406" y="2909"/>
                    <a:pt x="2419" y="2920"/>
                  </a:cubicBezTo>
                  <a:cubicBezTo>
                    <a:pt x="2422" y="2930"/>
                    <a:pt x="2422" y="2937"/>
                    <a:pt x="2395" y="2937"/>
                  </a:cubicBezTo>
                  <a:lnTo>
                    <a:pt x="2318" y="2937"/>
                  </a:lnTo>
                  <a:cubicBezTo>
                    <a:pt x="2308" y="2937"/>
                    <a:pt x="2297" y="2934"/>
                    <a:pt x="2287" y="2934"/>
                  </a:cubicBezTo>
                  <a:cubicBezTo>
                    <a:pt x="2242" y="2931"/>
                    <a:pt x="2202" y="2908"/>
                    <a:pt x="2161" y="2908"/>
                  </a:cubicBezTo>
                  <a:cubicBezTo>
                    <a:pt x="2147" y="2908"/>
                    <a:pt x="2134" y="2911"/>
                    <a:pt x="2121" y="2916"/>
                  </a:cubicBezTo>
                  <a:cubicBezTo>
                    <a:pt x="2073" y="2937"/>
                    <a:pt x="2017" y="2947"/>
                    <a:pt x="1961" y="2958"/>
                  </a:cubicBezTo>
                  <a:cubicBezTo>
                    <a:pt x="1928" y="2964"/>
                    <a:pt x="1944" y="2988"/>
                    <a:pt x="1917" y="2988"/>
                  </a:cubicBezTo>
                  <a:cubicBezTo>
                    <a:pt x="1912" y="2988"/>
                    <a:pt x="1906" y="2987"/>
                    <a:pt x="1899" y="2986"/>
                  </a:cubicBezTo>
                  <a:cubicBezTo>
                    <a:pt x="1874" y="2968"/>
                    <a:pt x="1937" y="2961"/>
                    <a:pt x="1927" y="2944"/>
                  </a:cubicBezTo>
                  <a:cubicBezTo>
                    <a:pt x="1975" y="2920"/>
                    <a:pt x="1909" y="2923"/>
                    <a:pt x="1899" y="2913"/>
                  </a:cubicBezTo>
                  <a:cubicBezTo>
                    <a:pt x="1868" y="2913"/>
                    <a:pt x="1839" y="2913"/>
                    <a:pt x="1812" y="2909"/>
                  </a:cubicBezTo>
                  <a:cubicBezTo>
                    <a:pt x="1805" y="2909"/>
                    <a:pt x="1799" y="2908"/>
                    <a:pt x="1793" y="2908"/>
                  </a:cubicBezTo>
                  <a:cubicBezTo>
                    <a:pt x="1750" y="2908"/>
                    <a:pt x="1713" y="2918"/>
                    <a:pt x="1673" y="2926"/>
                  </a:cubicBezTo>
                  <a:cubicBezTo>
                    <a:pt x="1604" y="2937"/>
                    <a:pt x="1652" y="2965"/>
                    <a:pt x="1652" y="2986"/>
                  </a:cubicBezTo>
                  <a:cubicBezTo>
                    <a:pt x="1652" y="2989"/>
                    <a:pt x="1656" y="3000"/>
                    <a:pt x="1639" y="3000"/>
                  </a:cubicBezTo>
                  <a:cubicBezTo>
                    <a:pt x="1619" y="2986"/>
                    <a:pt x="1618" y="2964"/>
                    <a:pt x="1578" y="2964"/>
                  </a:cubicBezTo>
                  <a:cubicBezTo>
                    <a:pt x="1575" y="2964"/>
                    <a:pt x="1572" y="2965"/>
                    <a:pt x="1569" y="2965"/>
                  </a:cubicBezTo>
                  <a:cubicBezTo>
                    <a:pt x="1556" y="2963"/>
                    <a:pt x="1542" y="2956"/>
                    <a:pt x="1529" y="2956"/>
                  </a:cubicBezTo>
                  <a:cubicBezTo>
                    <a:pt x="1522" y="2956"/>
                    <a:pt x="1514" y="2958"/>
                    <a:pt x="1506" y="2965"/>
                  </a:cubicBezTo>
                  <a:cubicBezTo>
                    <a:pt x="1469" y="2961"/>
                    <a:pt x="1431" y="2958"/>
                    <a:pt x="1392" y="2955"/>
                  </a:cubicBezTo>
                  <a:cubicBezTo>
                    <a:pt x="1389" y="2937"/>
                    <a:pt x="1413" y="2913"/>
                    <a:pt x="1347" y="2913"/>
                  </a:cubicBezTo>
                  <a:cubicBezTo>
                    <a:pt x="1342" y="2908"/>
                    <a:pt x="1333" y="2904"/>
                    <a:pt x="1323" y="2904"/>
                  </a:cubicBezTo>
                  <a:cubicBezTo>
                    <a:pt x="1320" y="2904"/>
                    <a:pt x="1316" y="2905"/>
                    <a:pt x="1312" y="2906"/>
                  </a:cubicBezTo>
                  <a:cubicBezTo>
                    <a:pt x="1290" y="2896"/>
                    <a:pt x="1271" y="2891"/>
                    <a:pt x="1255" y="2891"/>
                  </a:cubicBezTo>
                  <a:cubicBezTo>
                    <a:pt x="1223" y="2891"/>
                    <a:pt x="1201" y="2909"/>
                    <a:pt x="1181" y="2930"/>
                  </a:cubicBezTo>
                  <a:cubicBezTo>
                    <a:pt x="1160" y="2934"/>
                    <a:pt x="1139" y="2934"/>
                    <a:pt x="1118" y="2937"/>
                  </a:cubicBezTo>
                  <a:cubicBezTo>
                    <a:pt x="983" y="2941"/>
                    <a:pt x="882" y="2971"/>
                    <a:pt x="854" y="3020"/>
                  </a:cubicBezTo>
                  <a:cubicBezTo>
                    <a:pt x="809" y="3010"/>
                    <a:pt x="774" y="2992"/>
                    <a:pt x="747" y="2976"/>
                  </a:cubicBezTo>
                  <a:cubicBezTo>
                    <a:pt x="719" y="2989"/>
                    <a:pt x="733" y="3000"/>
                    <a:pt x="744" y="3010"/>
                  </a:cubicBezTo>
                  <a:cubicBezTo>
                    <a:pt x="754" y="3024"/>
                    <a:pt x="740" y="3030"/>
                    <a:pt x="709" y="3030"/>
                  </a:cubicBezTo>
                  <a:cubicBezTo>
                    <a:pt x="702" y="3030"/>
                    <a:pt x="695" y="3030"/>
                    <a:pt x="688" y="3030"/>
                  </a:cubicBezTo>
                  <a:cubicBezTo>
                    <a:pt x="640" y="3030"/>
                    <a:pt x="588" y="3033"/>
                    <a:pt x="598" y="3072"/>
                  </a:cubicBezTo>
                  <a:cubicBezTo>
                    <a:pt x="601" y="3093"/>
                    <a:pt x="556" y="3086"/>
                    <a:pt x="542" y="3100"/>
                  </a:cubicBezTo>
                  <a:cubicBezTo>
                    <a:pt x="564" y="3110"/>
                    <a:pt x="583" y="3121"/>
                    <a:pt x="608" y="3121"/>
                  </a:cubicBezTo>
                  <a:cubicBezTo>
                    <a:pt x="619" y="3121"/>
                    <a:pt x="632" y="3119"/>
                    <a:pt x="646" y="3114"/>
                  </a:cubicBezTo>
                  <a:cubicBezTo>
                    <a:pt x="655" y="3111"/>
                    <a:pt x="663" y="3109"/>
                    <a:pt x="670" y="3109"/>
                  </a:cubicBezTo>
                  <a:cubicBezTo>
                    <a:pt x="681" y="3109"/>
                    <a:pt x="690" y="3113"/>
                    <a:pt x="699" y="3121"/>
                  </a:cubicBezTo>
                  <a:cubicBezTo>
                    <a:pt x="701" y="3125"/>
                    <a:pt x="707" y="3130"/>
                    <a:pt x="713" y="3130"/>
                  </a:cubicBezTo>
                  <a:cubicBezTo>
                    <a:pt x="717" y="3130"/>
                    <a:pt x="720" y="3128"/>
                    <a:pt x="723" y="3125"/>
                  </a:cubicBezTo>
                  <a:cubicBezTo>
                    <a:pt x="736" y="3110"/>
                    <a:pt x="754" y="3106"/>
                    <a:pt x="773" y="3106"/>
                  </a:cubicBezTo>
                  <a:cubicBezTo>
                    <a:pt x="791" y="3106"/>
                    <a:pt x="809" y="3109"/>
                    <a:pt x="824" y="3110"/>
                  </a:cubicBezTo>
                  <a:cubicBezTo>
                    <a:pt x="928" y="3125"/>
                    <a:pt x="1028" y="3138"/>
                    <a:pt x="1136" y="3149"/>
                  </a:cubicBezTo>
                  <a:cubicBezTo>
                    <a:pt x="1149" y="3149"/>
                    <a:pt x="1173" y="3149"/>
                    <a:pt x="1177" y="3163"/>
                  </a:cubicBezTo>
                  <a:cubicBezTo>
                    <a:pt x="1179" y="3182"/>
                    <a:pt x="1181" y="3190"/>
                    <a:pt x="1194" y="3190"/>
                  </a:cubicBezTo>
                  <a:cubicBezTo>
                    <a:pt x="1203" y="3190"/>
                    <a:pt x="1219" y="3185"/>
                    <a:pt x="1247" y="3176"/>
                  </a:cubicBezTo>
                  <a:lnTo>
                    <a:pt x="1285" y="3176"/>
                  </a:lnTo>
                  <a:cubicBezTo>
                    <a:pt x="1309" y="3186"/>
                    <a:pt x="1329" y="3201"/>
                    <a:pt x="1358" y="3201"/>
                  </a:cubicBezTo>
                  <a:cubicBezTo>
                    <a:pt x="1361" y="3201"/>
                    <a:pt x="1365" y="3201"/>
                    <a:pt x="1368" y="3200"/>
                  </a:cubicBezTo>
                  <a:lnTo>
                    <a:pt x="1423" y="3200"/>
                  </a:lnTo>
                  <a:cubicBezTo>
                    <a:pt x="1437" y="3205"/>
                    <a:pt x="1451" y="3208"/>
                    <a:pt x="1465" y="3211"/>
                  </a:cubicBezTo>
                  <a:cubicBezTo>
                    <a:pt x="1490" y="3218"/>
                    <a:pt x="1510" y="3229"/>
                    <a:pt x="1520" y="3235"/>
                  </a:cubicBezTo>
                  <a:cubicBezTo>
                    <a:pt x="1586" y="3267"/>
                    <a:pt x="1663" y="3263"/>
                    <a:pt x="1735" y="3277"/>
                  </a:cubicBezTo>
                  <a:cubicBezTo>
                    <a:pt x="1781" y="3280"/>
                    <a:pt x="1823" y="3288"/>
                    <a:pt x="1860" y="3298"/>
                  </a:cubicBezTo>
                  <a:cubicBezTo>
                    <a:pt x="1891" y="3308"/>
                    <a:pt x="1923" y="3313"/>
                    <a:pt x="1956" y="3313"/>
                  </a:cubicBezTo>
                  <a:cubicBezTo>
                    <a:pt x="1980" y="3313"/>
                    <a:pt x="2004" y="3310"/>
                    <a:pt x="2027" y="3304"/>
                  </a:cubicBezTo>
                  <a:cubicBezTo>
                    <a:pt x="2048" y="3301"/>
                    <a:pt x="2073" y="3298"/>
                    <a:pt x="2093" y="3294"/>
                  </a:cubicBezTo>
                  <a:cubicBezTo>
                    <a:pt x="2156" y="3301"/>
                    <a:pt x="2222" y="3304"/>
                    <a:pt x="2284" y="3312"/>
                  </a:cubicBezTo>
                  <a:cubicBezTo>
                    <a:pt x="2242" y="3346"/>
                    <a:pt x="2305" y="3346"/>
                    <a:pt x="2332" y="3357"/>
                  </a:cubicBezTo>
                  <a:cubicBezTo>
                    <a:pt x="2336" y="3374"/>
                    <a:pt x="2294" y="3367"/>
                    <a:pt x="2284" y="3381"/>
                  </a:cubicBezTo>
                  <a:cubicBezTo>
                    <a:pt x="2270" y="3384"/>
                    <a:pt x="2252" y="3392"/>
                    <a:pt x="2235" y="3395"/>
                  </a:cubicBezTo>
                  <a:cubicBezTo>
                    <a:pt x="2187" y="3395"/>
                    <a:pt x="2156" y="3416"/>
                    <a:pt x="2124" y="3429"/>
                  </a:cubicBezTo>
                  <a:cubicBezTo>
                    <a:pt x="2031" y="3429"/>
                    <a:pt x="1982" y="3454"/>
                    <a:pt x="1961" y="3499"/>
                  </a:cubicBezTo>
                  <a:cubicBezTo>
                    <a:pt x="1902" y="3513"/>
                    <a:pt x="1906" y="3554"/>
                    <a:pt x="1844" y="3568"/>
                  </a:cubicBezTo>
                  <a:cubicBezTo>
                    <a:pt x="1833" y="3572"/>
                    <a:pt x="1847" y="3586"/>
                    <a:pt x="1857" y="3586"/>
                  </a:cubicBezTo>
                  <a:cubicBezTo>
                    <a:pt x="1920" y="3589"/>
                    <a:pt x="1955" y="3624"/>
                    <a:pt x="2018" y="3624"/>
                  </a:cubicBezTo>
                  <a:cubicBezTo>
                    <a:pt x="2021" y="3624"/>
                    <a:pt x="2024" y="3624"/>
                    <a:pt x="2027" y="3624"/>
                  </a:cubicBezTo>
                  <a:cubicBezTo>
                    <a:pt x="2034" y="3631"/>
                    <a:pt x="2058" y="3631"/>
                    <a:pt x="2052" y="3637"/>
                  </a:cubicBezTo>
                  <a:cubicBezTo>
                    <a:pt x="2023" y="3669"/>
                    <a:pt x="2048" y="3683"/>
                    <a:pt x="2100" y="3693"/>
                  </a:cubicBezTo>
                  <a:cubicBezTo>
                    <a:pt x="2114" y="3697"/>
                    <a:pt x="2124" y="3704"/>
                    <a:pt x="2135" y="3711"/>
                  </a:cubicBezTo>
                  <a:cubicBezTo>
                    <a:pt x="2097" y="3721"/>
                    <a:pt x="2062" y="3732"/>
                    <a:pt x="2027" y="3738"/>
                  </a:cubicBezTo>
                  <a:cubicBezTo>
                    <a:pt x="1989" y="3746"/>
                    <a:pt x="1933" y="3746"/>
                    <a:pt x="1919" y="3770"/>
                  </a:cubicBezTo>
                  <a:cubicBezTo>
                    <a:pt x="1909" y="3783"/>
                    <a:pt x="1895" y="3787"/>
                    <a:pt x="1880" y="3787"/>
                  </a:cubicBezTo>
                  <a:cubicBezTo>
                    <a:pt x="1868" y="3787"/>
                    <a:pt x="1856" y="3785"/>
                    <a:pt x="1844" y="3783"/>
                  </a:cubicBezTo>
                  <a:cubicBezTo>
                    <a:pt x="1826" y="3783"/>
                    <a:pt x="1812" y="3777"/>
                    <a:pt x="1791" y="3777"/>
                  </a:cubicBezTo>
                  <a:cubicBezTo>
                    <a:pt x="1660" y="3787"/>
                    <a:pt x="1524" y="3780"/>
                    <a:pt x="1396" y="3804"/>
                  </a:cubicBezTo>
                  <a:cubicBezTo>
                    <a:pt x="1389" y="3791"/>
                    <a:pt x="1431" y="3787"/>
                    <a:pt x="1431" y="3767"/>
                  </a:cubicBezTo>
                  <a:lnTo>
                    <a:pt x="1431" y="3767"/>
                  </a:lnTo>
                  <a:cubicBezTo>
                    <a:pt x="1426" y="3771"/>
                    <a:pt x="1420" y="3772"/>
                    <a:pt x="1413" y="3772"/>
                  </a:cubicBezTo>
                  <a:cubicBezTo>
                    <a:pt x="1405" y="3772"/>
                    <a:pt x="1396" y="3770"/>
                    <a:pt x="1389" y="3770"/>
                  </a:cubicBezTo>
                  <a:cubicBezTo>
                    <a:pt x="1381" y="3770"/>
                    <a:pt x="1374" y="3773"/>
                    <a:pt x="1371" y="3783"/>
                  </a:cubicBezTo>
                  <a:cubicBezTo>
                    <a:pt x="1369" y="3791"/>
                    <a:pt x="1355" y="3795"/>
                    <a:pt x="1339" y="3795"/>
                  </a:cubicBezTo>
                  <a:cubicBezTo>
                    <a:pt x="1334" y="3795"/>
                    <a:pt x="1328" y="3795"/>
                    <a:pt x="1323" y="3794"/>
                  </a:cubicBezTo>
                  <a:cubicBezTo>
                    <a:pt x="1250" y="3794"/>
                    <a:pt x="1177" y="3797"/>
                    <a:pt x="1111" y="3818"/>
                  </a:cubicBezTo>
                  <a:cubicBezTo>
                    <a:pt x="1088" y="3826"/>
                    <a:pt x="1050" y="3837"/>
                    <a:pt x="1025" y="3837"/>
                  </a:cubicBezTo>
                  <a:cubicBezTo>
                    <a:pt x="1016" y="3837"/>
                    <a:pt x="1008" y="3836"/>
                    <a:pt x="1003" y="3832"/>
                  </a:cubicBezTo>
                  <a:cubicBezTo>
                    <a:pt x="984" y="3819"/>
                    <a:pt x="967" y="3814"/>
                    <a:pt x="950" y="3814"/>
                  </a:cubicBezTo>
                  <a:cubicBezTo>
                    <a:pt x="928" y="3814"/>
                    <a:pt x="906" y="3823"/>
                    <a:pt x="882" y="3829"/>
                  </a:cubicBezTo>
                  <a:cubicBezTo>
                    <a:pt x="872" y="3831"/>
                    <a:pt x="863" y="3832"/>
                    <a:pt x="856" y="3832"/>
                  </a:cubicBezTo>
                  <a:cubicBezTo>
                    <a:pt x="848" y="3832"/>
                    <a:pt x="841" y="3830"/>
                    <a:pt x="834" y="3825"/>
                  </a:cubicBezTo>
                  <a:cubicBezTo>
                    <a:pt x="830" y="3821"/>
                    <a:pt x="824" y="3819"/>
                    <a:pt x="818" y="3819"/>
                  </a:cubicBezTo>
                  <a:cubicBezTo>
                    <a:pt x="813" y="3819"/>
                    <a:pt x="807" y="3820"/>
                    <a:pt x="803" y="3825"/>
                  </a:cubicBezTo>
                  <a:cubicBezTo>
                    <a:pt x="795" y="3832"/>
                    <a:pt x="803" y="3839"/>
                    <a:pt x="816" y="3839"/>
                  </a:cubicBezTo>
                  <a:cubicBezTo>
                    <a:pt x="854" y="3846"/>
                    <a:pt x="861" y="3863"/>
                    <a:pt x="858" y="3881"/>
                  </a:cubicBezTo>
                  <a:cubicBezTo>
                    <a:pt x="827" y="3884"/>
                    <a:pt x="806" y="3898"/>
                    <a:pt x="778" y="3908"/>
                  </a:cubicBezTo>
                  <a:cubicBezTo>
                    <a:pt x="729" y="3916"/>
                    <a:pt x="674" y="3912"/>
                    <a:pt x="632" y="3933"/>
                  </a:cubicBezTo>
                  <a:cubicBezTo>
                    <a:pt x="625" y="3936"/>
                    <a:pt x="622" y="3940"/>
                    <a:pt x="615" y="3943"/>
                  </a:cubicBezTo>
                  <a:cubicBezTo>
                    <a:pt x="614" y="3943"/>
                    <a:pt x="612" y="3943"/>
                    <a:pt x="611" y="3943"/>
                  </a:cubicBezTo>
                  <a:cubicBezTo>
                    <a:pt x="586" y="3943"/>
                    <a:pt x="569" y="3962"/>
                    <a:pt x="542" y="3962"/>
                  </a:cubicBezTo>
                  <a:cubicBezTo>
                    <a:pt x="535" y="3962"/>
                    <a:pt x="527" y="3961"/>
                    <a:pt x="518" y="3957"/>
                  </a:cubicBezTo>
                  <a:cubicBezTo>
                    <a:pt x="487" y="3962"/>
                    <a:pt x="456" y="3979"/>
                    <a:pt x="425" y="3979"/>
                  </a:cubicBezTo>
                  <a:cubicBezTo>
                    <a:pt x="407" y="3979"/>
                    <a:pt x="390" y="3973"/>
                    <a:pt x="372" y="3957"/>
                  </a:cubicBezTo>
                  <a:cubicBezTo>
                    <a:pt x="372" y="3957"/>
                    <a:pt x="366" y="3957"/>
                    <a:pt x="366" y="3961"/>
                  </a:cubicBezTo>
                  <a:cubicBezTo>
                    <a:pt x="354" y="3966"/>
                    <a:pt x="344" y="3968"/>
                    <a:pt x="335" y="3968"/>
                  </a:cubicBezTo>
                  <a:cubicBezTo>
                    <a:pt x="314" y="3968"/>
                    <a:pt x="298" y="3957"/>
                    <a:pt x="278" y="3950"/>
                  </a:cubicBezTo>
                  <a:cubicBezTo>
                    <a:pt x="257" y="3941"/>
                    <a:pt x="235" y="3937"/>
                    <a:pt x="213" y="3937"/>
                  </a:cubicBezTo>
                  <a:cubicBezTo>
                    <a:pt x="165" y="3937"/>
                    <a:pt x="123" y="3957"/>
                    <a:pt x="108" y="3988"/>
                  </a:cubicBezTo>
                  <a:cubicBezTo>
                    <a:pt x="102" y="4006"/>
                    <a:pt x="105" y="4026"/>
                    <a:pt x="81" y="4044"/>
                  </a:cubicBezTo>
                  <a:cubicBezTo>
                    <a:pt x="12" y="4071"/>
                    <a:pt x="1" y="4095"/>
                    <a:pt x="57" y="4106"/>
                  </a:cubicBezTo>
                  <a:cubicBezTo>
                    <a:pt x="93" y="4113"/>
                    <a:pt x="133" y="4126"/>
                    <a:pt x="174" y="4126"/>
                  </a:cubicBezTo>
                  <a:cubicBezTo>
                    <a:pt x="196" y="4126"/>
                    <a:pt x="218" y="4123"/>
                    <a:pt x="241" y="4113"/>
                  </a:cubicBezTo>
                  <a:cubicBezTo>
                    <a:pt x="351" y="4148"/>
                    <a:pt x="361" y="4137"/>
                    <a:pt x="379" y="4141"/>
                  </a:cubicBezTo>
                  <a:cubicBezTo>
                    <a:pt x="412" y="4148"/>
                    <a:pt x="443" y="4161"/>
                    <a:pt x="475" y="4161"/>
                  </a:cubicBezTo>
                  <a:cubicBezTo>
                    <a:pt x="493" y="4161"/>
                    <a:pt x="512" y="4157"/>
                    <a:pt x="532" y="4145"/>
                  </a:cubicBezTo>
                  <a:cubicBezTo>
                    <a:pt x="537" y="4170"/>
                    <a:pt x="538" y="4179"/>
                    <a:pt x="558" y="4179"/>
                  </a:cubicBezTo>
                  <a:cubicBezTo>
                    <a:pt x="565" y="4179"/>
                    <a:pt x="574" y="4177"/>
                    <a:pt x="587" y="4175"/>
                  </a:cubicBezTo>
                  <a:cubicBezTo>
                    <a:pt x="602" y="4173"/>
                    <a:pt x="616" y="4171"/>
                    <a:pt x="627" y="4171"/>
                  </a:cubicBezTo>
                  <a:cubicBezTo>
                    <a:pt x="645" y="4171"/>
                    <a:pt x="654" y="4177"/>
                    <a:pt x="650" y="4196"/>
                  </a:cubicBezTo>
                  <a:cubicBezTo>
                    <a:pt x="646" y="4207"/>
                    <a:pt x="660" y="4210"/>
                    <a:pt x="674" y="4217"/>
                  </a:cubicBezTo>
                  <a:cubicBezTo>
                    <a:pt x="715" y="4241"/>
                    <a:pt x="768" y="4245"/>
                    <a:pt x="827" y="4245"/>
                  </a:cubicBezTo>
                  <a:lnTo>
                    <a:pt x="844" y="4245"/>
                  </a:lnTo>
                  <a:cubicBezTo>
                    <a:pt x="882" y="4245"/>
                    <a:pt x="893" y="4266"/>
                    <a:pt x="920" y="4273"/>
                  </a:cubicBezTo>
                  <a:cubicBezTo>
                    <a:pt x="965" y="4290"/>
                    <a:pt x="1011" y="4308"/>
                    <a:pt x="1053" y="4324"/>
                  </a:cubicBezTo>
                  <a:cubicBezTo>
                    <a:pt x="1090" y="4335"/>
                    <a:pt x="1077" y="4342"/>
                    <a:pt x="1048" y="4353"/>
                  </a:cubicBezTo>
                  <a:cubicBezTo>
                    <a:pt x="1014" y="4363"/>
                    <a:pt x="962" y="4349"/>
                    <a:pt x="923" y="4377"/>
                  </a:cubicBezTo>
                  <a:cubicBezTo>
                    <a:pt x="1014" y="4384"/>
                    <a:pt x="1098" y="4401"/>
                    <a:pt x="1177" y="4401"/>
                  </a:cubicBezTo>
                  <a:cubicBezTo>
                    <a:pt x="1252" y="4403"/>
                    <a:pt x="1328" y="4404"/>
                    <a:pt x="1405" y="4404"/>
                  </a:cubicBezTo>
                  <a:cubicBezTo>
                    <a:pt x="1482" y="4404"/>
                    <a:pt x="1559" y="4403"/>
                    <a:pt x="1635" y="4398"/>
                  </a:cubicBezTo>
                  <a:cubicBezTo>
                    <a:pt x="1649" y="4397"/>
                    <a:pt x="1664" y="4396"/>
                    <a:pt x="1678" y="4396"/>
                  </a:cubicBezTo>
                  <a:cubicBezTo>
                    <a:pt x="1707" y="4396"/>
                    <a:pt x="1736" y="4398"/>
                    <a:pt x="1764" y="4398"/>
                  </a:cubicBezTo>
                  <a:cubicBezTo>
                    <a:pt x="1791" y="4398"/>
                    <a:pt x="1798" y="4404"/>
                    <a:pt x="1777" y="4415"/>
                  </a:cubicBezTo>
                  <a:cubicBezTo>
                    <a:pt x="1760" y="4417"/>
                    <a:pt x="1745" y="4421"/>
                    <a:pt x="1728" y="4421"/>
                  </a:cubicBezTo>
                  <a:cubicBezTo>
                    <a:pt x="1721" y="4421"/>
                    <a:pt x="1713" y="4421"/>
                    <a:pt x="1705" y="4419"/>
                  </a:cubicBezTo>
                  <a:cubicBezTo>
                    <a:pt x="1700" y="4418"/>
                    <a:pt x="1696" y="4418"/>
                    <a:pt x="1692" y="4418"/>
                  </a:cubicBezTo>
                  <a:cubicBezTo>
                    <a:pt x="1668" y="4418"/>
                    <a:pt x="1664" y="4427"/>
                    <a:pt x="1670" y="4443"/>
                  </a:cubicBezTo>
                  <a:cubicBezTo>
                    <a:pt x="1645" y="4481"/>
                    <a:pt x="1802" y="4460"/>
                    <a:pt x="1746" y="4508"/>
                  </a:cubicBezTo>
                  <a:lnTo>
                    <a:pt x="1770" y="4508"/>
                  </a:lnTo>
                  <a:cubicBezTo>
                    <a:pt x="1775" y="4509"/>
                    <a:pt x="1780" y="4509"/>
                    <a:pt x="1784" y="4509"/>
                  </a:cubicBezTo>
                  <a:cubicBezTo>
                    <a:pt x="1803" y="4509"/>
                    <a:pt x="1820" y="4505"/>
                    <a:pt x="1839" y="4505"/>
                  </a:cubicBezTo>
                  <a:cubicBezTo>
                    <a:pt x="1858" y="4503"/>
                    <a:pt x="1878" y="4501"/>
                    <a:pt x="1897" y="4501"/>
                  </a:cubicBezTo>
                  <a:cubicBezTo>
                    <a:pt x="1931" y="4501"/>
                    <a:pt x="1964" y="4506"/>
                    <a:pt x="1993" y="4519"/>
                  </a:cubicBezTo>
                  <a:lnTo>
                    <a:pt x="1978" y="4519"/>
                  </a:lnTo>
                  <a:cubicBezTo>
                    <a:pt x="1948" y="4519"/>
                    <a:pt x="1919" y="4523"/>
                    <a:pt x="1899" y="4540"/>
                  </a:cubicBezTo>
                  <a:cubicBezTo>
                    <a:pt x="1933" y="4543"/>
                    <a:pt x="1962" y="4558"/>
                    <a:pt x="1996" y="4558"/>
                  </a:cubicBezTo>
                  <a:cubicBezTo>
                    <a:pt x="2006" y="4558"/>
                    <a:pt x="2016" y="4557"/>
                    <a:pt x="2027" y="4553"/>
                  </a:cubicBezTo>
                  <a:lnTo>
                    <a:pt x="2156" y="4553"/>
                  </a:lnTo>
                  <a:cubicBezTo>
                    <a:pt x="2166" y="4558"/>
                    <a:pt x="2177" y="4558"/>
                    <a:pt x="2190" y="4561"/>
                  </a:cubicBezTo>
                  <a:cubicBezTo>
                    <a:pt x="2207" y="4578"/>
                    <a:pt x="2260" y="4564"/>
                    <a:pt x="2270" y="4588"/>
                  </a:cubicBezTo>
                  <a:cubicBezTo>
                    <a:pt x="2283" y="4586"/>
                    <a:pt x="2296" y="4579"/>
                    <a:pt x="2309" y="4579"/>
                  </a:cubicBezTo>
                  <a:cubicBezTo>
                    <a:pt x="2314" y="4579"/>
                    <a:pt x="2318" y="4580"/>
                    <a:pt x="2322" y="4582"/>
                  </a:cubicBezTo>
                  <a:cubicBezTo>
                    <a:pt x="2352" y="4593"/>
                    <a:pt x="2383" y="4598"/>
                    <a:pt x="2414" y="4598"/>
                  </a:cubicBezTo>
                  <a:cubicBezTo>
                    <a:pt x="2448" y="4598"/>
                    <a:pt x="2482" y="4592"/>
                    <a:pt x="2516" y="4585"/>
                  </a:cubicBezTo>
                  <a:cubicBezTo>
                    <a:pt x="2680" y="4588"/>
                    <a:pt x="2843" y="4603"/>
                    <a:pt x="3009" y="4606"/>
                  </a:cubicBezTo>
                  <a:cubicBezTo>
                    <a:pt x="3113" y="4606"/>
                    <a:pt x="3221" y="4609"/>
                    <a:pt x="3322" y="4620"/>
                  </a:cubicBezTo>
                  <a:cubicBezTo>
                    <a:pt x="3536" y="4644"/>
                    <a:pt x="3754" y="4654"/>
                    <a:pt x="3973" y="4654"/>
                  </a:cubicBezTo>
                  <a:cubicBezTo>
                    <a:pt x="4033" y="4654"/>
                    <a:pt x="4092" y="4657"/>
                    <a:pt x="4150" y="4657"/>
                  </a:cubicBezTo>
                  <a:cubicBezTo>
                    <a:pt x="4158" y="4657"/>
                    <a:pt x="4166" y="4657"/>
                    <a:pt x="4173" y="4657"/>
                  </a:cubicBezTo>
                  <a:cubicBezTo>
                    <a:pt x="4181" y="4657"/>
                    <a:pt x="4188" y="4658"/>
                    <a:pt x="4196" y="4662"/>
                  </a:cubicBezTo>
                  <a:cubicBezTo>
                    <a:pt x="4248" y="4688"/>
                    <a:pt x="4308" y="4694"/>
                    <a:pt x="4372" y="4694"/>
                  </a:cubicBezTo>
                  <a:cubicBezTo>
                    <a:pt x="4397" y="4694"/>
                    <a:pt x="4423" y="4693"/>
                    <a:pt x="4449" y="4692"/>
                  </a:cubicBezTo>
                  <a:cubicBezTo>
                    <a:pt x="4490" y="4692"/>
                    <a:pt x="4534" y="4688"/>
                    <a:pt x="4577" y="4688"/>
                  </a:cubicBezTo>
                  <a:cubicBezTo>
                    <a:pt x="4587" y="4688"/>
                    <a:pt x="4598" y="4688"/>
                    <a:pt x="4608" y="4689"/>
                  </a:cubicBezTo>
                  <a:cubicBezTo>
                    <a:pt x="4771" y="4710"/>
                    <a:pt x="4938" y="4703"/>
                    <a:pt x="5101" y="4713"/>
                  </a:cubicBezTo>
                  <a:cubicBezTo>
                    <a:pt x="5138" y="4716"/>
                    <a:pt x="5175" y="4718"/>
                    <a:pt x="5210" y="4718"/>
                  </a:cubicBezTo>
                  <a:cubicBezTo>
                    <a:pt x="5225" y="4718"/>
                    <a:pt x="5239" y="4718"/>
                    <a:pt x="5253" y="4717"/>
                  </a:cubicBezTo>
                  <a:cubicBezTo>
                    <a:pt x="5271" y="4716"/>
                    <a:pt x="5289" y="4716"/>
                    <a:pt x="5306" y="4716"/>
                  </a:cubicBezTo>
                  <a:cubicBezTo>
                    <a:pt x="5388" y="4716"/>
                    <a:pt x="5469" y="4722"/>
                    <a:pt x="5549" y="4731"/>
                  </a:cubicBezTo>
                  <a:cubicBezTo>
                    <a:pt x="5556" y="4734"/>
                    <a:pt x="5562" y="4737"/>
                    <a:pt x="5573" y="4741"/>
                  </a:cubicBezTo>
                  <a:cubicBezTo>
                    <a:pt x="5621" y="4748"/>
                    <a:pt x="5680" y="4745"/>
                    <a:pt x="5684" y="4787"/>
                  </a:cubicBezTo>
                  <a:cubicBezTo>
                    <a:pt x="5686" y="4798"/>
                    <a:pt x="5701" y="4809"/>
                    <a:pt x="5722" y="4809"/>
                  </a:cubicBezTo>
                  <a:cubicBezTo>
                    <a:pt x="5733" y="4809"/>
                    <a:pt x="5745" y="4807"/>
                    <a:pt x="5757" y="4800"/>
                  </a:cubicBezTo>
                  <a:cubicBezTo>
                    <a:pt x="5784" y="4787"/>
                    <a:pt x="5819" y="4782"/>
                    <a:pt x="5854" y="4782"/>
                  </a:cubicBezTo>
                  <a:cubicBezTo>
                    <a:pt x="5854" y="4790"/>
                    <a:pt x="5854" y="4793"/>
                    <a:pt x="5857" y="4800"/>
                  </a:cubicBezTo>
                  <a:cubicBezTo>
                    <a:pt x="5832" y="4828"/>
                    <a:pt x="5766" y="4846"/>
                    <a:pt x="5706" y="4846"/>
                  </a:cubicBezTo>
                  <a:cubicBezTo>
                    <a:pt x="5677" y="4846"/>
                    <a:pt x="5649" y="4842"/>
                    <a:pt x="5628" y="4832"/>
                  </a:cubicBezTo>
                  <a:cubicBezTo>
                    <a:pt x="5600" y="4817"/>
                    <a:pt x="5573" y="4817"/>
                    <a:pt x="5538" y="4814"/>
                  </a:cubicBezTo>
                  <a:cubicBezTo>
                    <a:pt x="5559" y="4811"/>
                    <a:pt x="5559" y="4793"/>
                    <a:pt x="5586" y="4793"/>
                  </a:cubicBezTo>
                  <a:cubicBezTo>
                    <a:pt x="5593" y="4793"/>
                    <a:pt x="5602" y="4797"/>
                    <a:pt x="5608" y="4797"/>
                  </a:cubicBezTo>
                  <a:cubicBezTo>
                    <a:pt x="5612" y="4797"/>
                    <a:pt x="5615" y="4795"/>
                    <a:pt x="5615" y="4790"/>
                  </a:cubicBezTo>
                  <a:cubicBezTo>
                    <a:pt x="5615" y="4787"/>
                    <a:pt x="5597" y="4776"/>
                    <a:pt x="5590" y="4776"/>
                  </a:cubicBezTo>
                  <a:cubicBezTo>
                    <a:pt x="5531" y="4779"/>
                    <a:pt x="5461" y="4772"/>
                    <a:pt x="5424" y="4803"/>
                  </a:cubicBezTo>
                  <a:cubicBezTo>
                    <a:pt x="5411" y="4816"/>
                    <a:pt x="5402" y="4824"/>
                    <a:pt x="5382" y="4824"/>
                  </a:cubicBezTo>
                  <a:cubicBezTo>
                    <a:pt x="5375" y="4824"/>
                    <a:pt x="5367" y="4823"/>
                    <a:pt x="5357" y="4821"/>
                  </a:cubicBezTo>
                  <a:cubicBezTo>
                    <a:pt x="5354" y="4820"/>
                    <a:pt x="5350" y="4820"/>
                    <a:pt x="5346" y="4820"/>
                  </a:cubicBezTo>
                  <a:cubicBezTo>
                    <a:pt x="5329" y="4820"/>
                    <a:pt x="5313" y="4826"/>
                    <a:pt x="5302" y="4835"/>
                  </a:cubicBezTo>
                  <a:cubicBezTo>
                    <a:pt x="5293" y="4837"/>
                    <a:pt x="5284" y="4838"/>
                    <a:pt x="5275" y="4838"/>
                  </a:cubicBezTo>
                  <a:cubicBezTo>
                    <a:pt x="5244" y="4838"/>
                    <a:pt x="5215" y="4827"/>
                    <a:pt x="5187" y="4821"/>
                  </a:cubicBezTo>
                  <a:cubicBezTo>
                    <a:pt x="5178" y="4819"/>
                    <a:pt x="5170" y="4818"/>
                    <a:pt x="5162" y="4818"/>
                  </a:cubicBezTo>
                  <a:cubicBezTo>
                    <a:pt x="5122" y="4818"/>
                    <a:pt x="5097" y="4837"/>
                    <a:pt x="5080" y="4845"/>
                  </a:cubicBezTo>
                  <a:cubicBezTo>
                    <a:pt x="5049" y="4862"/>
                    <a:pt x="5118" y="4866"/>
                    <a:pt x="5133" y="4883"/>
                  </a:cubicBezTo>
                  <a:cubicBezTo>
                    <a:pt x="5053" y="4883"/>
                    <a:pt x="4987" y="4859"/>
                    <a:pt x="4914" y="4859"/>
                  </a:cubicBezTo>
                  <a:cubicBezTo>
                    <a:pt x="4893" y="4849"/>
                    <a:pt x="4875" y="4835"/>
                    <a:pt x="4851" y="4828"/>
                  </a:cubicBezTo>
                  <a:cubicBezTo>
                    <a:pt x="4828" y="4819"/>
                    <a:pt x="4800" y="4801"/>
                    <a:pt x="4777" y="4801"/>
                  </a:cubicBezTo>
                  <a:cubicBezTo>
                    <a:pt x="4773" y="4801"/>
                    <a:pt x="4768" y="4802"/>
                    <a:pt x="4764" y="4803"/>
                  </a:cubicBezTo>
                  <a:cubicBezTo>
                    <a:pt x="4743" y="4813"/>
                    <a:pt x="4722" y="4816"/>
                    <a:pt x="4701" y="4816"/>
                  </a:cubicBezTo>
                  <a:cubicBezTo>
                    <a:pt x="4673" y="4816"/>
                    <a:pt x="4645" y="4810"/>
                    <a:pt x="4617" y="4810"/>
                  </a:cubicBezTo>
                  <a:cubicBezTo>
                    <a:pt x="4613" y="4810"/>
                    <a:pt x="4609" y="4810"/>
                    <a:pt x="4605" y="4811"/>
                  </a:cubicBezTo>
                  <a:lnTo>
                    <a:pt x="4574" y="4811"/>
                  </a:lnTo>
                  <a:cubicBezTo>
                    <a:pt x="4558" y="4803"/>
                    <a:pt x="4541" y="4800"/>
                    <a:pt x="4523" y="4800"/>
                  </a:cubicBezTo>
                  <a:cubicBezTo>
                    <a:pt x="4491" y="4800"/>
                    <a:pt x="4457" y="4809"/>
                    <a:pt x="4422" y="4809"/>
                  </a:cubicBezTo>
                  <a:cubicBezTo>
                    <a:pt x="4408" y="4809"/>
                    <a:pt x="4393" y="4808"/>
                    <a:pt x="4379" y="4803"/>
                  </a:cubicBezTo>
                  <a:cubicBezTo>
                    <a:pt x="4378" y="4803"/>
                    <a:pt x="4377" y="4803"/>
                    <a:pt x="4376" y="4803"/>
                  </a:cubicBezTo>
                  <a:cubicBezTo>
                    <a:pt x="4365" y="4803"/>
                    <a:pt x="4359" y="4821"/>
                    <a:pt x="4369" y="4832"/>
                  </a:cubicBezTo>
                  <a:cubicBezTo>
                    <a:pt x="4390" y="4842"/>
                    <a:pt x="4407" y="4859"/>
                    <a:pt x="4441" y="4859"/>
                  </a:cubicBezTo>
                  <a:cubicBezTo>
                    <a:pt x="4441" y="4866"/>
                    <a:pt x="4441" y="4870"/>
                    <a:pt x="4446" y="4876"/>
                  </a:cubicBezTo>
                  <a:cubicBezTo>
                    <a:pt x="4420" y="4888"/>
                    <a:pt x="4385" y="4894"/>
                    <a:pt x="4357" y="4894"/>
                  </a:cubicBezTo>
                  <a:cubicBezTo>
                    <a:pt x="4335" y="4894"/>
                    <a:pt x="4317" y="4891"/>
                    <a:pt x="4310" y="4883"/>
                  </a:cubicBezTo>
                  <a:cubicBezTo>
                    <a:pt x="4282" y="4862"/>
                    <a:pt x="4247" y="4862"/>
                    <a:pt x="4217" y="4852"/>
                  </a:cubicBezTo>
                  <a:cubicBezTo>
                    <a:pt x="4192" y="4845"/>
                    <a:pt x="4164" y="4842"/>
                    <a:pt x="4140" y="4838"/>
                  </a:cubicBezTo>
                  <a:cubicBezTo>
                    <a:pt x="4154" y="4814"/>
                    <a:pt x="4202" y="4821"/>
                    <a:pt x="4223" y="4800"/>
                  </a:cubicBezTo>
                  <a:cubicBezTo>
                    <a:pt x="4207" y="4792"/>
                    <a:pt x="4192" y="4788"/>
                    <a:pt x="4178" y="4788"/>
                  </a:cubicBezTo>
                  <a:cubicBezTo>
                    <a:pt x="4155" y="4788"/>
                    <a:pt x="4135" y="4797"/>
                    <a:pt x="4116" y="4807"/>
                  </a:cubicBezTo>
                  <a:cubicBezTo>
                    <a:pt x="4097" y="4820"/>
                    <a:pt x="4086" y="4835"/>
                    <a:pt x="4052" y="4835"/>
                  </a:cubicBezTo>
                  <a:cubicBezTo>
                    <a:pt x="4049" y="4835"/>
                    <a:pt x="4046" y="4835"/>
                    <a:pt x="4043" y="4835"/>
                  </a:cubicBezTo>
                  <a:cubicBezTo>
                    <a:pt x="4043" y="4811"/>
                    <a:pt x="4063" y="4787"/>
                    <a:pt x="4004" y="4776"/>
                  </a:cubicBezTo>
                  <a:cubicBezTo>
                    <a:pt x="3983" y="4773"/>
                    <a:pt x="3960" y="4771"/>
                    <a:pt x="3940" y="4771"/>
                  </a:cubicBezTo>
                  <a:cubicBezTo>
                    <a:pt x="3900" y="4771"/>
                    <a:pt x="3867" y="4780"/>
                    <a:pt x="3855" y="4814"/>
                  </a:cubicBezTo>
                  <a:cubicBezTo>
                    <a:pt x="3843" y="4804"/>
                    <a:pt x="3833" y="4791"/>
                    <a:pt x="3818" y="4791"/>
                  </a:cubicBezTo>
                  <a:cubicBezTo>
                    <a:pt x="3812" y="4791"/>
                    <a:pt x="3805" y="4794"/>
                    <a:pt x="3796" y="4800"/>
                  </a:cubicBezTo>
                  <a:cubicBezTo>
                    <a:pt x="3781" y="4810"/>
                    <a:pt x="3768" y="4815"/>
                    <a:pt x="3756" y="4815"/>
                  </a:cubicBezTo>
                  <a:cubicBezTo>
                    <a:pt x="3743" y="4815"/>
                    <a:pt x="3731" y="4809"/>
                    <a:pt x="3720" y="4797"/>
                  </a:cubicBezTo>
                  <a:cubicBezTo>
                    <a:pt x="3719" y="4794"/>
                    <a:pt x="3713" y="4793"/>
                    <a:pt x="3707" y="4793"/>
                  </a:cubicBezTo>
                  <a:cubicBezTo>
                    <a:pt x="3699" y="4793"/>
                    <a:pt x="3690" y="4795"/>
                    <a:pt x="3692" y="4797"/>
                  </a:cubicBezTo>
                  <a:cubicBezTo>
                    <a:pt x="3698" y="4814"/>
                    <a:pt x="3689" y="4818"/>
                    <a:pt x="3676" y="4818"/>
                  </a:cubicBezTo>
                  <a:cubicBezTo>
                    <a:pt x="3665" y="4818"/>
                    <a:pt x="3651" y="4815"/>
                    <a:pt x="3641" y="4815"/>
                  </a:cubicBezTo>
                  <a:cubicBezTo>
                    <a:pt x="3636" y="4815"/>
                    <a:pt x="3632" y="4816"/>
                    <a:pt x="3630" y="4817"/>
                  </a:cubicBezTo>
                  <a:cubicBezTo>
                    <a:pt x="3616" y="4817"/>
                    <a:pt x="3599" y="4814"/>
                    <a:pt x="3585" y="4814"/>
                  </a:cubicBezTo>
                  <a:cubicBezTo>
                    <a:pt x="3579" y="4801"/>
                    <a:pt x="3566" y="4798"/>
                    <a:pt x="3551" y="4798"/>
                  </a:cubicBezTo>
                  <a:cubicBezTo>
                    <a:pt x="3539" y="4798"/>
                    <a:pt x="3525" y="4800"/>
                    <a:pt x="3512" y="4800"/>
                  </a:cubicBezTo>
                  <a:cubicBezTo>
                    <a:pt x="3456" y="4797"/>
                    <a:pt x="3397" y="4797"/>
                    <a:pt x="3338" y="4793"/>
                  </a:cubicBezTo>
                  <a:cubicBezTo>
                    <a:pt x="3290" y="4793"/>
                    <a:pt x="3245" y="4797"/>
                    <a:pt x="3248" y="4824"/>
                  </a:cubicBezTo>
                  <a:cubicBezTo>
                    <a:pt x="3248" y="4846"/>
                    <a:pt x="3275" y="4855"/>
                    <a:pt x="3307" y="4855"/>
                  </a:cubicBezTo>
                  <a:cubicBezTo>
                    <a:pt x="3317" y="4855"/>
                    <a:pt x="3328" y="4854"/>
                    <a:pt x="3338" y="4852"/>
                  </a:cubicBezTo>
                  <a:lnTo>
                    <a:pt x="3356" y="4852"/>
                  </a:lnTo>
                  <a:cubicBezTo>
                    <a:pt x="3363" y="4880"/>
                    <a:pt x="3429" y="4870"/>
                    <a:pt x="3446" y="4886"/>
                  </a:cubicBezTo>
                  <a:cubicBezTo>
                    <a:pt x="3460" y="4905"/>
                    <a:pt x="3475" y="4911"/>
                    <a:pt x="3491" y="4911"/>
                  </a:cubicBezTo>
                  <a:cubicBezTo>
                    <a:pt x="3512" y="4911"/>
                    <a:pt x="3534" y="4900"/>
                    <a:pt x="3554" y="4891"/>
                  </a:cubicBezTo>
                  <a:cubicBezTo>
                    <a:pt x="3571" y="4880"/>
                    <a:pt x="3588" y="4876"/>
                    <a:pt x="3607" y="4876"/>
                  </a:cubicBezTo>
                  <a:cubicBezTo>
                    <a:pt x="3619" y="4876"/>
                    <a:pt x="3632" y="4877"/>
                    <a:pt x="3647" y="4880"/>
                  </a:cubicBezTo>
                  <a:cubicBezTo>
                    <a:pt x="3679" y="4883"/>
                    <a:pt x="3717" y="4883"/>
                    <a:pt x="3744" y="4886"/>
                  </a:cubicBezTo>
                  <a:cubicBezTo>
                    <a:pt x="3824" y="4904"/>
                    <a:pt x="3921" y="4891"/>
                    <a:pt x="3988" y="4925"/>
                  </a:cubicBezTo>
                  <a:cubicBezTo>
                    <a:pt x="3970" y="4928"/>
                    <a:pt x="3953" y="4932"/>
                    <a:pt x="3935" y="4936"/>
                  </a:cubicBezTo>
                  <a:cubicBezTo>
                    <a:pt x="3734" y="4939"/>
                    <a:pt x="3530" y="4942"/>
                    <a:pt x="3325" y="4946"/>
                  </a:cubicBezTo>
                  <a:cubicBezTo>
                    <a:pt x="3304" y="4944"/>
                    <a:pt x="3284" y="4944"/>
                    <a:pt x="3263" y="4944"/>
                  </a:cubicBezTo>
                  <a:cubicBezTo>
                    <a:pt x="3176" y="4944"/>
                    <a:pt x="3089" y="4953"/>
                    <a:pt x="3002" y="4953"/>
                  </a:cubicBezTo>
                  <a:lnTo>
                    <a:pt x="2960" y="4953"/>
                  </a:lnTo>
                  <a:cubicBezTo>
                    <a:pt x="2938" y="4951"/>
                    <a:pt x="2917" y="4950"/>
                    <a:pt x="2895" y="4950"/>
                  </a:cubicBezTo>
                  <a:cubicBezTo>
                    <a:pt x="2781" y="4950"/>
                    <a:pt x="2672" y="4975"/>
                    <a:pt x="2559" y="4975"/>
                  </a:cubicBezTo>
                  <a:cubicBezTo>
                    <a:pt x="2548" y="4975"/>
                    <a:pt x="2537" y="4974"/>
                    <a:pt x="2526" y="4974"/>
                  </a:cubicBezTo>
                  <a:cubicBezTo>
                    <a:pt x="2510" y="4974"/>
                    <a:pt x="2481" y="4984"/>
                    <a:pt x="2496" y="4991"/>
                  </a:cubicBezTo>
                  <a:cubicBezTo>
                    <a:pt x="2555" y="5019"/>
                    <a:pt x="2520" y="5036"/>
                    <a:pt x="2485" y="5060"/>
                  </a:cubicBezTo>
                  <a:cubicBezTo>
                    <a:pt x="2471" y="5074"/>
                    <a:pt x="2475" y="5091"/>
                    <a:pt x="2492" y="5105"/>
                  </a:cubicBezTo>
                  <a:cubicBezTo>
                    <a:pt x="2508" y="5119"/>
                    <a:pt x="2529" y="5122"/>
                    <a:pt x="2553" y="5122"/>
                  </a:cubicBezTo>
                  <a:cubicBezTo>
                    <a:pt x="2566" y="5122"/>
                    <a:pt x="2580" y="5121"/>
                    <a:pt x="2594" y="5121"/>
                  </a:cubicBezTo>
                  <a:cubicBezTo>
                    <a:pt x="2604" y="5121"/>
                    <a:pt x="2614" y="5121"/>
                    <a:pt x="2624" y="5123"/>
                  </a:cubicBezTo>
                  <a:cubicBezTo>
                    <a:pt x="2624" y="5126"/>
                    <a:pt x="2627" y="5126"/>
                    <a:pt x="2627" y="5130"/>
                  </a:cubicBezTo>
                  <a:cubicBezTo>
                    <a:pt x="2593" y="5161"/>
                    <a:pt x="2680" y="5154"/>
                    <a:pt x="2672" y="5171"/>
                  </a:cubicBezTo>
                  <a:cubicBezTo>
                    <a:pt x="2651" y="5175"/>
                    <a:pt x="2630" y="5175"/>
                    <a:pt x="2614" y="5185"/>
                  </a:cubicBezTo>
                  <a:cubicBezTo>
                    <a:pt x="2600" y="5185"/>
                    <a:pt x="2593" y="5189"/>
                    <a:pt x="2589" y="5195"/>
                  </a:cubicBezTo>
                  <a:cubicBezTo>
                    <a:pt x="2544" y="5213"/>
                    <a:pt x="2496" y="5230"/>
                    <a:pt x="2496" y="5265"/>
                  </a:cubicBezTo>
                  <a:cubicBezTo>
                    <a:pt x="2398" y="5296"/>
                    <a:pt x="2287" y="5310"/>
                    <a:pt x="2201" y="5352"/>
                  </a:cubicBezTo>
                  <a:cubicBezTo>
                    <a:pt x="2180" y="5362"/>
                    <a:pt x="2145" y="5362"/>
                    <a:pt x="2110" y="5362"/>
                  </a:cubicBezTo>
                  <a:cubicBezTo>
                    <a:pt x="1975" y="5362"/>
                    <a:pt x="1975" y="5362"/>
                    <a:pt x="1864" y="5407"/>
                  </a:cubicBezTo>
                  <a:cubicBezTo>
                    <a:pt x="1844" y="5414"/>
                    <a:pt x="1823" y="5418"/>
                    <a:pt x="1802" y="5424"/>
                  </a:cubicBezTo>
                  <a:cubicBezTo>
                    <a:pt x="1680" y="5466"/>
                    <a:pt x="1548" y="5498"/>
                    <a:pt x="1441" y="5549"/>
                  </a:cubicBezTo>
                  <a:cubicBezTo>
                    <a:pt x="1413" y="5563"/>
                    <a:pt x="1389" y="5581"/>
                    <a:pt x="1357" y="5588"/>
                  </a:cubicBezTo>
                  <a:cubicBezTo>
                    <a:pt x="1309" y="5602"/>
                    <a:pt x="1292" y="5612"/>
                    <a:pt x="1326" y="5640"/>
                  </a:cubicBezTo>
                  <a:cubicBezTo>
                    <a:pt x="1357" y="5664"/>
                    <a:pt x="1351" y="5682"/>
                    <a:pt x="1282" y="5685"/>
                  </a:cubicBezTo>
                  <a:cubicBezTo>
                    <a:pt x="1253" y="5685"/>
                    <a:pt x="1222" y="5685"/>
                    <a:pt x="1226" y="5712"/>
                  </a:cubicBezTo>
                  <a:cubicBezTo>
                    <a:pt x="1232" y="5741"/>
                    <a:pt x="1238" y="5754"/>
                    <a:pt x="1259" y="5754"/>
                  </a:cubicBezTo>
                  <a:cubicBezTo>
                    <a:pt x="1273" y="5754"/>
                    <a:pt x="1294" y="5748"/>
                    <a:pt x="1326" y="5737"/>
                  </a:cubicBezTo>
                  <a:lnTo>
                    <a:pt x="1326" y="5737"/>
                  </a:lnTo>
                  <a:cubicBezTo>
                    <a:pt x="1326" y="5768"/>
                    <a:pt x="1282" y="5792"/>
                    <a:pt x="1285" y="5823"/>
                  </a:cubicBezTo>
                  <a:cubicBezTo>
                    <a:pt x="1298" y="5893"/>
                    <a:pt x="1202" y="5945"/>
                    <a:pt x="1191" y="6015"/>
                  </a:cubicBezTo>
                  <a:cubicBezTo>
                    <a:pt x="1185" y="6039"/>
                    <a:pt x="1187" y="6053"/>
                    <a:pt x="1224" y="6053"/>
                  </a:cubicBezTo>
                  <a:cubicBezTo>
                    <a:pt x="1228" y="6053"/>
                    <a:pt x="1234" y="6053"/>
                    <a:pt x="1240" y="6052"/>
                  </a:cubicBezTo>
                  <a:cubicBezTo>
                    <a:pt x="1274" y="6052"/>
                    <a:pt x="1282" y="6060"/>
                    <a:pt x="1292" y="6070"/>
                  </a:cubicBezTo>
                  <a:cubicBezTo>
                    <a:pt x="1306" y="6084"/>
                    <a:pt x="1277" y="6087"/>
                    <a:pt x="1264" y="6090"/>
                  </a:cubicBezTo>
                  <a:cubicBezTo>
                    <a:pt x="1194" y="6105"/>
                    <a:pt x="1170" y="6122"/>
                    <a:pt x="1222" y="6160"/>
                  </a:cubicBezTo>
                  <a:cubicBezTo>
                    <a:pt x="1240" y="6170"/>
                    <a:pt x="1232" y="6198"/>
                    <a:pt x="1219" y="6215"/>
                  </a:cubicBezTo>
                  <a:cubicBezTo>
                    <a:pt x="1194" y="6236"/>
                    <a:pt x="1215" y="6244"/>
                    <a:pt x="1250" y="6244"/>
                  </a:cubicBezTo>
                  <a:cubicBezTo>
                    <a:pt x="1271" y="6244"/>
                    <a:pt x="1292" y="6245"/>
                    <a:pt x="1314" y="6245"/>
                  </a:cubicBezTo>
                  <a:cubicBezTo>
                    <a:pt x="1324" y="6245"/>
                    <a:pt x="1336" y="6245"/>
                    <a:pt x="1347" y="6244"/>
                  </a:cubicBezTo>
                  <a:cubicBezTo>
                    <a:pt x="1360" y="6243"/>
                    <a:pt x="1374" y="6242"/>
                    <a:pt x="1387" y="6242"/>
                  </a:cubicBezTo>
                  <a:cubicBezTo>
                    <a:pt x="1440" y="6242"/>
                    <a:pt x="1495" y="6248"/>
                    <a:pt x="1545" y="6254"/>
                  </a:cubicBezTo>
                  <a:cubicBezTo>
                    <a:pt x="1618" y="6265"/>
                    <a:pt x="1687" y="6271"/>
                    <a:pt x="1760" y="6271"/>
                  </a:cubicBezTo>
                  <a:cubicBezTo>
                    <a:pt x="1834" y="6271"/>
                    <a:pt x="1908" y="6262"/>
                    <a:pt x="1982" y="6262"/>
                  </a:cubicBezTo>
                  <a:cubicBezTo>
                    <a:pt x="2019" y="6262"/>
                    <a:pt x="2056" y="6264"/>
                    <a:pt x="2093" y="6271"/>
                  </a:cubicBezTo>
                  <a:cubicBezTo>
                    <a:pt x="2083" y="6278"/>
                    <a:pt x="2159" y="6275"/>
                    <a:pt x="2103" y="6289"/>
                  </a:cubicBezTo>
                  <a:cubicBezTo>
                    <a:pt x="2083" y="6295"/>
                    <a:pt x="2073" y="6302"/>
                    <a:pt x="2055" y="6309"/>
                  </a:cubicBezTo>
                  <a:cubicBezTo>
                    <a:pt x="2014" y="6334"/>
                    <a:pt x="1968" y="6348"/>
                    <a:pt x="1903" y="6348"/>
                  </a:cubicBezTo>
                  <a:cubicBezTo>
                    <a:pt x="1896" y="6348"/>
                    <a:pt x="1888" y="6348"/>
                    <a:pt x="1881" y="6348"/>
                  </a:cubicBezTo>
                  <a:cubicBezTo>
                    <a:pt x="1760" y="6340"/>
                    <a:pt x="1635" y="6340"/>
                    <a:pt x="1510" y="6340"/>
                  </a:cubicBezTo>
                  <a:cubicBezTo>
                    <a:pt x="1437" y="6340"/>
                    <a:pt x="1333" y="6403"/>
                    <a:pt x="1371" y="6427"/>
                  </a:cubicBezTo>
                  <a:cubicBezTo>
                    <a:pt x="1413" y="6459"/>
                    <a:pt x="1386" y="6473"/>
                    <a:pt x="1361" y="6493"/>
                  </a:cubicBezTo>
                  <a:cubicBezTo>
                    <a:pt x="1336" y="6500"/>
                    <a:pt x="1309" y="6510"/>
                    <a:pt x="1309" y="6528"/>
                  </a:cubicBezTo>
                  <a:cubicBezTo>
                    <a:pt x="1319" y="6577"/>
                    <a:pt x="1257" y="6580"/>
                    <a:pt x="1191" y="6587"/>
                  </a:cubicBezTo>
                  <a:cubicBezTo>
                    <a:pt x="1157" y="6590"/>
                    <a:pt x="1128" y="6593"/>
                    <a:pt x="1136" y="6618"/>
                  </a:cubicBezTo>
                  <a:cubicBezTo>
                    <a:pt x="1115" y="6663"/>
                    <a:pt x="1152" y="6694"/>
                    <a:pt x="1247" y="6712"/>
                  </a:cubicBezTo>
                  <a:cubicBezTo>
                    <a:pt x="1101" y="6729"/>
                    <a:pt x="1083" y="6785"/>
                    <a:pt x="1083" y="6843"/>
                  </a:cubicBezTo>
                  <a:cubicBezTo>
                    <a:pt x="1083" y="6866"/>
                    <a:pt x="1075" y="6893"/>
                    <a:pt x="1132" y="6893"/>
                  </a:cubicBezTo>
                  <a:cubicBezTo>
                    <a:pt x="1138" y="6893"/>
                    <a:pt x="1145" y="6893"/>
                    <a:pt x="1152" y="6892"/>
                  </a:cubicBezTo>
                  <a:cubicBezTo>
                    <a:pt x="1184" y="6892"/>
                    <a:pt x="1205" y="6910"/>
                    <a:pt x="1202" y="6920"/>
                  </a:cubicBezTo>
                  <a:cubicBezTo>
                    <a:pt x="1200" y="6930"/>
                    <a:pt x="1192" y="6933"/>
                    <a:pt x="1182" y="6933"/>
                  </a:cubicBezTo>
                  <a:cubicBezTo>
                    <a:pt x="1170" y="6933"/>
                    <a:pt x="1155" y="6929"/>
                    <a:pt x="1142" y="6926"/>
                  </a:cubicBezTo>
                  <a:cubicBezTo>
                    <a:pt x="1130" y="6926"/>
                    <a:pt x="1116" y="6924"/>
                    <a:pt x="1103" y="6924"/>
                  </a:cubicBezTo>
                  <a:cubicBezTo>
                    <a:pt x="1086" y="6924"/>
                    <a:pt x="1073" y="6928"/>
                    <a:pt x="1073" y="6947"/>
                  </a:cubicBezTo>
                  <a:cubicBezTo>
                    <a:pt x="1073" y="6965"/>
                    <a:pt x="1038" y="6968"/>
                    <a:pt x="1014" y="6972"/>
                  </a:cubicBezTo>
                  <a:cubicBezTo>
                    <a:pt x="979" y="6979"/>
                    <a:pt x="948" y="6982"/>
                    <a:pt x="955" y="7006"/>
                  </a:cubicBezTo>
                  <a:cubicBezTo>
                    <a:pt x="963" y="7025"/>
                    <a:pt x="988" y="7027"/>
                    <a:pt x="1016" y="7027"/>
                  </a:cubicBezTo>
                  <a:cubicBezTo>
                    <a:pt x="1023" y="7027"/>
                    <a:pt x="1031" y="7027"/>
                    <a:pt x="1038" y="7027"/>
                  </a:cubicBezTo>
                  <a:cubicBezTo>
                    <a:pt x="1063" y="7031"/>
                    <a:pt x="1087" y="7038"/>
                    <a:pt x="1115" y="7038"/>
                  </a:cubicBezTo>
                  <a:cubicBezTo>
                    <a:pt x="1115" y="7051"/>
                    <a:pt x="1142" y="7056"/>
                    <a:pt x="1149" y="7062"/>
                  </a:cubicBezTo>
                  <a:cubicBezTo>
                    <a:pt x="1184" y="7100"/>
                    <a:pt x="1247" y="7128"/>
                    <a:pt x="1247" y="7173"/>
                  </a:cubicBezTo>
                  <a:lnTo>
                    <a:pt x="1232" y="7173"/>
                  </a:lnTo>
                  <a:cubicBezTo>
                    <a:pt x="1170" y="7173"/>
                    <a:pt x="1112" y="7152"/>
                    <a:pt x="1049" y="7152"/>
                  </a:cubicBezTo>
                  <a:cubicBezTo>
                    <a:pt x="1035" y="7152"/>
                    <a:pt x="1021" y="7153"/>
                    <a:pt x="1007" y="7155"/>
                  </a:cubicBezTo>
                  <a:cubicBezTo>
                    <a:pt x="944" y="7170"/>
                    <a:pt x="865" y="7155"/>
                    <a:pt x="809" y="7184"/>
                  </a:cubicBezTo>
                  <a:cubicBezTo>
                    <a:pt x="805" y="7186"/>
                    <a:pt x="801" y="7187"/>
                    <a:pt x="796" y="7187"/>
                  </a:cubicBezTo>
                  <a:cubicBezTo>
                    <a:pt x="787" y="7187"/>
                    <a:pt x="778" y="7183"/>
                    <a:pt x="768" y="7180"/>
                  </a:cubicBezTo>
                  <a:cubicBezTo>
                    <a:pt x="752" y="7175"/>
                    <a:pt x="734" y="7169"/>
                    <a:pt x="724" y="7169"/>
                  </a:cubicBezTo>
                  <a:cubicBezTo>
                    <a:pt x="713" y="7169"/>
                    <a:pt x="709" y="7175"/>
                    <a:pt x="719" y="7194"/>
                  </a:cubicBezTo>
                  <a:cubicBezTo>
                    <a:pt x="719" y="7197"/>
                    <a:pt x="702" y="7208"/>
                    <a:pt x="688" y="7211"/>
                  </a:cubicBezTo>
                  <a:cubicBezTo>
                    <a:pt x="682" y="7212"/>
                    <a:pt x="676" y="7213"/>
                    <a:pt x="670" y="7213"/>
                  </a:cubicBezTo>
                  <a:cubicBezTo>
                    <a:pt x="644" y="7213"/>
                    <a:pt x="620" y="7205"/>
                    <a:pt x="592" y="7205"/>
                  </a:cubicBezTo>
                  <a:cubicBezTo>
                    <a:pt x="583" y="7205"/>
                    <a:pt x="573" y="7206"/>
                    <a:pt x="563" y="7208"/>
                  </a:cubicBezTo>
                  <a:cubicBezTo>
                    <a:pt x="562" y="7208"/>
                    <a:pt x="561" y="7208"/>
                    <a:pt x="561" y="7208"/>
                  </a:cubicBezTo>
                  <a:cubicBezTo>
                    <a:pt x="547" y="7208"/>
                    <a:pt x="564" y="7180"/>
                    <a:pt x="528" y="7173"/>
                  </a:cubicBezTo>
                  <a:cubicBezTo>
                    <a:pt x="510" y="7193"/>
                    <a:pt x="482" y="7196"/>
                    <a:pt x="452" y="7196"/>
                  </a:cubicBezTo>
                  <a:cubicBezTo>
                    <a:pt x="440" y="7196"/>
                    <a:pt x="427" y="7195"/>
                    <a:pt x="415" y="7195"/>
                  </a:cubicBezTo>
                  <a:cubicBezTo>
                    <a:pt x="404" y="7195"/>
                    <a:pt x="393" y="7196"/>
                    <a:pt x="382" y="7197"/>
                  </a:cubicBezTo>
                  <a:cubicBezTo>
                    <a:pt x="369" y="7199"/>
                    <a:pt x="356" y="7200"/>
                    <a:pt x="345" y="7200"/>
                  </a:cubicBezTo>
                  <a:cubicBezTo>
                    <a:pt x="309" y="7200"/>
                    <a:pt x="282" y="7191"/>
                    <a:pt x="262" y="7173"/>
                  </a:cubicBezTo>
                  <a:cubicBezTo>
                    <a:pt x="249" y="7171"/>
                    <a:pt x="238" y="7170"/>
                    <a:pt x="228" y="7170"/>
                  </a:cubicBezTo>
                  <a:cubicBezTo>
                    <a:pt x="177" y="7170"/>
                    <a:pt x="140" y="7192"/>
                    <a:pt x="95" y="7201"/>
                  </a:cubicBezTo>
                  <a:cubicBezTo>
                    <a:pt x="70" y="7208"/>
                    <a:pt x="78" y="7225"/>
                    <a:pt x="84" y="7235"/>
                  </a:cubicBezTo>
                  <a:cubicBezTo>
                    <a:pt x="88" y="7250"/>
                    <a:pt x="108" y="7246"/>
                    <a:pt x="126" y="7250"/>
                  </a:cubicBezTo>
                  <a:cubicBezTo>
                    <a:pt x="129" y="7250"/>
                    <a:pt x="133" y="7250"/>
                    <a:pt x="136" y="7250"/>
                  </a:cubicBezTo>
                  <a:cubicBezTo>
                    <a:pt x="166" y="7250"/>
                    <a:pt x="190" y="7238"/>
                    <a:pt x="233" y="7235"/>
                  </a:cubicBezTo>
                  <a:lnTo>
                    <a:pt x="233" y="7235"/>
                  </a:lnTo>
                  <a:cubicBezTo>
                    <a:pt x="192" y="7255"/>
                    <a:pt x="156" y="7264"/>
                    <a:pt x="117" y="7264"/>
                  </a:cubicBezTo>
                  <a:cubicBezTo>
                    <a:pt x="101" y="7264"/>
                    <a:pt x="84" y="7263"/>
                    <a:pt x="67" y="7260"/>
                  </a:cubicBezTo>
                  <a:cubicBezTo>
                    <a:pt x="60" y="7258"/>
                    <a:pt x="53" y="7258"/>
                    <a:pt x="46" y="7258"/>
                  </a:cubicBezTo>
                  <a:cubicBezTo>
                    <a:pt x="32" y="7258"/>
                    <a:pt x="21" y="7261"/>
                    <a:pt x="18" y="7270"/>
                  </a:cubicBezTo>
                  <a:cubicBezTo>
                    <a:pt x="15" y="7288"/>
                    <a:pt x="33" y="7291"/>
                    <a:pt x="57" y="7291"/>
                  </a:cubicBezTo>
                  <a:cubicBezTo>
                    <a:pt x="64" y="7290"/>
                    <a:pt x="72" y="7288"/>
                    <a:pt x="78" y="7288"/>
                  </a:cubicBezTo>
                  <a:cubicBezTo>
                    <a:pt x="88" y="7288"/>
                    <a:pt x="96" y="7291"/>
                    <a:pt x="98" y="7301"/>
                  </a:cubicBezTo>
                  <a:cubicBezTo>
                    <a:pt x="98" y="7301"/>
                    <a:pt x="95" y="7305"/>
                    <a:pt x="95" y="7309"/>
                  </a:cubicBezTo>
                  <a:cubicBezTo>
                    <a:pt x="91" y="7309"/>
                    <a:pt x="87" y="7309"/>
                    <a:pt x="83" y="7309"/>
                  </a:cubicBezTo>
                  <a:cubicBezTo>
                    <a:pt x="71" y="7309"/>
                    <a:pt x="58" y="7308"/>
                    <a:pt x="48" y="7308"/>
                  </a:cubicBezTo>
                  <a:cubicBezTo>
                    <a:pt x="37" y="7308"/>
                    <a:pt x="28" y="7309"/>
                    <a:pt x="25" y="7315"/>
                  </a:cubicBezTo>
                  <a:cubicBezTo>
                    <a:pt x="18" y="7333"/>
                    <a:pt x="49" y="7336"/>
                    <a:pt x="78" y="7343"/>
                  </a:cubicBezTo>
                  <a:cubicBezTo>
                    <a:pt x="91" y="7347"/>
                    <a:pt x="102" y="7354"/>
                    <a:pt x="112" y="7357"/>
                  </a:cubicBezTo>
                  <a:cubicBezTo>
                    <a:pt x="126" y="7352"/>
                    <a:pt x="140" y="7350"/>
                    <a:pt x="154" y="7350"/>
                  </a:cubicBezTo>
                  <a:cubicBezTo>
                    <a:pt x="181" y="7350"/>
                    <a:pt x="208" y="7356"/>
                    <a:pt x="234" y="7356"/>
                  </a:cubicBezTo>
                  <a:cubicBezTo>
                    <a:pt x="243" y="7356"/>
                    <a:pt x="252" y="7355"/>
                    <a:pt x="262" y="7354"/>
                  </a:cubicBezTo>
                  <a:cubicBezTo>
                    <a:pt x="282" y="7348"/>
                    <a:pt x="302" y="7346"/>
                    <a:pt x="322" y="7346"/>
                  </a:cubicBezTo>
                  <a:cubicBezTo>
                    <a:pt x="381" y="7346"/>
                    <a:pt x="437" y="7365"/>
                    <a:pt x="497" y="7368"/>
                  </a:cubicBezTo>
                  <a:cubicBezTo>
                    <a:pt x="502" y="7368"/>
                    <a:pt x="508" y="7368"/>
                    <a:pt x="514" y="7368"/>
                  </a:cubicBezTo>
                  <a:cubicBezTo>
                    <a:pt x="527" y="7368"/>
                    <a:pt x="542" y="7368"/>
                    <a:pt x="557" y="7368"/>
                  </a:cubicBezTo>
                  <a:cubicBezTo>
                    <a:pt x="590" y="7368"/>
                    <a:pt x="624" y="7371"/>
                    <a:pt x="643" y="7392"/>
                  </a:cubicBezTo>
                  <a:cubicBezTo>
                    <a:pt x="643" y="7393"/>
                    <a:pt x="645" y="7393"/>
                    <a:pt x="648" y="7393"/>
                  </a:cubicBezTo>
                  <a:cubicBezTo>
                    <a:pt x="655" y="7393"/>
                    <a:pt x="668" y="7391"/>
                    <a:pt x="670" y="7389"/>
                  </a:cubicBezTo>
                  <a:cubicBezTo>
                    <a:pt x="705" y="7360"/>
                    <a:pt x="785" y="7371"/>
                    <a:pt x="816" y="7343"/>
                  </a:cubicBezTo>
                  <a:cubicBezTo>
                    <a:pt x="822" y="7339"/>
                    <a:pt x="833" y="7336"/>
                    <a:pt x="842" y="7336"/>
                  </a:cubicBezTo>
                  <a:cubicBezTo>
                    <a:pt x="850" y="7336"/>
                    <a:pt x="856" y="7339"/>
                    <a:pt x="854" y="7347"/>
                  </a:cubicBezTo>
                  <a:cubicBezTo>
                    <a:pt x="854" y="7381"/>
                    <a:pt x="903" y="7371"/>
                    <a:pt x="938" y="7378"/>
                  </a:cubicBezTo>
                  <a:cubicBezTo>
                    <a:pt x="941" y="7378"/>
                    <a:pt x="944" y="7378"/>
                    <a:pt x="947" y="7378"/>
                  </a:cubicBezTo>
                  <a:cubicBezTo>
                    <a:pt x="961" y="7378"/>
                    <a:pt x="979" y="7376"/>
                    <a:pt x="995" y="7376"/>
                  </a:cubicBezTo>
                  <a:cubicBezTo>
                    <a:pt x="1021" y="7376"/>
                    <a:pt x="1041" y="7381"/>
                    <a:pt x="1032" y="7409"/>
                  </a:cubicBezTo>
                  <a:cubicBezTo>
                    <a:pt x="1029" y="7413"/>
                    <a:pt x="1034" y="7415"/>
                    <a:pt x="1041" y="7415"/>
                  </a:cubicBezTo>
                  <a:cubicBezTo>
                    <a:pt x="1046" y="7415"/>
                    <a:pt x="1051" y="7414"/>
                    <a:pt x="1056" y="7413"/>
                  </a:cubicBezTo>
                  <a:cubicBezTo>
                    <a:pt x="1058" y="7412"/>
                    <a:pt x="1061" y="7412"/>
                    <a:pt x="1063" y="7412"/>
                  </a:cubicBezTo>
                  <a:cubicBezTo>
                    <a:pt x="1092" y="7412"/>
                    <a:pt x="1102" y="7430"/>
                    <a:pt x="1122" y="7434"/>
                  </a:cubicBezTo>
                  <a:cubicBezTo>
                    <a:pt x="1144" y="7441"/>
                    <a:pt x="1150" y="7474"/>
                    <a:pt x="1180" y="7474"/>
                  </a:cubicBezTo>
                  <a:cubicBezTo>
                    <a:pt x="1192" y="7474"/>
                    <a:pt x="1206" y="7470"/>
                    <a:pt x="1226" y="7458"/>
                  </a:cubicBezTo>
                  <a:cubicBezTo>
                    <a:pt x="1230" y="7455"/>
                    <a:pt x="1236" y="7454"/>
                    <a:pt x="1241" y="7454"/>
                  </a:cubicBezTo>
                  <a:cubicBezTo>
                    <a:pt x="1249" y="7454"/>
                    <a:pt x="1258" y="7456"/>
                    <a:pt x="1264" y="7458"/>
                  </a:cubicBezTo>
                  <a:cubicBezTo>
                    <a:pt x="1302" y="7479"/>
                    <a:pt x="1347" y="7479"/>
                    <a:pt x="1396" y="7489"/>
                  </a:cubicBezTo>
                  <a:cubicBezTo>
                    <a:pt x="1497" y="7504"/>
                    <a:pt x="1598" y="7514"/>
                    <a:pt x="1701" y="7514"/>
                  </a:cubicBezTo>
                  <a:cubicBezTo>
                    <a:pt x="1739" y="7514"/>
                    <a:pt x="1777" y="7512"/>
                    <a:pt x="1815" y="7509"/>
                  </a:cubicBezTo>
                  <a:cubicBezTo>
                    <a:pt x="1874" y="7530"/>
                    <a:pt x="1943" y="7527"/>
                    <a:pt x="2006" y="7530"/>
                  </a:cubicBezTo>
                  <a:cubicBezTo>
                    <a:pt x="2013" y="7534"/>
                    <a:pt x="2020" y="7534"/>
                    <a:pt x="2027" y="7538"/>
                  </a:cubicBezTo>
                  <a:cubicBezTo>
                    <a:pt x="2111" y="7552"/>
                    <a:pt x="2195" y="7560"/>
                    <a:pt x="2282" y="7560"/>
                  </a:cubicBezTo>
                  <a:cubicBezTo>
                    <a:pt x="2320" y="7560"/>
                    <a:pt x="2359" y="7558"/>
                    <a:pt x="2398" y="7555"/>
                  </a:cubicBezTo>
                  <a:lnTo>
                    <a:pt x="2398" y="7555"/>
                  </a:lnTo>
                  <a:cubicBezTo>
                    <a:pt x="2364" y="7565"/>
                    <a:pt x="2315" y="7565"/>
                    <a:pt x="2315" y="7597"/>
                  </a:cubicBezTo>
                  <a:lnTo>
                    <a:pt x="2322" y="7597"/>
                  </a:lnTo>
                  <a:lnTo>
                    <a:pt x="2322" y="7600"/>
                  </a:lnTo>
                  <a:cubicBezTo>
                    <a:pt x="2322" y="7597"/>
                    <a:pt x="2315" y="7597"/>
                    <a:pt x="2315" y="7597"/>
                  </a:cubicBezTo>
                  <a:cubicBezTo>
                    <a:pt x="2310" y="7597"/>
                    <a:pt x="2306" y="7598"/>
                    <a:pt x="2301" y="7598"/>
                  </a:cubicBezTo>
                  <a:cubicBezTo>
                    <a:pt x="2274" y="7598"/>
                    <a:pt x="2244" y="7588"/>
                    <a:pt x="2216" y="7588"/>
                  </a:cubicBezTo>
                  <a:cubicBezTo>
                    <a:pt x="2196" y="7588"/>
                    <a:pt x="2177" y="7593"/>
                    <a:pt x="2159" y="7607"/>
                  </a:cubicBezTo>
                  <a:cubicBezTo>
                    <a:pt x="2157" y="7609"/>
                    <a:pt x="2155" y="7610"/>
                    <a:pt x="2153" y="7610"/>
                  </a:cubicBezTo>
                  <a:cubicBezTo>
                    <a:pt x="2145" y="7610"/>
                    <a:pt x="2141" y="7592"/>
                    <a:pt x="2124" y="7592"/>
                  </a:cubicBezTo>
                  <a:cubicBezTo>
                    <a:pt x="2122" y="7592"/>
                    <a:pt x="2120" y="7592"/>
                    <a:pt x="2117" y="7593"/>
                  </a:cubicBezTo>
                  <a:cubicBezTo>
                    <a:pt x="2097" y="7648"/>
                    <a:pt x="2097" y="7648"/>
                    <a:pt x="2207" y="7648"/>
                  </a:cubicBezTo>
                  <a:cubicBezTo>
                    <a:pt x="2246" y="7648"/>
                    <a:pt x="2284" y="7645"/>
                    <a:pt x="2318" y="7638"/>
                  </a:cubicBezTo>
                  <a:cubicBezTo>
                    <a:pt x="2401" y="7659"/>
                    <a:pt x="2496" y="7642"/>
                    <a:pt x="2579" y="7663"/>
                  </a:cubicBezTo>
                  <a:cubicBezTo>
                    <a:pt x="2580" y="7663"/>
                    <a:pt x="2582" y="7663"/>
                    <a:pt x="2584" y="7663"/>
                  </a:cubicBezTo>
                  <a:cubicBezTo>
                    <a:pt x="2592" y="7663"/>
                    <a:pt x="2604" y="7658"/>
                    <a:pt x="2610" y="7655"/>
                  </a:cubicBezTo>
                  <a:cubicBezTo>
                    <a:pt x="2635" y="7645"/>
                    <a:pt x="2662" y="7642"/>
                    <a:pt x="2693" y="7638"/>
                  </a:cubicBezTo>
                  <a:cubicBezTo>
                    <a:pt x="2711" y="7638"/>
                    <a:pt x="2729" y="7638"/>
                    <a:pt x="2747" y="7638"/>
                  </a:cubicBezTo>
                  <a:cubicBezTo>
                    <a:pt x="2790" y="7638"/>
                    <a:pt x="2834" y="7639"/>
                    <a:pt x="2879" y="7639"/>
                  </a:cubicBezTo>
                  <a:cubicBezTo>
                    <a:pt x="2941" y="7639"/>
                    <a:pt x="3003" y="7636"/>
                    <a:pt x="3064" y="7624"/>
                  </a:cubicBezTo>
                  <a:cubicBezTo>
                    <a:pt x="3067" y="7624"/>
                    <a:pt x="3070" y="7628"/>
                    <a:pt x="3073" y="7628"/>
                  </a:cubicBezTo>
                  <a:cubicBezTo>
                    <a:pt x="3074" y="7628"/>
                    <a:pt x="3074" y="7628"/>
                    <a:pt x="3075" y="7628"/>
                  </a:cubicBezTo>
                  <a:cubicBezTo>
                    <a:pt x="3276" y="7610"/>
                    <a:pt x="3481" y="7618"/>
                    <a:pt x="3682" y="7613"/>
                  </a:cubicBezTo>
                  <a:cubicBezTo>
                    <a:pt x="3884" y="7610"/>
                    <a:pt x="4084" y="7603"/>
                    <a:pt x="4286" y="7593"/>
                  </a:cubicBezTo>
                  <a:cubicBezTo>
                    <a:pt x="4302" y="7591"/>
                    <a:pt x="4320" y="7590"/>
                    <a:pt x="4337" y="7590"/>
                  </a:cubicBezTo>
                  <a:cubicBezTo>
                    <a:pt x="4360" y="7590"/>
                    <a:pt x="4382" y="7592"/>
                    <a:pt x="4404" y="7600"/>
                  </a:cubicBezTo>
                  <a:cubicBezTo>
                    <a:pt x="4439" y="7612"/>
                    <a:pt x="4481" y="7616"/>
                    <a:pt x="4520" y="7616"/>
                  </a:cubicBezTo>
                  <a:cubicBezTo>
                    <a:pt x="4551" y="7616"/>
                    <a:pt x="4581" y="7613"/>
                    <a:pt x="4605" y="7610"/>
                  </a:cubicBezTo>
                  <a:cubicBezTo>
                    <a:pt x="4686" y="7600"/>
                    <a:pt x="4765" y="7595"/>
                    <a:pt x="4846" y="7595"/>
                  </a:cubicBezTo>
                  <a:cubicBezTo>
                    <a:pt x="4873" y="7595"/>
                    <a:pt x="4900" y="7596"/>
                    <a:pt x="4928" y="7597"/>
                  </a:cubicBezTo>
                  <a:cubicBezTo>
                    <a:pt x="4951" y="7600"/>
                    <a:pt x="4975" y="7601"/>
                    <a:pt x="4999" y="7601"/>
                  </a:cubicBezTo>
                  <a:cubicBezTo>
                    <a:pt x="5054" y="7601"/>
                    <a:pt x="5109" y="7595"/>
                    <a:pt x="5163" y="7595"/>
                  </a:cubicBezTo>
                  <a:cubicBezTo>
                    <a:pt x="5178" y="7595"/>
                    <a:pt x="5193" y="7596"/>
                    <a:pt x="5208" y="7597"/>
                  </a:cubicBezTo>
                  <a:cubicBezTo>
                    <a:pt x="5229" y="7597"/>
                    <a:pt x="5237" y="7589"/>
                    <a:pt x="5240" y="7579"/>
                  </a:cubicBezTo>
                  <a:lnTo>
                    <a:pt x="5347" y="7579"/>
                  </a:lnTo>
                  <a:cubicBezTo>
                    <a:pt x="5604" y="7572"/>
                    <a:pt x="5861" y="7568"/>
                    <a:pt x="6114" y="7558"/>
                  </a:cubicBezTo>
                  <a:lnTo>
                    <a:pt x="6114" y="7558"/>
                  </a:lnTo>
                  <a:cubicBezTo>
                    <a:pt x="6128" y="7583"/>
                    <a:pt x="6010" y="7579"/>
                    <a:pt x="6073" y="7618"/>
                  </a:cubicBezTo>
                  <a:cubicBezTo>
                    <a:pt x="6090" y="7626"/>
                    <a:pt x="6103" y="7632"/>
                    <a:pt x="6117" y="7632"/>
                  </a:cubicBezTo>
                  <a:cubicBezTo>
                    <a:pt x="6126" y="7632"/>
                    <a:pt x="6135" y="7630"/>
                    <a:pt x="6145" y="7624"/>
                  </a:cubicBezTo>
                  <a:cubicBezTo>
                    <a:pt x="6180" y="7628"/>
                    <a:pt x="6148" y="7655"/>
                    <a:pt x="6187" y="7659"/>
                  </a:cubicBezTo>
                  <a:cubicBezTo>
                    <a:pt x="6176" y="7664"/>
                    <a:pt x="6164" y="7666"/>
                    <a:pt x="6152" y="7666"/>
                  </a:cubicBezTo>
                  <a:cubicBezTo>
                    <a:pt x="6140" y="7666"/>
                    <a:pt x="6128" y="7664"/>
                    <a:pt x="6118" y="7663"/>
                  </a:cubicBezTo>
                  <a:cubicBezTo>
                    <a:pt x="6101" y="7662"/>
                    <a:pt x="6085" y="7661"/>
                    <a:pt x="6069" y="7661"/>
                  </a:cubicBezTo>
                  <a:cubicBezTo>
                    <a:pt x="6020" y="7661"/>
                    <a:pt x="5973" y="7665"/>
                    <a:pt x="5924" y="7673"/>
                  </a:cubicBezTo>
                  <a:cubicBezTo>
                    <a:pt x="5907" y="7674"/>
                    <a:pt x="5882" y="7677"/>
                    <a:pt x="5861" y="7677"/>
                  </a:cubicBezTo>
                  <a:cubicBezTo>
                    <a:pt x="5841" y="7677"/>
                    <a:pt x="5824" y="7674"/>
                    <a:pt x="5823" y="7666"/>
                  </a:cubicBezTo>
                  <a:cubicBezTo>
                    <a:pt x="5821" y="7649"/>
                    <a:pt x="5813" y="7644"/>
                    <a:pt x="5803" y="7644"/>
                  </a:cubicBezTo>
                  <a:cubicBezTo>
                    <a:pt x="5792" y="7644"/>
                    <a:pt x="5778" y="7650"/>
                    <a:pt x="5767" y="7652"/>
                  </a:cubicBezTo>
                  <a:cubicBezTo>
                    <a:pt x="5670" y="7667"/>
                    <a:pt x="5571" y="7681"/>
                    <a:pt x="5468" y="7681"/>
                  </a:cubicBezTo>
                  <a:cubicBezTo>
                    <a:pt x="5457" y="7681"/>
                    <a:pt x="5445" y="7680"/>
                    <a:pt x="5434" y="7680"/>
                  </a:cubicBezTo>
                  <a:cubicBezTo>
                    <a:pt x="5403" y="7673"/>
                    <a:pt x="5365" y="7669"/>
                    <a:pt x="5344" y="7648"/>
                  </a:cubicBezTo>
                  <a:lnTo>
                    <a:pt x="5344" y="7648"/>
                  </a:lnTo>
                  <a:cubicBezTo>
                    <a:pt x="5354" y="7678"/>
                    <a:pt x="5344" y="7690"/>
                    <a:pt x="5312" y="7690"/>
                  </a:cubicBezTo>
                  <a:cubicBezTo>
                    <a:pt x="5301" y="7690"/>
                    <a:pt x="5289" y="7689"/>
                    <a:pt x="5274" y="7687"/>
                  </a:cubicBezTo>
                  <a:cubicBezTo>
                    <a:pt x="5267" y="7686"/>
                    <a:pt x="5261" y="7686"/>
                    <a:pt x="5255" y="7686"/>
                  </a:cubicBezTo>
                  <a:cubicBezTo>
                    <a:pt x="5198" y="7686"/>
                    <a:pt x="5145" y="7705"/>
                    <a:pt x="5087" y="7705"/>
                  </a:cubicBezTo>
                  <a:cubicBezTo>
                    <a:pt x="5072" y="7705"/>
                    <a:pt x="5057" y="7704"/>
                    <a:pt x="5042" y="7701"/>
                  </a:cubicBezTo>
                  <a:cubicBezTo>
                    <a:pt x="5029" y="7697"/>
                    <a:pt x="5018" y="7696"/>
                    <a:pt x="5007" y="7696"/>
                  </a:cubicBezTo>
                  <a:cubicBezTo>
                    <a:pt x="4993" y="7696"/>
                    <a:pt x="4979" y="7698"/>
                    <a:pt x="4962" y="7704"/>
                  </a:cubicBezTo>
                  <a:cubicBezTo>
                    <a:pt x="4929" y="7715"/>
                    <a:pt x="4894" y="7717"/>
                    <a:pt x="4857" y="7717"/>
                  </a:cubicBezTo>
                  <a:cubicBezTo>
                    <a:pt x="4827" y="7717"/>
                    <a:pt x="4797" y="7716"/>
                    <a:pt x="4767" y="7716"/>
                  </a:cubicBezTo>
                  <a:cubicBezTo>
                    <a:pt x="4726" y="7716"/>
                    <a:pt x="4686" y="7718"/>
                    <a:pt x="4650" y="7732"/>
                  </a:cubicBezTo>
                  <a:cubicBezTo>
                    <a:pt x="4650" y="7732"/>
                    <a:pt x="4643" y="7728"/>
                    <a:pt x="4640" y="7725"/>
                  </a:cubicBezTo>
                  <a:cubicBezTo>
                    <a:pt x="4630" y="7721"/>
                    <a:pt x="4621" y="7718"/>
                    <a:pt x="4612" y="7718"/>
                  </a:cubicBezTo>
                  <a:cubicBezTo>
                    <a:pt x="4605" y="7718"/>
                    <a:pt x="4599" y="7720"/>
                    <a:pt x="4595" y="7725"/>
                  </a:cubicBezTo>
                  <a:cubicBezTo>
                    <a:pt x="4584" y="7735"/>
                    <a:pt x="4595" y="7746"/>
                    <a:pt x="4612" y="7752"/>
                  </a:cubicBezTo>
                  <a:cubicBezTo>
                    <a:pt x="4628" y="7758"/>
                    <a:pt x="4643" y="7760"/>
                    <a:pt x="4657" y="7760"/>
                  </a:cubicBezTo>
                  <a:cubicBezTo>
                    <a:pt x="4688" y="7760"/>
                    <a:pt x="4713" y="7749"/>
                    <a:pt x="4737" y="7735"/>
                  </a:cubicBezTo>
                  <a:lnTo>
                    <a:pt x="4737" y="7735"/>
                  </a:lnTo>
                  <a:cubicBezTo>
                    <a:pt x="4761" y="7752"/>
                    <a:pt x="4785" y="7767"/>
                    <a:pt x="4723" y="7770"/>
                  </a:cubicBezTo>
                  <a:cubicBezTo>
                    <a:pt x="4712" y="7770"/>
                    <a:pt x="4705" y="7777"/>
                    <a:pt x="4699" y="7780"/>
                  </a:cubicBezTo>
                  <a:cubicBezTo>
                    <a:pt x="4674" y="7789"/>
                    <a:pt x="4651" y="7798"/>
                    <a:pt x="4625" y="7798"/>
                  </a:cubicBezTo>
                  <a:cubicBezTo>
                    <a:pt x="4611" y="7798"/>
                    <a:pt x="4595" y="7795"/>
                    <a:pt x="4577" y="7787"/>
                  </a:cubicBezTo>
                  <a:cubicBezTo>
                    <a:pt x="4567" y="7784"/>
                    <a:pt x="4553" y="7783"/>
                    <a:pt x="4539" y="7783"/>
                  </a:cubicBezTo>
                  <a:cubicBezTo>
                    <a:pt x="4522" y="7783"/>
                    <a:pt x="4505" y="7784"/>
                    <a:pt x="4491" y="7784"/>
                  </a:cubicBezTo>
                  <a:lnTo>
                    <a:pt x="4428" y="7784"/>
                  </a:lnTo>
                  <a:cubicBezTo>
                    <a:pt x="4414" y="7770"/>
                    <a:pt x="4366" y="7784"/>
                    <a:pt x="4369" y="7763"/>
                  </a:cubicBezTo>
                  <a:cubicBezTo>
                    <a:pt x="4372" y="7742"/>
                    <a:pt x="4414" y="7752"/>
                    <a:pt x="4435" y="7746"/>
                  </a:cubicBezTo>
                  <a:cubicBezTo>
                    <a:pt x="4449" y="7738"/>
                    <a:pt x="4473" y="7746"/>
                    <a:pt x="4483" y="7732"/>
                  </a:cubicBezTo>
                  <a:cubicBezTo>
                    <a:pt x="4439" y="7723"/>
                    <a:pt x="4413" y="7717"/>
                    <a:pt x="4394" y="7717"/>
                  </a:cubicBezTo>
                  <a:cubicBezTo>
                    <a:pt x="4367" y="7717"/>
                    <a:pt x="4352" y="7728"/>
                    <a:pt x="4321" y="7756"/>
                  </a:cubicBezTo>
                  <a:cubicBezTo>
                    <a:pt x="4307" y="7767"/>
                    <a:pt x="4296" y="7773"/>
                    <a:pt x="4287" y="7773"/>
                  </a:cubicBezTo>
                  <a:cubicBezTo>
                    <a:pt x="4278" y="7773"/>
                    <a:pt x="4272" y="7767"/>
                    <a:pt x="4268" y="7756"/>
                  </a:cubicBezTo>
                  <a:cubicBezTo>
                    <a:pt x="4257" y="7728"/>
                    <a:pt x="4227" y="7720"/>
                    <a:pt x="4194" y="7720"/>
                  </a:cubicBezTo>
                  <a:cubicBezTo>
                    <a:pt x="4177" y="7720"/>
                    <a:pt x="4160" y="7722"/>
                    <a:pt x="4143" y="7725"/>
                  </a:cubicBezTo>
                  <a:cubicBezTo>
                    <a:pt x="4083" y="7731"/>
                    <a:pt x="4038" y="7766"/>
                    <a:pt x="3972" y="7766"/>
                  </a:cubicBezTo>
                  <a:cubicBezTo>
                    <a:pt x="3963" y="7766"/>
                    <a:pt x="3952" y="7765"/>
                    <a:pt x="3942" y="7763"/>
                  </a:cubicBezTo>
                  <a:cubicBezTo>
                    <a:pt x="3938" y="7763"/>
                    <a:pt x="3935" y="7763"/>
                    <a:pt x="3935" y="7767"/>
                  </a:cubicBezTo>
                  <a:cubicBezTo>
                    <a:pt x="3911" y="7784"/>
                    <a:pt x="3876" y="7784"/>
                    <a:pt x="3842" y="7784"/>
                  </a:cubicBezTo>
                  <a:cubicBezTo>
                    <a:pt x="3807" y="7778"/>
                    <a:pt x="3772" y="7775"/>
                    <a:pt x="3738" y="7775"/>
                  </a:cubicBezTo>
                  <a:cubicBezTo>
                    <a:pt x="3660" y="7775"/>
                    <a:pt x="3584" y="7788"/>
                    <a:pt x="3509" y="7797"/>
                  </a:cubicBezTo>
                  <a:cubicBezTo>
                    <a:pt x="3463" y="7801"/>
                    <a:pt x="3463" y="7826"/>
                    <a:pt x="3505" y="7839"/>
                  </a:cubicBezTo>
                  <a:cubicBezTo>
                    <a:pt x="3530" y="7850"/>
                    <a:pt x="3557" y="7850"/>
                    <a:pt x="3581" y="7853"/>
                  </a:cubicBezTo>
                  <a:cubicBezTo>
                    <a:pt x="3623" y="7857"/>
                    <a:pt x="3675" y="7853"/>
                    <a:pt x="3703" y="7874"/>
                  </a:cubicBezTo>
                  <a:cubicBezTo>
                    <a:pt x="3722" y="7889"/>
                    <a:pt x="3738" y="7895"/>
                    <a:pt x="3753" y="7895"/>
                  </a:cubicBezTo>
                  <a:cubicBezTo>
                    <a:pt x="3774" y="7895"/>
                    <a:pt x="3792" y="7882"/>
                    <a:pt x="3810" y="7867"/>
                  </a:cubicBezTo>
                  <a:cubicBezTo>
                    <a:pt x="3821" y="7856"/>
                    <a:pt x="3830" y="7843"/>
                    <a:pt x="3851" y="7843"/>
                  </a:cubicBezTo>
                  <a:cubicBezTo>
                    <a:pt x="3857" y="7843"/>
                    <a:pt x="3864" y="7844"/>
                    <a:pt x="3873" y="7847"/>
                  </a:cubicBezTo>
                  <a:cubicBezTo>
                    <a:pt x="3895" y="7852"/>
                    <a:pt x="3917" y="7854"/>
                    <a:pt x="3939" y="7854"/>
                  </a:cubicBezTo>
                  <a:cubicBezTo>
                    <a:pt x="3972" y="7854"/>
                    <a:pt x="4006" y="7849"/>
                    <a:pt x="4039" y="7842"/>
                  </a:cubicBezTo>
                  <a:cubicBezTo>
                    <a:pt x="4050" y="7842"/>
                    <a:pt x="4061" y="7842"/>
                    <a:pt x="4072" y="7842"/>
                  </a:cubicBezTo>
                  <a:cubicBezTo>
                    <a:pt x="4126" y="7842"/>
                    <a:pt x="4178" y="7848"/>
                    <a:pt x="4230" y="7853"/>
                  </a:cubicBezTo>
                  <a:cubicBezTo>
                    <a:pt x="4240" y="7871"/>
                    <a:pt x="4254" y="7877"/>
                    <a:pt x="4269" y="7877"/>
                  </a:cubicBezTo>
                  <a:cubicBezTo>
                    <a:pt x="4294" y="7877"/>
                    <a:pt x="4324" y="7860"/>
                    <a:pt x="4348" y="7860"/>
                  </a:cubicBezTo>
                  <a:cubicBezTo>
                    <a:pt x="4350" y="7860"/>
                    <a:pt x="4351" y="7860"/>
                    <a:pt x="4352" y="7860"/>
                  </a:cubicBezTo>
                  <a:cubicBezTo>
                    <a:pt x="4374" y="7860"/>
                    <a:pt x="4388" y="7836"/>
                    <a:pt x="4407" y="7832"/>
                  </a:cubicBezTo>
                  <a:cubicBezTo>
                    <a:pt x="4415" y="7831"/>
                    <a:pt x="4421" y="7830"/>
                    <a:pt x="4425" y="7830"/>
                  </a:cubicBezTo>
                  <a:cubicBezTo>
                    <a:pt x="4453" y="7830"/>
                    <a:pt x="4416" y="7857"/>
                    <a:pt x="4449" y="7863"/>
                  </a:cubicBezTo>
                  <a:cubicBezTo>
                    <a:pt x="4470" y="7868"/>
                    <a:pt x="4501" y="7870"/>
                    <a:pt x="4535" y="7870"/>
                  </a:cubicBezTo>
                  <a:cubicBezTo>
                    <a:pt x="4601" y="7870"/>
                    <a:pt x="4679" y="7861"/>
                    <a:pt x="4716" y="7842"/>
                  </a:cubicBezTo>
                  <a:cubicBezTo>
                    <a:pt x="4720" y="7839"/>
                    <a:pt x="4720" y="7839"/>
                    <a:pt x="4720" y="7836"/>
                  </a:cubicBezTo>
                  <a:cubicBezTo>
                    <a:pt x="4730" y="7832"/>
                    <a:pt x="4737" y="7829"/>
                    <a:pt x="4747" y="7826"/>
                  </a:cubicBezTo>
                  <a:cubicBezTo>
                    <a:pt x="4754" y="7829"/>
                    <a:pt x="4761" y="7832"/>
                    <a:pt x="4768" y="7836"/>
                  </a:cubicBezTo>
                  <a:cubicBezTo>
                    <a:pt x="4774" y="7847"/>
                    <a:pt x="4737" y="7860"/>
                    <a:pt x="4768" y="7867"/>
                  </a:cubicBezTo>
                  <a:cubicBezTo>
                    <a:pt x="4773" y="7869"/>
                    <a:pt x="4777" y="7869"/>
                    <a:pt x="4782" y="7869"/>
                  </a:cubicBezTo>
                  <a:cubicBezTo>
                    <a:pt x="4802" y="7869"/>
                    <a:pt x="4816" y="7858"/>
                    <a:pt x="4830" y="7850"/>
                  </a:cubicBezTo>
                  <a:cubicBezTo>
                    <a:pt x="4846" y="7840"/>
                    <a:pt x="4856" y="7825"/>
                    <a:pt x="4885" y="7825"/>
                  </a:cubicBezTo>
                  <a:cubicBezTo>
                    <a:pt x="4888" y="7825"/>
                    <a:pt x="4892" y="7825"/>
                    <a:pt x="4896" y="7826"/>
                  </a:cubicBezTo>
                  <a:cubicBezTo>
                    <a:pt x="4908" y="7834"/>
                    <a:pt x="4915" y="7851"/>
                    <a:pt x="4935" y="7851"/>
                  </a:cubicBezTo>
                  <a:cubicBezTo>
                    <a:pt x="4938" y="7851"/>
                    <a:pt x="4941" y="7851"/>
                    <a:pt x="4945" y="7850"/>
                  </a:cubicBezTo>
                  <a:cubicBezTo>
                    <a:pt x="5024" y="7832"/>
                    <a:pt x="5136" y="7853"/>
                    <a:pt x="5187" y="7801"/>
                  </a:cubicBezTo>
                  <a:lnTo>
                    <a:pt x="5187" y="7801"/>
                  </a:lnTo>
                  <a:cubicBezTo>
                    <a:pt x="5191" y="7808"/>
                    <a:pt x="5184" y="7822"/>
                    <a:pt x="5205" y="7826"/>
                  </a:cubicBezTo>
                  <a:cubicBezTo>
                    <a:pt x="5208" y="7825"/>
                    <a:pt x="5211" y="7825"/>
                    <a:pt x="5215" y="7825"/>
                  </a:cubicBezTo>
                  <a:cubicBezTo>
                    <a:pt x="5233" y="7825"/>
                    <a:pt x="5253" y="7829"/>
                    <a:pt x="5271" y="7829"/>
                  </a:cubicBezTo>
                  <a:cubicBezTo>
                    <a:pt x="5289" y="7829"/>
                    <a:pt x="5304" y="7825"/>
                    <a:pt x="5309" y="7805"/>
                  </a:cubicBezTo>
                  <a:cubicBezTo>
                    <a:pt x="5311" y="7800"/>
                    <a:pt x="5316" y="7799"/>
                    <a:pt x="5321" y="7799"/>
                  </a:cubicBezTo>
                  <a:cubicBezTo>
                    <a:pt x="5328" y="7799"/>
                    <a:pt x="5337" y="7801"/>
                    <a:pt x="5341" y="7801"/>
                  </a:cubicBezTo>
                  <a:cubicBezTo>
                    <a:pt x="5361" y="7808"/>
                    <a:pt x="5378" y="7815"/>
                    <a:pt x="5396" y="7818"/>
                  </a:cubicBezTo>
                  <a:cubicBezTo>
                    <a:pt x="5482" y="7829"/>
                    <a:pt x="5580" y="7818"/>
                    <a:pt x="5660" y="7850"/>
                  </a:cubicBezTo>
                  <a:cubicBezTo>
                    <a:pt x="5662" y="7850"/>
                    <a:pt x="5664" y="7850"/>
                    <a:pt x="5666" y="7850"/>
                  </a:cubicBezTo>
                  <a:cubicBezTo>
                    <a:pt x="5680" y="7850"/>
                    <a:pt x="5696" y="7853"/>
                    <a:pt x="5709" y="7853"/>
                  </a:cubicBezTo>
                  <a:cubicBezTo>
                    <a:pt x="5723" y="7853"/>
                    <a:pt x="5734" y="7849"/>
                    <a:pt x="5736" y="7832"/>
                  </a:cubicBezTo>
                  <a:cubicBezTo>
                    <a:pt x="5740" y="7806"/>
                    <a:pt x="5761" y="7792"/>
                    <a:pt x="5792" y="7792"/>
                  </a:cubicBezTo>
                  <a:cubicBezTo>
                    <a:pt x="5809" y="7792"/>
                    <a:pt x="5830" y="7796"/>
                    <a:pt x="5854" y="7805"/>
                  </a:cubicBezTo>
                  <a:cubicBezTo>
                    <a:pt x="5871" y="7810"/>
                    <a:pt x="5888" y="7814"/>
                    <a:pt x="5908" y="7814"/>
                  </a:cubicBezTo>
                  <a:cubicBezTo>
                    <a:pt x="5916" y="7814"/>
                    <a:pt x="5925" y="7814"/>
                    <a:pt x="5934" y="7812"/>
                  </a:cubicBezTo>
                  <a:cubicBezTo>
                    <a:pt x="5968" y="7818"/>
                    <a:pt x="6002" y="7836"/>
                    <a:pt x="6035" y="7836"/>
                  </a:cubicBezTo>
                  <a:cubicBezTo>
                    <a:pt x="6055" y="7836"/>
                    <a:pt x="6075" y="7829"/>
                    <a:pt x="6093" y="7808"/>
                  </a:cubicBezTo>
                  <a:cubicBezTo>
                    <a:pt x="6097" y="7808"/>
                    <a:pt x="6100" y="7805"/>
                    <a:pt x="6103" y="7805"/>
                  </a:cubicBezTo>
                  <a:cubicBezTo>
                    <a:pt x="6173" y="7812"/>
                    <a:pt x="6246" y="7812"/>
                    <a:pt x="6315" y="7822"/>
                  </a:cubicBezTo>
                  <a:cubicBezTo>
                    <a:pt x="6331" y="7825"/>
                    <a:pt x="6337" y="7840"/>
                    <a:pt x="6354" y="7840"/>
                  </a:cubicBezTo>
                  <a:cubicBezTo>
                    <a:pt x="6358" y="7840"/>
                    <a:pt x="6364" y="7839"/>
                    <a:pt x="6371" y="7836"/>
                  </a:cubicBezTo>
                  <a:cubicBezTo>
                    <a:pt x="6398" y="7822"/>
                    <a:pt x="6364" y="7812"/>
                    <a:pt x="6364" y="7797"/>
                  </a:cubicBezTo>
                  <a:lnTo>
                    <a:pt x="6364" y="7797"/>
                  </a:lnTo>
                  <a:cubicBezTo>
                    <a:pt x="6385" y="7801"/>
                    <a:pt x="6412" y="7797"/>
                    <a:pt x="6423" y="7805"/>
                  </a:cubicBezTo>
                  <a:cubicBezTo>
                    <a:pt x="6441" y="7814"/>
                    <a:pt x="6451" y="7819"/>
                    <a:pt x="6457" y="7819"/>
                  </a:cubicBezTo>
                  <a:cubicBezTo>
                    <a:pt x="6462" y="7819"/>
                    <a:pt x="6465" y="7815"/>
                    <a:pt x="6468" y="7805"/>
                  </a:cubicBezTo>
                  <a:cubicBezTo>
                    <a:pt x="6478" y="7777"/>
                    <a:pt x="6516" y="7763"/>
                    <a:pt x="6551" y="7746"/>
                  </a:cubicBezTo>
                  <a:lnTo>
                    <a:pt x="6551" y="7746"/>
                  </a:lnTo>
                  <a:cubicBezTo>
                    <a:pt x="6579" y="7759"/>
                    <a:pt x="6544" y="7773"/>
                    <a:pt x="6558" y="7784"/>
                  </a:cubicBezTo>
                  <a:cubicBezTo>
                    <a:pt x="6572" y="7794"/>
                    <a:pt x="6558" y="7812"/>
                    <a:pt x="6590" y="7815"/>
                  </a:cubicBezTo>
                  <a:cubicBezTo>
                    <a:pt x="6593" y="7815"/>
                    <a:pt x="6597" y="7816"/>
                    <a:pt x="6600" y="7816"/>
                  </a:cubicBezTo>
                  <a:cubicBezTo>
                    <a:pt x="6619" y="7816"/>
                    <a:pt x="6625" y="7807"/>
                    <a:pt x="6635" y="7797"/>
                  </a:cubicBezTo>
                  <a:cubicBezTo>
                    <a:pt x="6644" y="7788"/>
                    <a:pt x="6653" y="7784"/>
                    <a:pt x="6663" y="7784"/>
                  </a:cubicBezTo>
                  <a:cubicBezTo>
                    <a:pt x="6675" y="7784"/>
                    <a:pt x="6689" y="7790"/>
                    <a:pt x="6704" y="7797"/>
                  </a:cubicBezTo>
                  <a:cubicBezTo>
                    <a:pt x="6734" y="7815"/>
                    <a:pt x="6759" y="7824"/>
                    <a:pt x="6782" y="7824"/>
                  </a:cubicBezTo>
                  <a:cubicBezTo>
                    <a:pt x="6809" y="7824"/>
                    <a:pt x="6834" y="7812"/>
                    <a:pt x="6860" y="7787"/>
                  </a:cubicBezTo>
                  <a:cubicBezTo>
                    <a:pt x="6860" y="7787"/>
                    <a:pt x="6860" y="7784"/>
                    <a:pt x="6856" y="7784"/>
                  </a:cubicBezTo>
                  <a:lnTo>
                    <a:pt x="6860" y="7784"/>
                  </a:lnTo>
                  <a:lnTo>
                    <a:pt x="6860" y="7787"/>
                  </a:lnTo>
                  <a:cubicBezTo>
                    <a:pt x="6905" y="7780"/>
                    <a:pt x="6929" y="7759"/>
                    <a:pt x="6891" y="7749"/>
                  </a:cubicBezTo>
                  <a:cubicBezTo>
                    <a:pt x="6811" y="7725"/>
                    <a:pt x="6870" y="7722"/>
                    <a:pt x="6898" y="7707"/>
                  </a:cubicBezTo>
                  <a:cubicBezTo>
                    <a:pt x="6936" y="7722"/>
                    <a:pt x="6964" y="7732"/>
                    <a:pt x="6947" y="7759"/>
                  </a:cubicBezTo>
                  <a:cubicBezTo>
                    <a:pt x="6929" y="7780"/>
                    <a:pt x="6944" y="7801"/>
                    <a:pt x="6981" y="7818"/>
                  </a:cubicBezTo>
                  <a:cubicBezTo>
                    <a:pt x="6992" y="7821"/>
                    <a:pt x="7003" y="7823"/>
                    <a:pt x="7013" y="7823"/>
                  </a:cubicBezTo>
                  <a:cubicBezTo>
                    <a:pt x="7026" y="7823"/>
                    <a:pt x="7035" y="7820"/>
                    <a:pt x="7033" y="7812"/>
                  </a:cubicBezTo>
                  <a:cubicBezTo>
                    <a:pt x="7023" y="7780"/>
                    <a:pt x="7072" y="7787"/>
                    <a:pt x="7089" y="7777"/>
                  </a:cubicBezTo>
                  <a:cubicBezTo>
                    <a:pt x="7176" y="7784"/>
                    <a:pt x="7262" y="7784"/>
                    <a:pt x="7346" y="7801"/>
                  </a:cubicBezTo>
                  <a:cubicBezTo>
                    <a:pt x="7356" y="7812"/>
                    <a:pt x="7370" y="7818"/>
                    <a:pt x="7394" y="7818"/>
                  </a:cubicBezTo>
                  <a:cubicBezTo>
                    <a:pt x="7397" y="7818"/>
                    <a:pt x="7401" y="7818"/>
                    <a:pt x="7405" y="7818"/>
                  </a:cubicBezTo>
                  <a:cubicBezTo>
                    <a:pt x="7418" y="7818"/>
                    <a:pt x="7433" y="7819"/>
                    <a:pt x="7445" y="7819"/>
                  </a:cubicBezTo>
                  <a:cubicBezTo>
                    <a:pt x="7461" y="7819"/>
                    <a:pt x="7472" y="7817"/>
                    <a:pt x="7471" y="7805"/>
                  </a:cubicBezTo>
                  <a:cubicBezTo>
                    <a:pt x="7466" y="7783"/>
                    <a:pt x="7474" y="7777"/>
                    <a:pt x="7488" y="7777"/>
                  </a:cubicBezTo>
                  <a:cubicBezTo>
                    <a:pt x="7503" y="7777"/>
                    <a:pt x="7523" y="7784"/>
                    <a:pt x="7539" y="7784"/>
                  </a:cubicBezTo>
                  <a:cubicBezTo>
                    <a:pt x="7540" y="7784"/>
                    <a:pt x="7542" y="7784"/>
                    <a:pt x="7543" y="7784"/>
                  </a:cubicBezTo>
                  <a:cubicBezTo>
                    <a:pt x="7568" y="7787"/>
                    <a:pt x="7592" y="7787"/>
                    <a:pt x="7613" y="7797"/>
                  </a:cubicBezTo>
                  <a:cubicBezTo>
                    <a:pt x="7635" y="7813"/>
                    <a:pt x="7661" y="7818"/>
                    <a:pt x="7687" y="7818"/>
                  </a:cubicBezTo>
                  <a:cubicBezTo>
                    <a:pt x="7714" y="7818"/>
                    <a:pt x="7741" y="7813"/>
                    <a:pt x="7769" y="7808"/>
                  </a:cubicBezTo>
                  <a:cubicBezTo>
                    <a:pt x="7822" y="7790"/>
                    <a:pt x="7873" y="7771"/>
                    <a:pt x="7935" y="7771"/>
                  </a:cubicBezTo>
                  <a:cubicBezTo>
                    <a:pt x="7954" y="7771"/>
                    <a:pt x="7973" y="7773"/>
                    <a:pt x="7994" y="7777"/>
                  </a:cubicBezTo>
                  <a:cubicBezTo>
                    <a:pt x="8018" y="7763"/>
                    <a:pt x="8022" y="7746"/>
                    <a:pt x="7988" y="7742"/>
                  </a:cubicBezTo>
                  <a:cubicBezTo>
                    <a:pt x="7887" y="7735"/>
                    <a:pt x="7922" y="7697"/>
                    <a:pt x="7914" y="7666"/>
                  </a:cubicBezTo>
                  <a:cubicBezTo>
                    <a:pt x="7935" y="7664"/>
                    <a:pt x="7964" y="7663"/>
                    <a:pt x="7987" y="7663"/>
                  </a:cubicBezTo>
                  <a:cubicBezTo>
                    <a:pt x="8011" y="7663"/>
                    <a:pt x="8029" y="7664"/>
                    <a:pt x="8029" y="7669"/>
                  </a:cubicBezTo>
                  <a:cubicBezTo>
                    <a:pt x="8029" y="7711"/>
                    <a:pt x="8130" y="7714"/>
                    <a:pt x="8126" y="7756"/>
                  </a:cubicBezTo>
                  <a:cubicBezTo>
                    <a:pt x="8126" y="7776"/>
                    <a:pt x="8146" y="7793"/>
                    <a:pt x="8180" y="7793"/>
                  </a:cubicBezTo>
                  <a:cubicBezTo>
                    <a:pt x="8193" y="7793"/>
                    <a:pt x="8209" y="7790"/>
                    <a:pt x="8227" y="7784"/>
                  </a:cubicBezTo>
                  <a:cubicBezTo>
                    <a:pt x="8250" y="7776"/>
                    <a:pt x="8276" y="7774"/>
                    <a:pt x="8302" y="7774"/>
                  </a:cubicBezTo>
                  <a:cubicBezTo>
                    <a:pt x="8322" y="7774"/>
                    <a:pt x="8343" y="7775"/>
                    <a:pt x="8362" y="7777"/>
                  </a:cubicBezTo>
                  <a:cubicBezTo>
                    <a:pt x="8392" y="7780"/>
                    <a:pt x="8422" y="7781"/>
                    <a:pt x="8451" y="7781"/>
                  </a:cubicBezTo>
                  <a:cubicBezTo>
                    <a:pt x="8485" y="7781"/>
                    <a:pt x="8519" y="7780"/>
                    <a:pt x="8553" y="7780"/>
                  </a:cubicBezTo>
                  <a:cubicBezTo>
                    <a:pt x="8582" y="7780"/>
                    <a:pt x="8611" y="7781"/>
                    <a:pt x="8640" y="7784"/>
                  </a:cubicBezTo>
                  <a:cubicBezTo>
                    <a:pt x="8646" y="7791"/>
                    <a:pt x="8657" y="7794"/>
                    <a:pt x="8664" y="7801"/>
                  </a:cubicBezTo>
                  <a:cubicBezTo>
                    <a:pt x="8688" y="7797"/>
                    <a:pt x="8716" y="7794"/>
                    <a:pt x="8740" y="7791"/>
                  </a:cubicBezTo>
                  <a:cubicBezTo>
                    <a:pt x="8753" y="7787"/>
                    <a:pt x="8766" y="7786"/>
                    <a:pt x="8779" y="7786"/>
                  </a:cubicBezTo>
                  <a:cubicBezTo>
                    <a:pt x="8795" y="7786"/>
                    <a:pt x="8811" y="7787"/>
                    <a:pt x="8827" y="7787"/>
                  </a:cubicBezTo>
                  <a:cubicBezTo>
                    <a:pt x="8848" y="7787"/>
                    <a:pt x="8869" y="7785"/>
                    <a:pt x="8886" y="7773"/>
                  </a:cubicBezTo>
                  <a:cubicBezTo>
                    <a:pt x="8895" y="7764"/>
                    <a:pt x="8907" y="7761"/>
                    <a:pt x="8920" y="7761"/>
                  </a:cubicBezTo>
                  <a:cubicBezTo>
                    <a:pt x="8931" y="7761"/>
                    <a:pt x="8944" y="7763"/>
                    <a:pt x="8959" y="7767"/>
                  </a:cubicBezTo>
                  <a:cubicBezTo>
                    <a:pt x="8989" y="7771"/>
                    <a:pt x="9022" y="7786"/>
                    <a:pt x="9054" y="7786"/>
                  </a:cubicBezTo>
                  <a:cubicBezTo>
                    <a:pt x="9074" y="7786"/>
                    <a:pt x="9093" y="7780"/>
                    <a:pt x="9112" y="7763"/>
                  </a:cubicBezTo>
                  <a:cubicBezTo>
                    <a:pt x="9129" y="7763"/>
                    <a:pt x="9146" y="7759"/>
                    <a:pt x="9163" y="7756"/>
                  </a:cubicBezTo>
                  <a:cubicBezTo>
                    <a:pt x="9261" y="7749"/>
                    <a:pt x="9271" y="7742"/>
                    <a:pt x="9222" y="7704"/>
                  </a:cubicBezTo>
                  <a:cubicBezTo>
                    <a:pt x="9226" y="7697"/>
                    <a:pt x="9237" y="7690"/>
                    <a:pt x="9250" y="7687"/>
                  </a:cubicBezTo>
                  <a:lnTo>
                    <a:pt x="9267" y="7687"/>
                  </a:lnTo>
                  <a:cubicBezTo>
                    <a:pt x="9278" y="7693"/>
                    <a:pt x="9278" y="7711"/>
                    <a:pt x="9292" y="7717"/>
                  </a:cubicBezTo>
                  <a:cubicBezTo>
                    <a:pt x="9317" y="7735"/>
                    <a:pt x="9351" y="7742"/>
                    <a:pt x="9389" y="7742"/>
                  </a:cubicBezTo>
                  <a:lnTo>
                    <a:pt x="9604" y="7742"/>
                  </a:lnTo>
                  <a:cubicBezTo>
                    <a:pt x="9625" y="7746"/>
                    <a:pt x="9650" y="7746"/>
                    <a:pt x="9670" y="7746"/>
                  </a:cubicBezTo>
                  <a:cubicBezTo>
                    <a:pt x="9684" y="7746"/>
                    <a:pt x="9697" y="7747"/>
                    <a:pt x="9710" y="7747"/>
                  </a:cubicBezTo>
                  <a:cubicBezTo>
                    <a:pt x="9722" y="7747"/>
                    <a:pt x="9734" y="7746"/>
                    <a:pt x="9746" y="7742"/>
                  </a:cubicBezTo>
                  <a:lnTo>
                    <a:pt x="9781" y="7742"/>
                  </a:lnTo>
                  <a:cubicBezTo>
                    <a:pt x="9832" y="7745"/>
                    <a:pt x="9880" y="7753"/>
                    <a:pt x="9932" y="7753"/>
                  </a:cubicBezTo>
                  <a:cubicBezTo>
                    <a:pt x="9940" y="7753"/>
                    <a:pt x="9949" y="7753"/>
                    <a:pt x="9958" y="7752"/>
                  </a:cubicBezTo>
                  <a:cubicBezTo>
                    <a:pt x="9971" y="7752"/>
                    <a:pt x="9984" y="7752"/>
                    <a:pt x="9998" y="7752"/>
                  </a:cubicBezTo>
                  <a:cubicBezTo>
                    <a:pt x="10124" y="7752"/>
                    <a:pt x="10252" y="7761"/>
                    <a:pt x="10380" y="7761"/>
                  </a:cubicBezTo>
                  <a:cubicBezTo>
                    <a:pt x="10443" y="7761"/>
                    <a:pt x="10506" y="7759"/>
                    <a:pt x="10569" y="7752"/>
                  </a:cubicBezTo>
                  <a:cubicBezTo>
                    <a:pt x="10577" y="7752"/>
                    <a:pt x="10585" y="7752"/>
                    <a:pt x="10593" y="7752"/>
                  </a:cubicBezTo>
                  <a:cubicBezTo>
                    <a:pt x="10634" y="7752"/>
                    <a:pt x="10670" y="7760"/>
                    <a:pt x="10697" y="7780"/>
                  </a:cubicBezTo>
                  <a:cubicBezTo>
                    <a:pt x="10700" y="7784"/>
                    <a:pt x="10700" y="7787"/>
                    <a:pt x="10704" y="7787"/>
                  </a:cubicBezTo>
                  <a:cubicBezTo>
                    <a:pt x="10697" y="7794"/>
                    <a:pt x="10700" y="7801"/>
                    <a:pt x="10711" y="7805"/>
                  </a:cubicBezTo>
                  <a:cubicBezTo>
                    <a:pt x="10774" y="7829"/>
                    <a:pt x="10721" y="7829"/>
                    <a:pt x="10690" y="7836"/>
                  </a:cubicBezTo>
                  <a:lnTo>
                    <a:pt x="10670" y="7836"/>
                  </a:lnTo>
                  <a:cubicBezTo>
                    <a:pt x="10649" y="7836"/>
                    <a:pt x="10628" y="7836"/>
                    <a:pt x="10603" y="7832"/>
                  </a:cubicBezTo>
                  <a:lnTo>
                    <a:pt x="10503" y="7832"/>
                  </a:lnTo>
                  <a:cubicBezTo>
                    <a:pt x="10468" y="7829"/>
                    <a:pt x="10433" y="7829"/>
                    <a:pt x="10399" y="7829"/>
                  </a:cubicBezTo>
                  <a:cubicBezTo>
                    <a:pt x="10364" y="7822"/>
                    <a:pt x="10332" y="7812"/>
                    <a:pt x="10305" y="7791"/>
                  </a:cubicBezTo>
                  <a:cubicBezTo>
                    <a:pt x="10298" y="7786"/>
                    <a:pt x="10287" y="7782"/>
                    <a:pt x="10273" y="7782"/>
                  </a:cubicBezTo>
                  <a:cubicBezTo>
                    <a:pt x="10268" y="7782"/>
                    <a:pt x="10262" y="7783"/>
                    <a:pt x="10257" y="7784"/>
                  </a:cubicBezTo>
                  <a:lnTo>
                    <a:pt x="10242" y="7784"/>
                  </a:lnTo>
                  <a:cubicBezTo>
                    <a:pt x="10241" y="7784"/>
                    <a:pt x="10240" y="7783"/>
                    <a:pt x="10239" y="7783"/>
                  </a:cubicBezTo>
                  <a:lnTo>
                    <a:pt x="10239" y="7783"/>
                  </a:lnTo>
                  <a:cubicBezTo>
                    <a:pt x="10240" y="7783"/>
                    <a:pt x="10240" y="7784"/>
                    <a:pt x="10236" y="7784"/>
                  </a:cubicBezTo>
                  <a:cubicBezTo>
                    <a:pt x="10197" y="7781"/>
                    <a:pt x="10163" y="7773"/>
                    <a:pt x="10126" y="7773"/>
                  </a:cubicBezTo>
                  <a:cubicBezTo>
                    <a:pt x="10120" y="7773"/>
                    <a:pt x="10114" y="7773"/>
                    <a:pt x="10108" y="7773"/>
                  </a:cubicBezTo>
                  <a:cubicBezTo>
                    <a:pt x="9993" y="7791"/>
                    <a:pt x="9874" y="7787"/>
                    <a:pt x="9760" y="7791"/>
                  </a:cubicBezTo>
                  <a:lnTo>
                    <a:pt x="9754" y="7791"/>
                  </a:lnTo>
                  <a:cubicBezTo>
                    <a:pt x="9747" y="7787"/>
                    <a:pt x="9740" y="7785"/>
                    <a:pt x="9733" y="7785"/>
                  </a:cubicBezTo>
                  <a:cubicBezTo>
                    <a:pt x="9715" y="7785"/>
                    <a:pt x="9697" y="7795"/>
                    <a:pt x="9677" y="7797"/>
                  </a:cubicBezTo>
                  <a:cubicBezTo>
                    <a:pt x="9660" y="7801"/>
                    <a:pt x="9645" y="7805"/>
                    <a:pt x="9629" y="7808"/>
                  </a:cubicBezTo>
                  <a:cubicBezTo>
                    <a:pt x="9594" y="7808"/>
                    <a:pt x="9559" y="7808"/>
                    <a:pt x="9528" y="7818"/>
                  </a:cubicBezTo>
                  <a:cubicBezTo>
                    <a:pt x="9469" y="7839"/>
                    <a:pt x="9406" y="7842"/>
                    <a:pt x="9344" y="7842"/>
                  </a:cubicBezTo>
                  <a:cubicBezTo>
                    <a:pt x="9333" y="7839"/>
                    <a:pt x="9320" y="7839"/>
                    <a:pt x="9306" y="7832"/>
                  </a:cubicBezTo>
                  <a:cubicBezTo>
                    <a:pt x="9292" y="7816"/>
                    <a:pt x="9268" y="7810"/>
                    <a:pt x="9240" y="7810"/>
                  </a:cubicBezTo>
                  <a:cubicBezTo>
                    <a:pt x="9232" y="7810"/>
                    <a:pt x="9224" y="7811"/>
                    <a:pt x="9216" y="7812"/>
                  </a:cubicBezTo>
                  <a:cubicBezTo>
                    <a:pt x="9200" y="7812"/>
                    <a:pt x="9182" y="7815"/>
                    <a:pt x="9165" y="7815"/>
                  </a:cubicBezTo>
                  <a:cubicBezTo>
                    <a:pt x="9157" y="7815"/>
                    <a:pt x="9149" y="7814"/>
                    <a:pt x="9143" y="7812"/>
                  </a:cubicBezTo>
                  <a:cubicBezTo>
                    <a:pt x="9119" y="7804"/>
                    <a:pt x="9098" y="7800"/>
                    <a:pt x="9080" y="7800"/>
                  </a:cubicBezTo>
                  <a:cubicBezTo>
                    <a:pt x="9044" y="7800"/>
                    <a:pt x="9018" y="7814"/>
                    <a:pt x="8997" y="7832"/>
                  </a:cubicBezTo>
                  <a:lnTo>
                    <a:pt x="8994" y="7832"/>
                  </a:lnTo>
                  <a:cubicBezTo>
                    <a:pt x="8987" y="7829"/>
                    <a:pt x="8979" y="7829"/>
                    <a:pt x="8973" y="7826"/>
                  </a:cubicBezTo>
                  <a:cubicBezTo>
                    <a:pt x="8915" y="7817"/>
                    <a:pt x="8858" y="7807"/>
                    <a:pt x="8802" y="7807"/>
                  </a:cubicBezTo>
                  <a:cubicBezTo>
                    <a:pt x="8763" y="7807"/>
                    <a:pt x="8724" y="7812"/>
                    <a:pt x="8685" y="7826"/>
                  </a:cubicBezTo>
                  <a:lnTo>
                    <a:pt x="8671" y="7826"/>
                  </a:lnTo>
                  <a:cubicBezTo>
                    <a:pt x="8629" y="7817"/>
                    <a:pt x="8587" y="7813"/>
                    <a:pt x="8545" y="7813"/>
                  </a:cubicBezTo>
                  <a:cubicBezTo>
                    <a:pt x="8471" y="7813"/>
                    <a:pt x="8397" y="7825"/>
                    <a:pt x="8324" y="7836"/>
                  </a:cubicBezTo>
                  <a:cubicBezTo>
                    <a:pt x="8303" y="7839"/>
                    <a:pt x="8282" y="7839"/>
                    <a:pt x="8258" y="7839"/>
                  </a:cubicBezTo>
                  <a:lnTo>
                    <a:pt x="8202" y="7839"/>
                  </a:lnTo>
                  <a:cubicBezTo>
                    <a:pt x="8175" y="7841"/>
                    <a:pt x="8146" y="7845"/>
                    <a:pt x="8119" y="7845"/>
                  </a:cubicBezTo>
                  <a:cubicBezTo>
                    <a:pt x="8099" y="7845"/>
                    <a:pt x="8079" y="7843"/>
                    <a:pt x="8060" y="7836"/>
                  </a:cubicBezTo>
                  <a:cubicBezTo>
                    <a:pt x="8053" y="7836"/>
                    <a:pt x="8046" y="7835"/>
                    <a:pt x="8039" y="7835"/>
                  </a:cubicBezTo>
                  <a:cubicBezTo>
                    <a:pt x="8021" y="7835"/>
                    <a:pt x="8003" y="7837"/>
                    <a:pt x="7998" y="7850"/>
                  </a:cubicBezTo>
                  <a:cubicBezTo>
                    <a:pt x="7991" y="7867"/>
                    <a:pt x="8029" y="7860"/>
                    <a:pt x="8043" y="7867"/>
                  </a:cubicBezTo>
                  <a:cubicBezTo>
                    <a:pt x="8057" y="7877"/>
                    <a:pt x="8078" y="7888"/>
                    <a:pt x="8060" y="7902"/>
                  </a:cubicBezTo>
                  <a:cubicBezTo>
                    <a:pt x="8001" y="7905"/>
                    <a:pt x="7943" y="7905"/>
                    <a:pt x="7884" y="7909"/>
                  </a:cubicBezTo>
                  <a:cubicBezTo>
                    <a:pt x="7866" y="7898"/>
                    <a:pt x="7849" y="7892"/>
                    <a:pt x="7831" y="7884"/>
                  </a:cubicBezTo>
                  <a:cubicBezTo>
                    <a:pt x="7838" y="7857"/>
                    <a:pt x="7811" y="7853"/>
                    <a:pt x="7781" y="7853"/>
                  </a:cubicBezTo>
                  <a:cubicBezTo>
                    <a:pt x="7772" y="7853"/>
                    <a:pt x="7762" y="7854"/>
                    <a:pt x="7753" y="7854"/>
                  </a:cubicBezTo>
                  <a:cubicBezTo>
                    <a:pt x="7747" y="7854"/>
                    <a:pt x="7742" y="7854"/>
                    <a:pt x="7738" y="7853"/>
                  </a:cubicBezTo>
                  <a:cubicBezTo>
                    <a:pt x="7727" y="7853"/>
                    <a:pt x="7717" y="7853"/>
                    <a:pt x="7706" y="7853"/>
                  </a:cubicBezTo>
                  <a:cubicBezTo>
                    <a:pt x="7651" y="7853"/>
                    <a:pt x="7596" y="7857"/>
                    <a:pt x="7539" y="7857"/>
                  </a:cubicBezTo>
                  <a:cubicBezTo>
                    <a:pt x="7513" y="7857"/>
                    <a:pt x="7486" y="7856"/>
                    <a:pt x="7460" y="7853"/>
                  </a:cubicBezTo>
                  <a:cubicBezTo>
                    <a:pt x="7455" y="7852"/>
                    <a:pt x="7448" y="7851"/>
                    <a:pt x="7441" y="7851"/>
                  </a:cubicBezTo>
                  <a:cubicBezTo>
                    <a:pt x="7430" y="7851"/>
                    <a:pt x="7418" y="7854"/>
                    <a:pt x="7418" y="7860"/>
                  </a:cubicBezTo>
                  <a:cubicBezTo>
                    <a:pt x="7418" y="7877"/>
                    <a:pt x="7450" y="7888"/>
                    <a:pt x="7477" y="7895"/>
                  </a:cubicBezTo>
                  <a:cubicBezTo>
                    <a:pt x="7479" y="7896"/>
                    <a:pt x="7482" y="7896"/>
                    <a:pt x="7484" y="7896"/>
                  </a:cubicBezTo>
                  <a:cubicBezTo>
                    <a:pt x="7487" y="7896"/>
                    <a:pt x="7490" y="7896"/>
                    <a:pt x="7493" y="7896"/>
                  </a:cubicBezTo>
                  <a:cubicBezTo>
                    <a:pt x="7498" y="7896"/>
                    <a:pt x="7503" y="7897"/>
                    <a:pt x="7506" y="7902"/>
                  </a:cubicBezTo>
                  <a:cubicBezTo>
                    <a:pt x="7498" y="7902"/>
                    <a:pt x="7488" y="7902"/>
                    <a:pt x="7481" y="7905"/>
                  </a:cubicBezTo>
                  <a:cubicBezTo>
                    <a:pt x="7460" y="7912"/>
                    <a:pt x="7418" y="7916"/>
                    <a:pt x="7418" y="7933"/>
                  </a:cubicBezTo>
                  <a:cubicBezTo>
                    <a:pt x="7418" y="7941"/>
                    <a:pt x="7436" y="7944"/>
                    <a:pt x="7454" y="7944"/>
                  </a:cubicBezTo>
                  <a:cubicBezTo>
                    <a:pt x="7460" y="7944"/>
                    <a:pt x="7465" y="7944"/>
                    <a:pt x="7471" y="7943"/>
                  </a:cubicBezTo>
                  <a:cubicBezTo>
                    <a:pt x="7504" y="7939"/>
                    <a:pt x="7538" y="7938"/>
                    <a:pt x="7573" y="7938"/>
                  </a:cubicBezTo>
                  <a:cubicBezTo>
                    <a:pt x="7600" y="7938"/>
                    <a:pt x="7628" y="7939"/>
                    <a:pt x="7656" y="7939"/>
                  </a:cubicBezTo>
                  <a:cubicBezTo>
                    <a:pt x="7682" y="7939"/>
                    <a:pt x="7709" y="7938"/>
                    <a:pt x="7735" y="7936"/>
                  </a:cubicBezTo>
                  <a:cubicBezTo>
                    <a:pt x="7755" y="7940"/>
                    <a:pt x="7783" y="7936"/>
                    <a:pt x="7783" y="7954"/>
                  </a:cubicBezTo>
                  <a:cubicBezTo>
                    <a:pt x="7773" y="7957"/>
                    <a:pt x="7765" y="7959"/>
                    <a:pt x="7757" y="7959"/>
                  </a:cubicBezTo>
                  <a:cubicBezTo>
                    <a:pt x="7743" y="7959"/>
                    <a:pt x="7730" y="7954"/>
                    <a:pt x="7714" y="7946"/>
                  </a:cubicBezTo>
                  <a:cubicBezTo>
                    <a:pt x="7709" y="7945"/>
                    <a:pt x="7704" y="7944"/>
                    <a:pt x="7699" y="7944"/>
                  </a:cubicBezTo>
                  <a:cubicBezTo>
                    <a:pt x="7686" y="7944"/>
                    <a:pt x="7675" y="7949"/>
                    <a:pt x="7665" y="7954"/>
                  </a:cubicBezTo>
                  <a:cubicBezTo>
                    <a:pt x="7655" y="7961"/>
                    <a:pt x="7640" y="7964"/>
                    <a:pt x="7651" y="7971"/>
                  </a:cubicBezTo>
                  <a:cubicBezTo>
                    <a:pt x="7659" y="7980"/>
                    <a:pt x="7671" y="7986"/>
                    <a:pt x="7686" y="7986"/>
                  </a:cubicBezTo>
                  <a:cubicBezTo>
                    <a:pt x="7689" y="7986"/>
                    <a:pt x="7693" y="7985"/>
                    <a:pt x="7696" y="7985"/>
                  </a:cubicBezTo>
                  <a:cubicBezTo>
                    <a:pt x="7769" y="7985"/>
                    <a:pt x="7844" y="7987"/>
                    <a:pt x="7918" y="7987"/>
                  </a:cubicBezTo>
                  <a:cubicBezTo>
                    <a:pt x="7987" y="7987"/>
                    <a:pt x="8057" y="7985"/>
                    <a:pt x="8126" y="7978"/>
                  </a:cubicBezTo>
                  <a:cubicBezTo>
                    <a:pt x="8147" y="7978"/>
                    <a:pt x="8168" y="7983"/>
                    <a:pt x="8190" y="7983"/>
                  </a:cubicBezTo>
                  <a:cubicBezTo>
                    <a:pt x="8200" y="7983"/>
                    <a:pt x="8212" y="7981"/>
                    <a:pt x="8223" y="7978"/>
                  </a:cubicBezTo>
                  <a:cubicBezTo>
                    <a:pt x="8244" y="7978"/>
                    <a:pt x="8265" y="7981"/>
                    <a:pt x="8286" y="7981"/>
                  </a:cubicBezTo>
                  <a:cubicBezTo>
                    <a:pt x="8300" y="7980"/>
                    <a:pt x="8315" y="7980"/>
                    <a:pt x="8329" y="7980"/>
                  </a:cubicBezTo>
                  <a:cubicBezTo>
                    <a:pt x="8363" y="7980"/>
                    <a:pt x="8398" y="7982"/>
                    <a:pt x="8432" y="7982"/>
                  </a:cubicBezTo>
                  <a:cubicBezTo>
                    <a:pt x="8465" y="7982"/>
                    <a:pt x="8498" y="7980"/>
                    <a:pt x="8529" y="7971"/>
                  </a:cubicBezTo>
                  <a:cubicBezTo>
                    <a:pt x="8558" y="7974"/>
                    <a:pt x="8586" y="7976"/>
                    <a:pt x="8613" y="7976"/>
                  </a:cubicBezTo>
                  <a:cubicBezTo>
                    <a:pt x="8624" y="7976"/>
                    <a:pt x="8635" y="7976"/>
                    <a:pt x="8646" y="7975"/>
                  </a:cubicBezTo>
                  <a:cubicBezTo>
                    <a:pt x="8679" y="7973"/>
                    <a:pt x="8715" y="7970"/>
                    <a:pt x="8750" y="7970"/>
                  </a:cubicBezTo>
                  <a:cubicBezTo>
                    <a:pt x="8777" y="7970"/>
                    <a:pt x="8804" y="7972"/>
                    <a:pt x="8827" y="7978"/>
                  </a:cubicBezTo>
                  <a:cubicBezTo>
                    <a:pt x="8845" y="7981"/>
                    <a:pt x="8862" y="7982"/>
                    <a:pt x="8880" y="7982"/>
                  </a:cubicBezTo>
                  <a:cubicBezTo>
                    <a:pt x="8903" y="7982"/>
                    <a:pt x="8926" y="7980"/>
                    <a:pt x="8949" y="7978"/>
                  </a:cubicBezTo>
                  <a:cubicBezTo>
                    <a:pt x="8966" y="7978"/>
                    <a:pt x="8979" y="7975"/>
                    <a:pt x="8997" y="7975"/>
                  </a:cubicBezTo>
                  <a:cubicBezTo>
                    <a:pt x="9011" y="7975"/>
                    <a:pt x="9021" y="7978"/>
                    <a:pt x="9035" y="7978"/>
                  </a:cubicBezTo>
                  <a:cubicBezTo>
                    <a:pt x="9037" y="7979"/>
                    <a:pt x="9038" y="7979"/>
                    <a:pt x="9040" y="7979"/>
                  </a:cubicBezTo>
                  <a:cubicBezTo>
                    <a:pt x="9050" y="7979"/>
                    <a:pt x="9063" y="7970"/>
                    <a:pt x="9067" y="7964"/>
                  </a:cubicBezTo>
                  <a:cubicBezTo>
                    <a:pt x="9077" y="7961"/>
                    <a:pt x="9088" y="7957"/>
                    <a:pt x="9101" y="7954"/>
                  </a:cubicBezTo>
                  <a:cubicBezTo>
                    <a:pt x="9103" y="7954"/>
                    <a:pt x="9106" y="7954"/>
                    <a:pt x="9108" y="7954"/>
                  </a:cubicBezTo>
                  <a:cubicBezTo>
                    <a:pt x="9127" y="7954"/>
                    <a:pt x="9152" y="7959"/>
                    <a:pt x="9172" y="7959"/>
                  </a:cubicBezTo>
                  <a:cubicBezTo>
                    <a:pt x="9193" y="7959"/>
                    <a:pt x="9210" y="7953"/>
                    <a:pt x="9212" y="7930"/>
                  </a:cubicBezTo>
                  <a:cubicBezTo>
                    <a:pt x="9219" y="7909"/>
                    <a:pt x="9174" y="7916"/>
                    <a:pt x="9163" y="7902"/>
                  </a:cubicBezTo>
                  <a:cubicBezTo>
                    <a:pt x="9171" y="7902"/>
                    <a:pt x="9174" y="7898"/>
                    <a:pt x="9181" y="7895"/>
                  </a:cubicBezTo>
                  <a:cubicBezTo>
                    <a:pt x="9205" y="7895"/>
                    <a:pt x="9226" y="7898"/>
                    <a:pt x="9243" y="7905"/>
                  </a:cubicBezTo>
                  <a:cubicBezTo>
                    <a:pt x="9257" y="7926"/>
                    <a:pt x="9257" y="7961"/>
                    <a:pt x="9320" y="7961"/>
                  </a:cubicBezTo>
                  <a:cubicBezTo>
                    <a:pt x="9410" y="7961"/>
                    <a:pt x="9500" y="7967"/>
                    <a:pt x="9587" y="7971"/>
                  </a:cubicBezTo>
                  <a:cubicBezTo>
                    <a:pt x="9597" y="7971"/>
                    <a:pt x="9607" y="7972"/>
                    <a:pt x="9617" y="7972"/>
                  </a:cubicBezTo>
                  <a:cubicBezTo>
                    <a:pt x="9637" y="7972"/>
                    <a:pt x="9656" y="7970"/>
                    <a:pt x="9670" y="7961"/>
                  </a:cubicBezTo>
                  <a:cubicBezTo>
                    <a:pt x="9675" y="7957"/>
                    <a:pt x="9681" y="7956"/>
                    <a:pt x="9688" y="7956"/>
                  </a:cubicBezTo>
                  <a:cubicBezTo>
                    <a:pt x="9694" y="7956"/>
                    <a:pt x="9700" y="7957"/>
                    <a:pt x="9705" y="7961"/>
                  </a:cubicBezTo>
                  <a:cubicBezTo>
                    <a:pt x="9730" y="7973"/>
                    <a:pt x="9748" y="7981"/>
                    <a:pt x="9770" y="7981"/>
                  </a:cubicBezTo>
                  <a:cubicBezTo>
                    <a:pt x="9784" y="7981"/>
                    <a:pt x="9799" y="7978"/>
                    <a:pt x="9819" y="7971"/>
                  </a:cubicBezTo>
                  <a:cubicBezTo>
                    <a:pt x="9930" y="7940"/>
                    <a:pt x="10048" y="7954"/>
                    <a:pt x="10163" y="7946"/>
                  </a:cubicBezTo>
                  <a:cubicBezTo>
                    <a:pt x="10165" y="7946"/>
                    <a:pt x="10166" y="7946"/>
                    <a:pt x="10168" y="7946"/>
                  </a:cubicBezTo>
                  <a:cubicBezTo>
                    <a:pt x="10193" y="7946"/>
                    <a:pt x="10209" y="7961"/>
                    <a:pt x="10234" y="7961"/>
                  </a:cubicBezTo>
                  <a:cubicBezTo>
                    <a:pt x="10241" y="7961"/>
                    <a:pt x="10248" y="7960"/>
                    <a:pt x="10257" y="7957"/>
                  </a:cubicBezTo>
                  <a:cubicBezTo>
                    <a:pt x="10271" y="7952"/>
                    <a:pt x="10281" y="7950"/>
                    <a:pt x="10288" y="7950"/>
                  </a:cubicBezTo>
                  <a:cubicBezTo>
                    <a:pt x="10306" y="7950"/>
                    <a:pt x="10305" y="7963"/>
                    <a:pt x="10298" y="7978"/>
                  </a:cubicBezTo>
                  <a:cubicBezTo>
                    <a:pt x="10295" y="7988"/>
                    <a:pt x="10277" y="7999"/>
                    <a:pt x="10302" y="8009"/>
                  </a:cubicBezTo>
                  <a:lnTo>
                    <a:pt x="10322" y="8009"/>
                  </a:lnTo>
                  <a:cubicBezTo>
                    <a:pt x="10322" y="7996"/>
                    <a:pt x="10361" y="7992"/>
                    <a:pt x="10347" y="7975"/>
                  </a:cubicBezTo>
                  <a:cubicBezTo>
                    <a:pt x="10337" y="7964"/>
                    <a:pt x="10332" y="7957"/>
                    <a:pt x="10361" y="7954"/>
                  </a:cubicBezTo>
                  <a:cubicBezTo>
                    <a:pt x="10432" y="7954"/>
                    <a:pt x="10502" y="7945"/>
                    <a:pt x="10573" y="7945"/>
                  </a:cubicBezTo>
                  <a:cubicBezTo>
                    <a:pt x="10601" y="7945"/>
                    <a:pt x="10630" y="7947"/>
                    <a:pt x="10659" y="7951"/>
                  </a:cubicBezTo>
                  <a:cubicBezTo>
                    <a:pt x="10697" y="7954"/>
                    <a:pt x="10735" y="7954"/>
                    <a:pt x="10732" y="7985"/>
                  </a:cubicBezTo>
                  <a:cubicBezTo>
                    <a:pt x="10730" y="7995"/>
                    <a:pt x="10737" y="7997"/>
                    <a:pt x="10746" y="7997"/>
                  </a:cubicBezTo>
                  <a:cubicBezTo>
                    <a:pt x="10754" y="7997"/>
                    <a:pt x="10762" y="7996"/>
                    <a:pt x="10770" y="7996"/>
                  </a:cubicBezTo>
                  <a:cubicBezTo>
                    <a:pt x="10783" y="7996"/>
                    <a:pt x="10799" y="7997"/>
                    <a:pt x="10813" y="7997"/>
                  </a:cubicBezTo>
                  <a:cubicBezTo>
                    <a:pt x="10833" y="7997"/>
                    <a:pt x="10850" y="7995"/>
                    <a:pt x="10860" y="7985"/>
                  </a:cubicBezTo>
                  <a:cubicBezTo>
                    <a:pt x="10870" y="7971"/>
                    <a:pt x="10832" y="7971"/>
                    <a:pt x="10819" y="7964"/>
                  </a:cubicBezTo>
                  <a:cubicBezTo>
                    <a:pt x="10815" y="7951"/>
                    <a:pt x="10763" y="7957"/>
                    <a:pt x="10787" y="7936"/>
                  </a:cubicBezTo>
                  <a:cubicBezTo>
                    <a:pt x="10798" y="7933"/>
                    <a:pt x="10809" y="7931"/>
                    <a:pt x="10821" y="7931"/>
                  </a:cubicBezTo>
                  <a:cubicBezTo>
                    <a:pt x="10840" y="7931"/>
                    <a:pt x="10861" y="7934"/>
                    <a:pt x="10881" y="7934"/>
                  </a:cubicBezTo>
                  <a:cubicBezTo>
                    <a:pt x="10892" y="7934"/>
                    <a:pt x="10904" y="7933"/>
                    <a:pt x="10915" y="7930"/>
                  </a:cubicBezTo>
                  <a:cubicBezTo>
                    <a:pt x="10995" y="7926"/>
                    <a:pt x="11075" y="7922"/>
                    <a:pt x="11155" y="7919"/>
                  </a:cubicBezTo>
                  <a:cubicBezTo>
                    <a:pt x="11259" y="7933"/>
                    <a:pt x="11277" y="7946"/>
                    <a:pt x="11248" y="7999"/>
                  </a:cubicBezTo>
                  <a:cubicBezTo>
                    <a:pt x="11245" y="8009"/>
                    <a:pt x="11256" y="8013"/>
                    <a:pt x="11273" y="8013"/>
                  </a:cubicBezTo>
                  <a:cubicBezTo>
                    <a:pt x="11297" y="8013"/>
                    <a:pt x="11322" y="8009"/>
                    <a:pt x="11346" y="8009"/>
                  </a:cubicBezTo>
                  <a:cubicBezTo>
                    <a:pt x="11384" y="8009"/>
                    <a:pt x="11422" y="8013"/>
                    <a:pt x="11464" y="8013"/>
                  </a:cubicBezTo>
                  <a:cubicBezTo>
                    <a:pt x="11502" y="7999"/>
                    <a:pt x="11506" y="7985"/>
                    <a:pt x="11461" y="7975"/>
                  </a:cubicBezTo>
                  <a:cubicBezTo>
                    <a:pt x="11426" y="7964"/>
                    <a:pt x="11387" y="7961"/>
                    <a:pt x="11336" y="7951"/>
                  </a:cubicBezTo>
                  <a:cubicBezTo>
                    <a:pt x="11358" y="7944"/>
                    <a:pt x="11379" y="7943"/>
                    <a:pt x="11400" y="7943"/>
                  </a:cubicBezTo>
                  <a:cubicBezTo>
                    <a:pt x="11417" y="7943"/>
                    <a:pt x="11434" y="7944"/>
                    <a:pt x="11450" y="7944"/>
                  </a:cubicBezTo>
                  <a:cubicBezTo>
                    <a:pt x="11468" y="7944"/>
                    <a:pt x="11486" y="7943"/>
                    <a:pt x="11502" y="7936"/>
                  </a:cubicBezTo>
                  <a:cubicBezTo>
                    <a:pt x="11513" y="7939"/>
                    <a:pt x="11523" y="7940"/>
                    <a:pt x="11532" y="7940"/>
                  </a:cubicBezTo>
                  <a:cubicBezTo>
                    <a:pt x="11579" y="7940"/>
                    <a:pt x="11606" y="7914"/>
                    <a:pt x="11644" y="7905"/>
                  </a:cubicBezTo>
                  <a:cubicBezTo>
                    <a:pt x="11658" y="7905"/>
                    <a:pt x="11672" y="7905"/>
                    <a:pt x="11679" y="7912"/>
                  </a:cubicBezTo>
                  <a:cubicBezTo>
                    <a:pt x="11714" y="7933"/>
                    <a:pt x="11675" y="7964"/>
                    <a:pt x="11710" y="7985"/>
                  </a:cubicBezTo>
                  <a:cubicBezTo>
                    <a:pt x="11735" y="7994"/>
                    <a:pt x="11738" y="8017"/>
                    <a:pt x="11763" y="8017"/>
                  </a:cubicBezTo>
                  <a:cubicBezTo>
                    <a:pt x="11766" y="8017"/>
                    <a:pt x="11769" y="8017"/>
                    <a:pt x="11773" y="8016"/>
                  </a:cubicBezTo>
                  <a:cubicBezTo>
                    <a:pt x="11818" y="8006"/>
                    <a:pt x="11783" y="7985"/>
                    <a:pt x="11783" y="7967"/>
                  </a:cubicBezTo>
                  <a:cubicBezTo>
                    <a:pt x="11783" y="7957"/>
                    <a:pt x="11780" y="7951"/>
                    <a:pt x="11776" y="7940"/>
                  </a:cubicBezTo>
                  <a:cubicBezTo>
                    <a:pt x="11780" y="7909"/>
                    <a:pt x="11818" y="7902"/>
                    <a:pt x="11866" y="7898"/>
                  </a:cubicBezTo>
                  <a:cubicBezTo>
                    <a:pt x="11932" y="7898"/>
                    <a:pt x="11994" y="7898"/>
                    <a:pt x="12060" y="7895"/>
                  </a:cubicBezTo>
                  <a:cubicBezTo>
                    <a:pt x="12068" y="7895"/>
                    <a:pt x="12075" y="7894"/>
                    <a:pt x="12083" y="7894"/>
                  </a:cubicBezTo>
                  <a:cubicBezTo>
                    <a:pt x="12164" y="7894"/>
                    <a:pt x="12239" y="7910"/>
                    <a:pt x="12327" y="7922"/>
                  </a:cubicBezTo>
                  <a:cubicBezTo>
                    <a:pt x="12255" y="7930"/>
                    <a:pt x="12238" y="7940"/>
                    <a:pt x="12258" y="7951"/>
                  </a:cubicBezTo>
                  <a:cubicBezTo>
                    <a:pt x="12271" y="7958"/>
                    <a:pt x="12286" y="7961"/>
                    <a:pt x="12300" y="7961"/>
                  </a:cubicBezTo>
                  <a:cubicBezTo>
                    <a:pt x="12317" y="7961"/>
                    <a:pt x="12334" y="7958"/>
                    <a:pt x="12348" y="7954"/>
                  </a:cubicBezTo>
                  <a:cubicBezTo>
                    <a:pt x="12387" y="7946"/>
                    <a:pt x="12380" y="7936"/>
                    <a:pt x="12362" y="7922"/>
                  </a:cubicBezTo>
                  <a:cubicBezTo>
                    <a:pt x="12373" y="7922"/>
                    <a:pt x="12384" y="7921"/>
                    <a:pt x="12394" y="7921"/>
                  </a:cubicBezTo>
                  <a:cubicBezTo>
                    <a:pt x="12471" y="7921"/>
                    <a:pt x="12543" y="7941"/>
                    <a:pt x="12619" y="7946"/>
                  </a:cubicBezTo>
                  <a:cubicBezTo>
                    <a:pt x="12658" y="7946"/>
                    <a:pt x="12696" y="7942"/>
                    <a:pt x="12735" y="7942"/>
                  </a:cubicBezTo>
                  <a:cubicBezTo>
                    <a:pt x="12754" y="7942"/>
                    <a:pt x="12773" y="7943"/>
                    <a:pt x="12793" y="7946"/>
                  </a:cubicBezTo>
                  <a:cubicBezTo>
                    <a:pt x="12845" y="7957"/>
                    <a:pt x="12869" y="7967"/>
                    <a:pt x="12800" y="7988"/>
                  </a:cubicBezTo>
                  <a:cubicBezTo>
                    <a:pt x="12818" y="7988"/>
                    <a:pt x="12832" y="7991"/>
                    <a:pt x="12844" y="7991"/>
                  </a:cubicBezTo>
                  <a:cubicBezTo>
                    <a:pt x="12850" y="7991"/>
                    <a:pt x="12856" y="7991"/>
                    <a:pt x="12862" y="7988"/>
                  </a:cubicBezTo>
                  <a:cubicBezTo>
                    <a:pt x="12877" y="7985"/>
                    <a:pt x="12891" y="7984"/>
                    <a:pt x="12905" y="7984"/>
                  </a:cubicBezTo>
                  <a:cubicBezTo>
                    <a:pt x="12944" y="7984"/>
                    <a:pt x="12981" y="7993"/>
                    <a:pt x="13019" y="7993"/>
                  </a:cubicBezTo>
                  <a:cubicBezTo>
                    <a:pt x="13023" y="7993"/>
                    <a:pt x="13028" y="7993"/>
                    <a:pt x="13032" y="7992"/>
                  </a:cubicBezTo>
                  <a:cubicBezTo>
                    <a:pt x="13059" y="7992"/>
                    <a:pt x="13080" y="7968"/>
                    <a:pt x="13109" y="7968"/>
                  </a:cubicBezTo>
                  <a:cubicBezTo>
                    <a:pt x="13121" y="7968"/>
                    <a:pt x="13134" y="7972"/>
                    <a:pt x="13150" y="7985"/>
                  </a:cubicBezTo>
                  <a:cubicBezTo>
                    <a:pt x="13153" y="7981"/>
                    <a:pt x="13160" y="7978"/>
                    <a:pt x="13168" y="7975"/>
                  </a:cubicBezTo>
                  <a:cubicBezTo>
                    <a:pt x="13181" y="7966"/>
                    <a:pt x="13192" y="7961"/>
                    <a:pt x="13200" y="7961"/>
                  </a:cubicBezTo>
                  <a:cubicBezTo>
                    <a:pt x="13211" y="7961"/>
                    <a:pt x="13219" y="7969"/>
                    <a:pt x="13223" y="7985"/>
                  </a:cubicBezTo>
                  <a:cubicBezTo>
                    <a:pt x="13225" y="7990"/>
                    <a:pt x="13230" y="7994"/>
                    <a:pt x="13239" y="7994"/>
                  </a:cubicBezTo>
                  <a:cubicBezTo>
                    <a:pt x="13242" y="7994"/>
                    <a:pt x="13246" y="7993"/>
                    <a:pt x="13251" y="7992"/>
                  </a:cubicBezTo>
                  <a:cubicBezTo>
                    <a:pt x="13275" y="7989"/>
                    <a:pt x="13297" y="7987"/>
                    <a:pt x="13320" y="7987"/>
                  </a:cubicBezTo>
                  <a:cubicBezTo>
                    <a:pt x="13363" y="7987"/>
                    <a:pt x="13405" y="7993"/>
                    <a:pt x="13448" y="8002"/>
                  </a:cubicBezTo>
                  <a:cubicBezTo>
                    <a:pt x="13454" y="8003"/>
                    <a:pt x="13459" y="8003"/>
                    <a:pt x="13465" y="8003"/>
                  </a:cubicBezTo>
                  <a:cubicBezTo>
                    <a:pt x="13485" y="8003"/>
                    <a:pt x="13501" y="7998"/>
                    <a:pt x="13480" y="7985"/>
                  </a:cubicBezTo>
                  <a:cubicBezTo>
                    <a:pt x="13445" y="7964"/>
                    <a:pt x="13448" y="7930"/>
                    <a:pt x="13400" y="7912"/>
                  </a:cubicBezTo>
                  <a:cubicBezTo>
                    <a:pt x="13397" y="7909"/>
                    <a:pt x="13392" y="7905"/>
                    <a:pt x="13397" y="7902"/>
                  </a:cubicBezTo>
                  <a:cubicBezTo>
                    <a:pt x="13419" y="7895"/>
                    <a:pt x="13448" y="7892"/>
                    <a:pt x="13477" y="7892"/>
                  </a:cubicBezTo>
                  <a:cubicBezTo>
                    <a:pt x="13529" y="7892"/>
                    <a:pt x="13584" y="7901"/>
                    <a:pt x="13615" y="7919"/>
                  </a:cubicBezTo>
                  <a:cubicBezTo>
                    <a:pt x="13654" y="7941"/>
                    <a:pt x="13693" y="7957"/>
                    <a:pt x="13745" y="7957"/>
                  </a:cubicBezTo>
                  <a:cubicBezTo>
                    <a:pt x="13757" y="7957"/>
                    <a:pt x="13771" y="7956"/>
                    <a:pt x="13785" y="7954"/>
                  </a:cubicBezTo>
                  <a:cubicBezTo>
                    <a:pt x="13792" y="7953"/>
                    <a:pt x="13802" y="7952"/>
                    <a:pt x="13812" y="7952"/>
                  </a:cubicBezTo>
                  <a:cubicBezTo>
                    <a:pt x="13827" y="7952"/>
                    <a:pt x="13841" y="7953"/>
                    <a:pt x="13847" y="7957"/>
                  </a:cubicBezTo>
                  <a:cubicBezTo>
                    <a:pt x="13874" y="7976"/>
                    <a:pt x="13902" y="7982"/>
                    <a:pt x="13931" y="7982"/>
                  </a:cubicBezTo>
                  <a:cubicBezTo>
                    <a:pt x="13966" y="7982"/>
                    <a:pt x="14003" y="7973"/>
                    <a:pt x="14042" y="7967"/>
                  </a:cubicBezTo>
                  <a:cubicBezTo>
                    <a:pt x="14057" y="7965"/>
                    <a:pt x="14075" y="7959"/>
                    <a:pt x="14092" y="7959"/>
                  </a:cubicBezTo>
                  <a:cubicBezTo>
                    <a:pt x="14106" y="7959"/>
                    <a:pt x="14119" y="7964"/>
                    <a:pt x="14128" y="7978"/>
                  </a:cubicBezTo>
                  <a:cubicBezTo>
                    <a:pt x="14134" y="7987"/>
                    <a:pt x="14146" y="7991"/>
                    <a:pt x="14160" y="7991"/>
                  </a:cubicBezTo>
                  <a:cubicBezTo>
                    <a:pt x="14173" y="7991"/>
                    <a:pt x="14186" y="7988"/>
                    <a:pt x="14198" y="7985"/>
                  </a:cubicBezTo>
                  <a:cubicBezTo>
                    <a:pt x="14258" y="7961"/>
                    <a:pt x="14323" y="7954"/>
                    <a:pt x="14391" y="7954"/>
                  </a:cubicBezTo>
                  <a:cubicBezTo>
                    <a:pt x="14421" y="7954"/>
                    <a:pt x="14451" y="7955"/>
                    <a:pt x="14482" y="7957"/>
                  </a:cubicBezTo>
                  <a:cubicBezTo>
                    <a:pt x="14493" y="7964"/>
                    <a:pt x="14506" y="7966"/>
                    <a:pt x="14518" y="7966"/>
                  </a:cubicBezTo>
                  <a:cubicBezTo>
                    <a:pt x="14532" y="7966"/>
                    <a:pt x="14545" y="7963"/>
                    <a:pt x="14555" y="7957"/>
                  </a:cubicBezTo>
                  <a:cubicBezTo>
                    <a:pt x="14583" y="7943"/>
                    <a:pt x="14566" y="7926"/>
                    <a:pt x="14548" y="7912"/>
                  </a:cubicBezTo>
                  <a:cubicBezTo>
                    <a:pt x="14551" y="7892"/>
                    <a:pt x="14524" y="7892"/>
                    <a:pt x="14500" y="7892"/>
                  </a:cubicBezTo>
                  <a:cubicBezTo>
                    <a:pt x="14462" y="7892"/>
                    <a:pt x="14427" y="7892"/>
                    <a:pt x="14385" y="7874"/>
                  </a:cubicBezTo>
                  <a:cubicBezTo>
                    <a:pt x="14441" y="7867"/>
                    <a:pt x="14496" y="7867"/>
                    <a:pt x="14454" y="7829"/>
                  </a:cubicBezTo>
                  <a:cubicBezTo>
                    <a:pt x="14441" y="7815"/>
                    <a:pt x="14465" y="7805"/>
                    <a:pt x="14500" y="7805"/>
                  </a:cubicBezTo>
                  <a:cubicBezTo>
                    <a:pt x="14534" y="7801"/>
                    <a:pt x="14566" y="7801"/>
                    <a:pt x="14596" y="7801"/>
                  </a:cubicBezTo>
                  <a:cubicBezTo>
                    <a:pt x="14605" y="7802"/>
                    <a:pt x="14615" y="7802"/>
                    <a:pt x="14624" y="7802"/>
                  </a:cubicBezTo>
                  <a:cubicBezTo>
                    <a:pt x="14643" y="7802"/>
                    <a:pt x="14662" y="7801"/>
                    <a:pt x="14681" y="7801"/>
                  </a:cubicBezTo>
                  <a:cubicBezTo>
                    <a:pt x="14702" y="7801"/>
                    <a:pt x="14723" y="7802"/>
                    <a:pt x="14742" y="7808"/>
                  </a:cubicBezTo>
                  <a:cubicBezTo>
                    <a:pt x="14718" y="7818"/>
                    <a:pt x="14687" y="7822"/>
                    <a:pt x="14718" y="7842"/>
                  </a:cubicBezTo>
                  <a:cubicBezTo>
                    <a:pt x="14746" y="7863"/>
                    <a:pt x="14731" y="7869"/>
                    <a:pt x="14706" y="7869"/>
                  </a:cubicBezTo>
                  <a:cubicBezTo>
                    <a:pt x="14698" y="7869"/>
                    <a:pt x="14689" y="7868"/>
                    <a:pt x="14680" y="7867"/>
                  </a:cubicBezTo>
                  <a:cubicBezTo>
                    <a:pt x="14666" y="7860"/>
                    <a:pt x="14649" y="7853"/>
                    <a:pt x="14635" y="7847"/>
                  </a:cubicBezTo>
                  <a:cubicBezTo>
                    <a:pt x="14626" y="7840"/>
                    <a:pt x="14622" y="7832"/>
                    <a:pt x="14607" y="7832"/>
                  </a:cubicBezTo>
                  <a:cubicBezTo>
                    <a:pt x="14605" y="7832"/>
                    <a:pt x="14603" y="7832"/>
                    <a:pt x="14600" y="7832"/>
                  </a:cubicBezTo>
                  <a:cubicBezTo>
                    <a:pt x="14579" y="7836"/>
                    <a:pt x="14593" y="7847"/>
                    <a:pt x="14590" y="7853"/>
                  </a:cubicBezTo>
                  <a:cubicBezTo>
                    <a:pt x="14566" y="7895"/>
                    <a:pt x="14611" y="7926"/>
                    <a:pt x="14638" y="7961"/>
                  </a:cubicBezTo>
                  <a:cubicBezTo>
                    <a:pt x="14649" y="7972"/>
                    <a:pt x="14663" y="7977"/>
                    <a:pt x="14680" y="7977"/>
                  </a:cubicBezTo>
                  <a:cubicBezTo>
                    <a:pt x="14690" y="7977"/>
                    <a:pt x="14702" y="7975"/>
                    <a:pt x="14715" y="7971"/>
                  </a:cubicBezTo>
                  <a:cubicBezTo>
                    <a:pt x="14738" y="7962"/>
                    <a:pt x="14765" y="7960"/>
                    <a:pt x="14794" y="7960"/>
                  </a:cubicBezTo>
                  <a:cubicBezTo>
                    <a:pt x="14808" y="7960"/>
                    <a:pt x="14822" y="7961"/>
                    <a:pt x="14836" y="7961"/>
                  </a:cubicBezTo>
                  <a:cubicBezTo>
                    <a:pt x="14885" y="7961"/>
                    <a:pt x="14929" y="7975"/>
                    <a:pt x="14978" y="7975"/>
                  </a:cubicBezTo>
                  <a:cubicBezTo>
                    <a:pt x="14992" y="7975"/>
                    <a:pt x="15006" y="7974"/>
                    <a:pt x="15020" y="7971"/>
                  </a:cubicBezTo>
                  <a:cubicBezTo>
                    <a:pt x="15048" y="7961"/>
                    <a:pt x="15075" y="7957"/>
                    <a:pt x="15110" y="7957"/>
                  </a:cubicBezTo>
                  <a:cubicBezTo>
                    <a:pt x="15119" y="7957"/>
                    <a:pt x="15128" y="7957"/>
                    <a:pt x="15137" y="7957"/>
                  </a:cubicBezTo>
                  <a:cubicBezTo>
                    <a:pt x="15172" y="7957"/>
                    <a:pt x="15206" y="7960"/>
                    <a:pt x="15239" y="7960"/>
                  </a:cubicBezTo>
                  <a:cubicBezTo>
                    <a:pt x="15254" y="7960"/>
                    <a:pt x="15269" y="7959"/>
                    <a:pt x="15283" y="7957"/>
                  </a:cubicBezTo>
                  <a:cubicBezTo>
                    <a:pt x="15405" y="7943"/>
                    <a:pt x="15523" y="7930"/>
                    <a:pt x="15648" y="7930"/>
                  </a:cubicBezTo>
                  <a:cubicBezTo>
                    <a:pt x="15752" y="7933"/>
                    <a:pt x="15853" y="7930"/>
                    <a:pt x="15953" y="7936"/>
                  </a:cubicBezTo>
                  <a:cubicBezTo>
                    <a:pt x="15987" y="7938"/>
                    <a:pt x="16022" y="7940"/>
                    <a:pt x="16057" y="7940"/>
                  </a:cubicBezTo>
                  <a:cubicBezTo>
                    <a:pt x="16140" y="7940"/>
                    <a:pt x="16222" y="7934"/>
                    <a:pt x="16300" y="7919"/>
                  </a:cubicBezTo>
                  <a:cubicBezTo>
                    <a:pt x="16373" y="7916"/>
                    <a:pt x="16444" y="7911"/>
                    <a:pt x="16514" y="7911"/>
                  </a:cubicBezTo>
                  <a:cubicBezTo>
                    <a:pt x="16531" y="7911"/>
                    <a:pt x="16547" y="7912"/>
                    <a:pt x="16564" y="7912"/>
                  </a:cubicBezTo>
                  <a:cubicBezTo>
                    <a:pt x="16569" y="7913"/>
                    <a:pt x="16573" y="7913"/>
                    <a:pt x="16578" y="7913"/>
                  </a:cubicBezTo>
                  <a:cubicBezTo>
                    <a:pt x="16654" y="7913"/>
                    <a:pt x="16714" y="7887"/>
                    <a:pt x="16734" y="7867"/>
                  </a:cubicBezTo>
                  <a:cubicBezTo>
                    <a:pt x="16754" y="7846"/>
                    <a:pt x="16769" y="7838"/>
                    <a:pt x="16782" y="7838"/>
                  </a:cubicBezTo>
                  <a:cubicBezTo>
                    <a:pt x="16802" y="7838"/>
                    <a:pt x="16817" y="7857"/>
                    <a:pt x="16838" y="7867"/>
                  </a:cubicBezTo>
                  <a:cubicBezTo>
                    <a:pt x="16857" y="7876"/>
                    <a:pt x="16873" y="7903"/>
                    <a:pt x="16893" y="7903"/>
                  </a:cubicBezTo>
                  <a:cubicBezTo>
                    <a:pt x="16895" y="7903"/>
                    <a:pt x="16898" y="7902"/>
                    <a:pt x="16900" y="7902"/>
                  </a:cubicBezTo>
                  <a:cubicBezTo>
                    <a:pt x="16927" y="7892"/>
                    <a:pt x="16954" y="7889"/>
                    <a:pt x="16981" y="7889"/>
                  </a:cubicBezTo>
                  <a:cubicBezTo>
                    <a:pt x="17019" y="7889"/>
                    <a:pt x="17057" y="7895"/>
                    <a:pt x="17094" y="7895"/>
                  </a:cubicBezTo>
                  <a:cubicBezTo>
                    <a:pt x="17137" y="7893"/>
                    <a:pt x="17184" y="7886"/>
                    <a:pt x="17228" y="7886"/>
                  </a:cubicBezTo>
                  <a:cubicBezTo>
                    <a:pt x="17256" y="7886"/>
                    <a:pt x="17283" y="7889"/>
                    <a:pt x="17306" y="7898"/>
                  </a:cubicBezTo>
                  <a:cubicBezTo>
                    <a:pt x="17323" y="7905"/>
                    <a:pt x="17336" y="7908"/>
                    <a:pt x="17346" y="7908"/>
                  </a:cubicBezTo>
                  <a:cubicBezTo>
                    <a:pt x="17372" y="7908"/>
                    <a:pt x="17383" y="7892"/>
                    <a:pt x="17400" y="7884"/>
                  </a:cubicBezTo>
                  <a:cubicBezTo>
                    <a:pt x="17438" y="7863"/>
                    <a:pt x="17410" y="7850"/>
                    <a:pt x="17376" y="7839"/>
                  </a:cubicBezTo>
                  <a:cubicBezTo>
                    <a:pt x="17365" y="7836"/>
                    <a:pt x="17341" y="7839"/>
                    <a:pt x="17347" y="7826"/>
                  </a:cubicBezTo>
                  <a:cubicBezTo>
                    <a:pt x="17365" y="7822"/>
                    <a:pt x="17382" y="7818"/>
                    <a:pt x="17400" y="7815"/>
                  </a:cubicBezTo>
                  <a:cubicBezTo>
                    <a:pt x="17410" y="7815"/>
                    <a:pt x="17421" y="7808"/>
                    <a:pt x="17417" y="7801"/>
                  </a:cubicBezTo>
                  <a:cubicBezTo>
                    <a:pt x="17412" y="7793"/>
                    <a:pt x="17401" y="7790"/>
                    <a:pt x="17391" y="7790"/>
                  </a:cubicBezTo>
                  <a:cubicBezTo>
                    <a:pt x="17388" y="7790"/>
                    <a:pt x="17385" y="7790"/>
                    <a:pt x="17382" y="7791"/>
                  </a:cubicBezTo>
                  <a:cubicBezTo>
                    <a:pt x="17363" y="7799"/>
                    <a:pt x="17346" y="7802"/>
                    <a:pt x="17328" y="7802"/>
                  </a:cubicBezTo>
                  <a:cubicBezTo>
                    <a:pt x="17288" y="7802"/>
                    <a:pt x="17250" y="7786"/>
                    <a:pt x="17209" y="7784"/>
                  </a:cubicBezTo>
                  <a:cubicBezTo>
                    <a:pt x="17188" y="7787"/>
                    <a:pt x="17168" y="7787"/>
                    <a:pt x="17146" y="7787"/>
                  </a:cubicBezTo>
                  <a:cubicBezTo>
                    <a:pt x="17125" y="7787"/>
                    <a:pt x="17103" y="7787"/>
                    <a:pt x="17081" y="7791"/>
                  </a:cubicBezTo>
                  <a:cubicBezTo>
                    <a:pt x="17074" y="7792"/>
                    <a:pt x="17068" y="7792"/>
                    <a:pt x="17064" y="7792"/>
                  </a:cubicBezTo>
                  <a:cubicBezTo>
                    <a:pt x="17041" y="7792"/>
                    <a:pt x="17055" y="7778"/>
                    <a:pt x="17070" y="7770"/>
                  </a:cubicBezTo>
                  <a:cubicBezTo>
                    <a:pt x="17150" y="7759"/>
                    <a:pt x="17150" y="7759"/>
                    <a:pt x="17094" y="7725"/>
                  </a:cubicBezTo>
                  <a:cubicBezTo>
                    <a:pt x="17094" y="7722"/>
                    <a:pt x="17098" y="7717"/>
                    <a:pt x="17098" y="7717"/>
                  </a:cubicBezTo>
                  <a:lnTo>
                    <a:pt x="17112" y="7717"/>
                  </a:lnTo>
                  <a:cubicBezTo>
                    <a:pt x="17116" y="7719"/>
                    <a:pt x="17121" y="7720"/>
                    <a:pt x="17125" y="7720"/>
                  </a:cubicBezTo>
                  <a:cubicBezTo>
                    <a:pt x="17138" y="7720"/>
                    <a:pt x="17151" y="7714"/>
                    <a:pt x="17164" y="7714"/>
                  </a:cubicBezTo>
                  <a:cubicBezTo>
                    <a:pt x="17175" y="7718"/>
                    <a:pt x="17185" y="7719"/>
                    <a:pt x="17195" y="7719"/>
                  </a:cubicBezTo>
                  <a:cubicBezTo>
                    <a:pt x="17216" y="7719"/>
                    <a:pt x="17237" y="7714"/>
                    <a:pt x="17258" y="7714"/>
                  </a:cubicBezTo>
                  <a:cubicBezTo>
                    <a:pt x="17303" y="7714"/>
                    <a:pt x="17347" y="7714"/>
                    <a:pt x="17393" y="7717"/>
                  </a:cubicBezTo>
                  <a:cubicBezTo>
                    <a:pt x="17404" y="7717"/>
                    <a:pt x="17417" y="7716"/>
                    <a:pt x="17429" y="7716"/>
                  </a:cubicBezTo>
                  <a:cubicBezTo>
                    <a:pt x="17445" y="7716"/>
                    <a:pt x="17459" y="7718"/>
                    <a:pt x="17462" y="7728"/>
                  </a:cubicBezTo>
                  <a:cubicBezTo>
                    <a:pt x="17473" y="7747"/>
                    <a:pt x="17495" y="7749"/>
                    <a:pt x="17519" y="7749"/>
                  </a:cubicBezTo>
                  <a:cubicBezTo>
                    <a:pt x="17525" y="7749"/>
                    <a:pt x="17532" y="7749"/>
                    <a:pt x="17539" y="7749"/>
                  </a:cubicBezTo>
                  <a:cubicBezTo>
                    <a:pt x="17566" y="7752"/>
                    <a:pt x="17597" y="7752"/>
                    <a:pt x="17632" y="7756"/>
                  </a:cubicBezTo>
                  <a:cubicBezTo>
                    <a:pt x="17605" y="7777"/>
                    <a:pt x="17521" y="7787"/>
                    <a:pt x="17601" y="7805"/>
                  </a:cubicBezTo>
                  <a:cubicBezTo>
                    <a:pt x="17639" y="7815"/>
                    <a:pt x="17685" y="7826"/>
                    <a:pt x="17730" y="7836"/>
                  </a:cubicBezTo>
                  <a:cubicBezTo>
                    <a:pt x="17734" y="7836"/>
                    <a:pt x="17739" y="7835"/>
                    <a:pt x="17744" y="7835"/>
                  </a:cubicBezTo>
                  <a:cubicBezTo>
                    <a:pt x="17799" y="7835"/>
                    <a:pt x="17855" y="7849"/>
                    <a:pt x="17910" y="7849"/>
                  </a:cubicBezTo>
                  <a:cubicBezTo>
                    <a:pt x="17923" y="7849"/>
                    <a:pt x="17935" y="7848"/>
                    <a:pt x="17948" y="7847"/>
                  </a:cubicBezTo>
                  <a:cubicBezTo>
                    <a:pt x="17979" y="7841"/>
                    <a:pt x="18008" y="7839"/>
                    <a:pt x="18036" y="7839"/>
                  </a:cubicBezTo>
                  <a:cubicBezTo>
                    <a:pt x="18082" y="7839"/>
                    <a:pt x="18126" y="7844"/>
                    <a:pt x="18173" y="7847"/>
                  </a:cubicBezTo>
                  <a:cubicBezTo>
                    <a:pt x="18184" y="7847"/>
                    <a:pt x="18198" y="7842"/>
                    <a:pt x="18212" y="7842"/>
                  </a:cubicBezTo>
                  <a:cubicBezTo>
                    <a:pt x="18263" y="7840"/>
                    <a:pt x="18313" y="7829"/>
                    <a:pt x="18365" y="7829"/>
                  </a:cubicBezTo>
                  <a:cubicBezTo>
                    <a:pt x="18393" y="7829"/>
                    <a:pt x="18421" y="7833"/>
                    <a:pt x="18451" y="7842"/>
                  </a:cubicBezTo>
                  <a:cubicBezTo>
                    <a:pt x="18461" y="7845"/>
                    <a:pt x="18475" y="7847"/>
                    <a:pt x="18490" y="7847"/>
                  </a:cubicBezTo>
                  <a:cubicBezTo>
                    <a:pt x="18513" y="7847"/>
                    <a:pt x="18538" y="7843"/>
                    <a:pt x="18555" y="7832"/>
                  </a:cubicBezTo>
                  <a:cubicBezTo>
                    <a:pt x="18586" y="7812"/>
                    <a:pt x="18548" y="7801"/>
                    <a:pt x="18531" y="7787"/>
                  </a:cubicBezTo>
                  <a:cubicBezTo>
                    <a:pt x="18503" y="7767"/>
                    <a:pt x="18559" y="7773"/>
                    <a:pt x="18559" y="7763"/>
                  </a:cubicBezTo>
                  <a:cubicBezTo>
                    <a:pt x="18635" y="7756"/>
                    <a:pt x="18596" y="7714"/>
                    <a:pt x="18635" y="7697"/>
                  </a:cubicBezTo>
                  <a:cubicBezTo>
                    <a:pt x="18635" y="7693"/>
                    <a:pt x="18635" y="7687"/>
                    <a:pt x="18638" y="7683"/>
                  </a:cubicBezTo>
                  <a:cubicBezTo>
                    <a:pt x="18670" y="7666"/>
                    <a:pt x="18715" y="7663"/>
                    <a:pt x="18753" y="7648"/>
                  </a:cubicBezTo>
                  <a:cubicBezTo>
                    <a:pt x="18785" y="7650"/>
                    <a:pt x="18818" y="7651"/>
                    <a:pt x="18851" y="7651"/>
                  </a:cubicBezTo>
                  <a:cubicBezTo>
                    <a:pt x="18942" y="7651"/>
                    <a:pt x="19034" y="7645"/>
                    <a:pt x="19121" y="7634"/>
                  </a:cubicBezTo>
                  <a:cubicBezTo>
                    <a:pt x="19360" y="7610"/>
                    <a:pt x="19603" y="7618"/>
                    <a:pt x="19842" y="7593"/>
                  </a:cubicBezTo>
                  <a:cubicBezTo>
                    <a:pt x="19967" y="7579"/>
                    <a:pt x="20095" y="7579"/>
                    <a:pt x="20217" y="7565"/>
                  </a:cubicBezTo>
                  <a:cubicBezTo>
                    <a:pt x="20241" y="7563"/>
                    <a:pt x="20266" y="7560"/>
                    <a:pt x="20291" y="7560"/>
                  </a:cubicBezTo>
                  <a:cubicBezTo>
                    <a:pt x="20301" y="7560"/>
                    <a:pt x="20311" y="7561"/>
                    <a:pt x="20321" y="7562"/>
                  </a:cubicBezTo>
                  <a:cubicBezTo>
                    <a:pt x="20328" y="7562"/>
                    <a:pt x="20334" y="7562"/>
                    <a:pt x="20341" y="7562"/>
                  </a:cubicBezTo>
                  <a:cubicBezTo>
                    <a:pt x="20401" y="7562"/>
                    <a:pt x="20462" y="7554"/>
                    <a:pt x="20522" y="7554"/>
                  </a:cubicBezTo>
                  <a:cubicBezTo>
                    <a:pt x="20557" y="7554"/>
                    <a:pt x="20592" y="7557"/>
                    <a:pt x="20626" y="7565"/>
                  </a:cubicBezTo>
                  <a:cubicBezTo>
                    <a:pt x="20630" y="7565"/>
                    <a:pt x="20633" y="7565"/>
                    <a:pt x="20633" y="7562"/>
                  </a:cubicBezTo>
                  <a:lnTo>
                    <a:pt x="20644" y="7562"/>
                  </a:lnTo>
                  <a:cubicBezTo>
                    <a:pt x="20653" y="7565"/>
                    <a:pt x="20662" y="7566"/>
                    <a:pt x="20671" y="7566"/>
                  </a:cubicBezTo>
                  <a:cubicBezTo>
                    <a:pt x="20683" y="7566"/>
                    <a:pt x="20696" y="7564"/>
                    <a:pt x="20710" y="7562"/>
                  </a:cubicBezTo>
                  <a:cubicBezTo>
                    <a:pt x="20761" y="7558"/>
                    <a:pt x="20810" y="7541"/>
                    <a:pt x="20870" y="7541"/>
                  </a:cubicBezTo>
                  <a:cubicBezTo>
                    <a:pt x="20888" y="7542"/>
                    <a:pt x="20907" y="7542"/>
                    <a:pt x="20926" y="7542"/>
                  </a:cubicBezTo>
                  <a:cubicBezTo>
                    <a:pt x="20960" y="7542"/>
                    <a:pt x="20993" y="7541"/>
                    <a:pt x="21027" y="7541"/>
                  </a:cubicBezTo>
                  <a:cubicBezTo>
                    <a:pt x="21058" y="7541"/>
                    <a:pt x="21089" y="7542"/>
                    <a:pt x="21119" y="7544"/>
                  </a:cubicBezTo>
                  <a:cubicBezTo>
                    <a:pt x="21122" y="7545"/>
                    <a:pt x="21125" y="7545"/>
                    <a:pt x="21128" y="7545"/>
                  </a:cubicBezTo>
                  <a:cubicBezTo>
                    <a:pt x="21144" y="7545"/>
                    <a:pt x="21162" y="7541"/>
                    <a:pt x="21178" y="7541"/>
                  </a:cubicBezTo>
                  <a:cubicBezTo>
                    <a:pt x="21190" y="7541"/>
                    <a:pt x="21202" y="7543"/>
                    <a:pt x="21213" y="7551"/>
                  </a:cubicBezTo>
                  <a:cubicBezTo>
                    <a:pt x="21240" y="7572"/>
                    <a:pt x="21282" y="7572"/>
                    <a:pt x="21317" y="7572"/>
                  </a:cubicBezTo>
                  <a:cubicBezTo>
                    <a:pt x="21403" y="7568"/>
                    <a:pt x="21490" y="7565"/>
                    <a:pt x="21577" y="7555"/>
                  </a:cubicBezTo>
                  <a:cubicBezTo>
                    <a:pt x="21590" y="7553"/>
                    <a:pt x="21604" y="7553"/>
                    <a:pt x="21617" y="7553"/>
                  </a:cubicBezTo>
                  <a:cubicBezTo>
                    <a:pt x="21646" y="7553"/>
                    <a:pt x="21675" y="7555"/>
                    <a:pt x="21703" y="7555"/>
                  </a:cubicBezTo>
                  <a:cubicBezTo>
                    <a:pt x="21747" y="7555"/>
                    <a:pt x="21787" y="7549"/>
                    <a:pt x="21816" y="7517"/>
                  </a:cubicBezTo>
                  <a:cubicBezTo>
                    <a:pt x="21820" y="7513"/>
                    <a:pt x="21830" y="7513"/>
                    <a:pt x="21837" y="7513"/>
                  </a:cubicBezTo>
                  <a:cubicBezTo>
                    <a:pt x="21848" y="7513"/>
                    <a:pt x="21865" y="7513"/>
                    <a:pt x="21872" y="7509"/>
                  </a:cubicBezTo>
                  <a:cubicBezTo>
                    <a:pt x="21948" y="7503"/>
                    <a:pt x="22028" y="7499"/>
                    <a:pt x="22104" y="7493"/>
                  </a:cubicBezTo>
                  <a:cubicBezTo>
                    <a:pt x="22109" y="7492"/>
                    <a:pt x="22113" y="7492"/>
                    <a:pt x="22118" y="7492"/>
                  </a:cubicBezTo>
                  <a:cubicBezTo>
                    <a:pt x="22137" y="7492"/>
                    <a:pt x="22155" y="7498"/>
                    <a:pt x="22167" y="7509"/>
                  </a:cubicBezTo>
                  <a:cubicBezTo>
                    <a:pt x="22176" y="7517"/>
                    <a:pt x="22185" y="7520"/>
                    <a:pt x="22195" y="7520"/>
                  </a:cubicBezTo>
                  <a:cubicBezTo>
                    <a:pt x="22207" y="7520"/>
                    <a:pt x="22221" y="7515"/>
                    <a:pt x="22236" y="7509"/>
                  </a:cubicBezTo>
                  <a:cubicBezTo>
                    <a:pt x="22286" y="7488"/>
                    <a:pt x="22339" y="7471"/>
                    <a:pt x="22397" y="7471"/>
                  </a:cubicBezTo>
                  <a:cubicBezTo>
                    <a:pt x="22404" y="7471"/>
                    <a:pt x="22410" y="7471"/>
                    <a:pt x="22417" y="7472"/>
                  </a:cubicBezTo>
                  <a:cubicBezTo>
                    <a:pt x="22430" y="7479"/>
                    <a:pt x="22445" y="7483"/>
                    <a:pt x="22462" y="7483"/>
                  </a:cubicBezTo>
                  <a:cubicBezTo>
                    <a:pt x="22467" y="7483"/>
                    <a:pt x="22473" y="7483"/>
                    <a:pt x="22479" y="7482"/>
                  </a:cubicBezTo>
                  <a:cubicBezTo>
                    <a:pt x="22482" y="7482"/>
                    <a:pt x="22486" y="7482"/>
                    <a:pt x="22493" y="7485"/>
                  </a:cubicBezTo>
                  <a:cubicBezTo>
                    <a:pt x="22504" y="7488"/>
                    <a:pt x="22515" y="7489"/>
                    <a:pt x="22527" y="7489"/>
                  </a:cubicBezTo>
                  <a:cubicBezTo>
                    <a:pt x="22547" y="7489"/>
                    <a:pt x="22567" y="7486"/>
                    <a:pt x="22586" y="7482"/>
                  </a:cubicBezTo>
                  <a:cubicBezTo>
                    <a:pt x="22611" y="7479"/>
                    <a:pt x="22639" y="7475"/>
                    <a:pt x="22666" y="7472"/>
                  </a:cubicBezTo>
                  <a:cubicBezTo>
                    <a:pt x="22679" y="7480"/>
                    <a:pt x="22692" y="7487"/>
                    <a:pt x="22707" y="7487"/>
                  </a:cubicBezTo>
                  <a:cubicBezTo>
                    <a:pt x="22717" y="7487"/>
                    <a:pt x="22728" y="7484"/>
                    <a:pt x="22739" y="7475"/>
                  </a:cubicBezTo>
                  <a:cubicBezTo>
                    <a:pt x="22750" y="7475"/>
                    <a:pt x="22760" y="7475"/>
                    <a:pt x="22771" y="7479"/>
                  </a:cubicBezTo>
                  <a:cubicBezTo>
                    <a:pt x="22781" y="7497"/>
                    <a:pt x="22798" y="7505"/>
                    <a:pt x="22828" y="7505"/>
                  </a:cubicBezTo>
                  <a:cubicBezTo>
                    <a:pt x="22837" y="7505"/>
                    <a:pt x="22848" y="7504"/>
                    <a:pt x="22860" y="7503"/>
                  </a:cubicBezTo>
                  <a:cubicBezTo>
                    <a:pt x="22868" y="7503"/>
                    <a:pt x="22871" y="7503"/>
                    <a:pt x="22875" y="7506"/>
                  </a:cubicBezTo>
                  <a:cubicBezTo>
                    <a:pt x="22889" y="7509"/>
                    <a:pt x="22903" y="7510"/>
                    <a:pt x="22917" y="7510"/>
                  </a:cubicBezTo>
                  <a:cubicBezTo>
                    <a:pt x="22958" y="7510"/>
                    <a:pt x="22999" y="7500"/>
                    <a:pt x="23038" y="7493"/>
                  </a:cubicBezTo>
                  <a:cubicBezTo>
                    <a:pt x="23062" y="7489"/>
                    <a:pt x="23089" y="7489"/>
                    <a:pt x="23118" y="7485"/>
                  </a:cubicBezTo>
                  <a:cubicBezTo>
                    <a:pt x="23123" y="7487"/>
                    <a:pt x="23128" y="7488"/>
                    <a:pt x="23133" y="7488"/>
                  </a:cubicBezTo>
                  <a:cubicBezTo>
                    <a:pt x="23137" y="7488"/>
                    <a:pt x="23142" y="7487"/>
                    <a:pt x="23145" y="7485"/>
                  </a:cubicBezTo>
                  <a:cubicBezTo>
                    <a:pt x="23152" y="7485"/>
                    <a:pt x="23159" y="7485"/>
                    <a:pt x="23166" y="7482"/>
                  </a:cubicBezTo>
                  <a:cubicBezTo>
                    <a:pt x="23191" y="7481"/>
                    <a:pt x="23211" y="7480"/>
                    <a:pt x="23229" y="7480"/>
                  </a:cubicBezTo>
                  <a:cubicBezTo>
                    <a:pt x="23306" y="7480"/>
                    <a:pt x="23317" y="7495"/>
                    <a:pt x="23312" y="7555"/>
                  </a:cubicBezTo>
                  <a:cubicBezTo>
                    <a:pt x="23312" y="7565"/>
                    <a:pt x="23298" y="7579"/>
                    <a:pt x="23333" y="7583"/>
                  </a:cubicBezTo>
                  <a:cubicBezTo>
                    <a:pt x="23340" y="7584"/>
                    <a:pt x="23348" y="7584"/>
                    <a:pt x="23356" y="7584"/>
                  </a:cubicBezTo>
                  <a:cubicBezTo>
                    <a:pt x="23372" y="7584"/>
                    <a:pt x="23388" y="7581"/>
                    <a:pt x="23402" y="7572"/>
                  </a:cubicBezTo>
                  <a:cubicBezTo>
                    <a:pt x="23405" y="7568"/>
                    <a:pt x="23409" y="7565"/>
                    <a:pt x="23412" y="7562"/>
                  </a:cubicBezTo>
                  <a:cubicBezTo>
                    <a:pt x="23416" y="7565"/>
                    <a:pt x="23419" y="7568"/>
                    <a:pt x="23422" y="7568"/>
                  </a:cubicBezTo>
                  <a:cubicBezTo>
                    <a:pt x="23445" y="7573"/>
                    <a:pt x="23468" y="7580"/>
                    <a:pt x="23493" y="7580"/>
                  </a:cubicBezTo>
                  <a:cubicBezTo>
                    <a:pt x="23506" y="7580"/>
                    <a:pt x="23520" y="7578"/>
                    <a:pt x="23534" y="7572"/>
                  </a:cubicBezTo>
                  <a:cubicBezTo>
                    <a:pt x="23548" y="7566"/>
                    <a:pt x="23562" y="7561"/>
                    <a:pt x="23576" y="7561"/>
                  </a:cubicBezTo>
                  <a:cubicBezTo>
                    <a:pt x="23579" y="7561"/>
                    <a:pt x="23582" y="7561"/>
                    <a:pt x="23586" y="7562"/>
                  </a:cubicBezTo>
                  <a:cubicBezTo>
                    <a:pt x="23606" y="7576"/>
                    <a:pt x="23638" y="7593"/>
                    <a:pt x="23645" y="7593"/>
                  </a:cubicBezTo>
                  <a:cubicBezTo>
                    <a:pt x="23655" y="7593"/>
                    <a:pt x="23662" y="7589"/>
                    <a:pt x="23666" y="7586"/>
                  </a:cubicBezTo>
                  <a:cubicBezTo>
                    <a:pt x="23671" y="7586"/>
                    <a:pt x="23676" y="7587"/>
                    <a:pt x="23681" y="7587"/>
                  </a:cubicBezTo>
                  <a:cubicBezTo>
                    <a:pt x="23707" y="7587"/>
                    <a:pt x="23733" y="7580"/>
                    <a:pt x="23756" y="7568"/>
                  </a:cubicBezTo>
                  <a:cubicBezTo>
                    <a:pt x="23780" y="7555"/>
                    <a:pt x="23780" y="7544"/>
                    <a:pt x="23773" y="7530"/>
                  </a:cubicBezTo>
                  <a:lnTo>
                    <a:pt x="23773" y="7530"/>
                  </a:lnTo>
                  <a:cubicBezTo>
                    <a:pt x="23780" y="7538"/>
                    <a:pt x="23794" y="7544"/>
                    <a:pt x="23821" y="7551"/>
                  </a:cubicBezTo>
                  <a:cubicBezTo>
                    <a:pt x="23846" y="7555"/>
                    <a:pt x="23874" y="7551"/>
                    <a:pt x="23901" y="7565"/>
                  </a:cubicBezTo>
                  <a:cubicBezTo>
                    <a:pt x="23920" y="7574"/>
                    <a:pt x="23934" y="7577"/>
                    <a:pt x="23946" y="7577"/>
                  </a:cubicBezTo>
                  <a:cubicBezTo>
                    <a:pt x="23981" y="7577"/>
                    <a:pt x="23990" y="7544"/>
                    <a:pt x="24016" y="7534"/>
                  </a:cubicBezTo>
                  <a:cubicBezTo>
                    <a:pt x="24054" y="7520"/>
                    <a:pt x="24034" y="7503"/>
                    <a:pt x="23999" y="7489"/>
                  </a:cubicBezTo>
                  <a:cubicBezTo>
                    <a:pt x="23981" y="7485"/>
                    <a:pt x="23971" y="7479"/>
                    <a:pt x="23964" y="7472"/>
                  </a:cubicBezTo>
                  <a:cubicBezTo>
                    <a:pt x="23971" y="7471"/>
                    <a:pt x="23978" y="7471"/>
                    <a:pt x="23985" y="7471"/>
                  </a:cubicBezTo>
                  <a:cubicBezTo>
                    <a:pt x="24021" y="7471"/>
                    <a:pt x="24053" y="7481"/>
                    <a:pt x="24064" y="7513"/>
                  </a:cubicBezTo>
                  <a:cubicBezTo>
                    <a:pt x="24068" y="7524"/>
                    <a:pt x="24082" y="7532"/>
                    <a:pt x="24098" y="7532"/>
                  </a:cubicBezTo>
                  <a:cubicBezTo>
                    <a:pt x="24108" y="7532"/>
                    <a:pt x="24119" y="7528"/>
                    <a:pt x="24130" y="7520"/>
                  </a:cubicBezTo>
                  <a:cubicBezTo>
                    <a:pt x="24130" y="7520"/>
                    <a:pt x="24130" y="7517"/>
                    <a:pt x="24134" y="7513"/>
                  </a:cubicBezTo>
                  <a:cubicBezTo>
                    <a:pt x="24138" y="7517"/>
                    <a:pt x="24141" y="7520"/>
                    <a:pt x="24144" y="7523"/>
                  </a:cubicBezTo>
                  <a:cubicBezTo>
                    <a:pt x="24144" y="7523"/>
                    <a:pt x="24141" y="7523"/>
                    <a:pt x="24141" y="7527"/>
                  </a:cubicBezTo>
                  <a:cubicBezTo>
                    <a:pt x="24124" y="7551"/>
                    <a:pt x="24175" y="7548"/>
                    <a:pt x="24196" y="7558"/>
                  </a:cubicBezTo>
                  <a:cubicBezTo>
                    <a:pt x="24213" y="7565"/>
                    <a:pt x="24238" y="7565"/>
                    <a:pt x="24266" y="7565"/>
                  </a:cubicBezTo>
                  <a:cubicBezTo>
                    <a:pt x="24273" y="7565"/>
                    <a:pt x="24283" y="7562"/>
                    <a:pt x="24297" y="7562"/>
                  </a:cubicBezTo>
                  <a:cubicBezTo>
                    <a:pt x="24302" y="7562"/>
                    <a:pt x="24307" y="7562"/>
                    <a:pt x="24312" y="7562"/>
                  </a:cubicBezTo>
                  <a:cubicBezTo>
                    <a:pt x="24343" y="7562"/>
                    <a:pt x="24360" y="7552"/>
                    <a:pt x="24363" y="7534"/>
                  </a:cubicBezTo>
                  <a:lnTo>
                    <a:pt x="24363" y="7530"/>
                  </a:lnTo>
                  <a:cubicBezTo>
                    <a:pt x="24365" y="7532"/>
                    <a:pt x="24367" y="7532"/>
                    <a:pt x="24370" y="7532"/>
                  </a:cubicBezTo>
                  <a:cubicBezTo>
                    <a:pt x="24373" y="7532"/>
                    <a:pt x="24375" y="7532"/>
                    <a:pt x="24377" y="7534"/>
                  </a:cubicBezTo>
                  <a:cubicBezTo>
                    <a:pt x="24387" y="7538"/>
                    <a:pt x="24397" y="7540"/>
                    <a:pt x="24406" y="7540"/>
                  </a:cubicBezTo>
                  <a:cubicBezTo>
                    <a:pt x="24427" y="7540"/>
                    <a:pt x="24443" y="7530"/>
                    <a:pt x="24453" y="7513"/>
                  </a:cubicBezTo>
                  <a:lnTo>
                    <a:pt x="24463" y="7513"/>
                  </a:lnTo>
                  <a:cubicBezTo>
                    <a:pt x="24484" y="7527"/>
                    <a:pt x="24522" y="7538"/>
                    <a:pt x="24561" y="7538"/>
                  </a:cubicBezTo>
                  <a:lnTo>
                    <a:pt x="24585" y="7538"/>
                  </a:lnTo>
                  <a:cubicBezTo>
                    <a:pt x="24589" y="7540"/>
                    <a:pt x="24594" y="7541"/>
                    <a:pt x="24601" y="7541"/>
                  </a:cubicBezTo>
                  <a:cubicBezTo>
                    <a:pt x="24606" y="7541"/>
                    <a:pt x="24612" y="7540"/>
                    <a:pt x="24620" y="7538"/>
                  </a:cubicBezTo>
                  <a:cubicBezTo>
                    <a:pt x="24637" y="7534"/>
                    <a:pt x="24654" y="7527"/>
                    <a:pt x="24651" y="7513"/>
                  </a:cubicBezTo>
                  <a:cubicBezTo>
                    <a:pt x="24651" y="7504"/>
                    <a:pt x="24645" y="7488"/>
                    <a:pt x="24631" y="7488"/>
                  </a:cubicBezTo>
                  <a:cubicBezTo>
                    <a:pt x="24629" y="7488"/>
                    <a:pt x="24628" y="7488"/>
                    <a:pt x="24626" y="7489"/>
                  </a:cubicBezTo>
                  <a:cubicBezTo>
                    <a:pt x="24608" y="7489"/>
                    <a:pt x="24586" y="7475"/>
                    <a:pt x="24566" y="7475"/>
                  </a:cubicBezTo>
                  <a:cubicBezTo>
                    <a:pt x="24565" y="7475"/>
                    <a:pt x="24563" y="7475"/>
                    <a:pt x="24561" y="7475"/>
                  </a:cubicBezTo>
                  <a:cubicBezTo>
                    <a:pt x="24543" y="7468"/>
                    <a:pt x="24522" y="7461"/>
                    <a:pt x="24495" y="7458"/>
                  </a:cubicBezTo>
                  <a:cubicBezTo>
                    <a:pt x="24471" y="7458"/>
                    <a:pt x="24457" y="7461"/>
                    <a:pt x="24446" y="7468"/>
                  </a:cubicBezTo>
                  <a:cubicBezTo>
                    <a:pt x="24418" y="7454"/>
                    <a:pt x="24380" y="7444"/>
                    <a:pt x="24359" y="7419"/>
                  </a:cubicBezTo>
                  <a:lnTo>
                    <a:pt x="24512" y="7419"/>
                  </a:lnTo>
                  <a:cubicBezTo>
                    <a:pt x="24515" y="7419"/>
                    <a:pt x="24518" y="7419"/>
                    <a:pt x="24521" y="7419"/>
                  </a:cubicBezTo>
                  <a:cubicBezTo>
                    <a:pt x="24528" y="7419"/>
                    <a:pt x="24535" y="7420"/>
                    <a:pt x="24543" y="7420"/>
                  </a:cubicBezTo>
                  <a:cubicBezTo>
                    <a:pt x="24551" y="7420"/>
                    <a:pt x="24558" y="7419"/>
                    <a:pt x="24564" y="7413"/>
                  </a:cubicBezTo>
                  <a:cubicBezTo>
                    <a:pt x="24578" y="7409"/>
                    <a:pt x="24592" y="7405"/>
                    <a:pt x="24606" y="7402"/>
                  </a:cubicBezTo>
                  <a:cubicBezTo>
                    <a:pt x="24642" y="7428"/>
                    <a:pt x="24683" y="7441"/>
                    <a:pt x="24725" y="7441"/>
                  </a:cubicBezTo>
                  <a:cubicBezTo>
                    <a:pt x="24738" y="7441"/>
                    <a:pt x="24752" y="7439"/>
                    <a:pt x="24766" y="7437"/>
                  </a:cubicBezTo>
                  <a:cubicBezTo>
                    <a:pt x="24793" y="7440"/>
                    <a:pt x="24817" y="7444"/>
                    <a:pt x="24852" y="7444"/>
                  </a:cubicBezTo>
                  <a:lnTo>
                    <a:pt x="24876" y="7444"/>
                  </a:lnTo>
                  <a:cubicBezTo>
                    <a:pt x="24883" y="7452"/>
                    <a:pt x="24894" y="7458"/>
                    <a:pt x="24903" y="7458"/>
                  </a:cubicBezTo>
                  <a:cubicBezTo>
                    <a:pt x="24909" y="7458"/>
                    <a:pt x="24914" y="7456"/>
                    <a:pt x="24918" y="7451"/>
                  </a:cubicBezTo>
                  <a:cubicBezTo>
                    <a:pt x="24918" y="7447"/>
                    <a:pt x="24918" y="7447"/>
                    <a:pt x="24921" y="7447"/>
                  </a:cubicBezTo>
                  <a:cubicBezTo>
                    <a:pt x="24998" y="7451"/>
                    <a:pt x="25074" y="7458"/>
                    <a:pt x="25147" y="7479"/>
                  </a:cubicBezTo>
                  <a:lnTo>
                    <a:pt x="25150" y="7482"/>
                  </a:lnTo>
                  <a:cubicBezTo>
                    <a:pt x="25168" y="7496"/>
                    <a:pt x="25174" y="7513"/>
                    <a:pt x="25209" y="7513"/>
                  </a:cubicBezTo>
                  <a:cubicBezTo>
                    <a:pt x="25237" y="7513"/>
                    <a:pt x="25241" y="7506"/>
                    <a:pt x="25241" y="7496"/>
                  </a:cubicBezTo>
                  <a:cubicBezTo>
                    <a:pt x="25251" y="7493"/>
                    <a:pt x="25258" y="7485"/>
                    <a:pt x="25258" y="7472"/>
                  </a:cubicBezTo>
                  <a:cubicBezTo>
                    <a:pt x="25256" y="7463"/>
                    <a:pt x="25270" y="7459"/>
                    <a:pt x="25289" y="7459"/>
                  </a:cubicBezTo>
                  <a:cubicBezTo>
                    <a:pt x="25300" y="7459"/>
                    <a:pt x="25313" y="7460"/>
                    <a:pt x="25324" y="7464"/>
                  </a:cubicBezTo>
                  <a:cubicBezTo>
                    <a:pt x="25358" y="7476"/>
                    <a:pt x="25377" y="7482"/>
                    <a:pt x="25391" y="7482"/>
                  </a:cubicBezTo>
                  <a:cubicBezTo>
                    <a:pt x="25410" y="7482"/>
                    <a:pt x="25418" y="7471"/>
                    <a:pt x="25438" y="7447"/>
                  </a:cubicBezTo>
                  <a:cubicBezTo>
                    <a:pt x="25442" y="7440"/>
                    <a:pt x="25442" y="7434"/>
                    <a:pt x="25445" y="7430"/>
                  </a:cubicBezTo>
                  <a:cubicBezTo>
                    <a:pt x="25449" y="7430"/>
                    <a:pt x="25452" y="7426"/>
                    <a:pt x="25452" y="7426"/>
                  </a:cubicBezTo>
                  <a:cubicBezTo>
                    <a:pt x="25455" y="7427"/>
                    <a:pt x="25456" y="7427"/>
                    <a:pt x="25458" y="7427"/>
                  </a:cubicBezTo>
                  <a:cubicBezTo>
                    <a:pt x="25464" y="7427"/>
                    <a:pt x="25467" y="7422"/>
                    <a:pt x="25473" y="7419"/>
                  </a:cubicBezTo>
                  <a:cubicBezTo>
                    <a:pt x="25487" y="7419"/>
                    <a:pt x="25494" y="7423"/>
                    <a:pt x="25497" y="7426"/>
                  </a:cubicBezTo>
                  <a:cubicBezTo>
                    <a:pt x="25501" y="7434"/>
                    <a:pt x="25504" y="7437"/>
                    <a:pt x="25507" y="7440"/>
                  </a:cubicBezTo>
                  <a:cubicBezTo>
                    <a:pt x="25512" y="7440"/>
                    <a:pt x="25512" y="7444"/>
                    <a:pt x="25512" y="7447"/>
                  </a:cubicBezTo>
                  <a:cubicBezTo>
                    <a:pt x="25520" y="7463"/>
                    <a:pt x="25526" y="7484"/>
                    <a:pt x="25545" y="7484"/>
                  </a:cubicBezTo>
                  <a:cubicBezTo>
                    <a:pt x="25554" y="7484"/>
                    <a:pt x="25568" y="7478"/>
                    <a:pt x="25587" y="7461"/>
                  </a:cubicBezTo>
                  <a:cubicBezTo>
                    <a:pt x="25608" y="7472"/>
                    <a:pt x="25626" y="7482"/>
                    <a:pt x="25646" y="7489"/>
                  </a:cubicBezTo>
                  <a:cubicBezTo>
                    <a:pt x="25651" y="7494"/>
                    <a:pt x="25660" y="7497"/>
                    <a:pt x="25670" y="7497"/>
                  </a:cubicBezTo>
                  <a:cubicBezTo>
                    <a:pt x="25674" y="7497"/>
                    <a:pt x="25678" y="7497"/>
                    <a:pt x="25681" y="7496"/>
                  </a:cubicBezTo>
                  <a:cubicBezTo>
                    <a:pt x="25695" y="7490"/>
                    <a:pt x="25706" y="7488"/>
                    <a:pt x="25716" y="7488"/>
                  </a:cubicBezTo>
                  <a:cubicBezTo>
                    <a:pt x="25738" y="7488"/>
                    <a:pt x="25755" y="7499"/>
                    <a:pt x="25771" y="7513"/>
                  </a:cubicBezTo>
                  <a:cubicBezTo>
                    <a:pt x="25789" y="7520"/>
                    <a:pt x="25806" y="7523"/>
                    <a:pt x="25824" y="7530"/>
                  </a:cubicBezTo>
                  <a:cubicBezTo>
                    <a:pt x="25837" y="7544"/>
                    <a:pt x="25861" y="7538"/>
                    <a:pt x="25886" y="7541"/>
                  </a:cubicBezTo>
                  <a:cubicBezTo>
                    <a:pt x="25938" y="7541"/>
                    <a:pt x="25994" y="7530"/>
                    <a:pt x="26045" y="7527"/>
                  </a:cubicBezTo>
                  <a:cubicBezTo>
                    <a:pt x="26080" y="7523"/>
                    <a:pt x="26090" y="7523"/>
                    <a:pt x="26074" y="7503"/>
                  </a:cubicBezTo>
                  <a:cubicBezTo>
                    <a:pt x="26059" y="7482"/>
                    <a:pt x="26069" y="7468"/>
                    <a:pt x="26115" y="7461"/>
                  </a:cubicBezTo>
                  <a:lnTo>
                    <a:pt x="26115" y="7461"/>
                  </a:lnTo>
                  <a:cubicBezTo>
                    <a:pt x="26084" y="7482"/>
                    <a:pt x="26077" y="7496"/>
                    <a:pt x="26125" y="7496"/>
                  </a:cubicBezTo>
                  <a:lnTo>
                    <a:pt x="26184" y="7496"/>
                  </a:lnTo>
                  <a:cubicBezTo>
                    <a:pt x="26187" y="7516"/>
                    <a:pt x="26204" y="7530"/>
                    <a:pt x="26225" y="7530"/>
                  </a:cubicBezTo>
                  <a:cubicBezTo>
                    <a:pt x="26233" y="7530"/>
                    <a:pt x="26242" y="7528"/>
                    <a:pt x="26250" y="7523"/>
                  </a:cubicBezTo>
                  <a:cubicBezTo>
                    <a:pt x="26271" y="7513"/>
                    <a:pt x="26288" y="7506"/>
                    <a:pt x="26313" y="7503"/>
                  </a:cubicBezTo>
                  <a:cubicBezTo>
                    <a:pt x="26327" y="7499"/>
                    <a:pt x="26340" y="7493"/>
                    <a:pt x="26333" y="7482"/>
                  </a:cubicBezTo>
                  <a:cubicBezTo>
                    <a:pt x="26328" y="7474"/>
                    <a:pt x="26321" y="7471"/>
                    <a:pt x="26313" y="7471"/>
                  </a:cubicBezTo>
                  <a:cubicBezTo>
                    <a:pt x="26307" y="7471"/>
                    <a:pt x="26300" y="7473"/>
                    <a:pt x="26295" y="7479"/>
                  </a:cubicBezTo>
                  <a:cubicBezTo>
                    <a:pt x="26286" y="7485"/>
                    <a:pt x="26276" y="7487"/>
                    <a:pt x="26266" y="7487"/>
                  </a:cubicBezTo>
                  <a:cubicBezTo>
                    <a:pt x="26247" y="7487"/>
                    <a:pt x="26227" y="7478"/>
                    <a:pt x="26208" y="7478"/>
                  </a:cubicBezTo>
                  <a:cubicBezTo>
                    <a:pt x="26206" y="7478"/>
                    <a:pt x="26204" y="7478"/>
                    <a:pt x="26202" y="7479"/>
                  </a:cubicBezTo>
                  <a:cubicBezTo>
                    <a:pt x="26200" y="7478"/>
                    <a:pt x="26199" y="7478"/>
                    <a:pt x="26197" y="7478"/>
                  </a:cubicBezTo>
                  <a:cubicBezTo>
                    <a:pt x="26190" y="7478"/>
                    <a:pt x="26179" y="7480"/>
                    <a:pt x="26170" y="7480"/>
                  </a:cubicBezTo>
                  <a:cubicBezTo>
                    <a:pt x="26160" y="7480"/>
                    <a:pt x="26153" y="7477"/>
                    <a:pt x="26160" y="7461"/>
                  </a:cubicBezTo>
                  <a:cubicBezTo>
                    <a:pt x="26178" y="7454"/>
                    <a:pt x="26194" y="7451"/>
                    <a:pt x="26212" y="7444"/>
                  </a:cubicBezTo>
                  <a:lnTo>
                    <a:pt x="26282" y="7444"/>
                  </a:lnTo>
                  <a:cubicBezTo>
                    <a:pt x="26293" y="7444"/>
                    <a:pt x="26307" y="7445"/>
                    <a:pt x="26319" y="7445"/>
                  </a:cubicBezTo>
                  <a:cubicBezTo>
                    <a:pt x="26337" y="7445"/>
                    <a:pt x="26352" y="7442"/>
                    <a:pt x="26348" y="7423"/>
                  </a:cubicBezTo>
                  <a:lnTo>
                    <a:pt x="26448" y="7423"/>
                  </a:lnTo>
                  <a:cubicBezTo>
                    <a:pt x="26458" y="7451"/>
                    <a:pt x="26434" y="7485"/>
                    <a:pt x="26490" y="7503"/>
                  </a:cubicBezTo>
                  <a:cubicBezTo>
                    <a:pt x="26493" y="7503"/>
                    <a:pt x="26497" y="7503"/>
                    <a:pt x="26500" y="7506"/>
                  </a:cubicBezTo>
                  <a:cubicBezTo>
                    <a:pt x="26539" y="7508"/>
                    <a:pt x="26577" y="7529"/>
                    <a:pt x="26618" y="7529"/>
                  </a:cubicBezTo>
                  <a:cubicBezTo>
                    <a:pt x="26636" y="7529"/>
                    <a:pt x="26654" y="7525"/>
                    <a:pt x="26673" y="7513"/>
                  </a:cubicBezTo>
                  <a:lnTo>
                    <a:pt x="26722" y="7513"/>
                  </a:lnTo>
                  <a:cubicBezTo>
                    <a:pt x="26743" y="7485"/>
                    <a:pt x="26771" y="7461"/>
                    <a:pt x="26785" y="7430"/>
                  </a:cubicBezTo>
                  <a:cubicBezTo>
                    <a:pt x="26788" y="7423"/>
                    <a:pt x="26791" y="7413"/>
                    <a:pt x="26798" y="7405"/>
                  </a:cubicBezTo>
                  <a:lnTo>
                    <a:pt x="26847" y="7405"/>
                  </a:lnTo>
                  <a:cubicBezTo>
                    <a:pt x="26847" y="7405"/>
                    <a:pt x="26844" y="7405"/>
                    <a:pt x="26844" y="7409"/>
                  </a:cubicBezTo>
                  <a:cubicBezTo>
                    <a:pt x="26850" y="7419"/>
                    <a:pt x="26850" y="7434"/>
                    <a:pt x="26875" y="7434"/>
                  </a:cubicBezTo>
                  <a:cubicBezTo>
                    <a:pt x="26885" y="7430"/>
                    <a:pt x="26889" y="7423"/>
                    <a:pt x="26885" y="7416"/>
                  </a:cubicBezTo>
                  <a:lnTo>
                    <a:pt x="26885" y="7405"/>
                  </a:lnTo>
                  <a:lnTo>
                    <a:pt x="26969" y="7405"/>
                  </a:lnTo>
                  <a:lnTo>
                    <a:pt x="26969" y="7409"/>
                  </a:lnTo>
                  <a:cubicBezTo>
                    <a:pt x="26975" y="7419"/>
                    <a:pt x="26972" y="7437"/>
                    <a:pt x="26996" y="7440"/>
                  </a:cubicBezTo>
                  <a:cubicBezTo>
                    <a:pt x="26999" y="7441"/>
                    <a:pt x="27001" y="7441"/>
                    <a:pt x="27003" y="7441"/>
                  </a:cubicBezTo>
                  <a:cubicBezTo>
                    <a:pt x="27015" y="7441"/>
                    <a:pt x="27021" y="7432"/>
                    <a:pt x="27027" y="7423"/>
                  </a:cubicBezTo>
                  <a:cubicBezTo>
                    <a:pt x="27034" y="7419"/>
                    <a:pt x="27044" y="7416"/>
                    <a:pt x="27052" y="7413"/>
                  </a:cubicBezTo>
                  <a:cubicBezTo>
                    <a:pt x="27065" y="7409"/>
                    <a:pt x="27073" y="7409"/>
                    <a:pt x="27079" y="7405"/>
                  </a:cubicBezTo>
                  <a:cubicBezTo>
                    <a:pt x="27094" y="7405"/>
                    <a:pt x="27104" y="7405"/>
                    <a:pt x="27118" y="7402"/>
                  </a:cubicBezTo>
                  <a:lnTo>
                    <a:pt x="27118" y="7402"/>
                  </a:lnTo>
                  <a:cubicBezTo>
                    <a:pt x="27107" y="7413"/>
                    <a:pt x="27118" y="7426"/>
                    <a:pt x="27139" y="7440"/>
                  </a:cubicBezTo>
                  <a:cubicBezTo>
                    <a:pt x="27156" y="7451"/>
                    <a:pt x="27145" y="7461"/>
                    <a:pt x="27131" y="7468"/>
                  </a:cubicBezTo>
                  <a:cubicBezTo>
                    <a:pt x="27124" y="7473"/>
                    <a:pt x="27110" y="7479"/>
                    <a:pt x="27100" y="7479"/>
                  </a:cubicBezTo>
                  <a:cubicBezTo>
                    <a:pt x="27095" y="7479"/>
                    <a:pt x="27092" y="7478"/>
                    <a:pt x="27089" y="7475"/>
                  </a:cubicBezTo>
                  <a:cubicBezTo>
                    <a:pt x="27082" y="7460"/>
                    <a:pt x="27071" y="7457"/>
                    <a:pt x="27058" y="7457"/>
                  </a:cubicBezTo>
                  <a:cubicBezTo>
                    <a:pt x="27046" y="7457"/>
                    <a:pt x="27032" y="7460"/>
                    <a:pt x="27020" y="7460"/>
                  </a:cubicBezTo>
                  <a:cubicBezTo>
                    <a:pt x="27015" y="7460"/>
                    <a:pt x="27011" y="7459"/>
                    <a:pt x="27006" y="7458"/>
                  </a:cubicBezTo>
                  <a:cubicBezTo>
                    <a:pt x="27004" y="7457"/>
                    <a:pt x="27001" y="7457"/>
                    <a:pt x="26999" y="7457"/>
                  </a:cubicBezTo>
                  <a:cubicBezTo>
                    <a:pt x="26988" y="7457"/>
                    <a:pt x="26979" y="7463"/>
                    <a:pt x="26979" y="7472"/>
                  </a:cubicBezTo>
                  <a:cubicBezTo>
                    <a:pt x="26975" y="7482"/>
                    <a:pt x="26990" y="7485"/>
                    <a:pt x="27003" y="7485"/>
                  </a:cubicBezTo>
                  <a:cubicBezTo>
                    <a:pt x="27011" y="7484"/>
                    <a:pt x="27018" y="7484"/>
                    <a:pt x="27023" y="7484"/>
                  </a:cubicBezTo>
                  <a:cubicBezTo>
                    <a:pt x="27053" y="7484"/>
                    <a:pt x="27039" y="7498"/>
                    <a:pt x="27027" y="7509"/>
                  </a:cubicBezTo>
                  <a:cubicBezTo>
                    <a:pt x="27015" y="7525"/>
                    <a:pt x="27025" y="7538"/>
                    <a:pt x="27042" y="7538"/>
                  </a:cubicBezTo>
                  <a:cubicBezTo>
                    <a:pt x="27044" y="7538"/>
                    <a:pt x="27046" y="7538"/>
                    <a:pt x="27048" y="7538"/>
                  </a:cubicBezTo>
                  <a:cubicBezTo>
                    <a:pt x="27083" y="7534"/>
                    <a:pt x="27128" y="7541"/>
                    <a:pt x="27145" y="7513"/>
                  </a:cubicBezTo>
                  <a:cubicBezTo>
                    <a:pt x="27152" y="7509"/>
                    <a:pt x="27156" y="7506"/>
                    <a:pt x="27163" y="7506"/>
                  </a:cubicBezTo>
                  <a:lnTo>
                    <a:pt x="27187" y="7506"/>
                  </a:lnTo>
                  <a:cubicBezTo>
                    <a:pt x="27204" y="7485"/>
                    <a:pt x="27180" y="7464"/>
                    <a:pt x="27187" y="7444"/>
                  </a:cubicBezTo>
                  <a:cubicBezTo>
                    <a:pt x="27211" y="7426"/>
                    <a:pt x="27211" y="7413"/>
                    <a:pt x="27190" y="7402"/>
                  </a:cubicBezTo>
                  <a:cubicBezTo>
                    <a:pt x="27208" y="7402"/>
                    <a:pt x="27228" y="7402"/>
                    <a:pt x="27246" y="7399"/>
                  </a:cubicBezTo>
                  <a:lnTo>
                    <a:pt x="27246" y="7399"/>
                  </a:lnTo>
                  <a:cubicBezTo>
                    <a:pt x="27243" y="7405"/>
                    <a:pt x="27239" y="7413"/>
                    <a:pt x="27232" y="7416"/>
                  </a:cubicBezTo>
                  <a:cubicBezTo>
                    <a:pt x="27224" y="7421"/>
                    <a:pt x="27233" y="7427"/>
                    <a:pt x="27244" y="7427"/>
                  </a:cubicBezTo>
                  <a:cubicBezTo>
                    <a:pt x="27247" y="7427"/>
                    <a:pt x="27250" y="7427"/>
                    <a:pt x="27253" y="7426"/>
                  </a:cubicBezTo>
                  <a:cubicBezTo>
                    <a:pt x="27260" y="7426"/>
                    <a:pt x="27267" y="7423"/>
                    <a:pt x="27267" y="7419"/>
                  </a:cubicBezTo>
                  <a:cubicBezTo>
                    <a:pt x="27273" y="7413"/>
                    <a:pt x="27280" y="7412"/>
                    <a:pt x="27288" y="7412"/>
                  </a:cubicBezTo>
                  <a:cubicBezTo>
                    <a:pt x="27293" y="7412"/>
                    <a:pt x="27297" y="7413"/>
                    <a:pt x="27302" y="7413"/>
                  </a:cubicBezTo>
                  <a:cubicBezTo>
                    <a:pt x="27308" y="7413"/>
                    <a:pt x="27315" y="7413"/>
                    <a:pt x="27321" y="7413"/>
                  </a:cubicBezTo>
                  <a:cubicBezTo>
                    <a:pt x="27332" y="7413"/>
                    <a:pt x="27341" y="7412"/>
                    <a:pt x="27343" y="7405"/>
                  </a:cubicBezTo>
                  <a:cubicBezTo>
                    <a:pt x="27343" y="7399"/>
                    <a:pt x="27339" y="7399"/>
                    <a:pt x="27336" y="7395"/>
                  </a:cubicBezTo>
                  <a:cubicBezTo>
                    <a:pt x="27378" y="7392"/>
                    <a:pt x="27416" y="7389"/>
                    <a:pt x="27457" y="7384"/>
                  </a:cubicBezTo>
                  <a:lnTo>
                    <a:pt x="27457" y="7384"/>
                  </a:lnTo>
                  <a:cubicBezTo>
                    <a:pt x="27447" y="7402"/>
                    <a:pt x="27447" y="7423"/>
                    <a:pt x="27433" y="7437"/>
                  </a:cubicBezTo>
                  <a:cubicBezTo>
                    <a:pt x="27443" y="7444"/>
                    <a:pt x="27457" y="7445"/>
                    <a:pt x="27471" y="7445"/>
                  </a:cubicBezTo>
                  <a:cubicBezTo>
                    <a:pt x="27479" y="7445"/>
                    <a:pt x="27487" y="7444"/>
                    <a:pt x="27495" y="7444"/>
                  </a:cubicBezTo>
                  <a:cubicBezTo>
                    <a:pt x="27516" y="7444"/>
                    <a:pt x="27535" y="7447"/>
                    <a:pt x="27544" y="7468"/>
                  </a:cubicBezTo>
                  <a:cubicBezTo>
                    <a:pt x="27579" y="7426"/>
                    <a:pt x="27631" y="7413"/>
                    <a:pt x="27707" y="7413"/>
                  </a:cubicBezTo>
                  <a:cubicBezTo>
                    <a:pt x="27631" y="7444"/>
                    <a:pt x="27631" y="7444"/>
                    <a:pt x="27690" y="7479"/>
                  </a:cubicBezTo>
                  <a:cubicBezTo>
                    <a:pt x="27700" y="7483"/>
                    <a:pt x="27709" y="7485"/>
                    <a:pt x="27718" y="7485"/>
                  </a:cubicBezTo>
                  <a:cubicBezTo>
                    <a:pt x="27740" y="7485"/>
                    <a:pt x="27759" y="7473"/>
                    <a:pt x="27776" y="7468"/>
                  </a:cubicBezTo>
                  <a:cubicBezTo>
                    <a:pt x="27787" y="7464"/>
                    <a:pt x="27763" y="7447"/>
                    <a:pt x="27746" y="7444"/>
                  </a:cubicBezTo>
                  <a:cubicBezTo>
                    <a:pt x="27746" y="7438"/>
                    <a:pt x="27739" y="7431"/>
                    <a:pt x="27752" y="7431"/>
                  </a:cubicBezTo>
                  <a:cubicBezTo>
                    <a:pt x="27756" y="7431"/>
                    <a:pt x="27761" y="7432"/>
                    <a:pt x="27770" y="7434"/>
                  </a:cubicBezTo>
                  <a:cubicBezTo>
                    <a:pt x="27774" y="7434"/>
                    <a:pt x="27778" y="7435"/>
                    <a:pt x="27781" y="7435"/>
                  </a:cubicBezTo>
                  <a:cubicBezTo>
                    <a:pt x="27807" y="7435"/>
                    <a:pt x="27816" y="7414"/>
                    <a:pt x="27822" y="7399"/>
                  </a:cubicBezTo>
                  <a:cubicBezTo>
                    <a:pt x="27825" y="7391"/>
                    <a:pt x="27816" y="7387"/>
                    <a:pt x="27805" y="7387"/>
                  </a:cubicBezTo>
                  <a:cubicBezTo>
                    <a:pt x="27801" y="7387"/>
                    <a:pt x="27798" y="7388"/>
                    <a:pt x="27794" y="7389"/>
                  </a:cubicBezTo>
                  <a:cubicBezTo>
                    <a:pt x="27782" y="7391"/>
                    <a:pt x="27772" y="7392"/>
                    <a:pt x="27764" y="7392"/>
                  </a:cubicBezTo>
                  <a:cubicBezTo>
                    <a:pt x="27728" y="7392"/>
                    <a:pt x="27729" y="7370"/>
                    <a:pt x="27731" y="7350"/>
                  </a:cubicBezTo>
                  <a:cubicBezTo>
                    <a:pt x="27739" y="7350"/>
                    <a:pt x="27742" y="7350"/>
                    <a:pt x="27749" y="7347"/>
                  </a:cubicBezTo>
                  <a:cubicBezTo>
                    <a:pt x="27755" y="7348"/>
                    <a:pt x="27761" y="7349"/>
                    <a:pt x="27768" y="7349"/>
                  </a:cubicBezTo>
                  <a:cubicBezTo>
                    <a:pt x="27789" y="7349"/>
                    <a:pt x="27810" y="7342"/>
                    <a:pt x="27829" y="7339"/>
                  </a:cubicBezTo>
                  <a:cubicBezTo>
                    <a:pt x="27839" y="7339"/>
                    <a:pt x="27846" y="7336"/>
                    <a:pt x="27850" y="7329"/>
                  </a:cubicBezTo>
                  <a:cubicBezTo>
                    <a:pt x="27870" y="7322"/>
                    <a:pt x="27891" y="7315"/>
                    <a:pt x="27915" y="7309"/>
                  </a:cubicBezTo>
                  <a:cubicBezTo>
                    <a:pt x="27985" y="7294"/>
                    <a:pt x="28051" y="7277"/>
                    <a:pt x="28103" y="7253"/>
                  </a:cubicBezTo>
                  <a:cubicBezTo>
                    <a:pt x="28124" y="7243"/>
                    <a:pt x="28144" y="7235"/>
                    <a:pt x="28162" y="7229"/>
                  </a:cubicBezTo>
                  <a:cubicBezTo>
                    <a:pt x="28176" y="7246"/>
                    <a:pt x="28200" y="7264"/>
                    <a:pt x="28193" y="7285"/>
                  </a:cubicBezTo>
                  <a:cubicBezTo>
                    <a:pt x="28176" y="7275"/>
                    <a:pt x="28163" y="7272"/>
                    <a:pt x="28146" y="7272"/>
                  </a:cubicBezTo>
                  <a:cubicBezTo>
                    <a:pt x="28137" y="7272"/>
                    <a:pt x="28128" y="7273"/>
                    <a:pt x="28117" y="7274"/>
                  </a:cubicBezTo>
                  <a:cubicBezTo>
                    <a:pt x="28061" y="7280"/>
                    <a:pt x="28058" y="7312"/>
                    <a:pt x="28030" y="7329"/>
                  </a:cubicBezTo>
                  <a:cubicBezTo>
                    <a:pt x="28020" y="7326"/>
                    <a:pt x="28010" y="7322"/>
                    <a:pt x="27999" y="7319"/>
                  </a:cubicBezTo>
                  <a:cubicBezTo>
                    <a:pt x="27989" y="7315"/>
                    <a:pt x="27980" y="7314"/>
                    <a:pt x="27971" y="7314"/>
                  </a:cubicBezTo>
                  <a:cubicBezTo>
                    <a:pt x="27953" y="7314"/>
                    <a:pt x="27938" y="7319"/>
                    <a:pt x="27930" y="7326"/>
                  </a:cubicBezTo>
                  <a:cubicBezTo>
                    <a:pt x="27912" y="7336"/>
                    <a:pt x="27919" y="7354"/>
                    <a:pt x="27950" y="7360"/>
                  </a:cubicBezTo>
                  <a:cubicBezTo>
                    <a:pt x="27957" y="7364"/>
                    <a:pt x="27971" y="7368"/>
                    <a:pt x="27971" y="7378"/>
                  </a:cubicBezTo>
                  <a:cubicBezTo>
                    <a:pt x="27953" y="7381"/>
                    <a:pt x="27967" y="7400"/>
                    <a:pt x="27947" y="7400"/>
                  </a:cubicBezTo>
                  <a:cubicBezTo>
                    <a:pt x="27944" y="7400"/>
                    <a:pt x="27940" y="7399"/>
                    <a:pt x="27936" y="7399"/>
                  </a:cubicBezTo>
                  <a:cubicBezTo>
                    <a:pt x="27921" y="7394"/>
                    <a:pt x="27907" y="7392"/>
                    <a:pt x="27895" y="7392"/>
                  </a:cubicBezTo>
                  <a:cubicBezTo>
                    <a:pt x="27859" y="7392"/>
                    <a:pt x="27839" y="7411"/>
                    <a:pt x="27826" y="7437"/>
                  </a:cubicBezTo>
                  <a:cubicBezTo>
                    <a:pt x="27838" y="7437"/>
                    <a:pt x="27851" y="7437"/>
                    <a:pt x="27864" y="7437"/>
                  </a:cubicBezTo>
                  <a:cubicBezTo>
                    <a:pt x="27884" y="7437"/>
                    <a:pt x="27904" y="7436"/>
                    <a:pt x="27922" y="7430"/>
                  </a:cubicBezTo>
                  <a:cubicBezTo>
                    <a:pt x="27959" y="7424"/>
                    <a:pt x="27986" y="7401"/>
                    <a:pt x="28026" y="7401"/>
                  </a:cubicBezTo>
                  <a:cubicBezTo>
                    <a:pt x="28030" y="7401"/>
                    <a:pt x="28035" y="7401"/>
                    <a:pt x="28040" y="7402"/>
                  </a:cubicBezTo>
                  <a:cubicBezTo>
                    <a:pt x="28051" y="7405"/>
                    <a:pt x="28054" y="7413"/>
                    <a:pt x="28054" y="7419"/>
                  </a:cubicBezTo>
                  <a:cubicBezTo>
                    <a:pt x="28044" y="7423"/>
                    <a:pt x="28030" y="7426"/>
                    <a:pt x="28034" y="7434"/>
                  </a:cubicBezTo>
                  <a:cubicBezTo>
                    <a:pt x="28036" y="7439"/>
                    <a:pt x="28044" y="7444"/>
                    <a:pt x="28054" y="7444"/>
                  </a:cubicBezTo>
                  <a:cubicBezTo>
                    <a:pt x="28056" y="7444"/>
                    <a:pt x="28059" y="7444"/>
                    <a:pt x="28061" y="7444"/>
                  </a:cubicBezTo>
                  <a:cubicBezTo>
                    <a:pt x="28073" y="7441"/>
                    <a:pt x="28088" y="7433"/>
                    <a:pt x="28100" y="7433"/>
                  </a:cubicBezTo>
                  <a:cubicBezTo>
                    <a:pt x="28102" y="7433"/>
                    <a:pt x="28104" y="7433"/>
                    <a:pt x="28106" y="7434"/>
                  </a:cubicBezTo>
                  <a:cubicBezTo>
                    <a:pt x="28119" y="7435"/>
                    <a:pt x="28130" y="7436"/>
                    <a:pt x="28138" y="7436"/>
                  </a:cubicBezTo>
                  <a:cubicBezTo>
                    <a:pt x="28187" y="7436"/>
                    <a:pt x="28158" y="7413"/>
                    <a:pt x="28138" y="7395"/>
                  </a:cubicBezTo>
                  <a:cubicBezTo>
                    <a:pt x="28138" y="7378"/>
                    <a:pt x="28079" y="7395"/>
                    <a:pt x="28099" y="7364"/>
                  </a:cubicBezTo>
                  <a:lnTo>
                    <a:pt x="28099" y="7364"/>
                  </a:lnTo>
                  <a:cubicBezTo>
                    <a:pt x="28114" y="7367"/>
                    <a:pt x="28123" y="7379"/>
                    <a:pt x="28138" y="7379"/>
                  </a:cubicBezTo>
                  <a:cubicBezTo>
                    <a:pt x="28141" y="7379"/>
                    <a:pt x="28144" y="7379"/>
                    <a:pt x="28148" y="7378"/>
                  </a:cubicBezTo>
                  <a:cubicBezTo>
                    <a:pt x="28153" y="7375"/>
                    <a:pt x="28158" y="7373"/>
                    <a:pt x="28162" y="7373"/>
                  </a:cubicBezTo>
                  <a:cubicBezTo>
                    <a:pt x="28163" y="7373"/>
                    <a:pt x="28164" y="7373"/>
                    <a:pt x="28165" y="7374"/>
                  </a:cubicBezTo>
                  <a:cubicBezTo>
                    <a:pt x="28181" y="7378"/>
                    <a:pt x="28196" y="7379"/>
                    <a:pt x="28210" y="7379"/>
                  </a:cubicBezTo>
                  <a:cubicBezTo>
                    <a:pt x="28255" y="7379"/>
                    <a:pt x="28287" y="7362"/>
                    <a:pt x="28308" y="7333"/>
                  </a:cubicBezTo>
                  <a:cubicBezTo>
                    <a:pt x="28312" y="7326"/>
                    <a:pt x="28317" y="7324"/>
                    <a:pt x="28324" y="7324"/>
                  </a:cubicBezTo>
                  <a:cubicBezTo>
                    <a:pt x="28329" y="7324"/>
                    <a:pt x="28333" y="7325"/>
                    <a:pt x="28338" y="7326"/>
                  </a:cubicBezTo>
                  <a:cubicBezTo>
                    <a:pt x="28343" y="7329"/>
                    <a:pt x="28346" y="7329"/>
                    <a:pt x="28349" y="7329"/>
                  </a:cubicBezTo>
                  <a:cubicBezTo>
                    <a:pt x="28356" y="7333"/>
                    <a:pt x="28363" y="7336"/>
                    <a:pt x="28367" y="7339"/>
                  </a:cubicBezTo>
                  <a:cubicBezTo>
                    <a:pt x="28370" y="7354"/>
                    <a:pt x="28370" y="7364"/>
                    <a:pt x="28373" y="7374"/>
                  </a:cubicBezTo>
                  <a:cubicBezTo>
                    <a:pt x="28374" y="7375"/>
                    <a:pt x="28375" y="7375"/>
                    <a:pt x="28376" y="7375"/>
                  </a:cubicBezTo>
                  <a:cubicBezTo>
                    <a:pt x="28389" y="7375"/>
                    <a:pt x="28400" y="7354"/>
                    <a:pt x="28412" y="7354"/>
                  </a:cubicBezTo>
                  <a:cubicBezTo>
                    <a:pt x="28416" y="7354"/>
                    <a:pt x="28421" y="7358"/>
                    <a:pt x="28426" y="7368"/>
                  </a:cubicBezTo>
                  <a:cubicBezTo>
                    <a:pt x="28433" y="7384"/>
                    <a:pt x="28415" y="7402"/>
                    <a:pt x="28460" y="7405"/>
                  </a:cubicBezTo>
                  <a:cubicBezTo>
                    <a:pt x="28472" y="7406"/>
                    <a:pt x="28482" y="7407"/>
                    <a:pt x="28492" y="7407"/>
                  </a:cubicBezTo>
                  <a:cubicBezTo>
                    <a:pt x="28516" y="7407"/>
                    <a:pt x="28535" y="7402"/>
                    <a:pt x="28547" y="7381"/>
                  </a:cubicBezTo>
                  <a:cubicBezTo>
                    <a:pt x="28474" y="7378"/>
                    <a:pt x="28453" y="7339"/>
                    <a:pt x="28422" y="7312"/>
                  </a:cubicBezTo>
                  <a:cubicBezTo>
                    <a:pt x="28450" y="7274"/>
                    <a:pt x="28516" y="7256"/>
                    <a:pt x="28547" y="7222"/>
                  </a:cubicBezTo>
                  <a:cubicBezTo>
                    <a:pt x="28554" y="7215"/>
                    <a:pt x="28572" y="7211"/>
                    <a:pt x="28561" y="7201"/>
                  </a:cubicBezTo>
                  <a:cubicBezTo>
                    <a:pt x="28578" y="7194"/>
                    <a:pt x="28599" y="7187"/>
                    <a:pt x="28613" y="7173"/>
                  </a:cubicBezTo>
                  <a:cubicBezTo>
                    <a:pt x="28620" y="7170"/>
                    <a:pt x="28627" y="7163"/>
                    <a:pt x="28637" y="7160"/>
                  </a:cubicBezTo>
                  <a:cubicBezTo>
                    <a:pt x="28658" y="7152"/>
                    <a:pt x="28682" y="7142"/>
                    <a:pt x="28706" y="7139"/>
                  </a:cubicBezTo>
                  <a:cubicBezTo>
                    <a:pt x="28712" y="7138"/>
                    <a:pt x="28718" y="7138"/>
                    <a:pt x="28723" y="7138"/>
                  </a:cubicBezTo>
                  <a:cubicBezTo>
                    <a:pt x="28760" y="7138"/>
                    <a:pt x="28790" y="7156"/>
                    <a:pt x="28825" y="7156"/>
                  </a:cubicBezTo>
                  <a:cubicBezTo>
                    <a:pt x="28829" y="7156"/>
                    <a:pt x="28832" y="7156"/>
                    <a:pt x="28835" y="7155"/>
                  </a:cubicBezTo>
                  <a:cubicBezTo>
                    <a:pt x="28854" y="7155"/>
                    <a:pt x="28847" y="7138"/>
                    <a:pt x="28866" y="7138"/>
                  </a:cubicBezTo>
                  <a:cubicBezTo>
                    <a:pt x="28868" y="7138"/>
                    <a:pt x="28870" y="7138"/>
                    <a:pt x="28873" y="7139"/>
                  </a:cubicBezTo>
                  <a:cubicBezTo>
                    <a:pt x="28877" y="7139"/>
                    <a:pt x="28881" y="7139"/>
                    <a:pt x="28884" y="7139"/>
                  </a:cubicBezTo>
                  <a:cubicBezTo>
                    <a:pt x="28925" y="7139"/>
                    <a:pt x="28904" y="7120"/>
                    <a:pt x="28894" y="7107"/>
                  </a:cubicBezTo>
                  <a:cubicBezTo>
                    <a:pt x="28902" y="7102"/>
                    <a:pt x="28909" y="7101"/>
                    <a:pt x="28917" y="7101"/>
                  </a:cubicBezTo>
                  <a:cubicBezTo>
                    <a:pt x="28932" y="7101"/>
                    <a:pt x="28946" y="7106"/>
                    <a:pt x="28960" y="7106"/>
                  </a:cubicBezTo>
                  <a:cubicBezTo>
                    <a:pt x="28965" y="7106"/>
                    <a:pt x="28969" y="7106"/>
                    <a:pt x="28974" y="7104"/>
                  </a:cubicBezTo>
                  <a:cubicBezTo>
                    <a:pt x="29019" y="7107"/>
                    <a:pt x="29009" y="7131"/>
                    <a:pt x="29019" y="7145"/>
                  </a:cubicBezTo>
                  <a:cubicBezTo>
                    <a:pt x="29030" y="7165"/>
                    <a:pt x="29048" y="7171"/>
                    <a:pt x="29069" y="7171"/>
                  </a:cubicBezTo>
                  <a:cubicBezTo>
                    <a:pt x="29081" y="7171"/>
                    <a:pt x="29095" y="7169"/>
                    <a:pt x="29109" y="7166"/>
                  </a:cubicBezTo>
                  <a:cubicBezTo>
                    <a:pt x="29129" y="7184"/>
                    <a:pt x="29119" y="7201"/>
                    <a:pt x="29126" y="7218"/>
                  </a:cubicBezTo>
                  <a:cubicBezTo>
                    <a:pt x="29119" y="7225"/>
                    <a:pt x="29102" y="7232"/>
                    <a:pt x="29123" y="7243"/>
                  </a:cubicBezTo>
                  <a:cubicBezTo>
                    <a:pt x="29137" y="7260"/>
                    <a:pt x="29150" y="7278"/>
                    <a:pt x="29176" y="7278"/>
                  </a:cubicBezTo>
                  <a:cubicBezTo>
                    <a:pt x="29187" y="7278"/>
                    <a:pt x="29200" y="7275"/>
                    <a:pt x="29217" y="7267"/>
                  </a:cubicBezTo>
                  <a:cubicBezTo>
                    <a:pt x="29251" y="7277"/>
                    <a:pt x="29238" y="7285"/>
                    <a:pt x="29217" y="7291"/>
                  </a:cubicBezTo>
                  <a:cubicBezTo>
                    <a:pt x="29175" y="7312"/>
                    <a:pt x="29203" y="7322"/>
                    <a:pt x="29234" y="7333"/>
                  </a:cubicBezTo>
                  <a:cubicBezTo>
                    <a:pt x="29245" y="7334"/>
                    <a:pt x="29257" y="7334"/>
                    <a:pt x="29267" y="7334"/>
                  </a:cubicBezTo>
                  <a:cubicBezTo>
                    <a:pt x="29322" y="7334"/>
                    <a:pt x="29359" y="7320"/>
                    <a:pt x="29379" y="7288"/>
                  </a:cubicBezTo>
                  <a:cubicBezTo>
                    <a:pt x="29386" y="7278"/>
                    <a:pt x="29390" y="7259"/>
                    <a:pt x="29412" y="7259"/>
                  </a:cubicBezTo>
                  <a:cubicBezTo>
                    <a:pt x="29414" y="7259"/>
                    <a:pt x="29416" y="7259"/>
                    <a:pt x="29418" y="7260"/>
                  </a:cubicBezTo>
                  <a:cubicBezTo>
                    <a:pt x="29436" y="7262"/>
                    <a:pt x="29454" y="7263"/>
                    <a:pt x="29472" y="7263"/>
                  </a:cubicBezTo>
                  <a:cubicBezTo>
                    <a:pt x="29515" y="7263"/>
                    <a:pt x="29556" y="7258"/>
                    <a:pt x="29595" y="7253"/>
                  </a:cubicBezTo>
                  <a:lnTo>
                    <a:pt x="29595" y="7253"/>
                  </a:lnTo>
                  <a:cubicBezTo>
                    <a:pt x="29587" y="7285"/>
                    <a:pt x="29637" y="7267"/>
                    <a:pt x="29654" y="7277"/>
                  </a:cubicBezTo>
                  <a:cubicBezTo>
                    <a:pt x="29659" y="7310"/>
                    <a:pt x="29668" y="7324"/>
                    <a:pt x="29693" y="7324"/>
                  </a:cubicBezTo>
                  <a:cubicBezTo>
                    <a:pt x="29705" y="7324"/>
                    <a:pt x="29720" y="7321"/>
                    <a:pt x="29741" y="7315"/>
                  </a:cubicBezTo>
                  <a:cubicBezTo>
                    <a:pt x="29765" y="7333"/>
                    <a:pt x="29796" y="7336"/>
                    <a:pt x="29827" y="7343"/>
                  </a:cubicBezTo>
                  <a:cubicBezTo>
                    <a:pt x="29849" y="7345"/>
                    <a:pt x="29871" y="7349"/>
                    <a:pt x="29893" y="7349"/>
                  </a:cubicBezTo>
                  <a:cubicBezTo>
                    <a:pt x="29912" y="7349"/>
                    <a:pt x="29931" y="7346"/>
                    <a:pt x="29949" y="7336"/>
                  </a:cubicBezTo>
                  <a:cubicBezTo>
                    <a:pt x="29955" y="7333"/>
                    <a:pt x="29966" y="7329"/>
                    <a:pt x="29973" y="7326"/>
                  </a:cubicBezTo>
                  <a:cubicBezTo>
                    <a:pt x="29975" y="7326"/>
                    <a:pt x="29976" y="7326"/>
                    <a:pt x="29978" y="7326"/>
                  </a:cubicBezTo>
                  <a:cubicBezTo>
                    <a:pt x="30011" y="7326"/>
                    <a:pt x="30034" y="7301"/>
                    <a:pt x="30067" y="7301"/>
                  </a:cubicBezTo>
                  <a:cubicBezTo>
                    <a:pt x="30077" y="7301"/>
                    <a:pt x="30087" y="7304"/>
                    <a:pt x="30098" y="7309"/>
                  </a:cubicBezTo>
                  <a:cubicBezTo>
                    <a:pt x="30123" y="7319"/>
                    <a:pt x="30148" y="7322"/>
                    <a:pt x="30174" y="7322"/>
                  </a:cubicBezTo>
                  <a:cubicBezTo>
                    <a:pt x="30209" y="7322"/>
                    <a:pt x="30244" y="7316"/>
                    <a:pt x="30278" y="7312"/>
                  </a:cubicBezTo>
                  <a:cubicBezTo>
                    <a:pt x="30292" y="7309"/>
                    <a:pt x="30292" y="7305"/>
                    <a:pt x="30288" y="7298"/>
                  </a:cubicBezTo>
                  <a:cubicBezTo>
                    <a:pt x="30286" y="7292"/>
                    <a:pt x="30278" y="7287"/>
                    <a:pt x="30273" y="7287"/>
                  </a:cubicBezTo>
                  <a:cubicBezTo>
                    <a:pt x="30272" y="7287"/>
                    <a:pt x="30272" y="7287"/>
                    <a:pt x="30271" y="7288"/>
                  </a:cubicBezTo>
                  <a:cubicBezTo>
                    <a:pt x="30261" y="7296"/>
                    <a:pt x="30252" y="7298"/>
                    <a:pt x="30243" y="7298"/>
                  </a:cubicBezTo>
                  <a:cubicBezTo>
                    <a:pt x="30222" y="7298"/>
                    <a:pt x="30203" y="7284"/>
                    <a:pt x="30183" y="7284"/>
                  </a:cubicBezTo>
                  <a:cubicBezTo>
                    <a:pt x="30181" y="7284"/>
                    <a:pt x="30180" y="7284"/>
                    <a:pt x="30178" y="7285"/>
                  </a:cubicBezTo>
                  <a:cubicBezTo>
                    <a:pt x="30164" y="7270"/>
                    <a:pt x="30119" y="7256"/>
                    <a:pt x="30143" y="7243"/>
                  </a:cubicBezTo>
                  <a:cubicBezTo>
                    <a:pt x="30209" y="7205"/>
                    <a:pt x="30136" y="7208"/>
                    <a:pt x="30112" y="7197"/>
                  </a:cubicBezTo>
                  <a:cubicBezTo>
                    <a:pt x="30108" y="7194"/>
                    <a:pt x="30101" y="7187"/>
                    <a:pt x="30104" y="7184"/>
                  </a:cubicBezTo>
                  <a:cubicBezTo>
                    <a:pt x="30115" y="7173"/>
                    <a:pt x="30125" y="7163"/>
                    <a:pt x="30098" y="7160"/>
                  </a:cubicBezTo>
                  <a:cubicBezTo>
                    <a:pt x="30093" y="7159"/>
                    <a:pt x="30089" y="7158"/>
                    <a:pt x="30086" y="7158"/>
                  </a:cubicBezTo>
                  <a:cubicBezTo>
                    <a:pt x="30069" y="7158"/>
                    <a:pt x="30060" y="7166"/>
                    <a:pt x="30060" y="7180"/>
                  </a:cubicBezTo>
                  <a:cubicBezTo>
                    <a:pt x="30060" y="7184"/>
                    <a:pt x="30056" y="7190"/>
                    <a:pt x="30056" y="7197"/>
                  </a:cubicBezTo>
                  <a:cubicBezTo>
                    <a:pt x="30040" y="7197"/>
                    <a:pt x="30024" y="7199"/>
                    <a:pt x="30008" y="7199"/>
                  </a:cubicBezTo>
                  <a:cubicBezTo>
                    <a:pt x="29999" y="7199"/>
                    <a:pt x="29991" y="7198"/>
                    <a:pt x="29983" y="7197"/>
                  </a:cubicBezTo>
                  <a:cubicBezTo>
                    <a:pt x="29931" y="7190"/>
                    <a:pt x="29928" y="7173"/>
                    <a:pt x="29966" y="7149"/>
                  </a:cubicBezTo>
                  <a:cubicBezTo>
                    <a:pt x="30015" y="7125"/>
                    <a:pt x="29994" y="7093"/>
                    <a:pt x="29976" y="7062"/>
                  </a:cubicBezTo>
                  <a:cubicBezTo>
                    <a:pt x="29962" y="7051"/>
                    <a:pt x="29928" y="7051"/>
                    <a:pt x="29935" y="7027"/>
                  </a:cubicBezTo>
                  <a:cubicBezTo>
                    <a:pt x="29941" y="7021"/>
                    <a:pt x="29936" y="7009"/>
                    <a:pt x="29952" y="7009"/>
                  </a:cubicBezTo>
                  <a:cubicBezTo>
                    <a:pt x="29954" y="7009"/>
                    <a:pt x="29956" y="7009"/>
                    <a:pt x="29959" y="7010"/>
                  </a:cubicBezTo>
                  <a:cubicBezTo>
                    <a:pt x="30011" y="7010"/>
                    <a:pt x="30021" y="6996"/>
                    <a:pt x="29997" y="6972"/>
                  </a:cubicBezTo>
                  <a:cubicBezTo>
                    <a:pt x="29981" y="6953"/>
                    <a:pt x="29991" y="6945"/>
                    <a:pt x="30006" y="6945"/>
                  </a:cubicBezTo>
                  <a:cubicBezTo>
                    <a:pt x="30011" y="6945"/>
                    <a:pt x="30016" y="6946"/>
                    <a:pt x="30021" y="6947"/>
                  </a:cubicBezTo>
                  <a:cubicBezTo>
                    <a:pt x="30034" y="6951"/>
                    <a:pt x="30047" y="6952"/>
                    <a:pt x="30059" y="6952"/>
                  </a:cubicBezTo>
                  <a:cubicBezTo>
                    <a:pt x="30085" y="6952"/>
                    <a:pt x="30110" y="6946"/>
                    <a:pt x="30136" y="6944"/>
                  </a:cubicBezTo>
                  <a:lnTo>
                    <a:pt x="30139" y="6944"/>
                  </a:lnTo>
                  <a:cubicBezTo>
                    <a:pt x="30154" y="6968"/>
                    <a:pt x="30164" y="6993"/>
                    <a:pt x="30129" y="7014"/>
                  </a:cubicBezTo>
                  <a:cubicBezTo>
                    <a:pt x="30119" y="7021"/>
                    <a:pt x="30119" y="7027"/>
                    <a:pt x="30125" y="7038"/>
                  </a:cubicBezTo>
                  <a:cubicBezTo>
                    <a:pt x="30132" y="7044"/>
                    <a:pt x="30140" y="7047"/>
                    <a:pt x="30149" y="7047"/>
                  </a:cubicBezTo>
                  <a:cubicBezTo>
                    <a:pt x="30155" y="7047"/>
                    <a:pt x="30161" y="7046"/>
                    <a:pt x="30167" y="7045"/>
                  </a:cubicBezTo>
                  <a:cubicBezTo>
                    <a:pt x="30177" y="7045"/>
                    <a:pt x="30185" y="7037"/>
                    <a:pt x="30196" y="7037"/>
                  </a:cubicBezTo>
                  <a:cubicBezTo>
                    <a:pt x="30199" y="7037"/>
                    <a:pt x="30204" y="7038"/>
                    <a:pt x="30209" y="7041"/>
                  </a:cubicBezTo>
                  <a:cubicBezTo>
                    <a:pt x="30202" y="7059"/>
                    <a:pt x="30157" y="7051"/>
                    <a:pt x="30164" y="7072"/>
                  </a:cubicBezTo>
                  <a:cubicBezTo>
                    <a:pt x="30170" y="7086"/>
                    <a:pt x="30188" y="7100"/>
                    <a:pt x="30209" y="7100"/>
                  </a:cubicBezTo>
                  <a:cubicBezTo>
                    <a:pt x="30212" y="7100"/>
                    <a:pt x="30215" y="7100"/>
                    <a:pt x="30218" y="7100"/>
                  </a:cubicBezTo>
                  <a:cubicBezTo>
                    <a:pt x="30264" y="7100"/>
                    <a:pt x="30258" y="7122"/>
                    <a:pt x="30261" y="7139"/>
                  </a:cubicBezTo>
                  <a:lnTo>
                    <a:pt x="30261" y="7166"/>
                  </a:lnTo>
                  <a:cubicBezTo>
                    <a:pt x="30247" y="7187"/>
                    <a:pt x="30285" y="7205"/>
                    <a:pt x="30278" y="7229"/>
                  </a:cubicBezTo>
                  <a:cubicBezTo>
                    <a:pt x="30275" y="7236"/>
                    <a:pt x="30281" y="7238"/>
                    <a:pt x="30288" y="7238"/>
                  </a:cubicBezTo>
                  <a:cubicBezTo>
                    <a:pt x="30296" y="7238"/>
                    <a:pt x="30306" y="7235"/>
                    <a:pt x="30309" y="7232"/>
                  </a:cubicBezTo>
                  <a:cubicBezTo>
                    <a:pt x="30321" y="7221"/>
                    <a:pt x="30330" y="7215"/>
                    <a:pt x="30341" y="7215"/>
                  </a:cubicBezTo>
                  <a:cubicBezTo>
                    <a:pt x="30351" y="7215"/>
                    <a:pt x="30363" y="7219"/>
                    <a:pt x="30378" y="7229"/>
                  </a:cubicBezTo>
                  <a:cubicBezTo>
                    <a:pt x="30384" y="7234"/>
                    <a:pt x="30397" y="7237"/>
                    <a:pt x="30410" y="7237"/>
                  </a:cubicBezTo>
                  <a:cubicBezTo>
                    <a:pt x="30425" y="7237"/>
                    <a:pt x="30441" y="7233"/>
                    <a:pt x="30448" y="7222"/>
                  </a:cubicBezTo>
                  <a:cubicBezTo>
                    <a:pt x="30458" y="7205"/>
                    <a:pt x="30428" y="7201"/>
                    <a:pt x="30407" y="7197"/>
                  </a:cubicBezTo>
                  <a:cubicBezTo>
                    <a:pt x="30403" y="7197"/>
                    <a:pt x="30399" y="7194"/>
                    <a:pt x="30396" y="7190"/>
                  </a:cubicBezTo>
                  <a:cubicBezTo>
                    <a:pt x="30420" y="7184"/>
                    <a:pt x="30399" y="7176"/>
                    <a:pt x="30393" y="7166"/>
                  </a:cubicBezTo>
                  <a:cubicBezTo>
                    <a:pt x="30424" y="7149"/>
                    <a:pt x="30476" y="7145"/>
                    <a:pt x="30476" y="7114"/>
                  </a:cubicBezTo>
                  <a:cubicBezTo>
                    <a:pt x="30528" y="7121"/>
                    <a:pt x="30503" y="7149"/>
                    <a:pt x="30521" y="7166"/>
                  </a:cubicBezTo>
                  <a:cubicBezTo>
                    <a:pt x="30537" y="7163"/>
                    <a:pt x="30523" y="7142"/>
                    <a:pt x="30552" y="7142"/>
                  </a:cubicBezTo>
                  <a:cubicBezTo>
                    <a:pt x="30554" y="7142"/>
                    <a:pt x="30557" y="7142"/>
                    <a:pt x="30559" y="7142"/>
                  </a:cubicBezTo>
                  <a:cubicBezTo>
                    <a:pt x="30538" y="7173"/>
                    <a:pt x="30570" y="7173"/>
                    <a:pt x="30604" y="7173"/>
                  </a:cubicBezTo>
                  <a:cubicBezTo>
                    <a:pt x="30610" y="7173"/>
                    <a:pt x="30617" y="7174"/>
                    <a:pt x="30623" y="7174"/>
                  </a:cubicBezTo>
                  <a:cubicBezTo>
                    <a:pt x="30667" y="7174"/>
                    <a:pt x="30702" y="7163"/>
                    <a:pt x="30726" y="7139"/>
                  </a:cubicBezTo>
                  <a:cubicBezTo>
                    <a:pt x="30738" y="7128"/>
                    <a:pt x="30752" y="7121"/>
                    <a:pt x="30765" y="7121"/>
                  </a:cubicBezTo>
                  <a:cubicBezTo>
                    <a:pt x="30774" y="7121"/>
                    <a:pt x="30783" y="7124"/>
                    <a:pt x="30791" y="7131"/>
                  </a:cubicBezTo>
                  <a:cubicBezTo>
                    <a:pt x="30808" y="7146"/>
                    <a:pt x="30827" y="7152"/>
                    <a:pt x="30848" y="7152"/>
                  </a:cubicBezTo>
                  <a:cubicBezTo>
                    <a:pt x="30856" y="7152"/>
                    <a:pt x="30865" y="7151"/>
                    <a:pt x="30875" y="7149"/>
                  </a:cubicBezTo>
                  <a:cubicBezTo>
                    <a:pt x="30881" y="7147"/>
                    <a:pt x="30886" y="7147"/>
                    <a:pt x="30891" y="7147"/>
                  </a:cubicBezTo>
                  <a:cubicBezTo>
                    <a:pt x="30919" y="7147"/>
                    <a:pt x="30920" y="7171"/>
                    <a:pt x="30940" y="7180"/>
                  </a:cubicBezTo>
                  <a:cubicBezTo>
                    <a:pt x="30955" y="7187"/>
                    <a:pt x="30937" y="7201"/>
                    <a:pt x="30916" y="7208"/>
                  </a:cubicBezTo>
                  <a:cubicBezTo>
                    <a:pt x="30895" y="7211"/>
                    <a:pt x="30875" y="7218"/>
                    <a:pt x="30895" y="7235"/>
                  </a:cubicBezTo>
                  <a:cubicBezTo>
                    <a:pt x="30903" y="7241"/>
                    <a:pt x="30911" y="7243"/>
                    <a:pt x="30920" y="7243"/>
                  </a:cubicBezTo>
                  <a:cubicBezTo>
                    <a:pt x="30930" y="7243"/>
                    <a:pt x="30939" y="7241"/>
                    <a:pt x="30948" y="7235"/>
                  </a:cubicBezTo>
                  <a:cubicBezTo>
                    <a:pt x="30975" y="7215"/>
                    <a:pt x="31024" y="7208"/>
                    <a:pt x="31010" y="7173"/>
                  </a:cubicBezTo>
                  <a:cubicBezTo>
                    <a:pt x="31010" y="7166"/>
                    <a:pt x="31007" y="7160"/>
                    <a:pt x="31020" y="7160"/>
                  </a:cubicBezTo>
                  <a:cubicBezTo>
                    <a:pt x="31023" y="7158"/>
                    <a:pt x="31026" y="7158"/>
                    <a:pt x="31029" y="7158"/>
                  </a:cubicBezTo>
                  <a:cubicBezTo>
                    <a:pt x="31036" y="7158"/>
                    <a:pt x="31041" y="7161"/>
                    <a:pt x="31041" y="7166"/>
                  </a:cubicBezTo>
                  <a:cubicBezTo>
                    <a:pt x="31035" y="7184"/>
                    <a:pt x="31070" y="7201"/>
                    <a:pt x="31038" y="7215"/>
                  </a:cubicBezTo>
                  <a:cubicBezTo>
                    <a:pt x="31031" y="7218"/>
                    <a:pt x="31024" y="7225"/>
                    <a:pt x="31035" y="7229"/>
                  </a:cubicBezTo>
                  <a:cubicBezTo>
                    <a:pt x="31048" y="7234"/>
                    <a:pt x="31063" y="7235"/>
                    <a:pt x="31078" y="7235"/>
                  </a:cubicBezTo>
                  <a:cubicBezTo>
                    <a:pt x="31093" y="7235"/>
                    <a:pt x="31109" y="7234"/>
                    <a:pt x="31124" y="7232"/>
                  </a:cubicBezTo>
                  <a:cubicBezTo>
                    <a:pt x="31153" y="7229"/>
                    <a:pt x="31149" y="7215"/>
                    <a:pt x="31142" y="7201"/>
                  </a:cubicBezTo>
                  <a:cubicBezTo>
                    <a:pt x="31139" y="7187"/>
                    <a:pt x="31128" y="7160"/>
                    <a:pt x="31156" y="7160"/>
                  </a:cubicBezTo>
                  <a:cubicBezTo>
                    <a:pt x="31159" y="7160"/>
                    <a:pt x="31162" y="7160"/>
                    <a:pt x="31165" y="7160"/>
                  </a:cubicBezTo>
                  <a:cubicBezTo>
                    <a:pt x="31202" y="7160"/>
                    <a:pt x="31231" y="7142"/>
                    <a:pt x="31267" y="7142"/>
                  </a:cubicBezTo>
                  <a:cubicBezTo>
                    <a:pt x="31312" y="7142"/>
                    <a:pt x="31350" y="7152"/>
                    <a:pt x="31340" y="7184"/>
                  </a:cubicBezTo>
                  <a:cubicBezTo>
                    <a:pt x="31323" y="7232"/>
                    <a:pt x="31374" y="7243"/>
                    <a:pt x="31423" y="7260"/>
                  </a:cubicBezTo>
                  <a:cubicBezTo>
                    <a:pt x="31425" y="7259"/>
                    <a:pt x="31426" y="7259"/>
                    <a:pt x="31427" y="7259"/>
                  </a:cubicBezTo>
                  <a:cubicBezTo>
                    <a:pt x="31439" y="7259"/>
                    <a:pt x="31442" y="7271"/>
                    <a:pt x="31459" y="7271"/>
                  </a:cubicBezTo>
                  <a:cubicBezTo>
                    <a:pt x="31461" y="7271"/>
                    <a:pt x="31463" y="7271"/>
                    <a:pt x="31465" y="7270"/>
                  </a:cubicBezTo>
                  <a:cubicBezTo>
                    <a:pt x="31448" y="7250"/>
                    <a:pt x="31472" y="7239"/>
                    <a:pt x="31489" y="7225"/>
                  </a:cubicBezTo>
                  <a:cubicBezTo>
                    <a:pt x="31527" y="7233"/>
                    <a:pt x="31565" y="7243"/>
                    <a:pt x="31603" y="7243"/>
                  </a:cubicBezTo>
                  <a:cubicBezTo>
                    <a:pt x="31630" y="7243"/>
                    <a:pt x="31657" y="7238"/>
                    <a:pt x="31683" y="7222"/>
                  </a:cubicBezTo>
                  <a:cubicBezTo>
                    <a:pt x="31689" y="7218"/>
                    <a:pt x="31696" y="7216"/>
                    <a:pt x="31704" y="7216"/>
                  </a:cubicBezTo>
                  <a:cubicBezTo>
                    <a:pt x="31711" y="7216"/>
                    <a:pt x="31718" y="7218"/>
                    <a:pt x="31721" y="7222"/>
                  </a:cubicBezTo>
                  <a:cubicBezTo>
                    <a:pt x="31752" y="7270"/>
                    <a:pt x="31836" y="7267"/>
                    <a:pt x="31895" y="7301"/>
                  </a:cubicBezTo>
                  <a:cubicBezTo>
                    <a:pt x="31888" y="7270"/>
                    <a:pt x="31826" y="7253"/>
                    <a:pt x="31864" y="7222"/>
                  </a:cubicBezTo>
                  <a:lnTo>
                    <a:pt x="31864" y="7222"/>
                  </a:lnTo>
                  <a:cubicBezTo>
                    <a:pt x="31873" y="7227"/>
                    <a:pt x="31870" y="7246"/>
                    <a:pt x="31881" y="7246"/>
                  </a:cubicBezTo>
                  <a:cubicBezTo>
                    <a:pt x="31886" y="7246"/>
                    <a:pt x="31894" y="7241"/>
                    <a:pt x="31909" y="7229"/>
                  </a:cubicBezTo>
                  <a:cubicBezTo>
                    <a:pt x="31940" y="7205"/>
                    <a:pt x="32006" y="7180"/>
                    <a:pt x="32058" y="7176"/>
                  </a:cubicBezTo>
                  <a:cubicBezTo>
                    <a:pt x="32124" y="7170"/>
                    <a:pt x="32120" y="7160"/>
                    <a:pt x="32099" y="7131"/>
                  </a:cubicBezTo>
                  <a:lnTo>
                    <a:pt x="32099" y="7131"/>
                  </a:lnTo>
                  <a:cubicBezTo>
                    <a:pt x="32103" y="7132"/>
                    <a:pt x="32107" y="7132"/>
                    <a:pt x="32111" y="7132"/>
                  </a:cubicBezTo>
                  <a:cubicBezTo>
                    <a:pt x="32156" y="7132"/>
                    <a:pt x="32163" y="7112"/>
                    <a:pt x="32179" y="7086"/>
                  </a:cubicBezTo>
                  <a:cubicBezTo>
                    <a:pt x="32204" y="7048"/>
                    <a:pt x="32155" y="7045"/>
                    <a:pt x="32141" y="7024"/>
                  </a:cubicBezTo>
                  <a:cubicBezTo>
                    <a:pt x="32131" y="7011"/>
                    <a:pt x="32107" y="7004"/>
                    <a:pt x="32081" y="7004"/>
                  </a:cubicBezTo>
                  <a:cubicBezTo>
                    <a:pt x="32073" y="7004"/>
                    <a:pt x="32063" y="7005"/>
                    <a:pt x="32055" y="7006"/>
                  </a:cubicBezTo>
                  <a:cubicBezTo>
                    <a:pt x="32040" y="7010"/>
                    <a:pt x="32028" y="7011"/>
                    <a:pt x="32018" y="7011"/>
                  </a:cubicBezTo>
                  <a:cubicBezTo>
                    <a:pt x="31986" y="7011"/>
                    <a:pt x="31978" y="6995"/>
                    <a:pt x="31978" y="6968"/>
                  </a:cubicBezTo>
                  <a:cubicBezTo>
                    <a:pt x="31986" y="6957"/>
                    <a:pt x="31998" y="6953"/>
                    <a:pt x="32011" y="6953"/>
                  </a:cubicBezTo>
                  <a:cubicBezTo>
                    <a:pt x="32025" y="6953"/>
                    <a:pt x="32040" y="6958"/>
                    <a:pt x="32051" y="6961"/>
                  </a:cubicBezTo>
                  <a:cubicBezTo>
                    <a:pt x="32079" y="6976"/>
                    <a:pt x="32106" y="6990"/>
                    <a:pt x="32134" y="6990"/>
                  </a:cubicBezTo>
                  <a:cubicBezTo>
                    <a:pt x="32152" y="6990"/>
                    <a:pt x="32170" y="6985"/>
                    <a:pt x="32189" y="6972"/>
                  </a:cubicBezTo>
                  <a:cubicBezTo>
                    <a:pt x="32194" y="6972"/>
                    <a:pt x="32204" y="6976"/>
                    <a:pt x="32210" y="6976"/>
                  </a:cubicBezTo>
                  <a:cubicBezTo>
                    <a:pt x="32213" y="6976"/>
                    <a:pt x="32219" y="6976"/>
                    <a:pt x="32226" y="6976"/>
                  </a:cubicBezTo>
                  <a:cubicBezTo>
                    <a:pt x="32277" y="6976"/>
                    <a:pt x="32409" y="6967"/>
                    <a:pt x="32436" y="6961"/>
                  </a:cubicBezTo>
                  <a:cubicBezTo>
                    <a:pt x="32439" y="6958"/>
                    <a:pt x="32443" y="6955"/>
                    <a:pt x="32447" y="6951"/>
                  </a:cubicBezTo>
                  <a:cubicBezTo>
                    <a:pt x="32402" y="6947"/>
                    <a:pt x="32405" y="6923"/>
                    <a:pt x="32402" y="6902"/>
                  </a:cubicBezTo>
                  <a:cubicBezTo>
                    <a:pt x="32402" y="6899"/>
                    <a:pt x="32394" y="6892"/>
                    <a:pt x="32384" y="6892"/>
                  </a:cubicBezTo>
                  <a:lnTo>
                    <a:pt x="32343" y="6892"/>
                  </a:lnTo>
                  <a:cubicBezTo>
                    <a:pt x="32321" y="6887"/>
                    <a:pt x="32300" y="6884"/>
                    <a:pt x="32279" y="6884"/>
                  </a:cubicBezTo>
                  <a:cubicBezTo>
                    <a:pt x="32247" y="6884"/>
                    <a:pt x="32215" y="6890"/>
                    <a:pt x="32183" y="6899"/>
                  </a:cubicBezTo>
                  <a:cubicBezTo>
                    <a:pt x="32173" y="6902"/>
                    <a:pt x="32155" y="6902"/>
                    <a:pt x="32159" y="6913"/>
                  </a:cubicBezTo>
                  <a:cubicBezTo>
                    <a:pt x="32161" y="6921"/>
                    <a:pt x="32168" y="6924"/>
                    <a:pt x="32177" y="6924"/>
                  </a:cubicBezTo>
                  <a:cubicBezTo>
                    <a:pt x="32180" y="6924"/>
                    <a:pt x="32183" y="6924"/>
                    <a:pt x="32186" y="6923"/>
                  </a:cubicBezTo>
                  <a:cubicBezTo>
                    <a:pt x="32198" y="6919"/>
                    <a:pt x="32205" y="6918"/>
                    <a:pt x="32209" y="6918"/>
                  </a:cubicBezTo>
                  <a:cubicBezTo>
                    <a:pt x="32219" y="6918"/>
                    <a:pt x="32212" y="6926"/>
                    <a:pt x="32207" y="6934"/>
                  </a:cubicBezTo>
                  <a:cubicBezTo>
                    <a:pt x="32200" y="6937"/>
                    <a:pt x="32189" y="6941"/>
                    <a:pt x="32179" y="6944"/>
                  </a:cubicBezTo>
                  <a:cubicBezTo>
                    <a:pt x="32173" y="6947"/>
                    <a:pt x="32167" y="6948"/>
                    <a:pt x="32161" y="6948"/>
                  </a:cubicBezTo>
                  <a:cubicBezTo>
                    <a:pt x="32144" y="6948"/>
                    <a:pt x="32129" y="6940"/>
                    <a:pt x="32114" y="6937"/>
                  </a:cubicBezTo>
                  <a:cubicBezTo>
                    <a:pt x="32117" y="6913"/>
                    <a:pt x="32159" y="6882"/>
                    <a:pt x="32072" y="6882"/>
                  </a:cubicBezTo>
                  <a:cubicBezTo>
                    <a:pt x="32055" y="6882"/>
                    <a:pt x="32055" y="6857"/>
                    <a:pt x="32072" y="6854"/>
                  </a:cubicBezTo>
                  <a:cubicBezTo>
                    <a:pt x="32144" y="6847"/>
                    <a:pt x="32120" y="6819"/>
                    <a:pt x="32114" y="6792"/>
                  </a:cubicBezTo>
                  <a:cubicBezTo>
                    <a:pt x="32123" y="6789"/>
                    <a:pt x="32131" y="6788"/>
                    <a:pt x="32138" y="6788"/>
                  </a:cubicBezTo>
                  <a:cubicBezTo>
                    <a:pt x="32153" y="6788"/>
                    <a:pt x="32166" y="6793"/>
                    <a:pt x="32179" y="6802"/>
                  </a:cubicBezTo>
                  <a:cubicBezTo>
                    <a:pt x="32189" y="6809"/>
                    <a:pt x="32200" y="6813"/>
                    <a:pt x="32211" y="6813"/>
                  </a:cubicBezTo>
                  <a:cubicBezTo>
                    <a:pt x="32220" y="6813"/>
                    <a:pt x="32230" y="6810"/>
                    <a:pt x="32239" y="6802"/>
                  </a:cubicBezTo>
                  <a:cubicBezTo>
                    <a:pt x="32259" y="6781"/>
                    <a:pt x="32239" y="6777"/>
                    <a:pt x="32214" y="6771"/>
                  </a:cubicBezTo>
                  <a:cubicBezTo>
                    <a:pt x="32204" y="6771"/>
                    <a:pt x="32176" y="6764"/>
                    <a:pt x="32189" y="6753"/>
                  </a:cubicBezTo>
                  <a:cubicBezTo>
                    <a:pt x="32224" y="6729"/>
                    <a:pt x="32169" y="6722"/>
                    <a:pt x="32179" y="6702"/>
                  </a:cubicBezTo>
                  <a:lnTo>
                    <a:pt x="32179" y="6702"/>
                  </a:lnTo>
                  <a:cubicBezTo>
                    <a:pt x="32192" y="6706"/>
                    <a:pt x="32201" y="6708"/>
                    <a:pt x="32207" y="6708"/>
                  </a:cubicBezTo>
                  <a:cubicBezTo>
                    <a:pt x="32226" y="6708"/>
                    <a:pt x="32224" y="6692"/>
                    <a:pt x="32224" y="6677"/>
                  </a:cubicBezTo>
                  <a:cubicBezTo>
                    <a:pt x="32228" y="6656"/>
                    <a:pt x="32207" y="6649"/>
                    <a:pt x="32183" y="6643"/>
                  </a:cubicBezTo>
                  <a:cubicBezTo>
                    <a:pt x="32162" y="6632"/>
                    <a:pt x="32159" y="6618"/>
                    <a:pt x="32169" y="6604"/>
                  </a:cubicBezTo>
                  <a:cubicBezTo>
                    <a:pt x="32171" y="6604"/>
                    <a:pt x="32173" y="6603"/>
                    <a:pt x="32175" y="6603"/>
                  </a:cubicBezTo>
                  <a:cubicBezTo>
                    <a:pt x="32193" y="6603"/>
                    <a:pt x="32200" y="6623"/>
                    <a:pt x="32219" y="6623"/>
                  </a:cubicBezTo>
                  <a:cubicBezTo>
                    <a:pt x="32223" y="6623"/>
                    <a:pt x="32229" y="6621"/>
                    <a:pt x="32235" y="6618"/>
                  </a:cubicBezTo>
                  <a:cubicBezTo>
                    <a:pt x="32242" y="6620"/>
                    <a:pt x="32249" y="6620"/>
                    <a:pt x="32256" y="6620"/>
                  </a:cubicBezTo>
                  <a:cubicBezTo>
                    <a:pt x="32265" y="6620"/>
                    <a:pt x="32274" y="6620"/>
                    <a:pt x="32283" y="6620"/>
                  </a:cubicBezTo>
                  <a:cubicBezTo>
                    <a:pt x="32299" y="6620"/>
                    <a:pt x="32315" y="6622"/>
                    <a:pt x="32328" y="6632"/>
                  </a:cubicBezTo>
                  <a:cubicBezTo>
                    <a:pt x="32357" y="6634"/>
                    <a:pt x="32387" y="6641"/>
                    <a:pt x="32416" y="6641"/>
                  </a:cubicBezTo>
                  <a:cubicBezTo>
                    <a:pt x="32430" y="6641"/>
                    <a:pt x="32443" y="6640"/>
                    <a:pt x="32457" y="6635"/>
                  </a:cubicBezTo>
                  <a:cubicBezTo>
                    <a:pt x="32460" y="6632"/>
                    <a:pt x="32464" y="6632"/>
                    <a:pt x="32464" y="6632"/>
                  </a:cubicBezTo>
                  <a:cubicBezTo>
                    <a:pt x="32471" y="6632"/>
                    <a:pt x="32474" y="6628"/>
                    <a:pt x="32478" y="6628"/>
                  </a:cubicBezTo>
                  <a:cubicBezTo>
                    <a:pt x="32481" y="6657"/>
                    <a:pt x="32492" y="6666"/>
                    <a:pt x="32506" y="6666"/>
                  </a:cubicBezTo>
                  <a:cubicBezTo>
                    <a:pt x="32528" y="6666"/>
                    <a:pt x="32559" y="6642"/>
                    <a:pt x="32583" y="6642"/>
                  </a:cubicBezTo>
                  <a:cubicBezTo>
                    <a:pt x="32585" y="6642"/>
                    <a:pt x="32587" y="6642"/>
                    <a:pt x="32589" y="6643"/>
                  </a:cubicBezTo>
                  <a:cubicBezTo>
                    <a:pt x="32592" y="6644"/>
                    <a:pt x="32595" y="6644"/>
                    <a:pt x="32598" y="6644"/>
                  </a:cubicBezTo>
                  <a:cubicBezTo>
                    <a:pt x="32613" y="6644"/>
                    <a:pt x="32620" y="6630"/>
                    <a:pt x="32623" y="6618"/>
                  </a:cubicBezTo>
                  <a:cubicBezTo>
                    <a:pt x="32627" y="6601"/>
                    <a:pt x="32606" y="6601"/>
                    <a:pt x="32589" y="6593"/>
                  </a:cubicBezTo>
                  <a:cubicBezTo>
                    <a:pt x="32572" y="6587"/>
                    <a:pt x="32543" y="6598"/>
                    <a:pt x="32537" y="6577"/>
                  </a:cubicBezTo>
                  <a:lnTo>
                    <a:pt x="32537" y="6577"/>
                  </a:lnTo>
                  <a:cubicBezTo>
                    <a:pt x="32565" y="6578"/>
                    <a:pt x="32592" y="6580"/>
                    <a:pt x="32619" y="6580"/>
                  </a:cubicBezTo>
                  <a:cubicBezTo>
                    <a:pt x="32647" y="6580"/>
                    <a:pt x="32674" y="6578"/>
                    <a:pt x="32703" y="6573"/>
                  </a:cubicBezTo>
                  <a:cubicBezTo>
                    <a:pt x="32712" y="6571"/>
                    <a:pt x="32721" y="6570"/>
                    <a:pt x="32729" y="6570"/>
                  </a:cubicBezTo>
                  <a:cubicBezTo>
                    <a:pt x="32752" y="6570"/>
                    <a:pt x="32773" y="6576"/>
                    <a:pt x="32793" y="6583"/>
                  </a:cubicBezTo>
                  <a:cubicBezTo>
                    <a:pt x="32804" y="6587"/>
                    <a:pt x="32818" y="6590"/>
                    <a:pt x="32828" y="6593"/>
                  </a:cubicBezTo>
                  <a:cubicBezTo>
                    <a:pt x="32891" y="6577"/>
                    <a:pt x="32956" y="6556"/>
                    <a:pt x="33019" y="6535"/>
                  </a:cubicBezTo>
                  <a:cubicBezTo>
                    <a:pt x="33040" y="6531"/>
                    <a:pt x="33043" y="6521"/>
                    <a:pt x="33022" y="6510"/>
                  </a:cubicBezTo>
                  <a:cubicBezTo>
                    <a:pt x="33005" y="6503"/>
                    <a:pt x="32988" y="6493"/>
                    <a:pt x="32985" y="6483"/>
                  </a:cubicBezTo>
                  <a:cubicBezTo>
                    <a:pt x="32998" y="6476"/>
                    <a:pt x="33009" y="6473"/>
                    <a:pt x="33017" y="6473"/>
                  </a:cubicBezTo>
                  <a:cubicBezTo>
                    <a:pt x="33035" y="6473"/>
                    <a:pt x="33045" y="6485"/>
                    <a:pt x="33057" y="6497"/>
                  </a:cubicBezTo>
                  <a:cubicBezTo>
                    <a:pt x="33057" y="6497"/>
                    <a:pt x="33057" y="6500"/>
                    <a:pt x="33060" y="6500"/>
                  </a:cubicBezTo>
                  <a:cubicBezTo>
                    <a:pt x="33092" y="6521"/>
                    <a:pt x="33089" y="6538"/>
                    <a:pt x="33050" y="6552"/>
                  </a:cubicBezTo>
                  <a:cubicBezTo>
                    <a:pt x="33033" y="6559"/>
                    <a:pt x="33022" y="6566"/>
                    <a:pt x="33030" y="6580"/>
                  </a:cubicBezTo>
                  <a:cubicBezTo>
                    <a:pt x="33036" y="6590"/>
                    <a:pt x="33050" y="6590"/>
                    <a:pt x="33064" y="6590"/>
                  </a:cubicBezTo>
                  <a:cubicBezTo>
                    <a:pt x="33119" y="6583"/>
                    <a:pt x="33179" y="6580"/>
                    <a:pt x="33234" y="6569"/>
                  </a:cubicBezTo>
                  <a:cubicBezTo>
                    <a:pt x="33259" y="6566"/>
                    <a:pt x="33262" y="6556"/>
                    <a:pt x="33269" y="6545"/>
                  </a:cubicBezTo>
                  <a:cubicBezTo>
                    <a:pt x="33279" y="6524"/>
                    <a:pt x="33251" y="6531"/>
                    <a:pt x="33244" y="6528"/>
                  </a:cubicBezTo>
                  <a:cubicBezTo>
                    <a:pt x="33227" y="6521"/>
                    <a:pt x="33227" y="6521"/>
                    <a:pt x="33259" y="6510"/>
                  </a:cubicBezTo>
                  <a:cubicBezTo>
                    <a:pt x="33280" y="6507"/>
                    <a:pt x="33280" y="6485"/>
                    <a:pt x="33304" y="6485"/>
                  </a:cubicBezTo>
                  <a:cubicBezTo>
                    <a:pt x="33307" y="6485"/>
                    <a:pt x="33310" y="6485"/>
                    <a:pt x="33313" y="6486"/>
                  </a:cubicBezTo>
                  <a:lnTo>
                    <a:pt x="33318" y="6486"/>
                  </a:lnTo>
                  <a:cubicBezTo>
                    <a:pt x="33318" y="6518"/>
                    <a:pt x="33342" y="6535"/>
                    <a:pt x="33397" y="6535"/>
                  </a:cubicBezTo>
                  <a:cubicBezTo>
                    <a:pt x="33414" y="6529"/>
                    <a:pt x="33433" y="6527"/>
                    <a:pt x="33451" y="6527"/>
                  </a:cubicBezTo>
                  <a:cubicBezTo>
                    <a:pt x="33468" y="6527"/>
                    <a:pt x="33484" y="6528"/>
                    <a:pt x="33499" y="6528"/>
                  </a:cubicBezTo>
                  <a:cubicBezTo>
                    <a:pt x="33506" y="6528"/>
                    <a:pt x="33512" y="6528"/>
                    <a:pt x="33518" y="6528"/>
                  </a:cubicBezTo>
                  <a:lnTo>
                    <a:pt x="33518" y="6535"/>
                  </a:lnTo>
                  <a:cubicBezTo>
                    <a:pt x="33480" y="6545"/>
                    <a:pt x="33456" y="6559"/>
                    <a:pt x="33443" y="6590"/>
                  </a:cubicBezTo>
                  <a:cubicBezTo>
                    <a:pt x="33468" y="6583"/>
                    <a:pt x="33494" y="6579"/>
                    <a:pt x="33520" y="6579"/>
                  </a:cubicBezTo>
                  <a:cubicBezTo>
                    <a:pt x="33529" y="6579"/>
                    <a:pt x="33538" y="6579"/>
                    <a:pt x="33547" y="6580"/>
                  </a:cubicBezTo>
                  <a:cubicBezTo>
                    <a:pt x="33561" y="6589"/>
                    <a:pt x="33579" y="6597"/>
                    <a:pt x="33597" y="6597"/>
                  </a:cubicBezTo>
                  <a:cubicBezTo>
                    <a:pt x="33606" y="6597"/>
                    <a:pt x="33614" y="6595"/>
                    <a:pt x="33622" y="6590"/>
                  </a:cubicBezTo>
                  <a:cubicBezTo>
                    <a:pt x="33657" y="6573"/>
                    <a:pt x="33696" y="6569"/>
                    <a:pt x="33734" y="6569"/>
                  </a:cubicBezTo>
                  <a:cubicBezTo>
                    <a:pt x="33765" y="6569"/>
                    <a:pt x="33776" y="6559"/>
                    <a:pt x="33761" y="6542"/>
                  </a:cubicBezTo>
                  <a:cubicBezTo>
                    <a:pt x="33782" y="6535"/>
                    <a:pt x="33810" y="6538"/>
                    <a:pt x="33817" y="6518"/>
                  </a:cubicBezTo>
                  <a:cubicBezTo>
                    <a:pt x="33828" y="6519"/>
                    <a:pt x="33839" y="6520"/>
                    <a:pt x="33849" y="6520"/>
                  </a:cubicBezTo>
                  <a:cubicBezTo>
                    <a:pt x="33914" y="6520"/>
                    <a:pt x="33958" y="6487"/>
                    <a:pt x="34015" y="6473"/>
                  </a:cubicBezTo>
                  <a:cubicBezTo>
                    <a:pt x="34029" y="6465"/>
                    <a:pt x="34042" y="6459"/>
                    <a:pt x="34060" y="6459"/>
                  </a:cubicBezTo>
                  <a:cubicBezTo>
                    <a:pt x="34072" y="6438"/>
                    <a:pt x="34091" y="6411"/>
                    <a:pt x="34123" y="6411"/>
                  </a:cubicBezTo>
                  <a:cubicBezTo>
                    <a:pt x="34128" y="6411"/>
                    <a:pt x="34134" y="6412"/>
                    <a:pt x="34139" y="6414"/>
                  </a:cubicBezTo>
                  <a:cubicBezTo>
                    <a:pt x="34152" y="6416"/>
                    <a:pt x="34162" y="6418"/>
                    <a:pt x="34170" y="6418"/>
                  </a:cubicBezTo>
                  <a:cubicBezTo>
                    <a:pt x="34196" y="6418"/>
                    <a:pt x="34193" y="6401"/>
                    <a:pt x="34199" y="6385"/>
                  </a:cubicBezTo>
                  <a:cubicBezTo>
                    <a:pt x="34199" y="6379"/>
                    <a:pt x="34202" y="6369"/>
                    <a:pt x="34205" y="6361"/>
                  </a:cubicBezTo>
                  <a:cubicBezTo>
                    <a:pt x="34209" y="6354"/>
                    <a:pt x="34237" y="6358"/>
                    <a:pt x="34219" y="6344"/>
                  </a:cubicBezTo>
                  <a:cubicBezTo>
                    <a:pt x="34210" y="6338"/>
                    <a:pt x="34195" y="6325"/>
                    <a:pt x="34184" y="6325"/>
                  </a:cubicBezTo>
                  <a:cubicBezTo>
                    <a:pt x="34182" y="6325"/>
                    <a:pt x="34179" y="6326"/>
                    <a:pt x="34178" y="6327"/>
                  </a:cubicBezTo>
                  <a:cubicBezTo>
                    <a:pt x="34161" y="6338"/>
                    <a:pt x="34142" y="6341"/>
                    <a:pt x="34122" y="6341"/>
                  </a:cubicBezTo>
                  <a:cubicBezTo>
                    <a:pt x="34097" y="6341"/>
                    <a:pt x="34072" y="6337"/>
                    <a:pt x="34047" y="6337"/>
                  </a:cubicBezTo>
                  <a:cubicBezTo>
                    <a:pt x="34043" y="6337"/>
                    <a:pt x="34039" y="6337"/>
                    <a:pt x="34035" y="6337"/>
                  </a:cubicBezTo>
                  <a:cubicBezTo>
                    <a:pt x="34016" y="6340"/>
                    <a:pt x="33997" y="6341"/>
                    <a:pt x="33979" y="6341"/>
                  </a:cubicBezTo>
                  <a:cubicBezTo>
                    <a:pt x="33894" y="6341"/>
                    <a:pt x="33812" y="6319"/>
                    <a:pt x="33726" y="6319"/>
                  </a:cubicBezTo>
                  <a:cubicBezTo>
                    <a:pt x="33725" y="6320"/>
                    <a:pt x="33723" y="6320"/>
                    <a:pt x="33720" y="6320"/>
                  </a:cubicBezTo>
                  <a:cubicBezTo>
                    <a:pt x="33702" y="6320"/>
                    <a:pt x="33673" y="6308"/>
                    <a:pt x="33682" y="6299"/>
                  </a:cubicBezTo>
                  <a:cubicBezTo>
                    <a:pt x="33699" y="6276"/>
                    <a:pt x="33678" y="6268"/>
                    <a:pt x="33663" y="6268"/>
                  </a:cubicBezTo>
                  <a:cubicBezTo>
                    <a:pt x="33657" y="6268"/>
                    <a:pt x="33653" y="6269"/>
                    <a:pt x="33651" y="6271"/>
                  </a:cubicBezTo>
                  <a:cubicBezTo>
                    <a:pt x="33644" y="6278"/>
                    <a:pt x="33639" y="6280"/>
                    <a:pt x="33634" y="6280"/>
                  </a:cubicBezTo>
                  <a:cubicBezTo>
                    <a:pt x="33620" y="6280"/>
                    <a:pt x="33612" y="6260"/>
                    <a:pt x="33601" y="6260"/>
                  </a:cubicBezTo>
                  <a:cubicBezTo>
                    <a:pt x="33597" y="6260"/>
                    <a:pt x="33593" y="6262"/>
                    <a:pt x="33588" y="6268"/>
                  </a:cubicBezTo>
                  <a:cubicBezTo>
                    <a:pt x="33583" y="6273"/>
                    <a:pt x="33579" y="6275"/>
                    <a:pt x="33574" y="6275"/>
                  </a:cubicBezTo>
                  <a:cubicBezTo>
                    <a:pt x="33564" y="6275"/>
                    <a:pt x="33556" y="6265"/>
                    <a:pt x="33547" y="6265"/>
                  </a:cubicBezTo>
                  <a:lnTo>
                    <a:pt x="33547" y="6219"/>
                  </a:lnTo>
                  <a:cubicBezTo>
                    <a:pt x="33559" y="6214"/>
                    <a:pt x="33571" y="6212"/>
                    <a:pt x="33583" y="6212"/>
                  </a:cubicBezTo>
                  <a:cubicBezTo>
                    <a:pt x="33615" y="6212"/>
                    <a:pt x="33646" y="6225"/>
                    <a:pt x="33677" y="6225"/>
                  </a:cubicBezTo>
                  <a:cubicBezTo>
                    <a:pt x="33683" y="6225"/>
                    <a:pt x="33689" y="6224"/>
                    <a:pt x="33696" y="6223"/>
                  </a:cubicBezTo>
                  <a:cubicBezTo>
                    <a:pt x="33727" y="6224"/>
                    <a:pt x="33759" y="6224"/>
                    <a:pt x="33791" y="6224"/>
                  </a:cubicBezTo>
                  <a:cubicBezTo>
                    <a:pt x="34039" y="6224"/>
                    <a:pt x="34285" y="6202"/>
                    <a:pt x="34528" y="6174"/>
                  </a:cubicBezTo>
                  <a:cubicBezTo>
                    <a:pt x="34597" y="6167"/>
                    <a:pt x="34671" y="6164"/>
                    <a:pt x="34736" y="6146"/>
                  </a:cubicBezTo>
                  <a:cubicBezTo>
                    <a:pt x="34791" y="6150"/>
                    <a:pt x="34851" y="6146"/>
                    <a:pt x="34903" y="6156"/>
                  </a:cubicBezTo>
                  <a:cubicBezTo>
                    <a:pt x="34932" y="6161"/>
                    <a:pt x="34957" y="6169"/>
                    <a:pt x="34985" y="6169"/>
                  </a:cubicBezTo>
                  <a:cubicBezTo>
                    <a:pt x="34998" y="6169"/>
                    <a:pt x="35010" y="6168"/>
                    <a:pt x="35025" y="6164"/>
                  </a:cubicBezTo>
                  <a:cubicBezTo>
                    <a:pt x="35052" y="6156"/>
                    <a:pt x="35055" y="6156"/>
                    <a:pt x="35049" y="6143"/>
                  </a:cubicBezTo>
                  <a:cubicBezTo>
                    <a:pt x="35028" y="6119"/>
                    <a:pt x="35017" y="6094"/>
                    <a:pt x="35035" y="6070"/>
                  </a:cubicBezTo>
                  <a:cubicBezTo>
                    <a:pt x="35062" y="6063"/>
                    <a:pt x="35090" y="6063"/>
                    <a:pt x="35111" y="6042"/>
                  </a:cubicBezTo>
                  <a:cubicBezTo>
                    <a:pt x="35028" y="6032"/>
                    <a:pt x="34963" y="5996"/>
                    <a:pt x="34875" y="5996"/>
                  </a:cubicBezTo>
                  <a:cubicBezTo>
                    <a:pt x="34867" y="5996"/>
                    <a:pt x="34859" y="5997"/>
                    <a:pt x="34851" y="5997"/>
                  </a:cubicBezTo>
                  <a:cubicBezTo>
                    <a:pt x="34838" y="5999"/>
                    <a:pt x="34825" y="5999"/>
                    <a:pt x="34812" y="5999"/>
                  </a:cubicBezTo>
                  <a:cubicBezTo>
                    <a:pt x="34761" y="5999"/>
                    <a:pt x="34710" y="5987"/>
                    <a:pt x="34687" y="5945"/>
                  </a:cubicBezTo>
                  <a:cubicBezTo>
                    <a:pt x="34681" y="5931"/>
                    <a:pt x="34663" y="5931"/>
                    <a:pt x="34646" y="5927"/>
                  </a:cubicBezTo>
                  <a:cubicBezTo>
                    <a:pt x="34620" y="5924"/>
                    <a:pt x="34594" y="5922"/>
                    <a:pt x="34568" y="5922"/>
                  </a:cubicBezTo>
                  <a:cubicBezTo>
                    <a:pt x="34543" y="5922"/>
                    <a:pt x="34518" y="5924"/>
                    <a:pt x="34493" y="5927"/>
                  </a:cubicBezTo>
                  <a:cubicBezTo>
                    <a:pt x="34375" y="5941"/>
                    <a:pt x="34254" y="5938"/>
                    <a:pt x="34136" y="5941"/>
                  </a:cubicBezTo>
                  <a:cubicBezTo>
                    <a:pt x="34126" y="5941"/>
                    <a:pt x="34114" y="5942"/>
                    <a:pt x="34103" y="5942"/>
                  </a:cubicBezTo>
                  <a:cubicBezTo>
                    <a:pt x="34080" y="5942"/>
                    <a:pt x="34056" y="5940"/>
                    <a:pt x="34035" y="5931"/>
                  </a:cubicBezTo>
                  <a:cubicBezTo>
                    <a:pt x="34063" y="5906"/>
                    <a:pt x="34112" y="5911"/>
                    <a:pt x="34139" y="5890"/>
                  </a:cubicBezTo>
                  <a:cubicBezTo>
                    <a:pt x="34101" y="5876"/>
                    <a:pt x="34063" y="5872"/>
                    <a:pt x="34029" y="5872"/>
                  </a:cubicBezTo>
                  <a:cubicBezTo>
                    <a:pt x="33975" y="5872"/>
                    <a:pt x="33922" y="5878"/>
                    <a:pt x="33870" y="5878"/>
                  </a:cubicBezTo>
                  <a:cubicBezTo>
                    <a:pt x="33844" y="5878"/>
                    <a:pt x="33818" y="5877"/>
                    <a:pt x="33792" y="5872"/>
                  </a:cubicBezTo>
                  <a:cubicBezTo>
                    <a:pt x="33747" y="5858"/>
                    <a:pt x="33699" y="5862"/>
                    <a:pt x="33654" y="5855"/>
                  </a:cubicBezTo>
                  <a:cubicBezTo>
                    <a:pt x="33646" y="5848"/>
                    <a:pt x="33636" y="5846"/>
                    <a:pt x="33626" y="5846"/>
                  </a:cubicBezTo>
                  <a:cubicBezTo>
                    <a:pt x="33616" y="5846"/>
                    <a:pt x="33604" y="5848"/>
                    <a:pt x="33592" y="5848"/>
                  </a:cubicBezTo>
                  <a:cubicBezTo>
                    <a:pt x="33571" y="5848"/>
                    <a:pt x="33567" y="5841"/>
                    <a:pt x="33574" y="5831"/>
                  </a:cubicBezTo>
                  <a:cubicBezTo>
                    <a:pt x="33598" y="5831"/>
                    <a:pt x="33626" y="5831"/>
                    <a:pt x="33651" y="5834"/>
                  </a:cubicBezTo>
                  <a:cubicBezTo>
                    <a:pt x="33659" y="5836"/>
                    <a:pt x="33665" y="5837"/>
                    <a:pt x="33671" y="5837"/>
                  </a:cubicBezTo>
                  <a:cubicBezTo>
                    <a:pt x="33693" y="5837"/>
                    <a:pt x="33701" y="5824"/>
                    <a:pt x="33709" y="5813"/>
                  </a:cubicBezTo>
                  <a:cubicBezTo>
                    <a:pt x="33711" y="5813"/>
                    <a:pt x="33713" y="5813"/>
                    <a:pt x="33714" y="5813"/>
                  </a:cubicBezTo>
                  <a:cubicBezTo>
                    <a:pt x="33742" y="5813"/>
                    <a:pt x="33757" y="5791"/>
                    <a:pt x="33780" y="5791"/>
                  </a:cubicBezTo>
                  <a:cubicBezTo>
                    <a:pt x="33783" y="5791"/>
                    <a:pt x="33786" y="5792"/>
                    <a:pt x="33789" y="5792"/>
                  </a:cubicBezTo>
                  <a:cubicBezTo>
                    <a:pt x="33799" y="5795"/>
                    <a:pt x="33808" y="5796"/>
                    <a:pt x="33815" y="5796"/>
                  </a:cubicBezTo>
                  <a:cubicBezTo>
                    <a:pt x="33840" y="5796"/>
                    <a:pt x="33856" y="5785"/>
                    <a:pt x="33872" y="5772"/>
                  </a:cubicBezTo>
                  <a:cubicBezTo>
                    <a:pt x="33876" y="5775"/>
                    <a:pt x="33883" y="5778"/>
                    <a:pt x="33886" y="5778"/>
                  </a:cubicBezTo>
                  <a:cubicBezTo>
                    <a:pt x="33943" y="5775"/>
                    <a:pt x="33998" y="5760"/>
                    <a:pt x="34054" y="5760"/>
                  </a:cubicBezTo>
                  <a:cubicBezTo>
                    <a:pt x="34060" y="5760"/>
                    <a:pt x="34065" y="5760"/>
                    <a:pt x="34070" y="5761"/>
                  </a:cubicBezTo>
                  <a:cubicBezTo>
                    <a:pt x="34095" y="5761"/>
                    <a:pt x="34077" y="5747"/>
                    <a:pt x="34074" y="5737"/>
                  </a:cubicBezTo>
                  <a:lnTo>
                    <a:pt x="34074" y="5737"/>
                  </a:lnTo>
                  <a:cubicBezTo>
                    <a:pt x="34120" y="5738"/>
                    <a:pt x="34167" y="5741"/>
                    <a:pt x="34213" y="5741"/>
                  </a:cubicBezTo>
                  <a:cubicBezTo>
                    <a:pt x="34285" y="5741"/>
                    <a:pt x="34355" y="5733"/>
                    <a:pt x="34413" y="5695"/>
                  </a:cubicBezTo>
                  <a:cubicBezTo>
                    <a:pt x="34479" y="5688"/>
                    <a:pt x="34546" y="5685"/>
                    <a:pt x="34597" y="5653"/>
                  </a:cubicBezTo>
                  <a:cubicBezTo>
                    <a:pt x="34615" y="5643"/>
                    <a:pt x="34636" y="5643"/>
                    <a:pt x="34653" y="5643"/>
                  </a:cubicBezTo>
                  <a:cubicBezTo>
                    <a:pt x="34657" y="5647"/>
                    <a:pt x="34660" y="5647"/>
                    <a:pt x="34663" y="5647"/>
                  </a:cubicBezTo>
                  <a:cubicBezTo>
                    <a:pt x="34681" y="5647"/>
                    <a:pt x="34698" y="5647"/>
                    <a:pt x="34712" y="5643"/>
                  </a:cubicBezTo>
                  <a:cubicBezTo>
                    <a:pt x="34796" y="5636"/>
                    <a:pt x="34930" y="5605"/>
                    <a:pt x="34951" y="5588"/>
                  </a:cubicBezTo>
                  <a:cubicBezTo>
                    <a:pt x="34955" y="5584"/>
                    <a:pt x="34955" y="5581"/>
                    <a:pt x="34955" y="5573"/>
                  </a:cubicBezTo>
                  <a:cubicBezTo>
                    <a:pt x="34963" y="5568"/>
                    <a:pt x="34974" y="5568"/>
                    <a:pt x="34985" y="5568"/>
                  </a:cubicBezTo>
                  <a:cubicBezTo>
                    <a:pt x="34990" y="5568"/>
                    <a:pt x="34996" y="5568"/>
                    <a:pt x="35001" y="5568"/>
                  </a:cubicBezTo>
                  <a:cubicBezTo>
                    <a:pt x="35006" y="5568"/>
                    <a:pt x="35012" y="5568"/>
                    <a:pt x="35017" y="5567"/>
                  </a:cubicBezTo>
                  <a:cubicBezTo>
                    <a:pt x="35115" y="5557"/>
                    <a:pt x="35204" y="5539"/>
                    <a:pt x="35288" y="5511"/>
                  </a:cubicBezTo>
                  <a:cubicBezTo>
                    <a:pt x="35299" y="5504"/>
                    <a:pt x="35316" y="5504"/>
                    <a:pt x="35305" y="5487"/>
                  </a:cubicBezTo>
                  <a:cubicBezTo>
                    <a:pt x="35289" y="5486"/>
                    <a:pt x="35274" y="5486"/>
                    <a:pt x="35258" y="5486"/>
                  </a:cubicBezTo>
                  <a:cubicBezTo>
                    <a:pt x="35175" y="5486"/>
                    <a:pt x="35090" y="5493"/>
                    <a:pt x="35017" y="5511"/>
                  </a:cubicBezTo>
                  <a:cubicBezTo>
                    <a:pt x="34781" y="5567"/>
                    <a:pt x="34528" y="5584"/>
                    <a:pt x="34289" y="5629"/>
                  </a:cubicBezTo>
                  <a:cubicBezTo>
                    <a:pt x="34188" y="5650"/>
                    <a:pt x="34080" y="5661"/>
                    <a:pt x="33976" y="5667"/>
                  </a:cubicBezTo>
                  <a:cubicBezTo>
                    <a:pt x="33853" y="5677"/>
                    <a:pt x="33741" y="5707"/>
                    <a:pt x="33616" y="5707"/>
                  </a:cubicBezTo>
                  <a:cubicBezTo>
                    <a:pt x="33605" y="5707"/>
                    <a:pt x="33593" y="5706"/>
                    <a:pt x="33581" y="5706"/>
                  </a:cubicBezTo>
                  <a:cubicBezTo>
                    <a:pt x="33498" y="5706"/>
                    <a:pt x="33414" y="5730"/>
                    <a:pt x="33328" y="5744"/>
                  </a:cubicBezTo>
                  <a:cubicBezTo>
                    <a:pt x="33248" y="5757"/>
                    <a:pt x="33164" y="5757"/>
                    <a:pt x="33085" y="5768"/>
                  </a:cubicBezTo>
                  <a:cubicBezTo>
                    <a:pt x="33017" y="5776"/>
                    <a:pt x="32946" y="5786"/>
                    <a:pt x="32876" y="5786"/>
                  </a:cubicBezTo>
                  <a:cubicBezTo>
                    <a:pt x="32825" y="5786"/>
                    <a:pt x="32774" y="5781"/>
                    <a:pt x="32724" y="5765"/>
                  </a:cubicBezTo>
                  <a:cubicBezTo>
                    <a:pt x="32654" y="5737"/>
                    <a:pt x="32581" y="5726"/>
                    <a:pt x="32501" y="5726"/>
                  </a:cubicBezTo>
                  <a:cubicBezTo>
                    <a:pt x="32490" y="5726"/>
                    <a:pt x="32479" y="5726"/>
                    <a:pt x="32468" y="5727"/>
                  </a:cubicBezTo>
                  <a:cubicBezTo>
                    <a:pt x="32447" y="5716"/>
                    <a:pt x="32415" y="5716"/>
                    <a:pt x="32388" y="5709"/>
                  </a:cubicBezTo>
                  <a:cubicBezTo>
                    <a:pt x="32364" y="5706"/>
                    <a:pt x="32340" y="5704"/>
                    <a:pt x="32316" y="5704"/>
                  </a:cubicBezTo>
                  <a:cubicBezTo>
                    <a:pt x="32228" y="5704"/>
                    <a:pt x="32142" y="5724"/>
                    <a:pt x="32053" y="5724"/>
                  </a:cubicBezTo>
                  <a:cubicBezTo>
                    <a:pt x="32048" y="5724"/>
                    <a:pt x="32042" y="5723"/>
                    <a:pt x="32037" y="5723"/>
                  </a:cubicBezTo>
                  <a:cubicBezTo>
                    <a:pt x="32014" y="5722"/>
                    <a:pt x="31991" y="5721"/>
                    <a:pt x="31969" y="5721"/>
                  </a:cubicBezTo>
                  <a:cubicBezTo>
                    <a:pt x="31889" y="5721"/>
                    <a:pt x="31810" y="5730"/>
                    <a:pt x="31731" y="5744"/>
                  </a:cubicBezTo>
                  <a:lnTo>
                    <a:pt x="31707" y="5744"/>
                  </a:lnTo>
                  <a:cubicBezTo>
                    <a:pt x="31683" y="5744"/>
                    <a:pt x="31659" y="5737"/>
                    <a:pt x="31635" y="5737"/>
                  </a:cubicBezTo>
                  <a:cubicBezTo>
                    <a:pt x="31552" y="5747"/>
                    <a:pt x="31465" y="5757"/>
                    <a:pt x="31382" y="5768"/>
                  </a:cubicBezTo>
                  <a:cubicBezTo>
                    <a:pt x="31371" y="5768"/>
                    <a:pt x="31360" y="5769"/>
                    <a:pt x="31350" y="5769"/>
                  </a:cubicBezTo>
                  <a:cubicBezTo>
                    <a:pt x="31246" y="5769"/>
                    <a:pt x="31144" y="5758"/>
                    <a:pt x="31042" y="5758"/>
                  </a:cubicBezTo>
                  <a:cubicBezTo>
                    <a:pt x="31014" y="5758"/>
                    <a:pt x="30986" y="5759"/>
                    <a:pt x="30958" y="5761"/>
                  </a:cubicBezTo>
                  <a:cubicBezTo>
                    <a:pt x="30986" y="5751"/>
                    <a:pt x="31014" y="5761"/>
                    <a:pt x="31049" y="5744"/>
                  </a:cubicBezTo>
                  <a:lnTo>
                    <a:pt x="31049" y="5744"/>
                  </a:lnTo>
                  <a:cubicBezTo>
                    <a:pt x="31025" y="5746"/>
                    <a:pt x="31001" y="5747"/>
                    <a:pt x="30979" y="5747"/>
                  </a:cubicBezTo>
                  <a:cubicBezTo>
                    <a:pt x="30916" y="5747"/>
                    <a:pt x="30858" y="5740"/>
                    <a:pt x="30802" y="5730"/>
                  </a:cubicBezTo>
                  <a:cubicBezTo>
                    <a:pt x="30743" y="5716"/>
                    <a:pt x="30687" y="5709"/>
                    <a:pt x="30625" y="5709"/>
                  </a:cubicBezTo>
                  <a:lnTo>
                    <a:pt x="30625" y="5702"/>
                  </a:lnTo>
                  <a:cubicBezTo>
                    <a:pt x="30625" y="5695"/>
                    <a:pt x="30594" y="5685"/>
                    <a:pt x="30612" y="5682"/>
                  </a:cubicBezTo>
                  <a:cubicBezTo>
                    <a:pt x="30631" y="5674"/>
                    <a:pt x="30653" y="5661"/>
                    <a:pt x="30678" y="5661"/>
                  </a:cubicBezTo>
                  <a:cubicBezTo>
                    <a:pt x="30688" y="5661"/>
                    <a:pt x="30698" y="5663"/>
                    <a:pt x="30708" y="5667"/>
                  </a:cubicBezTo>
                  <a:cubicBezTo>
                    <a:pt x="30717" y="5669"/>
                    <a:pt x="30726" y="5669"/>
                    <a:pt x="30734" y="5669"/>
                  </a:cubicBezTo>
                  <a:cubicBezTo>
                    <a:pt x="30754" y="5669"/>
                    <a:pt x="30773" y="5666"/>
                    <a:pt x="30785" y="5653"/>
                  </a:cubicBezTo>
                  <a:cubicBezTo>
                    <a:pt x="30791" y="5643"/>
                    <a:pt x="30778" y="5636"/>
                    <a:pt x="30767" y="5633"/>
                  </a:cubicBezTo>
                  <a:cubicBezTo>
                    <a:pt x="30757" y="5629"/>
                    <a:pt x="30748" y="5627"/>
                    <a:pt x="30739" y="5627"/>
                  </a:cubicBezTo>
                  <a:cubicBezTo>
                    <a:pt x="30725" y="5627"/>
                    <a:pt x="30714" y="5632"/>
                    <a:pt x="30705" y="5643"/>
                  </a:cubicBezTo>
                  <a:cubicBezTo>
                    <a:pt x="30700" y="5646"/>
                    <a:pt x="30693" y="5648"/>
                    <a:pt x="30686" y="5648"/>
                  </a:cubicBezTo>
                  <a:cubicBezTo>
                    <a:pt x="30683" y="5648"/>
                    <a:pt x="30680" y="5648"/>
                    <a:pt x="30677" y="5647"/>
                  </a:cubicBezTo>
                  <a:cubicBezTo>
                    <a:pt x="30667" y="5640"/>
                    <a:pt x="30677" y="5633"/>
                    <a:pt x="30681" y="5626"/>
                  </a:cubicBezTo>
                  <a:cubicBezTo>
                    <a:pt x="30684" y="5620"/>
                    <a:pt x="30681" y="5605"/>
                    <a:pt x="30694" y="5605"/>
                  </a:cubicBezTo>
                  <a:cubicBezTo>
                    <a:pt x="30695" y="5605"/>
                    <a:pt x="30697" y="5605"/>
                    <a:pt x="30698" y="5605"/>
                  </a:cubicBezTo>
                  <a:cubicBezTo>
                    <a:pt x="30714" y="5607"/>
                    <a:pt x="30730" y="5608"/>
                    <a:pt x="30746" y="5608"/>
                  </a:cubicBezTo>
                  <a:cubicBezTo>
                    <a:pt x="30791" y="5608"/>
                    <a:pt x="30833" y="5601"/>
                    <a:pt x="30877" y="5601"/>
                  </a:cubicBezTo>
                  <a:cubicBezTo>
                    <a:pt x="30883" y="5601"/>
                    <a:pt x="30889" y="5601"/>
                    <a:pt x="30895" y="5602"/>
                  </a:cubicBezTo>
                  <a:cubicBezTo>
                    <a:pt x="30924" y="5598"/>
                    <a:pt x="30948" y="5598"/>
                    <a:pt x="30975" y="5598"/>
                  </a:cubicBezTo>
                  <a:cubicBezTo>
                    <a:pt x="30996" y="5567"/>
                    <a:pt x="30958" y="5543"/>
                    <a:pt x="30951" y="5515"/>
                  </a:cubicBezTo>
                  <a:cubicBezTo>
                    <a:pt x="30969" y="5515"/>
                    <a:pt x="30986" y="5511"/>
                    <a:pt x="31003" y="5504"/>
                  </a:cubicBezTo>
                  <a:cubicBezTo>
                    <a:pt x="31015" y="5498"/>
                    <a:pt x="31030" y="5492"/>
                    <a:pt x="31044" y="5492"/>
                  </a:cubicBezTo>
                  <a:cubicBezTo>
                    <a:pt x="31054" y="5492"/>
                    <a:pt x="31064" y="5496"/>
                    <a:pt x="31073" y="5504"/>
                  </a:cubicBezTo>
                  <a:cubicBezTo>
                    <a:pt x="31090" y="5528"/>
                    <a:pt x="31149" y="5549"/>
                    <a:pt x="31076" y="5573"/>
                  </a:cubicBezTo>
                  <a:cubicBezTo>
                    <a:pt x="31062" y="5578"/>
                    <a:pt x="31073" y="5591"/>
                    <a:pt x="31073" y="5602"/>
                  </a:cubicBezTo>
                  <a:cubicBezTo>
                    <a:pt x="31121" y="5605"/>
                    <a:pt x="31076" y="5633"/>
                    <a:pt x="31100" y="5643"/>
                  </a:cubicBezTo>
                  <a:lnTo>
                    <a:pt x="31100" y="5653"/>
                  </a:lnTo>
                  <a:lnTo>
                    <a:pt x="31097" y="5650"/>
                  </a:lnTo>
                  <a:cubicBezTo>
                    <a:pt x="31083" y="5647"/>
                    <a:pt x="31065" y="5643"/>
                    <a:pt x="31045" y="5640"/>
                  </a:cubicBezTo>
                  <a:lnTo>
                    <a:pt x="31045" y="5640"/>
                  </a:lnTo>
                  <a:cubicBezTo>
                    <a:pt x="31045" y="5661"/>
                    <a:pt x="31045" y="5677"/>
                    <a:pt x="31086" y="5677"/>
                  </a:cubicBezTo>
                  <a:cubicBezTo>
                    <a:pt x="31100" y="5677"/>
                    <a:pt x="31114" y="5684"/>
                    <a:pt x="31128" y="5684"/>
                  </a:cubicBezTo>
                  <a:cubicBezTo>
                    <a:pt x="31135" y="5684"/>
                    <a:pt x="31142" y="5682"/>
                    <a:pt x="31149" y="5677"/>
                  </a:cubicBezTo>
                  <a:cubicBezTo>
                    <a:pt x="31174" y="5683"/>
                    <a:pt x="31198" y="5687"/>
                    <a:pt x="31221" y="5687"/>
                  </a:cubicBezTo>
                  <a:cubicBezTo>
                    <a:pt x="31246" y="5687"/>
                    <a:pt x="31271" y="5682"/>
                    <a:pt x="31294" y="5667"/>
                  </a:cubicBezTo>
                  <a:cubicBezTo>
                    <a:pt x="31302" y="5664"/>
                    <a:pt x="31310" y="5661"/>
                    <a:pt x="31319" y="5661"/>
                  </a:cubicBezTo>
                  <a:cubicBezTo>
                    <a:pt x="31325" y="5661"/>
                    <a:pt x="31332" y="5663"/>
                    <a:pt x="31340" y="5667"/>
                  </a:cubicBezTo>
                  <a:cubicBezTo>
                    <a:pt x="31366" y="5683"/>
                    <a:pt x="31396" y="5687"/>
                    <a:pt x="31426" y="5687"/>
                  </a:cubicBezTo>
                  <a:cubicBezTo>
                    <a:pt x="31448" y="5687"/>
                    <a:pt x="31470" y="5685"/>
                    <a:pt x="31492" y="5685"/>
                  </a:cubicBezTo>
                  <a:cubicBezTo>
                    <a:pt x="31513" y="5685"/>
                    <a:pt x="31534" y="5677"/>
                    <a:pt x="31531" y="5664"/>
                  </a:cubicBezTo>
                  <a:cubicBezTo>
                    <a:pt x="31529" y="5656"/>
                    <a:pt x="31524" y="5654"/>
                    <a:pt x="31517" y="5654"/>
                  </a:cubicBezTo>
                  <a:cubicBezTo>
                    <a:pt x="31509" y="5654"/>
                    <a:pt x="31498" y="5657"/>
                    <a:pt x="31489" y="5657"/>
                  </a:cubicBezTo>
                  <a:cubicBezTo>
                    <a:pt x="31440" y="5650"/>
                    <a:pt x="31385" y="5647"/>
                    <a:pt x="31382" y="5602"/>
                  </a:cubicBezTo>
                  <a:cubicBezTo>
                    <a:pt x="31382" y="5584"/>
                    <a:pt x="31370" y="5572"/>
                    <a:pt x="31346" y="5572"/>
                  </a:cubicBezTo>
                  <a:cubicBezTo>
                    <a:pt x="31341" y="5572"/>
                    <a:pt x="31335" y="5572"/>
                    <a:pt x="31329" y="5573"/>
                  </a:cubicBezTo>
                  <a:cubicBezTo>
                    <a:pt x="31321" y="5576"/>
                    <a:pt x="31313" y="5577"/>
                    <a:pt x="31306" y="5577"/>
                  </a:cubicBezTo>
                  <a:cubicBezTo>
                    <a:pt x="31285" y="5577"/>
                    <a:pt x="31266" y="5569"/>
                    <a:pt x="31246" y="5567"/>
                  </a:cubicBezTo>
                  <a:cubicBezTo>
                    <a:pt x="31198" y="5560"/>
                    <a:pt x="31190" y="5539"/>
                    <a:pt x="31225" y="5518"/>
                  </a:cubicBezTo>
                  <a:cubicBezTo>
                    <a:pt x="31239" y="5511"/>
                    <a:pt x="31264" y="5504"/>
                    <a:pt x="31257" y="5490"/>
                  </a:cubicBezTo>
                  <a:cubicBezTo>
                    <a:pt x="31243" y="5463"/>
                    <a:pt x="31270" y="5445"/>
                    <a:pt x="31305" y="5445"/>
                  </a:cubicBezTo>
                  <a:cubicBezTo>
                    <a:pt x="31351" y="5445"/>
                    <a:pt x="31396" y="5423"/>
                    <a:pt x="31442" y="5423"/>
                  </a:cubicBezTo>
                  <a:cubicBezTo>
                    <a:pt x="31462" y="5423"/>
                    <a:pt x="31482" y="5427"/>
                    <a:pt x="31502" y="5439"/>
                  </a:cubicBezTo>
                  <a:cubicBezTo>
                    <a:pt x="31492" y="5453"/>
                    <a:pt x="31444" y="5439"/>
                    <a:pt x="31454" y="5463"/>
                  </a:cubicBezTo>
                  <a:cubicBezTo>
                    <a:pt x="31457" y="5472"/>
                    <a:pt x="31466" y="5474"/>
                    <a:pt x="31477" y="5474"/>
                  </a:cubicBezTo>
                  <a:cubicBezTo>
                    <a:pt x="31486" y="5474"/>
                    <a:pt x="31497" y="5473"/>
                    <a:pt x="31507" y="5473"/>
                  </a:cubicBezTo>
                  <a:cubicBezTo>
                    <a:pt x="31510" y="5473"/>
                    <a:pt x="31514" y="5473"/>
                    <a:pt x="31517" y="5473"/>
                  </a:cubicBezTo>
                  <a:cubicBezTo>
                    <a:pt x="31527" y="5483"/>
                    <a:pt x="31513" y="5494"/>
                    <a:pt x="31517" y="5501"/>
                  </a:cubicBezTo>
                  <a:cubicBezTo>
                    <a:pt x="31520" y="5511"/>
                    <a:pt x="31530" y="5516"/>
                    <a:pt x="31540" y="5516"/>
                  </a:cubicBezTo>
                  <a:cubicBezTo>
                    <a:pt x="31547" y="5516"/>
                    <a:pt x="31554" y="5514"/>
                    <a:pt x="31558" y="5508"/>
                  </a:cubicBezTo>
                  <a:cubicBezTo>
                    <a:pt x="31569" y="5498"/>
                    <a:pt x="31590" y="5480"/>
                    <a:pt x="31572" y="5463"/>
                  </a:cubicBezTo>
                  <a:cubicBezTo>
                    <a:pt x="31555" y="5456"/>
                    <a:pt x="31537" y="5449"/>
                    <a:pt x="31520" y="5439"/>
                  </a:cubicBezTo>
                  <a:cubicBezTo>
                    <a:pt x="31544" y="5421"/>
                    <a:pt x="31544" y="5421"/>
                    <a:pt x="31475" y="5394"/>
                  </a:cubicBezTo>
                  <a:cubicBezTo>
                    <a:pt x="31489" y="5379"/>
                    <a:pt x="31517" y="5373"/>
                    <a:pt x="31502" y="5355"/>
                  </a:cubicBezTo>
                  <a:cubicBezTo>
                    <a:pt x="31510" y="5351"/>
                    <a:pt x="31516" y="5349"/>
                    <a:pt x="31519" y="5349"/>
                  </a:cubicBezTo>
                  <a:cubicBezTo>
                    <a:pt x="31533" y="5349"/>
                    <a:pt x="31527" y="5370"/>
                    <a:pt x="31543" y="5370"/>
                  </a:cubicBezTo>
                  <a:cubicBezTo>
                    <a:pt x="31544" y="5370"/>
                    <a:pt x="31546" y="5370"/>
                    <a:pt x="31548" y="5369"/>
                  </a:cubicBezTo>
                  <a:cubicBezTo>
                    <a:pt x="31553" y="5402"/>
                    <a:pt x="31580" y="5409"/>
                    <a:pt x="31614" y="5409"/>
                  </a:cubicBezTo>
                  <a:cubicBezTo>
                    <a:pt x="31627" y="5409"/>
                    <a:pt x="31641" y="5408"/>
                    <a:pt x="31656" y="5407"/>
                  </a:cubicBezTo>
                  <a:lnTo>
                    <a:pt x="31656" y="5407"/>
                  </a:lnTo>
                  <a:cubicBezTo>
                    <a:pt x="31642" y="5424"/>
                    <a:pt x="31652" y="5435"/>
                    <a:pt x="31680" y="5435"/>
                  </a:cubicBezTo>
                  <a:cubicBezTo>
                    <a:pt x="31721" y="5435"/>
                    <a:pt x="31731" y="5456"/>
                    <a:pt x="31749" y="5473"/>
                  </a:cubicBezTo>
                  <a:cubicBezTo>
                    <a:pt x="31749" y="5480"/>
                    <a:pt x="31711" y="5487"/>
                    <a:pt x="31742" y="5498"/>
                  </a:cubicBezTo>
                  <a:cubicBezTo>
                    <a:pt x="31777" y="5511"/>
                    <a:pt x="31794" y="5532"/>
                    <a:pt x="31811" y="5553"/>
                  </a:cubicBezTo>
                  <a:cubicBezTo>
                    <a:pt x="31818" y="5556"/>
                    <a:pt x="31826" y="5564"/>
                    <a:pt x="31830" y="5564"/>
                  </a:cubicBezTo>
                  <a:cubicBezTo>
                    <a:pt x="31831" y="5564"/>
                    <a:pt x="31832" y="5564"/>
                    <a:pt x="31832" y="5563"/>
                  </a:cubicBezTo>
                  <a:cubicBezTo>
                    <a:pt x="31867" y="5539"/>
                    <a:pt x="31923" y="5546"/>
                    <a:pt x="31954" y="5532"/>
                  </a:cubicBezTo>
                  <a:cubicBezTo>
                    <a:pt x="31972" y="5522"/>
                    <a:pt x="31986" y="5517"/>
                    <a:pt x="32000" y="5517"/>
                  </a:cubicBezTo>
                  <a:cubicBezTo>
                    <a:pt x="32010" y="5517"/>
                    <a:pt x="32021" y="5519"/>
                    <a:pt x="32034" y="5525"/>
                  </a:cubicBezTo>
                  <a:cubicBezTo>
                    <a:pt x="32046" y="5531"/>
                    <a:pt x="32058" y="5540"/>
                    <a:pt x="32074" y="5540"/>
                  </a:cubicBezTo>
                  <a:cubicBezTo>
                    <a:pt x="32077" y="5540"/>
                    <a:pt x="32079" y="5540"/>
                    <a:pt x="32082" y="5539"/>
                  </a:cubicBezTo>
                  <a:cubicBezTo>
                    <a:pt x="32124" y="5546"/>
                    <a:pt x="32179" y="5539"/>
                    <a:pt x="32169" y="5584"/>
                  </a:cubicBezTo>
                  <a:cubicBezTo>
                    <a:pt x="32169" y="5591"/>
                    <a:pt x="32176" y="5594"/>
                    <a:pt x="32186" y="5594"/>
                  </a:cubicBezTo>
                  <a:cubicBezTo>
                    <a:pt x="32189" y="5595"/>
                    <a:pt x="32191" y="5595"/>
                    <a:pt x="32194" y="5595"/>
                  </a:cubicBezTo>
                  <a:cubicBezTo>
                    <a:pt x="32203" y="5595"/>
                    <a:pt x="32207" y="5590"/>
                    <a:pt x="32207" y="5584"/>
                  </a:cubicBezTo>
                  <a:cubicBezTo>
                    <a:pt x="32207" y="5560"/>
                    <a:pt x="32235" y="5567"/>
                    <a:pt x="32252" y="5560"/>
                  </a:cubicBezTo>
                  <a:cubicBezTo>
                    <a:pt x="32282" y="5549"/>
                    <a:pt x="32312" y="5545"/>
                    <a:pt x="32340" y="5545"/>
                  </a:cubicBezTo>
                  <a:cubicBezTo>
                    <a:pt x="32375" y="5545"/>
                    <a:pt x="32409" y="5551"/>
                    <a:pt x="32443" y="5557"/>
                  </a:cubicBezTo>
                  <a:cubicBezTo>
                    <a:pt x="32445" y="5557"/>
                    <a:pt x="32446" y="5558"/>
                    <a:pt x="32447" y="5558"/>
                  </a:cubicBezTo>
                  <a:cubicBezTo>
                    <a:pt x="32452" y="5558"/>
                    <a:pt x="32458" y="5552"/>
                    <a:pt x="32464" y="5549"/>
                  </a:cubicBezTo>
                  <a:cubicBezTo>
                    <a:pt x="32472" y="5547"/>
                    <a:pt x="32479" y="5546"/>
                    <a:pt x="32486" y="5546"/>
                  </a:cubicBezTo>
                  <a:cubicBezTo>
                    <a:pt x="32513" y="5546"/>
                    <a:pt x="32535" y="5561"/>
                    <a:pt x="32563" y="5561"/>
                  </a:cubicBezTo>
                  <a:cubicBezTo>
                    <a:pt x="32567" y="5561"/>
                    <a:pt x="32571" y="5561"/>
                    <a:pt x="32575" y="5560"/>
                  </a:cubicBezTo>
                  <a:cubicBezTo>
                    <a:pt x="32577" y="5560"/>
                    <a:pt x="32579" y="5561"/>
                    <a:pt x="32582" y="5561"/>
                  </a:cubicBezTo>
                  <a:cubicBezTo>
                    <a:pt x="32600" y="5561"/>
                    <a:pt x="32619" y="5549"/>
                    <a:pt x="32644" y="5549"/>
                  </a:cubicBezTo>
                  <a:lnTo>
                    <a:pt x="32644" y="5549"/>
                  </a:lnTo>
                  <a:cubicBezTo>
                    <a:pt x="32634" y="5573"/>
                    <a:pt x="32582" y="5581"/>
                    <a:pt x="32599" y="5608"/>
                  </a:cubicBezTo>
                  <a:lnTo>
                    <a:pt x="32596" y="5612"/>
                  </a:lnTo>
                  <a:lnTo>
                    <a:pt x="32589" y="5612"/>
                  </a:lnTo>
                  <a:cubicBezTo>
                    <a:pt x="32581" y="5612"/>
                    <a:pt x="32569" y="5606"/>
                    <a:pt x="32560" y="5606"/>
                  </a:cubicBezTo>
                  <a:cubicBezTo>
                    <a:pt x="32554" y="5606"/>
                    <a:pt x="32549" y="5609"/>
                    <a:pt x="32547" y="5619"/>
                  </a:cubicBezTo>
                  <a:cubicBezTo>
                    <a:pt x="32543" y="5647"/>
                    <a:pt x="32596" y="5685"/>
                    <a:pt x="32637" y="5685"/>
                  </a:cubicBezTo>
                  <a:cubicBezTo>
                    <a:pt x="32642" y="5686"/>
                    <a:pt x="32646" y="5686"/>
                    <a:pt x="32650" y="5686"/>
                  </a:cubicBezTo>
                  <a:cubicBezTo>
                    <a:pt x="32668" y="5686"/>
                    <a:pt x="32676" y="5679"/>
                    <a:pt x="32676" y="5664"/>
                  </a:cubicBezTo>
                  <a:cubicBezTo>
                    <a:pt x="32672" y="5629"/>
                    <a:pt x="32623" y="5591"/>
                    <a:pt x="32700" y="5563"/>
                  </a:cubicBezTo>
                  <a:cubicBezTo>
                    <a:pt x="32710" y="5560"/>
                    <a:pt x="32682" y="5553"/>
                    <a:pt x="32696" y="5543"/>
                  </a:cubicBezTo>
                  <a:lnTo>
                    <a:pt x="32696" y="5543"/>
                  </a:lnTo>
                  <a:cubicBezTo>
                    <a:pt x="32731" y="5569"/>
                    <a:pt x="32749" y="5580"/>
                    <a:pt x="32777" y="5580"/>
                  </a:cubicBezTo>
                  <a:cubicBezTo>
                    <a:pt x="32798" y="5580"/>
                    <a:pt x="32823" y="5574"/>
                    <a:pt x="32863" y="5563"/>
                  </a:cubicBezTo>
                  <a:cubicBezTo>
                    <a:pt x="32876" y="5560"/>
                    <a:pt x="32888" y="5559"/>
                    <a:pt x="32899" y="5559"/>
                  </a:cubicBezTo>
                  <a:cubicBezTo>
                    <a:pt x="32928" y="5559"/>
                    <a:pt x="32951" y="5570"/>
                    <a:pt x="32964" y="5594"/>
                  </a:cubicBezTo>
                  <a:lnTo>
                    <a:pt x="32863" y="5594"/>
                  </a:lnTo>
                  <a:cubicBezTo>
                    <a:pt x="32887" y="5605"/>
                    <a:pt x="32915" y="5608"/>
                    <a:pt x="32908" y="5626"/>
                  </a:cubicBezTo>
                  <a:cubicBezTo>
                    <a:pt x="32884" y="5677"/>
                    <a:pt x="32964" y="5674"/>
                    <a:pt x="33005" y="5695"/>
                  </a:cubicBezTo>
                  <a:cubicBezTo>
                    <a:pt x="32991" y="5677"/>
                    <a:pt x="33012" y="5661"/>
                    <a:pt x="33005" y="5643"/>
                  </a:cubicBezTo>
                  <a:lnTo>
                    <a:pt x="33005" y="5619"/>
                  </a:lnTo>
                  <a:cubicBezTo>
                    <a:pt x="32995" y="5591"/>
                    <a:pt x="33019" y="5588"/>
                    <a:pt x="33050" y="5588"/>
                  </a:cubicBezTo>
                  <a:cubicBezTo>
                    <a:pt x="33060" y="5602"/>
                    <a:pt x="33022" y="5602"/>
                    <a:pt x="33033" y="5615"/>
                  </a:cubicBezTo>
                  <a:cubicBezTo>
                    <a:pt x="33164" y="5605"/>
                    <a:pt x="33164" y="5605"/>
                    <a:pt x="33168" y="5588"/>
                  </a:cubicBezTo>
                  <a:cubicBezTo>
                    <a:pt x="33163" y="5586"/>
                    <a:pt x="33158" y="5585"/>
                    <a:pt x="33154" y="5585"/>
                  </a:cubicBezTo>
                  <a:cubicBezTo>
                    <a:pt x="33137" y="5585"/>
                    <a:pt x="33123" y="5596"/>
                    <a:pt x="33104" y="5596"/>
                  </a:cubicBezTo>
                  <a:cubicBezTo>
                    <a:pt x="33100" y="5596"/>
                    <a:pt x="33096" y="5595"/>
                    <a:pt x="33092" y="5594"/>
                  </a:cubicBezTo>
                  <a:cubicBezTo>
                    <a:pt x="33109" y="5578"/>
                    <a:pt x="33126" y="5563"/>
                    <a:pt x="33144" y="5543"/>
                  </a:cubicBezTo>
                  <a:cubicBezTo>
                    <a:pt x="33158" y="5562"/>
                    <a:pt x="33191" y="5580"/>
                    <a:pt x="33210" y="5580"/>
                  </a:cubicBezTo>
                  <a:cubicBezTo>
                    <a:pt x="33214" y="5580"/>
                    <a:pt x="33218" y="5579"/>
                    <a:pt x="33220" y="5578"/>
                  </a:cubicBezTo>
                  <a:cubicBezTo>
                    <a:pt x="33255" y="5557"/>
                    <a:pt x="33334" y="5573"/>
                    <a:pt x="33331" y="5525"/>
                  </a:cubicBezTo>
                  <a:cubicBezTo>
                    <a:pt x="33342" y="5501"/>
                    <a:pt x="33293" y="5494"/>
                    <a:pt x="33289" y="5473"/>
                  </a:cubicBezTo>
                  <a:cubicBezTo>
                    <a:pt x="33286" y="5469"/>
                    <a:pt x="33269" y="5466"/>
                    <a:pt x="33276" y="5466"/>
                  </a:cubicBezTo>
                  <a:cubicBezTo>
                    <a:pt x="33310" y="5463"/>
                    <a:pt x="33325" y="5438"/>
                    <a:pt x="33363" y="5438"/>
                  </a:cubicBezTo>
                  <a:cubicBezTo>
                    <a:pt x="33367" y="5438"/>
                    <a:pt x="33371" y="5438"/>
                    <a:pt x="33376" y="5439"/>
                  </a:cubicBezTo>
                  <a:cubicBezTo>
                    <a:pt x="33404" y="5442"/>
                    <a:pt x="33435" y="5450"/>
                    <a:pt x="33465" y="5450"/>
                  </a:cubicBezTo>
                  <a:cubicBezTo>
                    <a:pt x="33488" y="5450"/>
                    <a:pt x="33511" y="5445"/>
                    <a:pt x="33532" y="5432"/>
                  </a:cubicBezTo>
                  <a:cubicBezTo>
                    <a:pt x="33550" y="5428"/>
                    <a:pt x="33563" y="5428"/>
                    <a:pt x="33577" y="5424"/>
                  </a:cubicBezTo>
                  <a:cubicBezTo>
                    <a:pt x="33588" y="5421"/>
                    <a:pt x="33602" y="5418"/>
                    <a:pt x="33595" y="5411"/>
                  </a:cubicBezTo>
                  <a:cubicBezTo>
                    <a:pt x="33593" y="5405"/>
                    <a:pt x="33588" y="5404"/>
                    <a:pt x="33581" y="5404"/>
                  </a:cubicBezTo>
                  <a:cubicBezTo>
                    <a:pt x="33574" y="5404"/>
                    <a:pt x="33567" y="5405"/>
                    <a:pt x="33560" y="5407"/>
                  </a:cubicBezTo>
                  <a:cubicBezTo>
                    <a:pt x="33571" y="5365"/>
                    <a:pt x="33571" y="5365"/>
                    <a:pt x="33532" y="5362"/>
                  </a:cubicBezTo>
                  <a:cubicBezTo>
                    <a:pt x="33522" y="5353"/>
                    <a:pt x="33509" y="5351"/>
                    <a:pt x="33495" y="5351"/>
                  </a:cubicBezTo>
                  <a:cubicBezTo>
                    <a:pt x="33485" y="5351"/>
                    <a:pt x="33475" y="5352"/>
                    <a:pt x="33465" y="5352"/>
                  </a:cubicBezTo>
                  <a:cubicBezTo>
                    <a:pt x="33451" y="5352"/>
                    <a:pt x="33437" y="5350"/>
                    <a:pt x="33425" y="5341"/>
                  </a:cubicBezTo>
                  <a:cubicBezTo>
                    <a:pt x="33411" y="5314"/>
                    <a:pt x="33363" y="5314"/>
                    <a:pt x="33328" y="5299"/>
                  </a:cubicBezTo>
                  <a:cubicBezTo>
                    <a:pt x="33286" y="5282"/>
                    <a:pt x="33283" y="5272"/>
                    <a:pt x="33328" y="5261"/>
                  </a:cubicBezTo>
                  <a:cubicBezTo>
                    <a:pt x="33331" y="5282"/>
                    <a:pt x="33359" y="5289"/>
                    <a:pt x="33383" y="5293"/>
                  </a:cubicBezTo>
                  <a:cubicBezTo>
                    <a:pt x="33387" y="5293"/>
                    <a:pt x="33391" y="5294"/>
                    <a:pt x="33394" y="5294"/>
                  </a:cubicBezTo>
                  <a:cubicBezTo>
                    <a:pt x="33411" y="5294"/>
                    <a:pt x="33427" y="5288"/>
                    <a:pt x="33435" y="5279"/>
                  </a:cubicBezTo>
                  <a:cubicBezTo>
                    <a:pt x="33438" y="5269"/>
                    <a:pt x="33443" y="5251"/>
                    <a:pt x="33435" y="5245"/>
                  </a:cubicBezTo>
                  <a:cubicBezTo>
                    <a:pt x="33429" y="5240"/>
                    <a:pt x="33419" y="5236"/>
                    <a:pt x="33408" y="5236"/>
                  </a:cubicBezTo>
                  <a:cubicBezTo>
                    <a:pt x="33400" y="5236"/>
                    <a:pt x="33391" y="5238"/>
                    <a:pt x="33383" y="5245"/>
                  </a:cubicBezTo>
                  <a:lnTo>
                    <a:pt x="33369" y="5245"/>
                  </a:lnTo>
                  <a:cubicBezTo>
                    <a:pt x="33372" y="5232"/>
                    <a:pt x="33379" y="5219"/>
                    <a:pt x="33400" y="5219"/>
                  </a:cubicBezTo>
                  <a:cubicBezTo>
                    <a:pt x="33402" y="5219"/>
                    <a:pt x="33405" y="5219"/>
                    <a:pt x="33408" y="5220"/>
                  </a:cubicBezTo>
                  <a:cubicBezTo>
                    <a:pt x="33413" y="5222"/>
                    <a:pt x="33419" y="5223"/>
                    <a:pt x="33424" y="5223"/>
                  </a:cubicBezTo>
                  <a:cubicBezTo>
                    <a:pt x="33429" y="5223"/>
                    <a:pt x="33432" y="5222"/>
                    <a:pt x="33428" y="5216"/>
                  </a:cubicBezTo>
                  <a:cubicBezTo>
                    <a:pt x="33401" y="5182"/>
                    <a:pt x="33446" y="5185"/>
                    <a:pt x="33473" y="5175"/>
                  </a:cubicBezTo>
                  <a:cubicBezTo>
                    <a:pt x="33508" y="5161"/>
                    <a:pt x="33550" y="5147"/>
                    <a:pt x="33560" y="5115"/>
                  </a:cubicBezTo>
                  <a:lnTo>
                    <a:pt x="33588" y="5115"/>
                  </a:lnTo>
                  <a:cubicBezTo>
                    <a:pt x="33593" y="5122"/>
                    <a:pt x="33602" y="5123"/>
                    <a:pt x="33611" y="5123"/>
                  </a:cubicBezTo>
                  <a:cubicBezTo>
                    <a:pt x="33617" y="5123"/>
                    <a:pt x="33622" y="5123"/>
                    <a:pt x="33628" y="5123"/>
                  </a:cubicBezTo>
                  <a:cubicBezTo>
                    <a:pt x="33639" y="5123"/>
                    <a:pt x="33650" y="5124"/>
                    <a:pt x="33657" y="5133"/>
                  </a:cubicBezTo>
                  <a:cubicBezTo>
                    <a:pt x="33652" y="5147"/>
                    <a:pt x="33659" y="5160"/>
                    <a:pt x="33678" y="5160"/>
                  </a:cubicBezTo>
                  <a:cubicBezTo>
                    <a:pt x="33683" y="5160"/>
                    <a:pt x="33689" y="5159"/>
                    <a:pt x="33696" y="5157"/>
                  </a:cubicBezTo>
                  <a:cubicBezTo>
                    <a:pt x="33716" y="5147"/>
                    <a:pt x="33747" y="5147"/>
                    <a:pt x="33761" y="5133"/>
                  </a:cubicBezTo>
                  <a:cubicBezTo>
                    <a:pt x="33768" y="5123"/>
                    <a:pt x="33771" y="5112"/>
                    <a:pt x="33761" y="5102"/>
                  </a:cubicBezTo>
                  <a:cubicBezTo>
                    <a:pt x="33759" y="5093"/>
                    <a:pt x="33758" y="5084"/>
                    <a:pt x="33774" y="5084"/>
                  </a:cubicBezTo>
                  <a:cubicBezTo>
                    <a:pt x="33776" y="5084"/>
                    <a:pt x="33779" y="5084"/>
                    <a:pt x="33782" y="5085"/>
                  </a:cubicBezTo>
                  <a:cubicBezTo>
                    <a:pt x="33803" y="5085"/>
                    <a:pt x="33824" y="5081"/>
                    <a:pt x="33845" y="5081"/>
                  </a:cubicBezTo>
                  <a:cubicBezTo>
                    <a:pt x="33851" y="5085"/>
                    <a:pt x="33862" y="5085"/>
                    <a:pt x="33869" y="5088"/>
                  </a:cubicBezTo>
                  <a:cubicBezTo>
                    <a:pt x="33907" y="5088"/>
                    <a:pt x="33943" y="5112"/>
                    <a:pt x="33979" y="5112"/>
                  </a:cubicBezTo>
                  <a:cubicBezTo>
                    <a:pt x="33989" y="5112"/>
                    <a:pt x="33998" y="5110"/>
                    <a:pt x="34008" y="5105"/>
                  </a:cubicBezTo>
                  <a:cubicBezTo>
                    <a:pt x="34050" y="5085"/>
                    <a:pt x="34098" y="5070"/>
                    <a:pt x="34139" y="5064"/>
                  </a:cubicBezTo>
                  <a:cubicBezTo>
                    <a:pt x="34170" y="5058"/>
                    <a:pt x="34155" y="5030"/>
                    <a:pt x="34179" y="5030"/>
                  </a:cubicBezTo>
                  <a:cubicBezTo>
                    <a:pt x="34183" y="5030"/>
                    <a:pt x="34187" y="5031"/>
                    <a:pt x="34192" y="5032"/>
                  </a:cubicBezTo>
                  <a:cubicBezTo>
                    <a:pt x="34216" y="5053"/>
                    <a:pt x="34164" y="5060"/>
                    <a:pt x="34171" y="5078"/>
                  </a:cubicBezTo>
                  <a:cubicBezTo>
                    <a:pt x="34129" y="5102"/>
                    <a:pt x="34184" y="5099"/>
                    <a:pt x="34195" y="5105"/>
                  </a:cubicBezTo>
                  <a:cubicBezTo>
                    <a:pt x="34207" y="5107"/>
                    <a:pt x="34219" y="5107"/>
                    <a:pt x="34231" y="5107"/>
                  </a:cubicBezTo>
                  <a:cubicBezTo>
                    <a:pt x="34244" y="5107"/>
                    <a:pt x="34256" y="5107"/>
                    <a:pt x="34268" y="5109"/>
                  </a:cubicBezTo>
                  <a:cubicBezTo>
                    <a:pt x="34276" y="5110"/>
                    <a:pt x="34283" y="5111"/>
                    <a:pt x="34291" y="5111"/>
                  </a:cubicBezTo>
                  <a:cubicBezTo>
                    <a:pt x="34324" y="5111"/>
                    <a:pt x="34354" y="5101"/>
                    <a:pt x="34383" y="5095"/>
                  </a:cubicBezTo>
                  <a:cubicBezTo>
                    <a:pt x="34442" y="5081"/>
                    <a:pt x="34400" y="5053"/>
                    <a:pt x="34400" y="5032"/>
                  </a:cubicBezTo>
                  <a:cubicBezTo>
                    <a:pt x="34400" y="5029"/>
                    <a:pt x="34396" y="5022"/>
                    <a:pt x="34410" y="5019"/>
                  </a:cubicBezTo>
                  <a:cubicBezTo>
                    <a:pt x="34428" y="5032"/>
                    <a:pt x="34428" y="5057"/>
                    <a:pt x="34469" y="5057"/>
                  </a:cubicBezTo>
                  <a:cubicBezTo>
                    <a:pt x="34480" y="5059"/>
                    <a:pt x="34491" y="5064"/>
                    <a:pt x="34502" y="5064"/>
                  </a:cubicBezTo>
                  <a:cubicBezTo>
                    <a:pt x="34508" y="5064"/>
                    <a:pt x="34515" y="5062"/>
                    <a:pt x="34521" y="5057"/>
                  </a:cubicBezTo>
                  <a:cubicBezTo>
                    <a:pt x="34552" y="5060"/>
                    <a:pt x="34583" y="5064"/>
                    <a:pt x="34615" y="5067"/>
                  </a:cubicBezTo>
                  <a:cubicBezTo>
                    <a:pt x="34618" y="5085"/>
                    <a:pt x="34601" y="5109"/>
                    <a:pt x="34653" y="5109"/>
                  </a:cubicBezTo>
                  <a:cubicBezTo>
                    <a:pt x="34660" y="5115"/>
                    <a:pt x="34671" y="5115"/>
                    <a:pt x="34684" y="5115"/>
                  </a:cubicBezTo>
                  <a:cubicBezTo>
                    <a:pt x="34702" y="5126"/>
                    <a:pt x="34718" y="5130"/>
                    <a:pt x="34731" y="5130"/>
                  </a:cubicBezTo>
                  <a:cubicBezTo>
                    <a:pt x="34758" y="5130"/>
                    <a:pt x="34775" y="5112"/>
                    <a:pt x="34791" y="5091"/>
                  </a:cubicBezTo>
                  <a:cubicBezTo>
                    <a:pt x="34809" y="5088"/>
                    <a:pt x="34826" y="5085"/>
                    <a:pt x="34844" y="5081"/>
                  </a:cubicBezTo>
                  <a:cubicBezTo>
                    <a:pt x="34958" y="5078"/>
                    <a:pt x="35041" y="5046"/>
                    <a:pt x="35062" y="5001"/>
                  </a:cubicBezTo>
                  <a:cubicBezTo>
                    <a:pt x="35100" y="5008"/>
                    <a:pt x="35132" y="5026"/>
                    <a:pt x="35156" y="5046"/>
                  </a:cubicBezTo>
                  <a:cubicBezTo>
                    <a:pt x="35177" y="5032"/>
                    <a:pt x="35166" y="5022"/>
                    <a:pt x="35159" y="5008"/>
                  </a:cubicBezTo>
                  <a:cubicBezTo>
                    <a:pt x="35149" y="4995"/>
                    <a:pt x="35159" y="4991"/>
                    <a:pt x="35187" y="4991"/>
                  </a:cubicBezTo>
                  <a:cubicBezTo>
                    <a:pt x="35194" y="4991"/>
                    <a:pt x="35200" y="4991"/>
                    <a:pt x="35207" y="4991"/>
                  </a:cubicBezTo>
                  <a:cubicBezTo>
                    <a:pt x="35247" y="4991"/>
                    <a:pt x="35287" y="4988"/>
                    <a:pt x="35281" y="4946"/>
                  </a:cubicBezTo>
                  <a:cubicBezTo>
                    <a:pt x="35278" y="4925"/>
                    <a:pt x="35312" y="4936"/>
                    <a:pt x="35323" y="4921"/>
                  </a:cubicBezTo>
                  <a:cubicBezTo>
                    <a:pt x="35306" y="4912"/>
                    <a:pt x="35291" y="4898"/>
                    <a:pt x="35270" y="4898"/>
                  </a:cubicBezTo>
                  <a:cubicBezTo>
                    <a:pt x="35261" y="4898"/>
                    <a:pt x="35251" y="4901"/>
                    <a:pt x="35239" y="4907"/>
                  </a:cubicBezTo>
                  <a:cubicBezTo>
                    <a:pt x="35232" y="4910"/>
                    <a:pt x="35225" y="4912"/>
                    <a:pt x="35218" y="4912"/>
                  </a:cubicBezTo>
                  <a:cubicBezTo>
                    <a:pt x="35209" y="4912"/>
                    <a:pt x="35202" y="4909"/>
                    <a:pt x="35198" y="4901"/>
                  </a:cubicBezTo>
                  <a:cubicBezTo>
                    <a:pt x="35193" y="4894"/>
                    <a:pt x="35187" y="4890"/>
                    <a:pt x="35182" y="4890"/>
                  </a:cubicBezTo>
                  <a:cubicBezTo>
                    <a:pt x="35179" y="4890"/>
                    <a:pt x="35176" y="4891"/>
                    <a:pt x="35174" y="4894"/>
                  </a:cubicBezTo>
                  <a:cubicBezTo>
                    <a:pt x="35163" y="4910"/>
                    <a:pt x="35145" y="4915"/>
                    <a:pt x="35127" y="4915"/>
                  </a:cubicBezTo>
                  <a:cubicBezTo>
                    <a:pt x="35115" y="4915"/>
                    <a:pt x="35103" y="4913"/>
                    <a:pt x="35094" y="4911"/>
                  </a:cubicBezTo>
                  <a:cubicBezTo>
                    <a:pt x="35007" y="4894"/>
                    <a:pt x="34921" y="4883"/>
                    <a:pt x="34830" y="4873"/>
                  </a:cubicBezTo>
                  <a:cubicBezTo>
                    <a:pt x="34820" y="4873"/>
                    <a:pt x="34799" y="4873"/>
                    <a:pt x="34799" y="4859"/>
                  </a:cubicBezTo>
                  <a:cubicBezTo>
                    <a:pt x="34795" y="4838"/>
                    <a:pt x="34793" y="4828"/>
                    <a:pt x="34783" y="4828"/>
                  </a:cubicBezTo>
                  <a:cubicBezTo>
                    <a:pt x="34774" y="4828"/>
                    <a:pt x="34761" y="4834"/>
                    <a:pt x="34736" y="4845"/>
                  </a:cubicBezTo>
                  <a:lnTo>
                    <a:pt x="34722" y="4845"/>
                  </a:lnTo>
                  <a:cubicBezTo>
                    <a:pt x="34716" y="4845"/>
                    <a:pt x="34712" y="4842"/>
                    <a:pt x="34708" y="4842"/>
                  </a:cubicBezTo>
                  <a:cubicBezTo>
                    <a:pt x="34686" y="4835"/>
                    <a:pt x="34669" y="4817"/>
                    <a:pt x="34642" y="4817"/>
                  </a:cubicBezTo>
                  <a:cubicBezTo>
                    <a:pt x="34640" y="4817"/>
                    <a:pt x="34638" y="4817"/>
                    <a:pt x="34636" y="4817"/>
                  </a:cubicBezTo>
                  <a:cubicBezTo>
                    <a:pt x="34627" y="4819"/>
                    <a:pt x="34619" y="4820"/>
                    <a:pt x="34612" y="4820"/>
                  </a:cubicBezTo>
                  <a:cubicBezTo>
                    <a:pt x="34604" y="4820"/>
                    <a:pt x="34597" y="4819"/>
                    <a:pt x="34591" y="4817"/>
                  </a:cubicBezTo>
                  <a:cubicBezTo>
                    <a:pt x="34580" y="4814"/>
                    <a:pt x="34567" y="4814"/>
                    <a:pt x="34556" y="4811"/>
                  </a:cubicBezTo>
                  <a:cubicBezTo>
                    <a:pt x="34535" y="4803"/>
                    <a:pt x="34521" y="4793"/>
                    <a:pt x="34508" y="4787"/>
                  </a:cubicBezTo>
                  <a:cubicBezTo>
                    <a:pt x="34455" y="4752"/>
                    <a:pt x="34389" y="4755"/>
                    <a:pt x="34330" y="4741"/>
                  </a:cubicBezTo>
                  <a:cubicBezTo>
                    <a:pt x="34292" y="4741"/>
                    <a:pt x="34258" y="4734"/>
                    <a:pt x="34226" y="4720"/>
                  </a:cubicBezTo>
                  <a:cubicBezTo>
                    <a:pt x="34201" y="4712"/>
                    <a:pt x="34176" y="4708"/>
                    <a:pt x="34150" y="4708"/>
                  </a:cubicBezTo>
                  <a:cubicBezTo>
                    <a:pt x="34130" y="4708"/>
                    <a:pt x="34109" y="4711"/>
                    <a:pt x="34088" y="4717"/>
                  </a:cubicBezTo>
                  <a:cubicBezTo>
                    <a:pt x="34070" y="4720"/>
                    <a:pt x="34050" y="4724"/>
                    <a:pt x="34032" y="4727"/>
                  </a:cubicBezTo>
                  <a:cubicBezTo>
                    <a:pt x="33980" y="4720"/>
                    <a:pt x="33928" y="4713"/>
                    <a:pt x="33872" y="4707"/>
                  </a:cubicBezTo>
                  <a:cubicBezTo>
                    <a:pt x="33907" y="4675"/>
                    <a:pt x="33855" y="4675"/>
                    <a:pt x="33831" y="4665"/>
                  </a:cubicBezTo>
                  <a:cubicBezTo>
                    <a:pt x="33827" y="4644"/>
                    <a:pt x="33862" y="4651"/>
                    <a:pt x="33872" y="4641"/>
                  </a:cubicBezTo>
                  <a:cubicBezTo>
                    <a:pt x="33886" y="4633"/>
                    <a:pt x="33901" y="4630"/>
                    <a:pt x="33914" y="4623"/>
                  </a:cubicBezTo>
                  <a:cubicBezTo>
                    <a:pt x="33955" y="4623"/>
                    <a:pt x="33980" y="4606"/>
                    <a:pt x="34008" y="4588"/>
                  </a:cubicBezTo>
                  <a:cubicBezTo>
                    <a:pt x="34012" y="4589"/>
                    <a:pt x="34016" y="4589"/>
                    <a:pt x="34020" y="4589"/>
                  </a:cubicBezTo>
                  <a:cubicBezTo>
                    <a:pt x="34088" y="4589"/>
                    <a:pt x="34123" y="4562"/>
                    <a:pt x="34143" y="4523"/>
                  </a:cubicBezTo>
                  <a:cubicBezTo>
                    <a:pt x="34192" y="4508"/>
                    <a:pt x="34188" y="4463"/>
                    <a:pt x="34240" y="4453"/>
                  </a:cubicBezTo>
                  <a:cubicBezTo>
                    <a:pt x="34247" y="4449"/>
                    <a:pt x="34237" y="4436"/>
                    <a:pt x="34229" y="4436"/>
                  </a:cubicBezTo>
                  <a:cubicBezTo>
                    <a:pt x="34177" y="4433"/>
                    <a:pt x="34148" y="4394"/>
                    <a:pt x="34094" y="4394"/>
                  </a:cubicBezTo>
                  <a:cubicBezTo>
                    <a:pt x="34092" y="4394"/>
                    <a:pt x="34090" y="4394"/>
                    <a:pt x="34088" y="4394"/>
                  </a:cubicBezTo>
                  <a:cubicBezTo>
                    <a:pt x="34080" y="4391"/>
                    <a:pt x="34060" y="4391"/>
                    <a:pt x="34067" y="4380"/>
                  </a:cubicBezTo>
                  <a:cubicBezTo>
                    <a:pt x="34091" y="4353"/>
                    <a:pt x="34070" y="4335"/>
                    <a:pt x="34025" y="4324"/>
                  </a:cubicBezTo>
                  <a:cubicBezTo>
                    <a:pt x="34015" y="4324"/>
                    <a:pt x="34008" y="4314"/>
                    <a:pt x="33997" y="4308"/>
                  </a:cubicBezTo>
                  <a:cubicBezTo>
                    <a:pt x="34029" y="4300"/>
                    <a:pt x="34056" y="4290"/>
                    <a:pt x="34088" y="4279"/>
                  </a:cubicBezTo>
                  <a:cubicBezTo>
                    <a:pt x="34122" y="4273"/>
                    <a:pt x="34167" y="4273"/>
                    <a:pt x="34178" y="4252"/>
                  </a:cubicBezTo>
                  <a:cubicBezTo>
                    <a:pt x="34186" y="4236"/>
                    <a:pt x="34198" y="4233"/>
                    <a:pt x="34210" y="4233"/>
                  </a:cubicBezTo>
                  <a:cubicBezTo>
                    <a:pt x="34220" y="4233"/>
                    <a:pt x="34230" y="4235"/>
                    <a:pt x="34240" y="4235"/>
                  </a:cubicBezTo>
                  <a:cubicBezTo>
                    <a:pt x="34251" y="4237"/>
                    <a:pt x="34260" y="4242"/>
                    <a:pt x="34273" y="4242"/>
                  </a:cubicBezTo>
                  <a:cubicBezTo>
                    <a:pt x="34277" y="4242"/>
                    <a:pt x="34281" y="4242"/>
                    <a:pt x="34285" y="4241"/>
                  </a:cubicBezTo>
                  <a:cubicBezTo>
                    <a:pt x="34393" y="4235"/>
                    <a:pt x="34508" y="4241"/>
                    <a:pt x="34615" y="4217"/>
                  </a:cubicBezTo>
                  <a:lnTo>
                    <a:pt x="34615" y="4217"/>
                  </a:lnTo>
                  <a:cubicBezTo>
                    <a:pt x="34618" y="4231"/>
                    <a:pt x="34587" y="4231"/>
                    <a:pt x="34583" y="4255"/>
                  </a:cubicBezTo>
                  <a:cubicBezTo>
                    <a:pt x="34589" y="4248"/>
                    <a:pt x="34596" y="4247"/>
                    <a:pt x="34603" y="4247"/>
                  </a:cubicBezTo>
                  <a:cubicBezTo>
                    <a:pt x="34609" y="4247"/>
                    <a:pt x="34614" y="4248"/>
                    <a:pt x="34619" y="4248"/>
                  </a:cubicBezTo>
                  <a:cubicBezTo>
                    <a:pt x="34627" y="4248"/>
                    <a:pt x="34633" y="4246"/>
                    <a:pt x="34636" y="4235"/>
                  </a:cubicBezTo>
                  <a:cubicBezTo>
                    <a:pt x="34639" y="4228"/>
                    <a:pt x="34657" y="4225"/>
                    <a:pt x="34674" y="4225"/>
                  </a:cubicBezTo>
                  <a:cubicBezTo>
                    <a:pt x="34687" y="4225"/>
                    <a:pt x="34699" y="4226"/>
                    <a:pt x="34712" y="4226"/>
                  </a:cubicBezTo>
                  <a:cubicBezTo>
                    <a:pt x="34760" y="4226"/>
                    <a:pt x="34807" y="4219"/>
                    <a:pt x="34851" y="4200"/>
                  </a:cubicBezTo>
                  <a:cubicBezTo>
                    <a:pt x="34871" y="4192"/>
                    <a:pt x="34903" y="4181"/>
                    <a:pt x="34924" y="4181"/>
                  </a:cubicBezTo>
                  <a:cubicBezTo>
                    <a:pt x="34931" y="4181"/>
                    <a:pt x="34938" y="4182"/>
                    <a:pt x="34941" y="4186"/>
                  </a:cubicBezTo>
                  <a:cubicBezTo>
                    <a:pt x="34957" y="4200"/>
                    <a:pt x="34971" y="4205"/>
                    <a:pt x="34984" y="4205"/>
                  </a:cubicBezTo>
                  <a:cubicBezTo>
                    <a:pt x="35003" y="4205"/>
                    <a:pt x="35021" y="4195"/>
                    <a:pt x="35041" y="4190"/>
                  </a:cubicBezTo>
                  <a:cubicBezTo>
                    <a:pt x="35049" y="4188"/>
                    <a:pt x="35056" y="4187"/>
                    <a:pt x="35062" y="4187"/>
                  </a:cubicBezTo>
                  <a:cubicBezTo>
                    <a:pt x="35069" y="4187"/>
                    <a:pt x="35076" y="4189"/>
                    <a:pt x="35083" y="4196"/>
                  </a:cubicBezTo>
                  <a:cubicBezTo>
                    <a:pt x="35085" y="4200"/>
                    <a:pt x="35089" y="4202"/>
                    <a:pt x="35094" y="4202"/>
                  </a:cubicBezTo>
                  <a:cubicBezTo>
                    <a:pt x="35099" y="4202"/>
                    <a:pt x="35104" y="4200"/>
                    <a:pt x="35108" y="4196"/>
                  </a:cubicBezTo>
                  <a:cubicBezTo>
                    <a:pt x="35115" y="4190"/>
                    <a:pt x="35111" y="4183"/>
                    <a:pt x="35097" y="4179"/>
                  </a:cubicBezTo>
                  <a:cubicBezTo>
                    <a:pt x="35066" y="4172"/>
                    <a:pt x="35059" y="4158"/>
                    <a:pt x="35062" y="4141"/>
                  </a:cubicBezTo>
                  <a:cubicBezTo>
                    <a:pt x="35090" y="4134"/>
                    <a:pt x="35104" y="4120"/>
                    <a:pt x="35129" y="4113"/>
                  </a:cubicBezTo>
                  <a:cubicBezTo>
                    <a:pt x="35170" y="4106"/>
                    <a:pt x="35215" y="4106"/>
                    <a:pt x="35249" y="4085"/>
                  </a:cubicBezTo>
                  <a:cubicBezTo>
                    <a:pt x="35257" y="4082"/>
                    <a:pt x="35260" y="4082"/>
                    <a:pt x="35264" y="4079"/>
                  </a:cubicBezTo>
                  <a:cubicBezTo>
                    <a:pt x="35289" y="4079"/>
                    <a:pt x="35303" y="4058"/>
                    <a:pt x="35328" y="4058"/>
                  </a:cubicBezTo>
                  <a:cubicBezTo>
                    <a:pt x="35334" y="4058"/>
                    <a:pt x="35340" y="4059"/>
                    <a:pt x="35347" y="4061"/>
                  </a:cubicBezTo>
                  <a:cubicBezTo>
                    <a:pt x="35372" y="4059"/>
                    <a:pt x="35398" y="4042"/>
                    <a:pt x="35425" y="4042"/>
                  </a:cubicBezTo>
                  <a:cubicBezTo>
                    <a:pt x="35439" y="4042"/>
                    <a:pt x="35454" y="4047"/>
                    <a:pt x="35468" y="4061"/>
                  </a:cubicBezTo>
                  <a:lnTo>
                    <a:pt x="35475" y="4061"/>
                  </a:lnTo>
                  <a:cubicBezTo>
                    <a:pt x="35484" y="4056"/>
                    <a:pt x="35491" y="4054"/>
                    <a:pt x="35498" y="4054"/>
                  </a:cubicBezTo>
                  <a:cubicBezTo>
                    <a:pt x="35514" y="4054"/>
                    <a:pt x="35528" y="4064"/>
                    <a:pt x="35545" y="4071"/>
                  </a:cubicBezTo>
                  <a:cubicBezTo>
                    <a:pt x="35562" y="4078"/>
                    <a:pt x="35580" y="4082"/>
                    <a:pt x="35597" y="4082"/>
                  </a:cubicBezTo>
                  <a:cubicBezTo>
                    <a:pt x="35638" y="4082"/>
                    <a:pt x="35675" y="4063"/>
                    <a:pt x="35687" y="4033"/>
                  </a:cubicBezTo>
                  <a:cubicBezTo>
                    <a:pt x="35694" y="4012"/>
                    <a:pt x="35691" y="3991"/>
                    <a:pt x="35712" y="3978"/>
                  </a:cubicBezTo>
                  <a:cubicBezTo>
                    <a:pt x="35766" y="3946"/>
                    <a:pt x="35777" y="3926"/>
                    <a:pt x="35728" y="3916"/>
                  </a:cubicBezTo>
                  <a:cubicBezTo>
                    <a:pt x="35697" y="3908"/>
                    <a:pt x="35663" y="3893"/>
                    <a:pt x="35628" y="3893"/>
                  </a:cubicBezTo>
                  <a:cubicBezTo>
                    <a:pt x="35612" y="3893"/>
                    <a:pt x="35596" y="3896"/>
                    <a:pt x="35579" y="3905"/>
                  </a:cubicBezTo>
                  <a:cubicBezTo>
                    <a:pt x="35486" y="3874"/>
                    <a:pt x="35478" y="3881"/>
                    <a:pt x="35462" y="3877"/>
                  </a:cubicBezTo>
                  <a:cubicBezTo>
                    <a:pt x="35433" y="3873"/>
                    <a:pt x="35408" y="3859"/>
                    <a:pt x="35382" y="3859"/>
                  </a:cubicBezTo>
                  <a:cubicBezTo>
                    <a:pt x="35366" y="3859"/>
                    <a:pt x="35351" y="3863"/>
                    <a:pt x="35333" y="3877"/>
                  </a:cubicBezTo>
                  <a:cubicBezTo>
                    <a:pt x="35330" y="3850"/>
                    <a:pt x="35330" y="3842"/>
                    <a:pt x="35315" y="3842"/>
                  </a:cubicBezTo>
                  <a:cubicBezTo>
                    <a:pt x="35309" y="3842"/>
                    <a:pt x="35300" y="3844"/>
                    <a:pt x="35288" y="3846"/>
                  </a:cubicBezTo>
                  <a:cubicBezTo>
                    <a:pt x="35275" y="3848"/>
                    <a:pt x="35263" y="3851"/>
                    <a:pt x="35254" y="3851"/>
                  </a:cubicBezTo>
                  <a:cubicBezTo>
                    <a:pt x="35239" y="3851"/>
                    <a:pt x="35231" y="3845"/>
                    <a:pt x="35236" y="3825"/>
                  </a:cubicBezTo>
                  <a:cubicBezTo>
                    <a:pt x="35239" y="3815"/>
                    <a:pt x="35225" y="3812"/>
                    <a:pt x="35219" y="3804"/>
                  </a:cubicBezTo>
                  <a:cubicBezTo>
                    <a:pt x="35180" y="3780"/>
                    <a:pt x="35135" y="3773"/>
                    <a:pt x="35087" y="3773"/>
                  </a:cubicBezTo>
                  <a:lnTo>
                    <a:pt x="35073" y="3773"/>
                  </a:lnTo>
                  <a:cubicBezTo>
                    <a:pt x="35071" y="3773"/>
                    <a:pt x="35069" y="3774"/>
                    <a:pt x="35067" y="3774"/>
                  </a:cubicBezTo>
                  <a:cubicBezTo>
                    <a:pt x="35040" y="3774"/>
                    <a:pt x="35033" y="3752"/>
                    <a:pt x="35010" y="3746"/>
                  </a:cubicBezTo>
                  <a:cubicBezTo>
                    <a:pt x="34972" y="3732"/>
                    <a:pt x="34937" y="3714"/>
                    <a:pt x="34900" y="3697"/>
                  </a:cubicBezTo>
                  <a:cubicBezTo>
                    <a:pt x="34868" y="3687"/>
                    <a:pt x="34879" y="3679"/>
                    <a:pt x="34903" y="3669"/>
                  </a:cubicBezTo>
                  <a:cubicBezTo>
                    <a:pt x="34934" y="3655"/>
                    <a:pt x="34975" y="3672"/>
                    <a:pt x="35007" y="3645"/>
                  </a:cubicBezTo>
                  <a:cubicBezTo>
                    <a:pt x="34930" y="3634"/>
                    <a:pt x="34861" y="3621"/>
                    <a:pt x="34799" y="3617"/>
                  </a:cubicBezTo>
                  <a:cubicBezTo>
                    <a:pt x="34748" y="3615"/>
                    <a:pt x="34696" y="3615"/>
                    <a:pt x="34645" y="3615"/>
                  </a:cubicBezTo>
                  <a:cubicBezTo>
                    <a:pt x="34568" y="3615"/>
                    <a:pt x="34490" y="3616"/>
                    <a:pt x="34413" y="3621"/>
                  </a:cubicBezTo>
                  <a:cubicBezTo>
                    <a:pt x="34396" y="3623"/>
                    <a:pt x="34378" y="3623"/>
                    <a:pt x="34360" y="3623"/>
                  </a:cubicBezTo>
                  <a:cubicBezTo>
                    <a:pt x="34342" y="3623"/>
                    <a:pt x="34323" y="3623"/>
                    <a:pt x="34306" y="3621"/>
                  </a:cubicBezTo>
                  <a:cubicBezTo>
                    <a:pt x="34285" y="3621"/>
                    <a:pt x="34279" y="3617"/>
                    <a:pt x="34296" y="3603"/>
                  </a:cubicBezTo>
                  <a:cubicBezTo>
                    <a:pt x="34311" y="3601"/>
                    <a:pt x="34323" y="3598"/>
                    <a:pt x="34338" y="3598"/>
                  </a:cubicBezTo>
                  <a:cubicBezTo>
                    <a:pt x="34344" y="3598"/>
                    <a:pt x="34351" y="3599"/>
                    <a:pt x="34358" y="3600"/>
                  </a:cubicBezTo>
                  <a:cubicBezTo>
                    <a:pt x="34361" y="3600"/>
                    <a:pt x="34364" y="3601"/>
                    <a:pt x="34367" y="3601"/>
                  </a:cubicBezTo>
                  <a:cubicBezTo>
                    <a:pt x="34384" y="3601"/>
                    <a:pt x="34389" y="3591"/>
                    <a:pt x="34386" y="3579"/>
                  </a:cubicBezTo>
                  <a:cubicBezTo>
                    <a:pt x="34407" y="3541"/>
                    <a:pt x="34275" y="3562"/>
                    <a:pt x="34320" y="3513"/>
                  </a:cubicBezTo>
                  <a:cubicBezTo>
                    <a:pt x="34313" y="3513"/>
                    <a:pt x="34309" y="3509"/>
                    <a:pt x="34303" y="3509"/>
                  </a:cubicBezTo>
                  <a:cubicBezTo>
                    <a:pt x="34282" y="3509"/>
                    <a:pt x="34264" y="3513"/>
                    <a:pt x="34244" y="3517"/>
                  </a:cubicBezTo>
                  <a:cubicBezTo>
                    <a:pt x="34227" y="3519"/>
                    <a:pt x="34211" y="3521"/>
                    <a:pt x="34195" y="3521"/>
                  </a:cubicBezTo>
                  <a:cubicBezTo>
                    <a:pt x="34167" y="3521"/>
                    <a:pt x="34140" y="3516"/>
                    <a:pt x="34115" y="3503"/>
                  </a:cubicBezTo>
                  <a:cubicBezTo>
                    <a:pt x="34119" y="3499"/>
                    <a:pt x="34122" y="3499"/>
                    <a:pt x="34129" y="3499"/>
                  </a:cubicBezTo>
                  <a:cubicBezTo>
                    <a:pt x="34135" y="3500"/>
                    <a:pt x="34141" y="3500"/>
                    <a:pt x="34146" y="3500"/>
                  </a:cubicBezTo>
                  <a:cubicBezTo>
                    <a:pt x="34166" y="3500"/>
                    <a:pt x="34182" y="3495"/>
                    <a:pt x="34195" y="3478"/>
                  </a:cubicBezTo>
                  <a:cubicBezTo>
                    <a:pt x="34166" y="3476"/>
                    <a:pt x="34143" y="3463"/>
                    <a:pt x="34116" y="3463"/>
                  </a:cubicBezTo>
                  <a:cubicBezTo>
                    <a:pt x="34107" y="3463"/>
                    <a:pt x="34098" y="3464"/>
                    <a:pt x="34088" y="3468"/>
                  </a:cubicBezTo>
                  <a:lnTo>
                    <a:pt x="33980" y="3468"/>
                  </a:lnTo>
                  <a:cubicBezTo>
                    <a:pt x="33970" y="3464"/>
                    <a:pt x="33963" y="3461"/>
                    <a:pt x="33952" y="3458"/>
                  </a:cubicBezTo>
                  <a:cubicBezTo>
                    <a:pt x="33938" y="3443"/>
                    <a:pt x="33893" y="3454"/>
                    <a:pt x="33886" y="3433"/>
                  </a:cubicBezTo>
                  <a:cubicBezTo>
                    <a:pt x="33875" y="3436"/>
                    <a:pt x="33861" y="3441"/>
                    <a:pt x="33849" y="3441"/>
                  </a:cubicBezTo>
                  <a:cubicBezTo>
                    <a:pt x="33847" y="3441"/>
                    <a:pt x="33844" y="3441"/>
                    <a:pt x="33841" y="3440"/>
                  </a:cubicBezTo>
                  <a:cubicBezTo>
                    <a:pt x="33814" y="3428"/>
                    <a:pt x="33787" y="3422"/>
                    <a:pt x="33759" y="3422"/>
                  </a:cubicBezTo>
                  <a:cubicBezTo>
                    <a:pt x="33734" y="3422"/>
                    <a:pt x="33708" y="3427"/>
                    <a:pt x="33682" y="3433"/>
                  </a:cubicBezTo>
                  <a:cubicBezTo>
                    <a:pt x="33542" y="3433"/>
                    <a:pt x="33408" y="3416"/>
                    <a:pt x="33269" y="3416"/>
                  </a:cubicBezTo>
                  <a:cubicBezTo>
                    <a:pt x="33182" y="3416"/>
                    <a:pt x="33092" y="3413"/>
                    <a:pt x="33009" y="3402"/>
                  </a:cubicBezTo>
                  <a:cubicBezTo>
                    <a:pt x="32828" y="3378"/>
                    <a:pt x="32647" y="3367"/>
                    <a:pt x="32464" y="3367"/>
                  </a:cubicBezTo>
                  <a:cubicBezTo>
                    <a:pt x="32415" y="3364"/>
                    <a:pt x="32363" y="3364"/>
                    <a:pt x="32314" y="3364"/>
                  </a:cubicBezTo>
                  <a:cubicBezTo>
                    <a:pt x="32304" y="3360"/>
                    <a:pt x="32290" y="3364"/>
                    <a:pt x="32277" y="3357"/>
                  </a:cubicBezTo>
                  <a:cubicBezTo>
                    <a:pt x="32227" y="3328"/>
                    <a:pt x="32165" y="3325"/>
                    <a:pt x="32104" y="3325"/>
                  </a:cubicBezTo>
                  <a:cubicBezTo>
                    <a:pt x="32092" y="3325"/>
                    <a:pt x="32080" y="3325"/>
                    <a:pt x="32069" y="3325"/>
                  </a:cubicBezTo>
                  <a:cubicBezTo>
                    <a:pt x="32037" y="3328"/>
                    <a:pt x="32005" y="3332"/>
                    <a:pt x="31975" y="3332"/>
                  </a:cubicBezTo>
                  <a:cubicBezTo>
                    <a:pt x="31962" y="3332"/>
                    <a:pt x="31949" y="3331"/>
                    <a:pt x="31936" y="3329"/>
                  </a:cubicBezTo>
                  <a:cubicBezTo>
                    <a:pt x="31801" y="3312"/>
                    <a:pt x="31659" y="3319"/>
                    <a:pt x="31523" y="3304"/>
                  </a:cubicBezTo>
                  <a:cubicBezTo>
                    <a:pt x="31482" y="3301"/>
                    <a:pt x="31437" y="3301"/>
                    <a:pt x="31395" y="3301"/>
                  </a:cubicBezTo>
                  <a:cubicBezTo>
                    <a:pt x="31375" y="3303"/>
                    <a:pt x="31355" y="3304"/>
                    <a:pt x="31336" y="3304"/>
                  </a:cubicBezTo>
                  <a:cubicBezTo>
                    <a:pt x="31274" y="3304"/>
                    <a:pt x="31213" y="3296"/>
                    <a:pt x="31153" y="3291"/>
                  </a:cubicBezTo>
                  <a:cubicBezTo>
                    <a:pt x="31145" y="3288"/>
                    <a:pt x="31139" y="3280"/>
                    <a:pt x="31132" y="3280"/>
                  </a:cubicBezTo>
                  <a:cubicBezTo>
                    <a:pt x="31090" y="3274"/>
                    <a:pt x="31041" y="3277"/>
                    <a:pt x="31038" y="3235"/>
                  </a:cubicBezTo>
                  <a:cubicBezTo>
                    <a:pt x="31036" y="3222"/>
                    <a:pt x="31025" y="3211"/>
                    <a:pt x="31007" y="3211"/>
                  </a:cubicBezTo>
                  <a:cubicBezTo>
                    <a:pt x="30998" y="3211"/>
                    <a:pt x="30988" y="3214"/>
                    <a:pt x="30975" y="3221"/>
                  </a:cubicBezTo>
                  <a:cubicBezTo>
                    <a:pt x="30959" y="3232"/>
                    <a:pt x="30940" y="3237"/>
                    <a:pt x="30917" y="3237"/>
                  </a:cubicBezTo>
                  <a:cubicBezTo>
                    <a:pt x="30910" y="3237"/>
                    <a:pt x="30903" y="3236"/>
                    <a:pt x="30895" y="3235"/>
                  </a:cubicBezTo>
                  <a:lnTo>
                    <a:pt x="30895" y="3221"/>
                  </a:lnTo>
                  <a:cubicBezTo>
                    <a:pt x="30914" y="3194"/>
                    <a:pt x="30968" y="3175"/>
                    <a:pt x="31017" y="3175"/>
                  </a:cubicBezTo>
                  <a:cubicBezTo>
                    <a:pt x="31042" y="3175"/>
                    <a:pt x="31066" y="3180"/>
                    <a:pt x="31083" y="3190"/>
                  </a:cubicBezTo>
                  <a:cubicBezTo>
                    <a:pt x="31107" y="3200"/>
                    <a:pt x="31132" y="3200"/>
                    <a:pt x="31159" y="3205"/>
                  </a:cubicBezTo>
                  <a:cubicBezTo>
                    <a:pt x="31142" y="3211"/>
                    <a:pt x="31142" y="3225"/>
                    <a:pt x="31118" y="3225"/>
                  </a:cubicBezTo>
                  <a:cubicBezTo>
                    <a:pt x="31114" y="3225"/>
                    <a:pt x="31108" y="3223"/>
                    <a:pt x="31103" y="3223"/>
                  </a:cubicBezTo>
                  <a:cubicBezTo>
                    <a:pt x="31099" y="3223"/>
                    <a:pt x="31097" y="3224"/>
                    <a:pt x="31097" y="3229"/>
                  </a:cubicBezTo>
                  <a:cubicBezTo>
                    <a:pt x="31097" y="3234"/>
                    <a:pt x="31104" y="3243"/>
                    <a:pt x="31111" y="3243"/>
                  </a:cubicBezTo>
                  <a:cubicBezTo>
                    <a:pt x="31112" y="3243"/>
                    <a:pt x="31113" y="3243"/>
                    <a:pt x="31114" y="3242"/>
                  </a:cubicBezTo>
                  <a:cubicBezTo>
                    <a:pt x="31130" y="3242"/>
                    <a:pt x="31146" y="3243"/>
                    <a:pt x="31161" y="3243"/>
                  </a:cubicBezTo>
                  <a:cubicBezTo>
                    <a:pt x="31197" y="3243"/>
                    <a:pt x="31231" y="3239"/>
                    <a:pt x="31253" y="3215"/>
                  </a:cubicBezTo>
                  <a:cubicBezTo>
                    <a:pt x="31266" y="3204"/>
                    <a:pt x="31273" y="3198"/>
                    <a:pt x="31288" y="3198"/>
                  </a:cubicBezTo>
                  <a:cubicBezTo>
                    <a:pt x="31294" y="3198"/>
                    <a:pt x="31300" y="3199"/>
                    <a:pt x="31308" y="3200"/>
                  </a:cubicBezTo>
                  <a:cubicBezTo>
                    <a:pt x="31312" y="3201"/>
                    <a:pt x="31315" y="3202"/>
                    <a:pt x="31319" y="3202"/>
                  </a:cubicBezTo>
                  <a:cubicBezTo>
                    <a:pt x="31332" y="3202"/>
                    <a:pt x="31345" y="3195"/>
                    <a:pt x="31353" y="3187"/>
                  </a:cubicBezTo>
                  <a:cubicBezTo>
                    <a:pt x="31363" y="3184"/>
                    <a:pt x="31373" y="3183"/>
                    <a:pt x="31382" y="3183"/>
                  </a:cubicBezTo>
                  <a:cubicBezTo>
                    <a:pt x="31408" y="3183"/>
                    <a:pt x="31431" y="3192"/>
                    <a:pt x="31451" y="3197"/>
                  </a:cubicBezTo>
                  <a:cubicBezTo>
                    <a:pt x="31459" y="3199"/>
                    <a:pt x="31466" y="3200"/>
                    <a:pt x="31473" y="3200"/>
                  </a:cubicBezTo>
                  <a:cubicBezTo>
                    <a:pt x="31505" y="3200"/>
                    <a:pt x="31526" y="3182"/>
                    <a:pt x="31541" y="3173"/>
                  </a:cubicBezTo>
                  <a:cubicBezTo>
                    <a:pt x="31565" y="3159"/>
                    <a:pt x="31510" y="3155"/>
                    <a:pt x="31499" y="3138"/>
                  </a:cubicBezTo>
                  <a:cubicBezTo>
                    <a:pt x="31503" y="3138"/>
                    <a:pt x="31508" y="3138"/>
                    <a:pt x="31512" y="3138"/>
                  </a:cubicBezTo>
                  <a:cubicBezTo>
                    <a:pt x="31572" y="3138"/>
                    <a:pt x="31621" y="3159"/>
                    <a:pt x="31680" y="3163"/>
                  </a:cubicBezTo>
                  <a:cubicBezTo>
                    <a:pt x="31697" y="3173"/>
                    <a:pt x="31711" y="3184"/>
                    <a:pt x="31731" y="3194"/>
                  </a:cubicBezTo>
                  <a:cubicBezTo>
                    <a:pt x="31752" y="3202"/>
                    <a:pt x="31775" y="3218"/>
                    <a:pt x="31793" y="3218"/>
                  </a:cubicBezTo>
                  <a:cubicBezTo>
                    <a:pt x="31797" y="3218"/>
                    <a:pt x="31801" y="3217"/>
                    <a:pt x="31805" y="3215"/>
                  </a:cubicBezTo>
                  <a:cubicBezTo>
                    <a:pt x="31821" y="3206"/>
                    <a:pt x="31837" y="3204"/>
                    <a:pt x="31852" y="3204"/>
                  </a:cubicBezTo>
                  <a:cubicBezTo>
                    <a:pt x="31878" y="3204"/>
                    <a:pt x="31903" y="3211"/>
                    <a:pt x="31928" y="3211"/>
                  </a:cubicBezTo>
                  <a:cubicBezTo>
                    <a:pt x="31931" y="3211"/>
                    <a:pt x="31934" y="3211"/>
                    <a:pt x="31936" y="3211"/>
                  </a:cubicBezTo>
                  <a:lnTo>
                    <a:pt x="31960" y="3211"/>
                  </a:lnTo>
                  <a:cubicBezTo>
                    <a:pt x="31973" y="3217"/>
                    <a:pt x="31986" y="3219"/>
                    <a:pt x="31999" y="3219"/>
                  </a:cubicBezTo>
                  <a:cubicBezTo>
                    <a:pt x="32029" y="3219"/>
                    <a:pt x="32061" y="3208"/>
                    <a:pt x="32091" y="3208"/>
                  </a:cubicBezTo>
                  <a:cubicBezTo>
                    <a:pt x="32103" y="3208"/>
                    <a:pt x="32115" y="3210"/>
                    <a:pt x="32127" y="3215"/>
                  </a:cubicBezTo>
                  <a:cubicBezTo>
                    <a:pt x="32128" y="3215"/>
                    <a:pt x="32129" y="3216"/>
                    <a:pt x="32131" y="3216"/>
                  </a:cubicBezTo>
                  <a:cubicBezTo>
                    <a:pt x="32139" y="3216"/>
                    <a:pt x="32143" y="3196"/>
                    <a:pt x="32134" y="3190"/>
                  </a:cubicBezTo>
                  <a:cubicBezTo>
                    <a:pt x="32117" y="3176"/>
                    <a:pt x="32103" y="3163"/>
                    <a:pt x="32072" y="3159"/>
                  </a:cubicBezTo>
                  <a:lnTo>
                    <a:pt x="32072" y="3142"/>
                  </a:lnTo>
                  <a:cubicBezTo>
                    <a:pt x="32091" y="3131"/>
                    <a:pt x="32119" y="3125"/>
                    <a:pt x="32142" y="3125"/>
                  </a:cubicBezTo>
                  <a:cubicBezTo>
                    <a:pt x="32161" y="3125"/>
                    <a:pt x="32176" y="3129"/>
                    <a:pt x="32183" y="3135"/>
                  </a:cubicBezTo>
                  <a:cubicBezTo>
                    <a:pt x="32207" y="3159"/>
                    <a:pt x="32235" y="3159"/>
                    <a:pt x="32263" y="3170"/>
                  </a:cubicBezTo>
                  <a:cubicBezTo>
                    <a:pt x="32284" y="3173"/>
                    <a:pt x="32304" y="3180"/>
                    <a:pt x="32325" y="3184"/>
                  </a:cubicBezTo>
                  <a:cubicBezTo>
                    <a:pt x="32314" y="3205"/>
                    <a:pt x="32273" y="3200"/>
                    <a:pt x="32256" y="3218"/>
                  </a:cubicBezTo>
                  <a:cubicBezTo>
                    <a:pt x="32269" y="3227"/>
                    <a:pt x="32282" y="3231"/>
                    <a:pt x="32294" y="3231"/>
                  </a:cubicBezTo>
                  <a:cubicBezTo>
                    <a:pt x="32312" y="3231"/>
                    <a:pt x="32329" y="3222"/>
                    <a:pt x="32346" y="3211"/>
                  </a:cubicBezTo>
                  <a:cubicBezTo>
                    <a:pt x="32361" y="3202"/>
                    <a:pt x="32370" y="3185"/>
                    <a:pt x="32394" y="3185"/>
                  </a:cubicBezTo>
                  <a:cubicBezTo>
                    <a:pt x="32399" y="3185"/>
                    <a:pt x="32403" y="3186"/>
                    <a:pt x="32408" y="3187"/>
                  </a:cubicBezTo>
                  <a:cubicBezTo>
                    <a:pt x="32408" y="3208"/>
                    <a:pt x="32388" y="3235"/>
                    <a:pt x="32439" y="3242"/>
                  </a:cubicBezTo>
                  <a:cubicBezTo>
                    <a:pt x="32457" y="3246"/>
                    <a:pt x="32476" y="3249"/>
                    <a:pt x="32493" y="3249"/>
                  </a:cubicBezTo>
                  <a:cubicBezTo>
                    <a:pt x="32525" y="3249"/>
                    <a:pt x="32552" y="3238"/>
                    <a:pt x="32561" y="3205"/>
                  </a:cubicBezTo>
                  <a:cubicBezTo>
                    <a:pt x="32573" y="3216"/>
                    <a:pt x="32581" y="3227"/>
                    <a:pt x="32593" y="3227"/>
                  </a:cubicBezTo>
                  <a:cubicBezTo>
                    <a:pt x="32599" y="3227"/>
                    <a:pt x="32605" y="3225"/>
                    <a:pt x="32613" y="3218"/>
                  </a:cubicBezTo>
                  <a:cubicBezTo>
                    <a:pt x="32625" y="3209"/>
                    <a:pt x="32636" y="3204"/>
                    <a:pt x="32646" y="3204"/>
                  </a:cubicBezTo>
                  <a:cubicBezTo>
                    <a:pt x="32656" y="3204"/>
                    <a:pt x="32667" y="3211"/>
                    <a:pt x="32676" y="3225"/>
                  </a:cubicBezTo>
                  <a:cubicBezTo>
                    <a:pt x="32677" y="3227"/>
                    <a:pt x="32682" y="3227"/>
                    <a:pt x="32687" y="3227"/>
                  </a:cubicBezTo>
                  <a:cubicBezTo>
                    <a:pt x="32694" y="3227"/>
                    <a:pt x="32702" y="3226"/>
                    <a:pt x="32700" y="3221"/>
                  </a:cubicBezTo>
                  <a:cubicBezTo>
                    <a:pt x="32694" y="3206"/>
                    <a:pt x="32699" y="3202"/>
                    <a:pt x="32708" y="3202"/>
                  </a:cubicBezTo>
                  <a:cubicBezTo>
                    <a:pt x="32718" y="3202"/>
                    <a:pt x="32732" y="3207"/>
                    <a:pt x="32741" y="3207"/>
                  </a:cubicBezTo>
                  <a:cubicBezTo>
                    <a:pt x="32744" y="3207"/>
                    <a:pt x="32747" y="3206"/>
                    <a:pt x="32748" y="3205"/>
                  </a:cubicBezTo>
                  <a:lnTo>
                    <a:pt x="32790" y="3205"/>
                  </a:lnTo>
                  <a:cubicBezTo>
                    <a:pt x="32794" y="3219"/>
                    <a:pt x="32808" y="3222"/>
                    <a:pt x="32822" y="3222"/>
                  </a:cubicBezTo>
                  <a:cubicBezTo>
                    <a:pt x="32831" y="3222"/>
                    <a:pt x="32841" y="3221"/>
                    <a:pt x="32849" y="3221"/>
                  </a:cubicBezTo>
                  <a:cubicBezTo>
                    <a:pt x="32873" y="3223"/>
                    <a:pt x="32897" y="3223"/>
                    <a:pt x="32922" y="3223"/>
                  </a:cubicBezTo>
                  <a:cubicBezTo>
                    <a:pt x="32946" y="3223"/>
                    <a:pt x="32970" y="3223"/>
                    <a:pt x="32995" y="3225"/>
                  </a:cubicBezTo>
                  <a:cubicBezTo>
                    <a:pt x="33000" y="3226"/>
                    <a:pt x="33006" y="3226"/>
                    <a:pt x="33011" y="3226"/>
                  </a:cubicBezTo>
                  <a:cubicBezTo>
                    <a:pt x="33043" y="3226"/>
                    <a:pt x="33071" y="3217"/>
                    <a:pt x="33071" y="3194"/>
                  </a:cubicBezTo>
                  <a:cubicBezTo>
                    <a:pt x="33071" y="3172"/>
                    <a:pt x="33047" y="3165"/>
                    <a:pt x="33015" y="3165"/>
                  </a:cubicBezTo>
                  <a:cubicBezTo>
                    <a:pt x="33008" y="3165"/>
                    <a:pt x="33000" y="3166"/>
                    <a:pt x="32991" y="3166"/>
                  </a:cubicBezTo>
                  <a:cubicBezTo>
                    <a:pt x="32988" y="3170"/>
                    <a:pt x="32985" y="3170"/>
                    <a:pt x="32980" y="3170"/>
                  </a:cubicBezTo>
                  <a:cubicBezTo>
                    <a:pt x="32974" y="3142"/>
                    <a:pt x="32918" y="3152"/>
                    <a:pt x="32905" y="3131"/>
                  </a:cubicBezTo>
                  <a:cubicBezTo>
                    <a:pt x="32892" y="3114"/>
                    <a:pt x="32879" y="3108"/>
                    <a:pt x="32865" y="3108"/>
                  </a:cubicBezTo>
                  <a:cubicBezTo>
                    <a:pt x="32847" y="3108"/>
                    <a:pt x="32830" y="3118"/>
                    <a:pt x="32814" y="3128"/>
                  </a:cubicBezTo>
                  <a:cubicBezTo>
                    <a:pt x="32797" y="3140"/>
                    <a:pt x="32780" y="3144"/>
                    <a:pt x="32762" y="3144"/>
                  </a:cubicBezTo>
                  <a:cubicBezTo>
                    <a:pt x="32755" y="3144"/>
                    <a:pt x="32746" y="3143"/>
                    <a:pt x="32738" y="3142"/>
                  </a:cubicBezTo>
                  <a:cubicBezTo>
                    <a:pt x="32710" y="3135"/>
                    <a:pt x="32679" y="3138"/>
                    <a:pt x="32655" y="3131"/>
                  </a:cubicBezTo>
                  <a:cubicBezTo>
                    <a:pt x="32589" y="3117"/>
                    <a:pt x="32509" y="3128"/>
                    <a:pt x="32453" y="3093"/>
                  </a:cubicBezTo>
                  <a:cubicBezTo>
                    <a:pt x="32468" y="3090"/>
                    <a:pt x="32481" y="3090"/>
                    <a:pt x="32495" y="3086"/>
                  </a:cubicBezTo>
                  <a:cubicBezTo>
                    <a:pt x="32665" y="3083"/>
                    <a:pt x="32835" y="3080"/>
                    <a:pt x="33005" y="3075"/>
                  </a:cubicBezTo>
                  <a:cubicBezTo>
                    <a:pt x="33021" y="3077"/>
                    <a:pt x="33037" y="3077"/>
                    <a:pt x="33053" y="3077"/>
                  </a:cubicBezTo>
                  <a:cubicBezTo>
                    <a:pt x="33127" y="3077"/>
                    <a:pt x="33201" y="3065"/>
                    <a:pt x="33276" y="3065"/>
                  </a:cubicBezTo>
                  <a:cubicBezTo>
                    <a:pt x="33286" y="3065"/>
                    <a:pt x="33297" y="3065"/>
                    <a:pt x="33307" y="3069"/>
                  </a:cubicBezTo>
                  <a:cubicBezTo>
                    <a:pt x="33324" y="3071"/>
                    <a:pt x="33341" y="3072"/>
                    <a:pt x="33358" y="3072"/>
                  </a:cubicBezTo>
                  <a:cubicBezTo>
                    <a:pt x="33452" y="3072"/>
                    <a:pt x="33543" y="3047"/>
                    <a:pt x="33635" y="3047"/>
                  </a:cubicBezTo>
                  <a:cubicBezTo>
                    <a:pt x="33647" y="3047"/>
                    <a:pt x="33659" y="3047"/>
                    <a:pt x="33672" y="3048"/>
                  </a:cubicBezTo>
                  <a:cubicBezTo>
                    <a:pt x="33685" y="3048"/>
                    <a:pt x="33709" y="3034"/>
                    <a:pt x="33696" y="3027"/>
                  </a:cubicBezTo>
                  <a:cubicBezTo>
                    <a:pt x="33647" y="3000"/>
                    <a:pt x="33678" y="2982"/>
                    <a:pt x="33702" y="2958"/>
                  </a:cubicBezTo>
                  <a:cubicBezTo>
                    <a:pt x="33716" y="2947"/>
                    <a:pt x="33713" y="2930"/>
                    <a:pt x="33702" y="2913"/>
                  </a:cubicBezTo>
                  <a:cubicBezTo>
                    <a:pt x="33689" y="2899"/>
                    <a:pt x="33669" y="2896"/>
                    <a:pt x="33649" y="2896"/>
                  </a:cubicBezTo>
                  <a:cubicBezTo>
                    <a:pt x="33637" y="2896"/>
                    <a:pt x="33624" y="2897"/>
                    <a:pt x="33612" y="2897"/>
                  </a:cubicBezTo>
                  <a:cubicBezTo>
                    <a:pt x="33605" y="2897"/>
                    <a:pt x="33598" y="2897"/>
                    <a:pt x="33592" y="2896"/>
                  </a:cubicBezTo>
                  <a:cubicBezTo>
                    <a:pt x="33588" y="2896"/>
                    <a:pt x="33588" y="2892"/>
                    <a:pt x="33584" y="2888"/>
                  </a:cubicBezTo>
                  <a:cubicBezTo>
                    <a:pt x="33616" y="2861"/>
                    <a:pt x="33542" y="2867"/>
                    <a:pt x="33547" y="2846"/>
                  </a:cubicBezTo>
                  <a:cubicBezTo>
                    <a:pt x="33567" y="2846"/>
                    <a:pt x="33584" y="2843"/>
                    <a:pt x="33598" y="2836"/>
                  </a:cubicBezTo>
                  <a:cubicBezTo>
                    <a:pt x="33609" y="2833"/>
                    <a:pt x="33616" y="2830"/>
                    <a:pt x="33619" y="2826"/>
                  </a:cubicBezTo>
                  <a:cubicBezTo>
                    <a:pt x="33657" y="2805"/>
                    <a:pt x="33696" y="2788"/>
                    <a:pt x="33696" y="2753"/>
                  </a:cubicBezTo>
                  <a:cubicBezTo>
                    <a:pt x="33776" y="2726"/>
                    <a:pt x="33869" y="2712"/>
                    <a:pt x="33942" y="2670"/>
                  </a:cubicBezTo>
                  <a:cubicBezTo>
                    <a:pt x="33959" y="2659"/>
                    <a:pt x="33990" y="2659"/>
                    <a:pt x="34018" y="2659"/>
                  </a:cubicBezTo>
                  <a:cubicBezTo>
                    <a:pt x="34133" y="2659"/>
                    <a:pt x="34133" y="2656"/>
                    <a:pt x="34223" y="2614"/>
                  </a:cubicBezTo>
                  <a:cubicBezTo>
                    <a:pt x="34240" y="2608"/>
                    <a:pt x="34258" y="2601"/>
                    <a:pt x="34275" y="2593"/>
                  </a:cubicBezTo>
                  <a:cubicBezTo>
                    <a:pt x="34379" y="2555"/>
                    <a:pt x="34487" y="2521"/>
                    <a:pt x="34577" y="2468"/>
                  </a:cubicBezTo>
                  <a:cubicBezTo>
                    <a:pt x="34597" y="2455"/>
                    <a:pt x="34618" y="2441"/>
                    <a:pt x="34646" y="2430"/>
                  </a:cubicBezTo>
                  <a:cubicBezTo>
                    <a:pt x="34687" y="2420"/>
                    <a:pt x="34702" y="2409"/>
                    <a:pt x="34674" y="2382"/>
                  </a:cubicBezTo>
                  <a:cubicBezTo>
                    <a:pt x="34646" y="2358"/>
                    <a:pt x="34650" y="2337"/>
                    <a:pt x="34708" y="2334"/>
                  </a:cubicBezTo>
                  <a:cubicBezTo>
                    <a:pt x="34733" y="2334"/>
                    <a:pt x="34757" y="2334"/>
                    <a:pt x="34754" y="2309"/>
                  </a:cubicBezTo>
                  <a:cubicBezTo>
                    <a:pt x="34749" y="2279"/>
                    <a:pt x="34745" y="2266"/>
                    <a:pt x="34727" y="2266"/>
                  </a:cubicBezTo>
                  <a:cubicBezTo>
                    <a:pt x="34716" y="2266"/>
                    <a:pt x="34700" y="2272"/>
                    <a:pt x="34674" y="2281"/>
                  </a:cubicBezTo>
                  <a:cubicBezTo>
                    <a:pt x="34671" y="2250"/>
                    <a:pt x="34712" y="2226"/>
                    <a:pt x="34705" y="2198"/>
                  </a:cubicBezTo>
                  <a:cubicBezTo>
                    <a:pt x="34695" y="2129"/>
                    <a:pt x="34775" y="2073"/>
                    <a:pt x="34785" y="2007"/>
                  </a:cubicBezTo>
                  <a:cubicBezTo>
                    <a:pt x="34788" y="1980"/>
                    <a:pt x="34788" y="1966"/>
                    <a:pt x="34743" y="1966"/>
                  </a:cubicBezTo>
                  <a:cubicBezTo>
                    <a:pt x="34739" y="1966"/>
                    <a:pt x="34736" y="1966"/>
                    <a:pt x="34733" y="1966"/>
                  </a:cubicBezTo>
                  <a:cubicBezTo>
                    <a:pt x="34714" y="1966"/>
                    <a:pt x="34707" y="1957"/>
                    <a:pt x="34702" y="1948"/>
                  </a:cubicBezTo>
                  <a:cubicBezTo>
                    <a:pt x="34692" y="1935"/>
                    <a:pt x="34712" y="1931"/>
                    <a:pt x="34726" y="1927"/>
                  </a:cubicBezTo>
                  <a:cubicBezTo>
                    <a:pt x="34781" y="1914"/>
                    <a:pt x="34802" y="1896"/>
                    <a:pt x="34761" y="1861"/>
                  </a:cubicBezTo>
                  <a:cubicBezTo>
                    <a:pt x="34746" y="1847"/>
                    <a:pt x="34750" y="1820"/>
                    <a:pt x="34761" y="1806"/>
                  </a:cubicBezTo>
                  <a:cubicBezTo>
                    <a:pt x="34781" y="1782"/>
                    <a:pt x="34764" y="1778"/>
                    <a:pt x="34736" y="1778"/>
                  </a:cubicBezTo>
                  <a:cubicBezTo>
                    <a:pt x="34708" y="1775"/>
                    <a:pt x="34681" y="1775"/>
                    <a:pt x="34657" y="1775"/>
                  </a:cubicBezTo>
                  <a:cubicBezTo>
                    <a:pt x="34640" y="1777"/>
                    <a:pt x="34624" y="1778"/>
                    <a:pt x="34608" y="1778"/>
                  </a:cubicBezTo>
                  <a:cubicBezTo>
                    <a:pt x="34567" y="1778"/>
                    <a:pt x="34527" y="1772"/>
                    <a:pt x="34490" y="1764"/>
                  </a:cubicBezTo>
                  <a:cubicBezTo>
                    <a:pt x="34431" y="1754"/>
                    <a:pt x="34372" y="1751"/>
                    <a:pt x="34309" y="1751"/>
                  </a:cubicBezTo>
                  <a:cubicBezTo>
                    <a:pt x="34249" y="1751"/>
                    <a:pt x="34188" y="1760"/>
                    <a:pt x="34125" y="1760"/>
                  </a:cubicBezTo>
                  <a:cubicBezTo>
                    <a:pt x="34094" y="1760"/>
                    <a:pt x="34063" y="1758"/>
                    <a:pt x="34032" y="1751"/>
                  </a:cubicBezTo>
                  <a:cubicBezTo>
                    <a:pt x="34042" y="1740"/>
                    <a:pt x="33976" y="1743"/>
                    <a:pt x="34025" y="1730"/>
                  </a:cubicBezTo>
                  <a:cubicBezTo>
                    <a:pt x="34042" y="1727"/>
                    <a:pt x="34053" y="1719"/>
                    <a:pt x="34063" y="1709"/>
                  </a:cubicBezTo>
                  <a:cubicBezTo>
                    <a:pt x="34095" y="1686"/>
                    <a:pt x="34129" y="1672"/>
                    <a:pt x="34177" y="1672"/>
                  </a:cubicBezTo>
                  <a:cubicBezTo>
                    <a:pt x="34187" y="1672"/>
                    <a:pt x="34197" y="1673"/>
                    <a:pt x="34209" y="1674"/>
                  </a:cubicBezTo>
                  <a:cubicBezTo>
                    <a:pt x="34309" y="1681"/>
                    <a:pt x="34417" y="1677"/>
                    <a:pt x="34518" y="1681"/>
                  </a:cubicBezTo>
                  <a:cubicBezTo>
                    <a:pt x="34580" y="1681"/>
                    <a:pt x="34663" y="1615"/>
                    <a:pt x="34636" y="1591"/>
                  </a:cubicBezTo>
                  <a:cubicBezTo>
                    <a:pt x="34597" y="1563"/>
                    <a:pt x="34622" y="1549"/>
                    <a:pt x="34642" y="1528"/>
                  </a:cubicBezTo>
                  <a:cubicBezTo>
                    <a:pt x="34660" y="1518"/>
                    <a:pt x="34687" y="1511"/>
                    <a:pt x="34684" y="1493"/>
                  </a:cubicBezTo>
                  <a:cubicBezTo>
                    <a:pt x="34677" y="1445"/>
                    <a:pt x="34729" y="1438"/>
                    <a:pt x="34785" y="1435"/>
                  </a:cubicBezTo>
                  <a:cubicBezTo>
                    <a:pt x="34816" y="1431"/>
                    <a:pt x="34837" y="1424"/>
                    <a:pt x="34830" y="1403"/>
                  </a:cubicBezTo>
                  <a:cubicBezTo>
                    <a:pt x="34847" y="1355"/>
                    <a:pt x="34816" y="1324"/>
                    <a:pt x="34736" y="1310"/>
                  </a:cubicBezTo>
                  <a:cubicBezTo>
                    <a:pt x="34861" y="1289"/>
                    <a:pt x="34875" y="1234"/>
                    <a:pt x="34875" y="1175"/>
                  </a:cubicBezTo>
                  <a:cubicBezTo>
                    <a:pt x="34875" y="1152"/>
                    <a:pt x="34881" y="1126"/>
                    <a:pt x="34827" y="1126"/>
                  </a:cubicBezTo>
                  <a:cubicBezTo>
                    <a:pt x="34824" y="1126"/>
                    <a:pt x="34820" y="1126"/>
                    <a:pt x="34816" y="1126"/>
                  </a:cubicBezTo>
                  <a:cubicBezTo>
                    <a:pt x="34814" y="1126"/>
                    <a:pt x="34812" y="1127"/>
                    <a:pt x="34810" y="1127"/>
                  </a:cubicBezTo>
                  <a:cubicBezTo>
                    <a:pt x="34786" y="1127"/>
                    <a:pt x="34775" y="1108"/>
                    <a:pt x="34775" y="1098"/>
                  </a:cubicBezTo>
                  <a:cubicBezTo>
                    <a:pt x="34776" y="1090"/>
                    <a:pt x="34784" y="1087"/>
                    <a:pt x="34794" y="1087"/>
                  </a:cubicBezTo>
                  <a:cubicBezTo>
                    <a:pt x="34803" y="1087"/>
                    <a:pt x="34814" y="1090"/>
                    <a:pt x="34823" y="1091"/>
                  </a:cubicBezTo>
                  <a:cubicBezTo>
                    <a:pt x="34835" y="1093"/>
                    <a:pt x="34847" y="1095"/>
                    <a:pt x="34858" y="1095"/>
                  </a:cubicBezTo>
                  <a:cubicBezTo>
                    <a:pt x="34872" y="1095"/>
                    <a:pt x="34882" y="1090"/>
                    <a:pt x="34882" y="1070"/>
                  </a:cubicBezTo>
                  <a:cubicBezTo>
                    <a:pt x="34882" y="1056"/>
                    <a:pt x="34910" y="1050"/>
                    <a:pt x="34934" y="1046"/>
                  </a:cubicBezTo>
                  <a:cubicBezTo>
                    <a:pt x="34958" y="1043"/>
                    <a:pt x="34986" y="1035"/>
                    <a:pt x="34979" y="1015"/>
                  </a:cubicBezTo>
                  <a:cubicBezTo>
                    <a:pt x="34974" y="996"/>
                    <a:pt x="34959" y="992"/>
                    <a:pt x="34940" y="992"/>
                  </a:cubicBezTo>
                  <a:cubicBezTo>
                    <a:pt x="34930" y="992"/>
                    <a:pt x="34920" y="993"/>
                    <a:pt x="34910" y="994"/>
                  </a:cubicBezTo>
                  <a:cubicBezTo>
                    <a:pt x="34895" y="988"/>
                    <a:pt x="34879" y="983"/>
                    <a:pt x="34860" y="983"/>
                  </a:cubicBezTo>
                  <a:cubicBezTo>
                    <a:pt x="34856" y="983"/>
                    <a:pt x="34852" y="983"/>
                    <a:pt x="34847" y="984"/>
                  </a:cubicBezTo>
                  <a:cubicBezTo>
                    <a:pt x="34847" y="970"/>
                    <a:pt x="34826" y="966"/>
                    <a:pt x="34820" y="956"/>
                  </a:cubicBezTo>
                  <a:cubicBezTo>
                    <a:pt x="34791" y="921"/>
                    <a:pt x="34740" y="894"/>
                    <a:pt x="34736" y="848"/>
                  </a:cubicBezTo>
                  <a:lnTo>
                    <a:pt x="34750" y="848"/>
                  </a:lnTo>
                  <a:cubicBezTo>
                    <a:pt x="34753" y="848"/>
                    <a:pt x="34756" y="848"/>
                    <a:pt x="34758" y="848"/>
                  </a:cubicBezTo>
                  <a:cubicBezTo>
                    <a:pt x="34805" y="848"/>
                    <a:pt x="34850" y="867"/>
                    <a:pt x="34898" y="867"/>
                  </a:cubicBezTo>
                  <a:cubicBezTo>
                    <a:pt x="34911" y="867"/>
                    <a:pt x="34924" y="866"/>
                    <a:pt x="34937" y="862"/>
                  </a:cubicBezTo>
                  <a:cubicBezTo>
                    <a:pt x="34993" y="852"/>
                    <a:pt x="35055" y="866"/>
                    <a:pt x="35104" y="835"/>
                  </a:cubicBezTo>
                  <a:cubicBezTo>
                    <a:pt x="35107" y="833"/>
                    <a:pt x="35110" y="832"/>
                    <a:pt x="35113" y="832"/>
                  </a:cubicBezTo>
                  <a:cubicBezTo>
                    <a:pt x="35121" y="832"/>
                    <a:pt x="35129" y="837"/>
                    <a:pt x="35139" y="841"/>
                  </a:cubicBezTo>
                  <a:cubicBezTo>
                    <a:pt x="35151" y="845"/>
                    <a:pt x="35166" y="851"/>
                    <a:pt x="35175" y="851"/>
                  </a:cubicBezTo>
                  <a:cubicBezTo>
                    <a:pt x="35185" y="851"/>
                    <a:pt x="35189" y="845"/>
                    <a:pt x="35180" y="824"/>
                  </a:cubicBezTo>
                  <a:cubicBezTo>
                    <a:pt x="35177" y="821"/>
                    <a:pt x="35194" y="811"/>
                    <a:pt x="35204" y="806"/>
                  </a:cubicBezTo>
                  <a:cubicBezTo>
                    <a:pt x="35209" y="806"/>
                    <a:pt x="35213" y="805"/>
                    <a:pt x="35217" y="805"/>
                  </a:cubicBezTo>
                  <a:cubicBezTo>
                    <a:pt x="35241" y="805"/>
                    <a:pt x="35261" y="816"/>
                    <a:pt x="35286" y="816"/>
                  </a:cubicBezTo>
                  <a:cubicBezTo>
                    <a:pt x="35292" y="816"/>
                    <a:pt x="35298" y="816"/>
                    <a:pt x="35305" y="814"/>
                  </a:cubicBezTo>
                  <a:cubicBezTo>
                    <a:pt x="35307" y="813"/>
                    <a:pt x="35308" y="813"/>
                    <a:pt x="35310" y="813"/>
                  </a:cubicBezTo>
                  <a:lnTo>
                    <a:pt x="35310" y="813"/>
                  </a:lnTo>
                  <a:cubicBezTo>
                    <a:pt x="35320" y="813"/>
                    <a:pt x="35308" y="839"/>
                    <a:pt x="35337" y="845"/>
                  </a:cubicBezTo>
                  <a:cubicBezTo>
                    <a:pt x="35351" y="828"/>
                    <a:pt x="35370" y="824"/>
                    <a:pt x="35392" y="824"/>
                  </a:cubicBezTo>
                  <a:cubicBezTo>
                    <a:pt x="35406" y="824"/>
                    <a:pt x="35420" y="826"/>
                    <a:pt x="35434" y="826"/>
                  </a:cubicBezTo>
                  <a:cubicBezTo>
                    <a:pt x="35442" y="826"/>
                    <a:pt x="35450" y="825"/>
                    <a:pt x="35458" y="824"/>
                  </a:cubicBezTo>
                  <a:cubicBezTo>
                    <a:pt x="35469" y="822"/>
                    <a:pt x="35480" y="822"/>
                    <a:pt x="35490" y="822"/>
                  </a:cubicBezTo>
                  <a:cubicBezTo>
                    <a:pt x="35521" y="822"/>
                    <a:pt x="35543" y="830"/>
                    <a:pt x="35562" y="848"/>
                  </a:cubicBezTo>
                  <a:cubicBezTo>
                    <a:pt x="35570" y="850"/>
                    <a:pt x="35577" y="850"/>
                    <a:pt x="35584" y="850"/>
                  </a:cubicBezTo>
                  <a:cubicBezTo>
                    <a:pt x="35628" y="850"/>
                    <a:pt x="35659" y="826"/>
                    <a:pt x="35697" y="817"/>
                  </a:cubicBezTo>
                  <a:cubicBezTo>
                    <a:pt x="35722" y="814"/>
                    <a:pt x="35712" y="796"/>
                    <a:pt x="35707" y="782"/>
                  </a:cubicBezTo>
                  <a:cubicBezTo>
                    <a:pt x="35704" y="772"/>
                    <a:pt x="35687" y="772"/>
                    <a:pt x="35673" y="772"/>
                  </a:cubicBezTo>
                  <a:cubicBezTo>
                    <a:pt x="35670" y="772"/>
                    <a:pt x="35667" y="772"/>
                    <a:pt x="35664" y="772"/>
                  </a:cubicBezTo>
                  <a:cubicBezTo>
                    <a:pt x="35640" y="772"/>
                    <a:pt x="35619" y="782"/>
                    <a:pt x="35582" y="782"/>
                  </a:cubicBezTo>
                  <a:cubicBezTo>
                    <a:pt x="35615" y="764"/>
                    <a:pt x="35645" y="755"/>
                    <a:pt x="35675" y="755"/>
                  </a:cubicBezTo>
                  <a:cubicBezTo>
                    <a:pt x="35690" y="755"/>
                    <a:pt x="35706" y="757"/>
                    <a:pt x="35722" y="762"/>
                  </a:cubicBezTo>
                  <a:cubicBezTo>
                    <a:pt x="35727" y="763"/>
                    <a:pt x="35733" y="763"/>
                    <a:pt x="35738" y="763"/>
                  </a:cubicBezTo>
                  <a:cubicBezTo>
                    <a:pt x="35750" y="763"/>
                    <a:pt x="35761" y="760"/>
                    <a:pt x="35763" y="748"/>
                  </a:cubicBezTo>
                  <a:cubicBezTo>
                    <a:pt x="35766" y="736"/>
                    <a:pt x="35757" y="730"/>
                    <a:pt x="35742" y="730"/>
                  </a:cubicBezTo>
                  <a:cubicBezTo>
                    <a:pt x="35739" y="730"/>
                    <a:pt x="35736" y="730"/>
                    <a:pt x="35732" y="731"/>
                  </a:cubicBezTo>
                  <a:cubicBezTo>
                    <a:pt x="35725" y="731"/>
                    <a:pt x="35717" y="732"/>
                    <a:pt x="35711" y="732"/>
                  </a:cubicBezTo>
                  <a:cubicBezTo>
                    <a:pt x="35703" y="732"/>
                    <a:pt x="35697" y="730"/>
                    <a:pt x="35697" y="720"/>
                  </a:cubicBezTo>
                  <a:cubicBezTo>
                    <a:pt x="35697" y="717"/>
                    <a:pt x="35697" y="717"/>
                    <a:pt x="35701" y="713"/>
                  </a:cubicBezTo>
                  <a:cubicBezTo>
                    <a:pt x="35704" y="713"/>
                    <a:pt x="35707" y="712"/>
                    <a:pt x="35711" y="712"/>
                  </a:cubicBezTo>
                  <a:cubicBezTo>
                    <a:pt x="35718" y="712"/>
                    <a:pt x="35726" y="713"/>
                    <a:pt x="35733" y="713"/>
                  </a:cubicBezTo>
                  <a:cubicBezTo>
                    <a:pt x="35745" y="713"/>
                    <a:pt x="35755" y="711"/>
                    <a:pt x="35756" y="702"/>
                  </a:cubicBezTo>
                  <a:cubicBezTo>
                    <a:pt x="35763" y="689"/>
                    <a:pt x="35736" y="682"/>
                    <a:pt x="35715" y="678"/>
                  </a:cubicBezTo>
                  <a:cubicBezTo>
                    <a:pt x="35701" y="675"/>
                    <a:pt x="35694" y="668"/>
                    <a:pt x="35683" y="661"/>
                  </a:cubicBezTo>
                  <a:cubicBezTo>
                    <a:pt x="35672" y="666"/>
                    <a:pt x="35661" y="667"/>
                    <a:pt x="35649" y="667"/>
                  </a:cubicBezTo>
                  <a:cubicBezTo>
                    <a:pt x="35628" y="667"/>
                    <a:pt x="35606" y="662"/>
                    <a:pt x="35585" y="662"/>
                  </a:cubicBezTo>
                  <a:cubicBezTo>
                    <a:pt x="35577" y="662"/>
                    <a:pt x="35569" y="663"/>
                    <a:pt x="35562" y="665"/>
                  </a:cubicBezTo>
                  <a:cubicBezTo>
                    <a:pt x="35543" y="670"/>
                    <a:pt x="35525" y="672"/>
                    <a:pt x="35507" y="672"/>
                  </a:cubicBezTo>
                  <a:cubicBezTo>
                    <a:pt x="35458" y="672"/>
                    <a:pt x="35413" y="656"/>
                    <a:pt x="35364" y="651"/>
                  </a:cubicBezTo>
                  <a:cubicBezTo>
                    <a:pt x="35349" y="651"/>
                    <a:pt x="35330" y="653"/>
                    <a:pt x="35310" y="653"/>
                  </a:cubicBezTo>
                  <a:cubicBezTo>
                    <a:pt x="35283" y="653"/>
                    <a:pt x="35257" y="649"/>
                    <a:pt x="35243" y="627"/>
                  </a:cubicBezTo>
                  <a:cubicBezTo>
                    <a:pt x="35243" y="627"/>
                    <a:pt x="35222" y="627"/>
                    <a:pt x="35219" y="630"/>
                  </a:cubicBezTo>
                  <a:cubicBezTo>
                    <a:pt x="35191" y="661"/>
                    <a:pt x="35125" y="647"/>
                    <a:pt x="35097" y="678"/>
                  </a:cubicBezTo>
                  <a:cubicBezTo>
                    <a:pt x="35092" y="682"/>
                    <a:pt x="35084" y="684"/>
                    <a:pt x="35077" y="684"/>
                  </a:cubicBezTo>
                  <a:cubicBezTo>
                    <a:pt x="35069" y="684"/>
                    <a:pt x="35062" y="681"/>
                    <a:pt x="35062" y="672"/>
                  </a:cubicBezTo>
                  <a:cubicBezTo>
                    <a:pt x="35065" y="645"/>
                    <a:pt x="35044" y="645"/>
                    <a:pt x="35020" y="645"/>
                  </a:cubicBezTo>
                  <a:cubicBezTo>
                    <a:pt x="35020" y="645"/>
                    <a:pt x="35019" y="645"/>
                    <a:pt x="35018" y="645"/>
                  </a:cubicBezTo>
                  <a:cubicBezTo>
                    <a:pt x="35011" y="645"/>
                    <a:pt x="35003" y="645"/>
                    <a:pt x="34996" y="644"/>
                  </a:cubicBezTo>
                  <a:cubicBezTo>
                    <a:pt x="34990" y="643"/>
                    <a:pt x="34982" y="642"/>
                    <a:pt x="34974" y="642"/>
                  </a:cubicBezTo>
                  <a:cubicBezTo>
                    <a:pt x="34968" y="642"/>
                    <a:pt x="34961" y="642"/>
                    <a:pt x="34954" y="642"/>
                  </a:cubicBezTo>
                  <a:cubicBezTo>
                    <a:pt x="34930" y="642"/>
                    <a:pt x="34910" y="639"/>
                    <a:pt x="34921" y="609"/>
                  </a:cubicBezTo>
                  <a:cubicBezTo>
                    <a:pt x="34921" y="606"/>
                    <a:pt x="34917" y="605"/>
                    <a:pt x="34913" y="605"/>
                  </a:cubicBezTo>
                  <a:cubicBezTo>
                    <a:pt x="34908" y="605"/>
                    <a:pt x="34903" y="606"/>
                    <a:pt x="34900" y="606"/>
                  </a:cubicBezTo>
                  <a:cubicBezTo>
                    <a:pt x="34897" y="606"/>
                    <a:pt x="34894" y="606"/>
                    <a:pt x="34892" y="606"/>
                  </a:cubicBezTo>
                  <a:cubicBezTo>
                    <a:pt x="34867" y="606"/>
                    <a:pt x="34860" y="591"/>
                    <a:pt x="34844" y="585"/>
                  </a:cubicBezTo>
                  <a:cubicBezTo>
                    <a:pt x="34824" y="580"/>
                    <a:pt x="34818" y="547"/>
                    <a:pt x="34794" y="547"/>
                  </a:cubicBezTo>
                  <a:cubicBezTo>
                    <a:pt x="34785" y="547"/>
                    <a:pt x="34773" y="552"/>
                    <a:pt x="34757" y="564"/>
                  </a:cubicBezTo>
                  <a:cubicBezTo>
                    <a:pt x="34753" y="566"/>
                    <a:pt x="34748" y="566"/>
                    <a:pt x="34743" y="566"/>
                  </a:cubicBezTo>
                  <a:cubicBezTo>
                    <a:pt x="34736" y="566"/>
                    <a:pt x="34730" y="565"/>
                    <a:pt x="34726" y="561"/>
                  </a:cubicBezTo>
                  <a:cubicBezTo>
                    <a:pt x="34695" y="543"/>
                    <a:pt x="34653" y="540"/>
                    <a:pt x="34615" y="533"/>
                  </a:cubicBezTo>
                  <a:cubicBezTo>
                    <a:pt x="34525" y="514"/>
                    <a:pt x="34438" y="506"/>
                    <a:pt x="34348" y="506"/>
                  </a:cubicBezTo>
                  <a:cubicBezTo>
                    <a:pt x="34319" y="506"/>
                    <a:pt x="34290" y="507"/>
                    <a:pt x="34261" y="508"/>
                  </a:cubicBezTo>
                  <a:cubicBezTo>
                    <a:pt x="34213" y="491"/>
                    <a:pt x="34157" y="494"/>
                    <a:pt x="34105" y="491"/>
                  </a:cubicBezTo>
                  <a:cubicBezTo>
                    <a:pt x="34098" y="488"/>
                    <a:pt x="34095" y="484"/>
                    <a:pt x="34088" y="484"/>
                  </a:cubicBezTo>
                  <a:cubicBezTo>
                    <a:pt x="34017" y="467"/>
                    <a:pt x="33945" y="459"/>
                    <a:pt x="33872" y="459"/>
                  </a:cubicBezTo>
                  <a:cubicBezTo>
                    <a:pt x="33841" y="459"/>
                    <a:pt x="33810" y="460"/>
                    <a:pt x="33779" y="463"/>
                  </a:cubicBezTo>
                  <a:cubicBezTo>
                    <a:pt x="33806" y="453"/>
                    <a:pt x="33848" y="453"/>
                    <a:pt x="33848" y="425"/>
                  </a:cubicBezTo>
                  <a:cubicBezTo>
                    <a:pt x="33846" y="425"/>
                    <a:pt x="33846" y="424"/>
                    <a:pt x="33845" y="423"/>
                  </a:cubicBezTo>
                  <a:lnTo>
                    <a:pt x="33845" y="423"/>
                  </a:lnTo>
                  <a:lnTo>
                    <a:pt x="33848" y="425"/>
                  </a:lnTo>
                  <a:cubicBezTo>
                    <a:pt x="33852" y="425"/>
                    <a:pt x="33856" y="424"/>
                    <a:pt x="33860" y="424"/>
                  </a:cubicBezTo>
                  <a:cubicBezTo>
                    <a:pt x="33883" y="424"/>
                    <a:pt x="33907" y="433"/>
                    <a:pt x="33931" y="433"/>
                  </a:cubicBezTo>
                  <a:cubicBezTo>
                    <a:pt x="33947" y="433"/>
                    <a:pt x="33962" y="429"/>
                    <a:pt x="33976" y="415"/>
                  </a:cubicBezTo>
                  <a:cubicBezTo>
                    <a:pt x="33979" y="413"/>
                    <a:pt x="33981" y="412"/>
                    <a:pt x="33982" y="412"/>
                  </a:cubicBezTo>
                  <a:cubicBezTo>
                    <a:pt x="33989" y="412"/>
                    <a:pt x="33991" y="427"/>
                    <a:pt x="34003" y="427"/>
                  </a:cubicBezTo>
                  <a:cubicBezTo>
                    <a:pt x="34005" y="427"/>
                    <a:pt x="34008" y="427"/>
                    <a:pt x="34011" y="425"/>
                  </a:cubicBezTo>
                  <a:cubicBezTo>
                    <a:pt x="34029" y="369"/>
                    <a:pt x="34029" y="369"/>
                    <a:pt x="33935" y="369"/>
                  </a:cubicBezTo>
                  <a:cubicBezTo>
                    <a:pt x="33904" y="369"/>
                    <a:pt x="33872" y="374"/>
                    <a:pt x="33845" y="380"/>
                  </a:cubicBezTo>
                  <a:cubicBezTo>
                    <a:pt x="33776" y="363"/>
                    <a:pt x="33696" y="380"/>
                    <a:pt x="33630" y="356"/>
                  </a:cubicBezTo>
                  <a:cubicBezTo>
                    <a:pt x="33622" y="356"/>
                    <a:pt x="33609" y="359"/>
                    <a:pt x="33602" y="366"/>
                  </a:cubicBezTo>
                  <a:cubicBezTo>
                    <a:pt x="33581" y="377"/>
                    <a:pt x="33557" y="380"/>
                    <a:pt x="33532" y="380"/>
                  </a:cubicBezTo>
                  <a:cubicBezTo>
                    <a:pt x="33513" y="381"/>
                    <a:pt x="33493" y="382"/>
                    <a:pt x="33473" y="382"/>
                  </a:cubicBezTo>
                  <a:cubicBezTo>
                    <a:pt x="33441" y="382"/>
                    <a:pt x="33409" y="381"/>
                    <a:pt x="33377" y="381"/>
                  </a:cubicBezTo>
                  <a:cubicBezTo>
                    <a:pt x="33325" y="381"/>
                    <a:pt x="33274" y="383"/>
                    <a:pt x="33224" y="398"/>
                  </a:cubicBezTo>
                  <a:cubicBezTo>
                    <a:pt x="33220" y="394"/>
                    <a:pt x="33217" y="390"/>
                    <a:pt x="33214" y="390"/>
                  </a:cubicBezTo>
                  <a:cubicBezTo>
                    <a:pt x="33047" y="408"/>
                    <a:pt x="32876" y="404"/>
                    <a:pt x="32706" y="408"/>
                  </a:cubicBezTo>
                  <a:cubicBezTo>
                    <a:pt x="32540" y="411"/>
                    <a:pt x="32370" y="418"/>
                    <a:pt x="32204" y="428"/>
                  </a:cubicBezTo>
                  <a:cubicBezTo>
                    <a:pt x="32191" y="428"/>
                    <a:pt x="32178" y="429"/>
                    <a:pt x="32165" y="429"/>
                  </a:cubicBezTo>
                  <a:cubicBezTo>
                    <a:pt x="32145" y="429"/>
                    <a:pt x="32125" y="428"/>
                    <a:pt x="32106" y="422"/>
                  </a:cubicBezTo>
                  <a:cubicBezTo>
                    <a:pt x="32075" y="407"/>
                    <a:pt x="32039" y="403"/>
                    <a:pt x="32004" y="403"/>
                  </a:cubicBezTo>
                  <a:cubicBezTo>
                    <a:pt x="31981" y="403"/>
                    <a:pt x="31958" y="405"/>
                    <a:pt x="31940" y="408"/>
                  </a:cubicBezTo>
                  <a:cubicBezTo>
                    <a:pt x="31850" y="422"/>
                    <a:pt x="31760" y="425"/>
                    <a:pt x="31669" y="425"/>
                  </a:cubicBezTo>
                  <a:cubicBezTo>
                    <a:pt x="31648" y="421"/>
                    <a:pt x="31627" y="420"/>
                    <a:pt x="31607" y="420"/>
                  </a:cubicBezTo>
                  <a:cubicBezTo>
                    <a:pt x="31560" y="420"/>
                    <a:pt x="31515" y="426"/>
                    <a:pt x="31468" y="426"/>
                  </a:cubicBezTo>
                  <a:cubicBezTo>
                    <a:pt x="31457" y="426"/>
                    <a:pt x="31445" y="426"/>
                    <a:pt x="31433" y="425"/>
                  </a:cubicBezTo>
                  <a:cubicBezTo>
                    <a:pt x="31430" y="425"/>
                    <a:pt x="31428" y="424"/>
                    <a:pt x="31425" y="424"/>
                  </a:cubicBezTo>
                  <a:cubicBezTo>
                    <a:pt x="31414" y="424"/>
                    <a:pt x="31409" y="430"/>
                    <a:pt x="31409" y="439"/>
                  </a:cubicBezTo>
                  <a:cubicBezTo>
                    <a:pt x="31378" y="439"/>
                    <a:pt x="31347" y="439"/>
                    <a:pt x="31315" y="443"/>
                  </a:cubicBezTo>
                  <a:cubicBezTo>
                    <a:pt x="31104" y="446"/>
                    <a:pt x="30889" y="449"/>
                    <a:pt x="30677" y="463"/>
                  </a:cubicBezTo>
                  <a:cubicBezTo>
                    <a:pt x="30667" y="436"/>
                    <a:pt x="30767" y="439"/>
                    <a:pt x="30711" y="404"/>
                  </a:cubicBezTo>
                  <a:cubicBezTo>
                    <a:pt x="30699" y="396"/>
                    <a:pt x="30689" y="390"/>
                    <a:pt x="30677" y="390"/>
                  </a:cubicBezTo>
                  <a:cubicBezTo>
                    <a:pt x="30670" y="390"/>
                    <a:pt x="30663" y="392"/>
                    <a:pt x="30653" y="398"/>
                  </a:cubicBezTo>
                  <a:cubicBezTo>
                    <a:pt x="30622" y="390"/>
                    <a:pt x="30649" y="366"/>
                    <a:pt x="30618" y="363"/>
                  </a:cubicBezTo>
                  <a:cubicBezTo>
                    <a:pt x="30629" y="357"/>
                    <a:pt x="30640" y="355"/>
                    <a:pt x="30653" y="355"/>
                  </a:cubicBezTo>
                  <a:cubicBezTo>
                    <a:pt x="30661" y="355"/>
                    <a:pt x="30669" y="356"/>
                    <a:pt x="30677" y="356"/>
                  </a:cubicBezTo>
                  <a:cubicBezTo>
                    <a:pt x="30697" y="357"/>
                    <a:pt x="30716" y="358"/>
                    <a:pt x="30735" y="358"/>
                  </a:cubicBezTo>
                  <a:cubicBezTo>
                    <a:pt x="30770" y="358"/>
                    <a:pt x="30805" y="355"/>
                    <a:pt x="30841" y="349"/>
                  </a:cubicBezTo>
                  <a:cubicBezTo>
                    <a:pt x="30852" y="347"/>
                    <a:pt x="30872" y="344"/>
                    <a:pt x="30888" y="344"/>
                  </a:cubicBezTo>
                  <a:cubicBezTo>
                    <a:pt x="30905" y="344"/>
                    <a:pt x="30920" y="347"/>
                    <a:pt x="30920" y="356"/>
                  </a:cubicBezTo>
                  <a:cubicBezTo>
                    <a:pt x="30922" y="370"/>
                    <a:pt x="30929" y="374"/>
                    <a:pt x="30937" y="374"/>
                  </a:cubicBezTo>
                  <a:cubicBezTo>
                    <a:pt x="30947" y="374"/>
                    <a:pt x="30959" y="369"/>
                    <a:pt x="30969" y="369"/>
                  </a:cubicBezTo>
                  <a:cubicBezTo>
                    <a:pt x="31051" y="354"/>
                    <a:pt x="31134" y="338"/>
                    <a:pt x="31222" y="338"/>
                  </a:cubicBezTo>
                  <a:cubicBezTo>
                    <a:pt x="31230" y="338"/>
                    <a:pt x="31238" y="338"/>
                    <a:pt x="31246" y="339"/>
                  </a:cubicBezTo>
                  <a:cubicBezTo>
                    <a:pt x="31270" y="349"/>
                    <a:pt x="31305" y="349"/>
                    <a:pt x="31323" y="374"/>
                  </a:cubicBezTo>
                  <a:cubicBezTo>
                    <a:pt x="31314" y="343"/>
                    <a:pt x="31321" y="330"/>
                    <a:pt x="31354" y="330"/>
                  </a:cubicBezTo>
                  <a:cubicBezTo>
                    <a:pt x="31362" y="330"/>
                    <a:pt x="31371" y="330"/>
                    <a:pt x="31382" y="332"/>
                  </a:cubicBezTo>
                  <a:cubicBezTo>
                    <a:pt x="31389" y="333"/>
                    <a:pt x="31397" y="334"/>
                    <a:pt x="31404" y="334"/>
                  </a:cubicBezTo>
                  <a:cubicBezTo>
                    <a:pt x="31447" y="334"/>
                    <a:pt x="31491" y="316"/>
                    <a:pt x="31535" y="316"/>
                  </a:cubicBezTo>
                  <a:cubicBezTo>
                    <a:pt x="31547" y="316"/>
                    <a:pt x="31560" y="318"/>
                    <a:pt x="31572" y="321"/>
                  </a:cubicBezTo>
                  <a:cubicBezTo>
                    <a:pt x="31583" y="324"/>
                    <a:pt x="31593" y="326"/>
                    <a:pt x="31602" y="326"/>
                  </a:cubicBezTo>
                  <a:cubicBezTo>
                    <a:pt x="31614" y="326"/>
                    <a:pt x="31625" y="323"/>
                    <a:pt x="31638" y="318"/>
                  </a:cubicBezTo>
                  <a:cubicBezTo>
                    <a:pt x="31668" y="305"/>
                    <a:pt x="31701" y="302"/>
                    <a:pt x="31735" y="302"/>
                  </a:cubicBezTo>
                  <a:cubicBezTo>
                    <a:pt x="31760" y="302"/>
                    <a:pt x="31785" y="303"/>
                    <a:pt x="31810" y="303"/>
                  </a:cubicBezTo>
                  <a:cubicBezTo>
                    <a:pt x="31841" y="303"/>
                    <a:pt x="31871" y="301"/>
                    <a:pt x="31898" y="290"/>
                  </a:cubicBezTo>
                  <a:cubicBezTo>
                    <a:pt x="31902" y="290"/>
                    <a:pt x="31905" y="294"/>
                    <a:pt x="31909" y="294"/>
                  </a:cubicBezTo>
                  <a:cubicBezTo>
                    <a:pt x="31916" y="299"/>
                    <a:pt x="31924" y="302"/>
                    <a:pt x="31931" y="302"/>
                  </a:cubicBezTo>
                  <a:cubicBezTo>
                    <a:pt x="31937" y="302"/>
                    <a:pt x="31942" y="300"/>
                    <a:pt x="31947" y="294"/>
                  </a:cubicBezTo>
                  <a:cubicBezTo>
                    <a:pt x="31954" y="283"/>
                    <a:pt x="31947" y="276"/>
                    <a:pt x="31933" y="269"/>
                  </a:cubicBezTo>
                  <a:cubicBezTo>
                    <a:pt x="31918" y="264"/>
                    <a:pt x="31905" y="261"/>
                    <a:pt x="31893" y="261"/>
                  </a:cubicBezTo>
                  <a:cubicBezTo>
                    <a:pt x="31868" y="261"/>
                    <a:pt x="31846" y="272"/>
                    <a:pt x="31826" y="286"/>
                  </a:cubicBezTo>
                  <a:cubicBezTo>
                    <a:pt x="31808" y="269"/>
                    <a:pt x="31787" y="255"/>
                    <a:pt x="31840" y="249"/>
                  </a:cubicBezTo>
                  <a:cubicBezTo>
                    <a:pt x="31846" y="249"/>
                    <a:pt x="31853" y="241"/>
                    <a:pt x="31861" y="238"/>
                  </a:cubicBezTo>
                  <a:cubicBezTo>
                    <a:pt x="31880" y="232"/>
                    <a:pt x="31898" y="224"/>
                    <a:pt x="31918" y="224"/>
                  </a:cubicBezTo>
                  <a:cubicBezTo>
                    <a:pt x="31931" y="224"/>
                    <a:pt x="31945" y="227"/>
                    <a:pt x="31960" y="234"/>
                  </a:cubicBezTo>
                  <a:cubicBezTo>
                    <a:pt x="31966" y="237"/>
                    <a:pt x="31974" y="237"/>
                    <a:pt x="31982" y="237"/>
                  </a:cubicBezTo>
                  <a:cubicBezTo>
                    <a:pt x="31998" y="237"/>
                    <a:pt x="32018" y="234"/>
                    <a:pt x="32034" y="234"/>
                  </a:cubicBezTo>
                  <a:cubicBezTo>
                    <a:pt x="32051" y="234"/>
                    <a:pt x="32069" y="234"/>
                    <a:pt x="32085" y="238"/>
                  </a:cubicBezTo>
                  <a:cubicBezTo>
                    <a:pt x="32096" y="249"/>
                    <a:pt x="32138" y="238"/>
                    <a:pt x="32134" y="259"/>
                  </a:cubicBezTo>
                  <a:cubicBezTo>
                    <a:pt x="32131" y="276"/>
                    <a:pt x="32096" y="265"/>
                    <a:pt x="32079" y="276"/>
                  </a:cubicBezTo>
                  <a:cubicBezTo>
                    <a:pt x="32069" y="283"/>
                    <a:pt x="32048" y="276"/>
                    <a:pt x="32040" y="286"/>
                  </a:cubicBezTo>
                  <a:cubicBezTo>
                    <a:pt x="32076" y="296"/>
                    <a:pt x="32098" y="303"/>
                    <a:pt x="32115" y="303"/>
                  </a:cubicBezTo>
                  <a:cubicBezTo>
                    <a:pt x="32138" y="303"/>
                    <a:pt x="32150" y="291"/>
                    <a:pt x="32176" y="262"/>
                  </a:cubicBezTo>
                  <a:cubicBezTo>
                    <a:pt x="32187" y="251"/>
                    <a:pt x="32195" y="247"/>
                    <a:pt x="32201" y="247"/>
                  </a:cubicBezTo>
                  <a:cubicBezTo>
                    <a:pt x="32209" y="247"/>
                    <a:pt x="32214" y="254"/>
                    <a:pt x="32218" y="265"/>
                  </a:cubicBezTo>
                  <a:cubicBezTo>
                    <a:pt x="32227" y="293"/>
                    <a:pt x="32252" y="299"/>
                    <a:pt x="32280" y="299"/>
                  </a:cubicBezTo>
                  <a:cubicBezTo>
                    <a:pt x="32294" y="299"/>
                    <a:pt x="32308" y="298"/>
                    <a:pt x="32322" y="297"/>
                  </a:cubicBezTo>
                  <a:cubicBezTo>
                    <a:pt x="32373" y="291"/>
                    <a:pt x="32408" y="256"/>
                    <a:pt x="32464" y="256"/>
                  </a:cubicBezTo>
                  <a:cubicBezTo>
                    <a:pt x="32473" y="256"/>
                    <a:pt x="32482" y="257"/>
                    <a:pt x="32492" y="259"/>
                  </a:cubicBezTo>
                  <a:lnTo>
                    <a:pt x="32495" y="255"/>
                  </a:lnTo>
                  <a:cubicBezTo>
                    <a:pt x="32516" y="238"/>
                    <a:pt x="32547" y="238"/>
                    <a:pt x="32575" y="234"/>
                  </a:cubicBezTo>
                  <a:cubicBezTo>
                    <a:pt x="32606" y="242"/>
                    <a:pt x="32637" y="246"/>
                    <a:pt x="32668" y="246"/>
                  </a:cubicBezTo>
                  <a:cubicBezTo>
                    <a:pt x="32730" y="246"/>
                    <a:pt x="32792" y="233"/>
                    <a:pt x="32852" y="224"/>
                  </a:cubicBezTo>
                  <a:cubicBezTo>
                    <a:pt x="32891" y="217"/>
                    <a:pt x="32891" y="196"/>
                    <a:pt x="32852" y="179"/>
                  </a:cubicBezTo>
                  <a:cubicBezTo>
                    <a:pt x="32835" y="172"/>
                    <a:pt x="32814" y="169"/>
                    <a:pt x="32790" y="169"/>
                  </a:cubicBezTo>
                  <a:cubicBezTo>
                    <a:pt x="32756" y="161"/>
                    <a:pt x="32714" y="165"/>
                    <a:pt x="32689" y="148"/>
                  </a:cubicBezTo>
                  <a:cubicBezTo>
                    <a:pt x="32672" y="131"/>
                    <a:pt x="32659" y="124"/>
                    <a:pt x="32647" y="124"/>
                  </a:cubicBezTo>
                  <a:cubicBezTo>
                    <a:pt x="32629" y="124"/>
                    <a:pt x="32615" y="138"/>
                    <a:pt x="32599" y="155"/>
                  </a:cubicBezTo>
                  <a:cubicBezTo>
                    <a:pt x="32591" y="164"/>
                    <a:pt x="32584" y="177"/>
                    <a:pt x="32562" y="177"/>
                  </a:cubicBezTo>
                  <a:cubicBezTo>
                    <a:pt x="32558" y="177"/>
                    <a:pt x="32553" y="176"/>
                    <a:pt x="32547" y="175"/>
                  </a:cubicBezTo>
                  <a:cubicBezTo>
                    <a:pt x="32528" y="169"/>
                    <a:pt x="32509" y="167"/>
                    <a:pt x="32490" y="167"/>
                  </a:cubicBezTo>
                  <a:cubicBezTo>
                    <a:pt x="32464" y="167"/>
                    <a:pt x="32438" y="171"/>
                    <a:pt x="32412" y="175"/>
                  </a:cubicBezTo>
                  <a:cubicBezTo>
                    <a:pt x="32395" y="177"/>
                    <a:pt x="32379" y="178"/>
                    <a:pt x="32363" y="178"/>
                  </a:cubicBezTo>
                  <a:cubicBezTo>
                    <a:pt x="32324" y="178"/>
                    <a:pt x="32286" y="173"/>
                    <a:pt x="32249" y="169"/>
                  </a:cubicBezTo>
                  <a:cubicBezTo>
                    <a:pt x="32241" y="150"/>
                    <a:pt x="32229" y="145"/>
                    <a:pt x="32217" y="145"/>
                  </a:cubicBezTo>
                  <a:cubicBezTo>
                    <a:pt x="32197" y="145"/>
                    <a:pt x="32174" y="158"/>
                    <a:pt x="32156" y="158"/>
                  </a:cubicBezTo>
                  <a:cubicBezTo>
                    <a:pt x="32154" y="158"/>
                    <a:pt x="32153" y="158"/>
                    <a:pt x="32152" y="158"/>
                  </a:cubicBezTo>
                  <a:cubicBezTo>
                    <a:pt x="32131" y="158"/>
                    <a:pt x="32120" y="186"/>
                    <a:pt x="32103" y="189"/>
                  </a:cubicBezTo>
                  <a:cubicBezTo>
                    <a:pt x="32097" y="191"/>
                    <a:pt x="32092" y="191"/>
                    <a:pt x="32089" y="191"/>
                  </a:cubicBezTo>
                  <a:cubicBezTo>
                    <a:pt x="32065" y="191"/>
                    <a:pt x="32096" y="164"/>
                    <a:pt x="32069" y="158"/>
                  </a:cubicBezTo>
                  <a:cubicBezTo>
                    <a:pt x="32051" y="153"/>
                    <a:pt x="32026" y="151"/>
                    <a:pt x="31998" y="151"/>
                  </a:cubicBezTo>
                  <a:cubicBezTo>
                    <a:pt x="31942" y="151"/>
                    <a:pt x="31876" y="160"/>
                    <a:pt x="31846" y="179"/>
                  </a:cubicBezTo>
                  <a:cubicBezTo>
                    <a:pt x="31843" y="179"/>
                    <a:pt x="31843" y="182"/>
                    <a:pt x="31843" y="186"/>
                  </a:cubicBezTo>
                  <a:cubicBezTo>
                    <a:pt x="31832" y="189"/>
                    <a:pt x="31826" y="193"/>
                    <a:pt x="31819" y="196"/>
                  </a:cubicBezTo>
                  <a:cubicBezTo>
                    <a:pt x="31811" y="193"/>
                    <a:pt x="31808" y="186"/>
                    <a:pt x="31805" y="182"/>
                  </a:cubicBezTo>
                  <a:cubicBezTo>
                    <a:pt x="31798" y="172"/>
                    <a:pt x="31826" y="161"/>
                    <a:pt x="31801" y="155"/>
                  </a:cubicBezTo>
                  <a:cubicBezTo>
                    <a:pt x="31797" y="153"/>
                    <a:pt x="31793" y="153"/>
                    <a:pt x="31789" y="153"/>
                  </a:cubicBezTo>
                  <a:cubicBezTo>
                    <a:pt x="31772" y="153"/>
                    <a:pt x="31761" y="163"/>
                    <a:pt x="31752" y="169"/>
                  </a:cubicBezTo>
                  <a:cubicBezTo>
                    <a:pt x="31737" y="181"/>
                    <a:pt x="31727" y="193"/>
                    <a:pt x="31703" y="193"/>
                  </a:cubicBezTo>
                  <a:cubicBezTo>
                    <a:pt x="31700" y="193"/>
                    <a:pt x="31697" y="193"/>
                    <a:pt x="31694" y="193"/>
                  </a:cubicBezTo>
                  <a:cubicBezTo>
                    <a:pt x="31684" y="183"/>
                    <a:pt x="31680" y="168"/>
                    <a:pt x="31662" y="168"/>
                  </a:cubicBezTo>
                  <a:cubicBezTo>
                    <a:pt x="31660" y="168"/>
                    <a:pt x="31658" y="168"/>
                    <a:pt x="31656" y="169"/>
                  </a:cubicBezTo>
                  <a:cubicBezTo>
                    <a:pt x="31586" y="186"/>
                    <a:pt x="31496" y="165"/>
                    <a:pt x="31451" y="217"/>
                  </a:cubicBezTo>
                  <a:cubicBezTo>
                    <a:pt x="31448" y="210"/>
                    <a:pt x="31454" y="199"/>
                    <a:pt x="31437" y="196"/>
                  </a:cubicBezTo>
                  <a:cubicBezTo>
                    <a:pt x="31435" y="196"/>
                    <a:pt x="31432" y="196"/>
                    <a:pt x="31430" y="196"/>
                  </a:cubicBezTo>
                  <a:cubicBezTo>
                    <a:pt x="31415" y="196"/>
                    <a:pt x="31397" y="192"/>
                    <a:pt x="31382" y="192"/>
                  </a:cubicBezTo>
                  <a:cubicBezTo>
                    <a:pt x="31366" y="192"/>
                    <a:pt x="31353" y="197"/>
                    <a:pt x="31350" y="217"/>
                  </a:cubicBezTo>
                  <a:cubicBezTo>
                    <a:pt x="31349" y="221"/>
                    <a:pt x="31346" y="223"/>
                    <a:pt x="31342" y="223"/>
                  </a:cubicBezTo>
                  <a:cubicBezTo>
                    <a:pt x="31336" y="223"/>
                    <a:pt x="31329" y="219"/>
                    <a:pt x="31323" y="217"/>
                  </a:cubicBezTo>
                  <a:cubicBezTo>
                    <a:pt x="31308" y="214"/>
                    <a:pt x="31291" y="207"/>
                    <a:pt x="31278" y="199"/>
                  </a:cubicBezTo>
                  <a:cubicBezTo>
                    <a:pt x="31204" y="189"/>
                    <a:pt x="31124" y="199"/>
                    <a:pt x="31059" y="169"/>
                  </a:cubicBezTo>
                  <a:cubicBezTo>
                    <a:pt x="31056" y="169"/>
                    <a:pt x="31054" y="169"/>
                    <a:pt x="31051" y="169"/>
                  </a:cubicBezTo>
                  <a:cubicBezTo>
                    <a:pt x="31041" y="169"/>
                    <a:pt x="31029" y="167"/>
                    <a:pt x="31018" y="167"/>
                  </a:cubicBezTo>
                  <a:cubicBezTo>
                    <a:pt x="31005" y="167"/>
                    <a:pt x="30995" y="170"/>
                    <a:pt x="30993" y="186"/>
                  </a:cubicBezTo>
                  <a:cubicBezTo>
                    <a:pt x="30991" y="214"/>
                    <a:pt x="30973" y="229"/>
                    <a:pt x="30945" y="229"/>
                  </a:cubicBezTo>
                  <a:cubicBezTo>
                    <a:pt x="30931" y="229"/>
                    <a:pt x="30914" y="225"/>
                    <a:pt x="30895" y="217"/>
                  </a:cubicBezTo>
                  <a:cubicBezTo>
                    <a:pt x="30882" y="210"/>
                    <a:pt x="30868" y="205"/>
                    <a:pt x="30854" y="205"/>
                  </a:cubicBezTo>
                  <a:cubicBezTo>
                    <a:pt x="30846" y="205"/>
                    <a:pt x="30838" y="207"/>
                    <a:pt x="30830" y="210"/>
                  </a:cubicBezTo>
                  <a:cubicBezTo>
                    <a:pt x="30802" y="204"/>
                    <a:pt x="30773" y="184"/>
                    <a:pt x="30745" y="184"/>
                  </a:cubicBezTo>
                  <a:cubicBezTo>
                    <a:pt x="30727" y="184"/>
                    <a:pt x="30711" y="191"/>
                    <a:pt x="30695" y="214"/>
                  </a:cubicBezTo>
                  <a:lnTo>
                    <a:pt x="30687" y="214"/>
                  </a:lnTo>
                  <a:cubicBezTo>
                    <a:pt x="30628" y="210"/>
                    <a:pt x="30570" y="210"/>
                    <a:pt x="30511" y="196"/>
                  </a:cubicBezTo>
                  <a:cubicBezTo>
                    <a:pt x="30500" y="194"/>
                    <a:pt x="30494" y="181"/>
                    <a:pt x="30481" y="181"/>
                  </a:cubicBezTo>
                  <a:cubicBezTo>
                    <a:pt x="30477" y="181"/>
                    <a:pt x="30472" y="183"/>
                    <a:pt x="30466" y="186"/>
                  </a:cubicBezTo>
                  <a:cubicBezTo>
                    <a:pt x="30441" y="196"/>
                    <a:pt x="30472" y="207"/>
                    <a:pt x="30472" y="224"/>
                  </a:cubicBezTo>
                  <a:cubicBezTo>
                    <a:pt x="30455" y="220"/>
                    <a:pt x="30431" y="220"/>
                    <a:pt x="30420" y="214"/>
                  </a:cubicBezTo>
                  <a:cubicBezTo>
                    <a:pt x="30407" y="205"/>
                    <a:pt x="30399" y="201"/>
                    <a:pt x="30394" y="201"/>
                  </a:cubicBezTo>
                  <a:cubicBezTo>
                    <a:pt x="30389" y="201"/>
                    <a:pt x="30386" y="206"/>
                    <a:pt x="30383" y="217"/>
                  </a:cubicBezTo>
                  <a:cubicBezTo>
                    <a:pt x="30375" y="244"/>
                    <a:pt x="30344" y="259"/>
                    <a:pt x="30316" y="273"/>
                  </a:cubicBezTo>
                  <a:cubicBezTo>
                    <a:pt x="30292" y="262"/>
                    <a:pt x="30320" y="249"/>
                    <a:pt x="30306" y="234"/>
                  </a:cubicBezTo>
                  <a:cubicBezTo>
                    <a:pt x="30295" y="228"/>
                    <a:pt x="30309" y="207"/>
                    <a:pt x="30282" y="203"/>
                  </a:cubicBezTo>
                  <a:cubicBezTo>
                    <a:pt x="30280" y="202"/>
                    <a:pt x="30278" y="202"/>
                    <a:pt x="30276" y="202"/>
                  </a:cubicBezTo>
                  <a:cubicBezTo>
                    <a:pt x="30259" y="202"/>
                    <a:pt x="30252" y="215"/>
                    <a:pt x="30244" y="224"/>
                  </a:cubicBezTo>
                  <a:cubicBezTo>
                    <a:pt x="30235" y="232"/>
                    <a:pt x="30227" y="236"/>
                    <a:pt x="30218" y="236"/>
                  </a:cubicBezTo>
                  <a:cubicBezTo>
                    <a:pt x="30209" y="236"/>
                    <a:pt x="30199" y="231"/>
                    <a:pt x="30188" y="224"/>
                  </a:cubicBezTo>
                  <a:cubicBezTo>
                    <a:pt x="30163" y="206"/>
                    <a:pt x="30142" y="198"/>
                    <a:pt x="30122" y="198"/>
                  </a:cubicBezTo>
                  <a:cubicBezTo>
                    <a:pt x="30099" y="198"/>
                    <a:pt x="30079" y="210"/>
                    <a:pt x="30056" y="234"/>
                  </a:cubicBezTo>
                  <a:lnTo>
                    <a:pt x="30060" y="238"/>
                  </a:lnTo>
                  <a:lnTo>
                    <a:pt x="30056" y="238"/>
                  </a:lnTo>
                  <a:lnTo>
                    <a:pt x="30056" y="234"/>
                  </a:lnTo>
                  <a:cubicBezTo>
                    <a:pt x="30021" y="241"/>
                    <a:pt x="30000" y="262"/>
                    <a:pt x="30032" y="273"/>
                  </a:cubicBezTo>
                  <a:cubicBezTo>
                    <a:pt x="30098" y="294"/>
                    <a:pt x="30050" y="300"/>
                    <a:pt x="30025" y="311"/>
                  </a:cubicBezTo>
                  <a:cubicBezTo>
                    <a:pt x="29990" y="300"/>
                    <a:pt x="29970" y="286"/>
                    <a:pt x="29987" y="259"/>
                  </a:cubicBezTo>
                  <a:cubicBezTo>
                    <a:pt x="29997" y="238"/>
                    <a:pt x="29987" y="217"/>
                    <a:pt x="29955" y="203"/>
                  </a:cubicBezTo>
                  <a:cubicBezTo>
                    <a:pt x="29947" y="199"/>
                    <a:pt x="29938" y="197"/>
                    <a:pt x="29930" y="197"/>
                  </a:cubicBezTo>
                  <a:cubicBezTo>
                    <a:pt x="29918" y="197"/>
                    <a:pt x="29910" y="202"/>
                    <a:pt x="29914" y="210"/>
                  </a:cubicBezTo>
                  <a:cubicBezTo>
                    <a:pt x="29920" y="238"/>
                    <a:pt x="29879" y="231"/>
                    <a:pt x="29865" y="244"/>
                  </a:cubicBezTo>
                  <a:cubicBezTo>
                    <a:pt x="29796" y="234"/>
                    <a:pt x="29720" y="238"/>
                    <a:pt x="29654" y="217"/>
                  </a:cubicBezTo>
                  <a:cubicBezTo>
                    <a:pt x="29645" y="211"/>
                    <a:pt x="29636" y="202"/>
                    <a:pt x="29620" y="202"/>
                  </a:cubicBezTo>
                  <a:cubicBezTo>
                    <a:pt x="29618" y="202"/>
                    <a:pt x="29615" y="202"/>
                    <a:pt x="29612" y="203"/>
                  </a:cubicBezTo>
                  <a:cubicBezTo>
                    <a:pt x="29609" y="203"/>
                    <a:pt x="29605" y="204"/>
                    <a:pt x="29600" y="204"/>
                  </a:cubicBezTo>
                  <a:cubicBezTo>
                    <a:pt x="29590" y="204"/>
                    <a:pt x="29578" y="202"/>
                    <a:pt x="29569" y="202"/>
                  </a:cubicBezTo>
                  <a:cubicBezTo>
                    <a:pt x="29556" y="202"/>
                    <a:pt x="29546" y="205"/>
                    <a:pt x="29550" y="217"/>
                  </a:cubicBezTo>
                  <a:cubicBezTo>
                    <a:pt x="29553" y="236"/>
                    <a:pt x="29545" y="242"/>
                    <a:pt x="29534" y="242"/>
                  </a:cubicBezTo>
                  <a:cubicBezTo>
                    <a:pt x="29521" y="242"/>
                    <a:pt x="29503" y="234"/>
                    <a:pt x="29491" y="234"/>
                  </a:cubicBezTo>
                  <a:cubicBezTo>
                    <a:pt x="29490" y="234"/>
                    <a:pt x="29489" y="234"/>
                    <a:pt x="29487" y="234"/>
                  </a:cubicBezTo>
                  <a:cubicBezTo>
                    <a:pt x="29467" y="234"/>
                    <a:pt x="29446" y="234"/>
                    <a:pt x="29428" y="220"/>
                  </a:cubicBezTo>
                  <a:cubicBezTo>
                    <a:pt x="29412" y="206"/>
                    <a:pt x="29392" y="201"/>
                    <a:pt x="29371" y="201"/>
                  </a:cubicBezTo>
                  <a:cubicBezTo>
                    <a:pt x="29348" y="201"/>
                    <a:pt x="29324" y="206"/>
                    <a:pt x="29300" y="210"/>
                  </a:cubicBezTo>
                  <a:cubicBezTo>
                    <a:pt x="29254" y="229"/>
                    <a:pt x="29210" y="250"/>
                    <a:pt x="29157" y="250"/>
                  </a:cubicBezTo>
                  <a:cubicBezTo>
                    <a:pt x="29141" y="250"/>
                    <a:pt x="29126" y="248"/>
                    <a:pt x="29109" y="244"/>
                  </a:cubicBezTo>
                  <a:lnTo>
                    <a:pt x="29109" y="244"/>
                  </a:lnTo>
                  <a:cubicBezTo>
                    <a:pt x="29092" y="255"/>
                    <a:pt x="29088" y="273"/>
                    <a:pt x="29116" y="276"/>
                  </a:cubicBezTo>
                  <a:cubicBezTo>
                    <a:pt x="29199" y="286"/>
                    <a:pt x="29171" y="324"/>
                    <a:pt x="29179" y="356"/>
                  </a:cubicBezTo>
                  <a:cubicBezTo>
                    <a:pt x="29161" y="358"/>
                    <a:pt x="29138" y="359"/>
                    <a:pt x="29118" y="359"/>
                  </a:cubicBezTo>
                  <a:cubicBezTo>
                    <a:pt x="29098" y="359"/>
                    <a:pt x="29083" y="358"/>
                    <a:pt x="29081" y="353"/>
                  </a:cubicBezTo>
                  <a:cubicBezTo>
                    <a:pt x="29081" y="311"/>
                    <a:pt x="28998" y="304"/>
                    <a:pt x="29001" y="262"/>
                  </a:cubicBezTo>
                  <a:cubicBezTo>
                    <a:pt x="29001" y="243"/>
                    <a:pt x="28987" y="227"/>
                    <a:pt x="28960" y="227"/>
                  </a:cubicBezTo>
                  <a:cubicBezTo>
                    <a:pt x="28948" y="227"/>
                    <a:pt x="28934" y="230"/>
                    <a:pt x="28918" y="238"/>
                  </a:cubicBezTo>
                  <a:cubicBezTo>
                    <a:pt x="28901" y="245"/>
                    <a:pt x="28882" y="248"/>
                    <a:pt x="28862" y="248"/>
                  </a:cubicBezTo>
                  <a:cubicBezTo>
                    <a:pt x="28843" y="248"/>
                    <a:pt x="28823" y="245"/>
                    <a:pt x="28804" y="241"/>
                  </a:cubicBezTo>
                  <a:cubicBezTo>
                    <a:pt x="28781" y="239"/>
                    <a:pt x="28758" y="239"/>
                    <a:pt x="28735" y="239"/>
                  </a:cubicBezTo>
                  <a:cubicBezTo>
                    <a:pt x="28710" y="239"/>
                    <a:pt x="28686" y="239"/>
                    <a:pt x="28661" y="239"/>
                  </a:cubicBezTo>
                  <a:cubicBezTo>
                    <a:pt x="28631" y="239"/>
                    <a:pt x="28601" y="238"/>
                    <a:pt x="28572" y="234"/>
                  </a:cubicBezTo>
                  <a:cubicBezTo>
                    <a:pt x="28564" y="231"/>
                    <a:pt x="28561" y="224"/>
                    <a:pt x="28554" y="220"/>
                  </a:cubicBezTo>
                  <a:cubicBezTo>
                    <a:pt x="28533" y="224"/>
                    <a:pt x="28509" y="228"/>
                    <a:pt x="28488" y="228"/>
                  </a:cubicBezTo>
                  <a:cubicBezTo>
                    <a:pt x="28478" y="233"/>
                    <a:pt x="28465" y="234"/>
                    <a:pt x="28452" y="234"/>
                  </a:cubicBezTo>
                  <a:cubicBezTo>
                    <a:pt x="28439" y="234"/>
                    <a:pt x="28426" y="233"/>
                    <a:pt x="28413" y="233"/>
                  </a:cubicBezTo>
                  <a:cubicBezTo>
                    <a:pt x="28396" y="233"/>
                    <a:pt x="28380" y="235"/>
                    <a:pt x="28367" y="244"/>
                  </a:cubicBezTo>
                  <a:cubicBezTo>
                    <a:pt x="28359" y="256"/>
                    <a:pt x="28349" y="259"/>
                    <a:pt x="28338" y="259"/>
                  </a:cubicBezTo>
                  <a:cubicBezTo>
                    <a:pt x="28328" y="259"/>
                    <a:pt x="28317" y="257"/>
                    <a:pt x="28304" y="255"/>
                  </a:cubicBezTo>
                  <a:cubicBezTo>
                    <a:pt x="28280" y="249"/>
                    <a:pt x="28253" y="233"/>
                    <a:pt x="28226" y="233"/>
                  </a:cubicBezTo>
                  <a:cubicBezTo>
                    <a:pt x="28210" y="233"/>
                    <a:pt x="28194" y="238"/>
                    <a:pt x="28179" y="255"/>
                  </a:cubicBezTo>
                  <a:cubicBezTo>
                    <a:pt x="28165" y="259"/>
                    <a:pt x="28151" y="262"/>
                    <a:pt x="28134" y="265"/>
                  </a:cubicBezTo>
                  <a:cubicBezTo>
                    <a:pt x="28054" y="269"/>
                    <a:pt x="28047" y="276"/>
                    <a:pt x="28085" y="318"/>
                  </a:cubicBezTo>
                  <a:cubicBezTo>
                    <a:pt x="28085" y="324"/>
                    <a:pt x="28075" y="328"/>
                    <a:pt x="28064" y="332"/>
                  </a:cubicBezTo>
                  <a:lnTo>
                    <a:pt x="28051" y="332"/>
                  </a:lnTo>
                  <a:cubicBezTo>
                    <a:pt x="28040" y="324"/>
                    <a:pt x="28040" y="311"/>
                    <a:pt x="28026" y="304"/>
                  </a:cubicBezTo>
                  <a:cubicBezTo>
                    <a:pt x="28010" y="283"/>
                    <a:pt x="27981" y="279"/>
                    <a:pt x="27947" y="279"/>
                  </a:cubicBezTo>
                  <a:lnTo>
                    <a:pt x="27787" y="279"/>
                  </a:lnTo>
                  <a:cubicBezTo>
                    <a:pt x="27781" y="276"/>
                    <a:pt x="27773" y="276"/>
                    <a:pt x="27770" y="276"/>
                  </a:cubicBezTo>
                  <a:lnTo>
                    <a:pt x="27711" y="276"/>
                  </a:lnTo>
                  <a:cubicBezTo>
                    <a:pt x="27700" y="274"/>
                    <a:pt x="27690" y="274"/>
                    <a:pt x="27679" y="274"/>
                  </a:cubicBezTo>
                  <a:cubicBezTo>
                    <a:pt x="27669" y="274"/>
                    <a:pt x="27659" y="274"/>
                    <a:pt x="27648" y="276"/>
                  </a:cubicBezTo>
                  <a:lnTo>
                    <a:pt x="27621" y="276"/>
                  </a:lnTo>
                  <a:cubicBezTo>
                    <a:pt x="27572" y="276"/>
                    <a:pt x="27523" y="265"/>
                    <a:pt x="27475" y="265"/>
                  </a:cubicBezTo>
                  <a:cubicBezTo>
                    <a:pt x="27451" y="266"/>
                    <a:pt x="27427" y="267"/>
                    <a:pt x="27403" y="267"/>
                  </a:cubicBezTo>
                  <a:cubicBezTo>
                    <a:pt x="27303" y="267"/>
                    <a:pt x="27202" y="259"/>
                    <a:pt x="27100" y="259"/>
                  </a:cubicBezTo>
                  <a:cubicBezTo>
                    <a:pt x="27054" y="259"/>
                    <a:pt x="27008" y="261"/>
                    <a:pt x="26961" y="265"/>
                  </a:cubicBezTo>
                  <a:cubicBezTo>
                    <a:pt x="26951" y="267"/>
                    <a:pt x="26941" y="268"/>
                    <a:pt x="26932" y="268"/>
                  </a:cubicBezTo>
                  <a:cubicBezTo>
                    <a:pt x="26902" y="268"/>
                    <a:pt x="26875" y="259"/>
                    <a:pt x="26857" y="238"/>
                  </a:cubicBezTo>
                  <a:cubicBezTo>
                    <a:pt x="26854" y="238"/>
                    <a:pt x="26854" y="234"/>
                    <a:pt x="26850" y="231"/>
                  </a:cubicBezTo>
                  <a:cubicBezTo>
                    <a:pt x="26857" y="228"/>
                    <a:pt x="26854" y="220"/>
                    <a:pt x="26844" y="214"/>
                  </a:cubicBezTo>
                  <a:cubicBezTo>
                    <a:pt x="26795" y="193"/>
                    <a:pt x="26836" y="189"/>
                    <a:pt x="26860" y="186"/>
                  </a:cubicBezTo>
                  <a:cubicBezTo>
                    <a:pt x="26868" y="186"/>
                    <a:pt x="26875" y="182"/>
                    <a:pt x="26881" y="182"/>
                  </a:cubicBezTo>
                  <a:cubicBezTo>
                    <a:pt x="26899" y="186"/>
                    <a:pt x="26916" y="186"/>
                    <a:pt x="26934" y="186"/>
                  </a:cubicBezTo>
                  <a:cubicBezTo>
                    <a:pt x="26942" y="187"/>
                    <a:pt x="26950" y="188"/>
                    <a:pt x="26958" y="188"/>
                  </a:cubicBezTo>
                  <a:cubicBezTo>
                    <a:pt x="26974" y="188"/>
                    <a:pt x="26990" y="186"/>
                    <a:pt x="27006" y="186"/>
                  </a:cubicBezTo>
                  <a:cubicBezTo>
                    <a:pt x="27010" y="186"/>
                    <a:pt x="27014" y="186"/>
                    <a:pt x="27017" y="189"/>
                  </a:cubicBezTo>
                  <a:cubicBezTo>
                    <a:pt x="27048" y="189"/>
                    <a:pt x="27076" y="193"/>
                    <a:pt x="27107" y="193"/>
                  </a:cubicBezTo>
                  <a:cubicBezTo>
                    <a:pt x="27135" y="199"/>
                    <a:pt x="27163" y="210"/>
                    <a:pt x="27184" y="228"/>
                  </a:cubicBezTo>
                  <a:cubicBezTo>
                    <a:pt x="27191" y="233"/>
                    <a:pt x="27200" y="236"/>
                    <a:pt x="27212" y="236"/>
                  </a:cubicBezTo>
                  <a:cubicBezTo>
                    <a:pt x="27216" y="236"/>
                    <a:pt x="27220" y="235"/>
                    <a:pt x="27225" y="234"/>
                  </a:cubicBezTo>
                  <a:cubicBezTo>
                    <a:pt x="27228" y="238"/>
                    <a:pt x="27232" y="238"/>
                    <a:pt x="27235" y="238"/>
                  </a:cubicBezTo>
                  <a:lnTo>
                    <a:pt x="27243" y="238"/>
                  </a:lnTo>
                  <a:cubicBezTo>
                    <a:pt x="27268" y="240"/>
                    <a:pt x="27294" y="247"/>
                    <a:pt x="27321" y="247"/>
                  </a:cubicBezTo>
                  <a:cubicBezTo>
                    <a:pt x="27329" y="247"/>
                    <a:pt x="27338" y="246"/>
                    <a:pt x="27347" y="244"/>
                  </a:cubicBezTo>
                  <a:cubicBezTo>
                    <a:pt x="27443" y="231"/>
                    <a:pt x="27541" y="231"/>
                    <a:pt x="27638" y="228"/>
                  </a:cubicBezTo>
                  <a:lnTo>
                    <a:pt x="27641" y="228"/>
                  </a:lnTo>
                  <a:cubicBezTo>
                    <a:pt x="27648" y="232"/>
                    <a:pt x="27655" y="233"/>
                    <a:pt x="27661" y="233"/>
                  </a:cubicBezTo>
                  <a:cubicBezTo>
                    <a:pt x="27677" y="233"/>
                    <a:pt x="27693" y="225"/>
                    <a:pt x="27707" y="220"/>
                  </a:cubicBezTo>
                  <a:cubicBezTo>
                    <a:pt x="27721" y="217"/>
                    <a:pt x="27735" y="217"/>
                    <a:pt x="27749" y="214"/>
                  </a:cubicBezTo>
                  <a:cubicBezTo>
                    <a:pt x="27776" y="214"/>
                    <a:pt x="27808" y="210"/>
                    <a:pt x="27832" y="199"/>
                  </a:cubicBezTo>
                  <a:cubicBezTo>
                    <a:pt x="27880" y="182"/>
                    <a:pt x="27933" y="179"/>
                    <a:pt x="27985" y="175"/>
                  </a:cubicBezTo>
                  <a:cubicBezTo>
                    <a:pt x="27995" y="179"/>
                    <a:pt x="28005" y="182"/>
                    <a:pt x="28016" y="186"/>
                  </a:cubicBezTo>
                  <a:cubicBezTo>
                    <a:pt x="28027" y="205"/>
                    <a:pt x="28047" y="211"/>
                    <a:pt x="28072" y="211"/>
                  </a:cubicBezTo>
                  <a:cubicBezTo>
                    <a:pt x="28079" y="211"/>
                    <a:pt x="28086" y="211"/>
                    <a:pt x="28093" y="210"/>
                  </a:cubicBezTo>
                  <a:cubicBezTo>
                    <a:pt x="28105" y="208"/>
                    <a:pt x="28117" y="206"/>
                    <a:pt x="28129" y="206"/>
                  </a:cubicBezTo>
                  <a:cubicBezTo>
                    <a:pt x="28137" y="206"/>
                    <a:pt x="28144" y="207"/>
                    <a:pt x="28151" y="210"/>
                  </a:cubicBezTo>
                  <a:cubicBezTo>
                    <a:pt x="28171" y="217"/>
                    <a:pt x="28189" y="220"/>
                    <a:pt x="28204" y="220"/>
                  </a:cubicBezTo>
                  <a:cubicBezTo>
                    <a:pt x="28235" y="220"/>
                    <a:pt x="28257" y="207"/>
                    <a:pt x="28276" y="186"/>
                  </a:cubicBezTo>
                  <a:lnTo>
                    <a:pt x="28276" y="189"/>
                  </a:lnTo>
                  <a:cubicBezTo>
                    <a:pt x="28283" y="189"/>
                    <a:pt x="28290" y="193"/>
                    <a:pt x="28297" y="193"/>
                  </a:cubicBezTo>
                  <a:cubicBezTo>
                    <a:pt x="28342" y="203"/>
                    <a:pt x="28389" y="214"/>
                    <a:pt x="28437" y="214"/>
                  </a:cubicBezTo>
                  <a:cubicBezTo>
                    <a:pt x="28469" y="214"/>
                    <a:pt x="28501" y="209"/>
                    <a:pt x="28533" y="196"/>
                  </a:cubicBezTo>
                  <a:cubicBezTo>
                    <a:pt x="28535" y="194"/>
                    <a:pt x="28537" y="194"/>
                    <a:pt x="28540" y="194"/>
                  </a:cubicBezTo>
                  <a:cubicBezTo>
                    <a:pt x="28542" y="194"/>
                    <a:pt x="28545" y="194"/>
                    <a:pt x="28547" y="196"/>
                  </a:cubicBezTo>
                  <a:cubicBezTo>
                    <a:pt x="28580" y="203"/>
                    <a:pt x="28613" y="206"/>
                    <a:pt x="28645" y="206"/>
                  </a:cubicBezTo>
                  <a:cubicBezTo>
                    <a:pt x="28710" y="206"/>
                    <a:pt x="28774" y="195"/>
                    <a:pt x="28838" y="186"/>
                  </a:cubicBezTo>
                  <a:cubicBezTo>
                    <a:pt x="28855" y="182"/>
                    <a:pt x="28873" y="179"/>
                    <a:pt x="28890" y="179"/>
                  </a:cubicBezTo>
                  <a:cubicBezTo>
                    <a:pt x="28900" y="179"/>
                    <a:pt x="28910" y="180"/>
                    <a:pt x="28921" y="180"/>
                  </a:cubicBezTo>
                  <a:cubicBezTo>
                    <a:pt x="28926" y="180"/>
                    <a:pt x="28931" y="180"/>
                    <a:pt x="28935" y="179"/>
                  </a:cubicBezTo>
                  <a:cubicBezTo>
                    <a:pt x="28956" y="177"/>
                    <a:pt x="28976" y="175"/>
                    <a:pt x="28996" y="175"/>
                  </a:cubicBezTo>
                  <a:cubicBezTo>
                    <a:pt x="29017" y="175"/>
                    <a:pt x="29037" y="177"/>
                    <a:pt x="29057" y="186"/>
                  </a:cubicBezTo>
                  <a:cubicBezTo>
                    <a:pt x="29074" y="186"/>
                    <a:pt x="29102" y="186"/>
                    <a:pt x="29109" y="172"/>
                  </a:cubicBezTo>
                  <a:cubicBezTo>
                    <a:pt x="29116" y="155"/>
                    <a:pt x="29081" y="161"/>
                    <a:pt x="29071" y="155"/>
                  </a:cubicBezTo>
                  <a:cubicBezTo>
                    <a:pt x="29057" y="145"/>
                    <a:pt x="29040" y="134"/>
                    <a:pt x="29057" y="116"/>
                  </a:cubicBezTo>
                  <a:cubicBezTo>
                    <a:pt x="29105" y="116"/>
                    <a:pt x="29154" y="113"/>
                    <a:pt x="29203" y="113"/>
                  </a:cubicBezTo>
                  <a:cubicBezTo>
                    <a:pt x="29217" y="120"/>
                    <a:pt x="29230" y="127"/>
                    <a:pt x="29248" y="134"/>
                  </a:cubicBezTo>
                  <a:cubicBezTo>
                    <a:pt x="29241" y="162"/>
                    <a:pt x="29265" y="166"/>
                    <a:pt x="29291" y="166"/>
                  </a:cubicBezTo>
                  <a:cubicBezTo>
                    <a:pt x="29303" y="166"/>
                    <a:pt x="29315" y="165"/>
                    <a:pt x="29324" y="165"/>
                  </a:cubicBezTo>
                  <a:cubicBezTo>
                    <a:pt x="29340" y="167"/>
                    <a:pt x="29356" y="167"/>
                    <a:pt x="29372" y="167"/>
                  </a:cubicBezTo>
                  <a:cubicBezTo>
                    <a:pt x="29410" y="167"/>
                    <a:pt x="29449" y="164"/>
                    <a:pt x="29487" y="164"/>
                  </a:cubicBezTo>
                  <a:cubicBezTo>
                    <a:pt x="29511" y="164"/>
                    <a:pt x="29534" y="165"/>
                    <a:pt x="29557" y="169"/>
                  </a:cubicBezTo>
                  <a:cubicBezTo>
                    <a:pt x="29571" y="169"/>
                    <a:pt x="29592" y="169"/>
                    <a:pt x="29592" y="161"/>
                  </a:cubicBezTo>
                  <a:cubicBezTo>
                    <a:pt x="29592" y="145"/>
                    <a:pt x="29567" y="134"/>
                    <a:pt x="29542" y="127"/>
                  </a:cubicBezTo>
                  <a:cubicBezTo>
                    <a:pt x="29539" y="123"/>
                    <a:pt x="29534" y="123"/>
                    <a:pt x="29529" y="123"/>
                  </a:cubicBezTo>
                  <a:cubicBezTo>
                    <a:pt x="29524" y="123"/>
                    <a:pt x="29520" y="123"/>
                    <a:pt x="29518" y="120"/>
                  </a:cubicBezTo>
                  <a:cubicBezTo>
                    <a:pt x="29522" y="118"/>
                    <a:pt x="29525" y="118"/>
                    <a:pt x="29529" y="118"/>
                  </a:cubicBezTo>
                  <a:cubicBezTo>
                    <a:pt x="29532" y="118"/>
                    <a:pt x="29536" y="118"/>
                    <a:pt x="29539" y="116"/>
                  </a:cubicBezTo>
                  <a:cubicBezTo>
                    <a:pt x="29557" y="106"/>
                    <a:pt x="29592" y="106"/>
                    <a:pt x="29592" y="89"/>
                  </a:cubicBezTo>
                  <a:cubicBezTo>
                    <a:pt x="29592" y="78"/>
                    <a:pt x="29577" y="73"/>
                    <a:pt x="29562" y="73"/>
                  </a:cubicBezTo>
                  <a:cubicBezTo>
                    <a:pt x="29558" y="73"/>
                    <a:pt x="29554" y="74"/>
                    <a:pt x="29550" y="75"/>
                  </a:cubicBezTo>
                  <a:cubicBezTo>
                    <a:pt x="29477" y="85"/>
                    <a:pt x="29400" y="78"/>
                    <a:pt x="29328" y="85"/>
                  </a:cubicBezTo>
                  <a:cubicBezTo>
                    <a:pt x="29310" y="82"/>
                    <a:pt x="29286" y="85"/>
                    <a:pt x="29286" y="68"/>
                  </a:cubicBezTo>
                  <a:cubicBezTo>
                    <a:pt x="29296" y="62"/>
                    <a:pt x="29304" y="60"/>
                    <a:pt x="29312" y="60"/>
                  </a:cubicBezTo>
                  <a:cubicBezTo>
                    <a:pt x="29324" y="60"/>
                    <a:pt x="29335" y="65"/>
                    <a:pt x="29345" y="71"/>
                  </a:cubicBezTo>
                  <a:cubicBezTo>
                    <a:pt x="29349" y="73"/>
                    <a:pt x="29353" y="74"/>
                    <a:pt x="29358" y="74"/>
                  </a:cubicBezTo>
                  <a:cubicBezTo>
                    <a:pt x="29368" y="74"/>
                    <a:pt x="29379" y="69"/>
                    <a:pt x="29387" y="65"/>
                  </a:cubicBezTo>
                  <a:cubicBezTo>
                    <a:pt x="29393" y="61"/>
                    <a:pt x="29408" y="57"/>
                    <a:pt x="29397" y="47"/>
                  </a:cubicBezTo>
                  <a:cubicBezTo>
                    <a:pt x="29390" y="40"/>
                    <a:pt x="29379" y="33"/>
                    <a:pt x="29358" y="33"/>
                  </a:cubicBezTo>
                  <a:cubicBezTo>
                    <a:pt x="29328" y="34"/>
                    <a:pt x="29297" y="34"/>
                    <a:pt x="29267" y="34"/>
                  </a:cubicBezTo>
                  <a:cubicBezTo>
                    <a:pt x="29242" y="34"/>
                    <a:pt x="29217" y="34"/>
                    <a:pt x="29191" y="34"/>
                  </a:cubicBezTo>
                  <a:cubicBezTo>
                    <a:pt x="29128" y="34"/>
                    <a:pt x="29064" y="35"/>
                    <a:pt x="29001" y="40"/>
                  </a:cubicBezTo>
                  <a:cubicBezTo>
                    <a:pt x="28997" y="41"/>
                    <a:pt x="28994" y="41"/>
                    <a:pt x="28990" y="41"/>
                  </a:cubicBezTo>
                  <a:cubicBezTo>
                    <a:pt x="28974" y="41"/>
                    <a:pt x="28959" y="38"/>
                    <a:pt x="28943" y="38"/>
                  </a:cubicBezTo>
                  <a:cubicBezTo>
                    <a:pt x="28936" y="38"/>
                    <a:pt x="28929" y="38"/>
                    <a:pt x="28921" y="40"/>
                  </a:cubicBezTo>
                  <a:cubicBezTo>
                    <a:pt x="28910" y="40"/>
                    <a:pt x="28897" y="39"/>
                    <a:pt x="28885" y="39"/>
                  </a:cubicBezTo>
                  <a:cubicBezTo>
                    <a:pt x="28878" y="39"/>
                    <a:pt x="28872" y="39"/>
                    <a:pt x="28866" y="40"/>
                  </a:cubicBezTo>
                  <a:cubicBezTo>
                    <a:pt x="28860" y="41"/>
                    <a:pt x="28854" y="41"/>
                    <a:pt x="28848" y="41"/>
                  </a:cubicBezTo>
                  <a:cubicBezTo>
                    <a:pt x="28816" y="41"/>
                    <a:pt x="28783" y="37"/>
                    <a:pt x="28751" y="37"/>
                  </a:cubicBezTo>
                  <a:cubicBezTo>
                    <a:pt x="28722" y="37"/>
                    <a:pt x="28693" y="40"/>
                    <a:pt x="28665" y="50"/>
                  </a:cubicBezTo>
                  <a:cubicBezTo>
                    <a:pt x="28630" y="47"/>
                    <a:pt x="28599" y="44"/>
                    <a:pt x="28564" y="44"/>
                  </a:cubicBezTo>
                  <a:cubicBezTo>
                    <a:pt x="28535" y="46"/>
                    <a:pt x="28503" y="49"/>
                    <a:pt x="28473" y="49"/>
                  </a:cubicBezTo>
                  <a:cubicBezTo>
                    <a:pt x="28453" y="49"/>
                    <a:pt x="28435" y="48"/>
                    <a:pt x="28418" y="44"/>
                  </a:cubicBezTo>
                  <a:cubicBezTo>
                    <a:pt x="28404" y="40"/>
                    <a:pt x="28390" y="38"/>
                    <a:pt x="28377" y="38"/>
                  </a:cubicBezTo>
                  <a:cubicBezTo>
                    <a:pt x="28356" y="38"/>
                    <a:pt x="28336" y="42"/>
                    <a:pt x="28314" y="44"/>
                  </a:cubicBezTo>
                  <a:lnTo>
                    <a:pt x="28276" y="44"/>
                  </a:lnTo>
                  <a:cubicBezTo>
                    <a:pt x="28266" y="44"/>
                    <a:pt x="28255" y="44"/>
                    <a:pt x="28245" y="40"/>
                  </a:cubicBezTo>
                  <a:cubicBezTo>
                    <a:pt x="28234" y="40"/>
                    <a:pt x="28221" y="47"/>
                    <a:pt x="28218" y="57"/>
                  </a:cubicBezTo>
                  <a:cubicBezTo>
                    <a:pt x="28207" y="57"/>
                    <a:pt x="28197" y="61"/>
                    <a:pt x="28189" y="65"/>
                  </a:cubicBezTo>
                  <a:cubicBezTo>
                    <a:pt x="28185" y="65"/>
                    <a:pt x="28181" y="66"/>
                    <a:pt x="28176" y="66"/>
                  </a:cubicBezTo>
                  <a:cubicBezTo>
                    <a:pt x="28162" y="66"/>
                    <a:pt x="28145" y="63"/>
                    <a:pt x="28131" y="63"/>
                  </a:cubicBezTo>
                  <a:cubicBezTo>
                    <a:pt x="28113" y="63"/>
                    <a:pt x="28098" y="68"/>
                    <a:pt x="28096" y="92"/>
                  </a:cubicBezTo>
                  <a:cubicBezTo>
                    <a:pt x="28093" y="110"/>
                    <a:pt x="28127" y="106"/>
                    <a:pt x="28138" y="116"/>
                  </a:cubicBezTo>
                  <a:cubicBezTo>
                    <a:pt x="28130" y="120"/>
                    <a:pt x="28127" y="124"/>
                    <a:pt x="28120" y="124"/>
                  </a:cubicBezTo>
                  <a:cubicBezTo>
                    <a:pt x="28116" y="125"/>
                    <a:pt x="28111" y="125"/>
                    <a:pt x="28106" y="125"/>
                  </a:cubicBezTo>
                  <a:cubicBezTo>
                    <a:pt x="28094" y="125"/>
                    <a:pt x="28081" y="122"/>
                    <a:pt x="28068" y="116"/>
                  </a:cubicBezTo>
                  <a:cubicBezTo>
                    <a:pt x="28058" y="92"/>
                    <a:pt x="28058" y="61"/>
                    <a:pt x="28005" y="57"/>
                  </a:cubicBezTo>
                  <a:cubicBezTo>
                    <a:pt x="27930" y="57"/>
                    <a:pt x="27856" y="50"/>
                    <a:pt x="27781" y="50"/>
                  </a:cubicBezTo>
                  <a:cubicBezTo>
                    <a:pt x="27772" y="49"/>
                    <a:pt x="27763" y="48"/>
                    <a:pt x="27753" y="48"/>
                  </a:cubicBezTo>
                  <a:cubicBezTo>
                    <a:pt x="27738" y="48"/>
                    <a:pt x="27723" y="51"/>
                    <a:pt x="27711" y="61"/>
                  </a:cubicBezTo>
                  <a:cubicBezTo>
                    <a:pt x="27707" y="63"/>
                    <a:pt x="27702" y="65"/>
                    <a:pt x="27696" y="65"/>
                  </a:cubicBezTo>
                  <a:cubicBezTo>
                    <a:pt x="27692" y="65"/>
                    <a:pt x="27687" y="64"/>
                    <a:pt x="27683" y="61"/>
                  </a:cubicBezTo>
                  <a:cubicBezTo>
                    <a:pt x="27662" y="46"/>
                    <a:pt x="27647" y="39"/>
                    <a:pt x="27629" y="39"/>
                  </a:cubicBezTo>
                  <a:cubicBezTo>
                    <a:pt x="27618" y="39"/>
                    <a:pt x="27605" y="42"/>
                    <a:pt x="27589" y="47"/>
                  </a:cubicBezTo>
                  <a:cubicBezTo>
                    <a:pt x="27499" y="82"/>
                    <a:pt x="27398" y="65"/>
                    <a:pt x="27305" y="75"/>
                  </a:cubicBezTo>
                  <a:cubicBezTo>
                    <a:pt x="27281" y="75"/>
                    <a:pt x="27267" y="60"/>
                    <a:pt x="27246" y="60"/>
                  </a:cubicBezTo>
                  <a:cubicBezTo>
                    <a:pt x="27240" y="60"/>
                    <a:pt x="27233" y="61"/>
                    <a:pt x="27225" y="65"/>
                  </a:cubicBezTo>
                  <a:cubicBezTo>
                    <a:pt x="27214" y="69"/>
                    <a:pt x="27206" y="71"/>
                    <a:pt x="27200" y="71"/>
                  </a:cubicBezTo>
                  <a:cubicBezTo>
                    <a:pt x="27182" y="71"/>
                    <a:pt x="27182" y="56"/>
                    <a:pt x="27187" y="40"/>
                  </a:cubicBezTo>
                  <a:cubicBezTo>
                    <a:pt x="27194" y="30"/>
                    <a:pt x="27208" y="20"/>
                    <a:pt x="27187" y="12"/>
                  </a:cubicBezTo>
                  <a:cubicBezTo>
                    <a:pt x="27186" y="11"/>
                    <a:pt x="27183" y="11"/>
                    <a:pt x="27181" y="11"/>
                  </a:cubicBezTo>
                  <a:cubicBezTo>
                    <a:pt x="27176" y="11"/>
                    <a:pt x="27169" y="12"/>
                    <a:pt x="27169" y="12"/>
                  </a:cubicBezTo>
                  <a:cubicBezTo>
                    <a:pt x="27169" y="23"/>
                    <a:pt x="27135" y="30"/>
                    <a:pt x="27149" y="44"/>
                  </a:cubicBezTo>
                  <a:cubicBezTo>
                    <a:pt x="27159" y="54"/>
                    <a:pt x="27163" y="65"/>
                    <a:pt x="27135" y="65"/>
                  </a:cubicBezTo>
                  <a:cubicBezTo>
                    <a:pt x="27076" y="65"/>
                    <a:pt x="27014" y="76"/>
                    <a:pt x="26952" y="76"/>
                  </a:cubicBezTo>
                  <a:cubicBezTo>
                    <a:pt x="26931" y="76"/>
                    <a:pt x="26910" y="75"/>
                    <a:pt x="26889" y="71"/>
                  </a:cubicBezTo>
                  <a:cubicBezTo>
                    <a:pt x="26857" y="65"/>
                    <a:pt x="26823" y="65"/>
                    <a:pt x="26830" y="33"/>
                  </a:cubicBezTo>
                  <a:cubicBezTo>
                    <a:pt x="26832" y="24"/>
                    <a:pt x="26822" y="23"/>
                    <a:pt x="26811" y="23"/>
                  </a:cubicBezTo>
                  <a:cubicBezTo>
                    <a:pt x="26805" y="23"/>
                    <a:pt x="26799" y="23"/>
                    <a:pt x="26795" y="23"/>
                  </a:cubicBezTo>
                  <a:cubicBezTo>
                    <a:pt x="26791" y="23"/>
                    <a:pt x="26787" y="24"/>
                    <a:pt x="26783" y="24"/>
                  </a:cubicBezTo>
                  <a:cubicBezTo>
                    <a:pt x="26774" y="24"/>
                    <a:pt x="26766" y="23"/>
                    <a:pt x="26758" y="23"/>
                  </a:cubicBezTo>
                  <a:cubicBezTo>
                    <a:pt x="26743" y="23"/>
                    <a:pt x="26729" y="25"/>
                    <a:pt x="26722" y="36"/>
                  </a:cubicBezTo>
                  <a:cubicBezTo>
                    <a:pt x="26711" y="47"/>
                    <a:pt x="26743" y="50"/>
                    <a:pt x="26756" y="57"/>
                  </a:cubicBezTo>
                  <a:cubicBezTo>
                    <a:pt x="26756" y="68"/>
                    <a:pt x="26802" y="65"/>
                    <a:pt x="26785" y="82"/>
                  </a:cubicBezTo>
                  <a:cubicBezTo>
                    <a:pt x="26774" y="86"/>
                    <a:pt x="26762" y="87"/>
                    <a:pt x="26750" y="87"/>
                  </a:cubicBezTo>
                  <a:cubicBezTo>
                    <a:pt x="26736" y="87"/>
                    <a:pt x="26723" y="86"/>
                    <a:pt x="26710" y="86"/>
                  </a:cubicBezTo>
                  <a:cubicBezTo>
                    <a:pt x="26697" y="86"/>
                    <a:pt x="26685" y="87"/>
                    <a:pt x="26673" y="92"/>
                  </a:cubicBezTo>
                  <a:cubicBezTo>
                    <a:pt x="26607" y="95"/>
                    <a:pt x="26542" y="99"/>
                    <a:pt x="26476" y="103"/>
                  </a:cubicBezTo>
                  <a:cubicBezTo>
                    <a:pt x="26389" y="85"/>
                    <a:pt x="26375" y="71"/>
                    <a:pt x="26396" y="23"/>
                  </a:cubicBezTo>
                  <a:cubicBezTo>
                    <a:pt x="26399" y="9"/>
                    <a:pt x="26389" y="5"/>
                    <a:pt x="26375" y="5"/>
                  </a:cubicBezTo>
                  <a:cubicBezTo>
                    <a:pt x="26358" y="9"/>
                    <a:pt x="26337" y="9"/>
                    <a:pt x="26316" y="9"/>
                  </a:cubicBezTo>
                  <a:lnTo>
                    <a:pt x="26219" y="9"/>
                  </a:lnTo>
                  <a:cubicBezTo>
                    <a:pt x="26184" y="23"/>
                    <a:pt x="26184" y="33"/>
                    <a:pt x="26219" y="44"/>
                  </a:cubicBezTo>
                  <a:cubicBezTo>
                    <a:pt x="26250" y="54"/>
                    <a:pt x="26282" y="61"/>
                    <a:pt x="26323" y="71"/>
                  </a:cubicBezTo>
                  <a:cubicBezTo>
                    <a:pt x="26305" y="76"/>
                    <a:pt x="26286" y="77"/>
                    <a:pt x="26269" y="77"/>
                  </a:cubicBezTo>
                  <a:cubicBezTo>
                    <a:pt x="26257" y="77"/>
                    <a:pt x="26247" y="77"/>
                    <a:pt x="26236" y="77"/>
                  </a:cubicBezTo>
                  <a:cubicBezTo>
                    <a:pt x="26217" y="77"/>
                    <a:pt x="26200" y="78"/>
                    <a:pt x="26184" y="85"/>
                  </a:cubicBezTo>
                  <a:cubicBezTo>
                    <a:pt x="26174" y="83"/>
                    <a:pt x="26166" y="82"/>
                    <a:pt x="26157" y="82"/>
                  </a:cubicBezTo>
                  <a:cubicBezTo>
                    <a:pt x="26120" y="82"/>
                    <a:pt x="26098" y="105"/>
                    <a:pt x="26066" y="113"/>
                  </a:cubicBezTo>
                  <a:cubicBezTo>
                    <a:pt x="26062" y="114"/>
                    <a:pt x="26058" y="115"/>
                    <a:pt x="26053" y="115"/>
                  </a:cubicBezTo>
                  <a:cubicBezTo>
                    <a:pt x="26047" y="115"/>
                    <a:pt x="26041" y="113"/>
                    <a:pt x="26035" y="110"/>
                  </a:cubicBezTo>
                  <a:cubicBezTo>
                    <a:pt x="26011" y="85"/>
                    <a:pt x="26039" y="57"/>
                    <a:pt x="26011" y="33"/>
                  </a:cubicBezTo>
                  <a:cubicBezTo>
                    <a:pt x="25993" y="27"/>
                    <a:pt x="25991" y="1"/>
                    <a:pt x="2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8" name="Google Shape;4578;p15"/>
            <p:cNvSpPr/>
            <p:nvPr/>
          </p:nvSpPr>
          <p:spPr>
            <a:xfrm>
              <a:off x="6222275" y="663550"/>
              <a:ext cx="11325" cy="1850"/>
            </a:xfrm>
            <a:custGeom>
              <a:avLst/>
              <a:gdLst/>
              <a:ahLst/>
              <a:cxnLst/>
              <a:rect l="l" t="t" r="r" b="b"/>
              <a:pathLst>
                <a:path w="453" h="74" extrusionOk="0">
                  <a:moveTo>
                    <a:pt x="207" y="0"/>
                  </a:moveTo>
                  <a:cubicBezTo>
                    <a:pt x="189" y="0"/>
                    <a:pt x="170" y="3"/>
                    <a:pt x="157" y="7"/>
                  </a:cubicBezTo>
                  <a:cubicBezTo>
                    <a:pt x="141" y="16"/>
                    <a:pt x="126" y="18"/>
                    <a:pt x="110" y="18"/>
                  </a:cubicBezTo>
                  <a:cubicBezTo>
                    <a:pt x="101" y="18"/>
                    <a:pt x="91" y="17"/>
                    <a:pt x="81" y="17"/>
                  </a:cubicBezTo>
                  <a:lnTo>
                    <a:pt x="49" y="17"/>
                  </a:lnTo>
                  <a:cubicBezTo>
                    <a:pt x="25" y="17"/>
                    <a:pt x="8" y="25"/>
                    <a:pt x="4" y="38"/>
                  </a:cubicBezTo>
                  <a:cubicBezTo>
                    <a:pt x="1" y="52"/>
                    <a:pt x="18" y="59"/>
                    <a:pt x="36" y="63"/>
                  </a:cubicBezTo>
                  <a:cubicBezTo>
                    <a:pt x="52" y="67"/>
                    <a:pt x="67" y="70"/>
                    <a:pt x="81" y="70"/>
                  </a:cubicBezTo>
                  <a:cubicBezTo>
                    <a:pt x="192" y="63"/>
                    <a:pt x="302" y="73"/>
                    <a:pt x="406" y="46"/>
                  </a:cubicBezTo>
                  <a:cubicBezTo>
                    <a:pt x="424" y="38"/>
                    <a:pt x="452" y="42"/>
                    <a:pt x="441" y="22"/>
                  </a:cubicBezTo>
                  <a:cubicBezTo>
                    <a:pt x="436" y="11"/>
                    <a:pt x="423" y="2"/>
                    <a:pt x="405" y="2"/>
                  </a:cubicBezTo>
                  <a:cubicBezTo>
                    <a:pt x="400" y="2"/>
                    <a:pt x="395" y="2"/>
                    <a:pt x="390" y="4"/>
                  </a:cubicBezTo>
                  <a:cubicBezTo>
                    <a:pt x="362" y="11"/>
                    <a:pt x="335" y="16"/>
                    <a:pt x="308" y="16"/>
                  </a:cubicBezTo>
                  <a:cubicBezTo>
                    <a:pt x="285" y="16"/>
                    <a:pt x="261" y="12"/>
                    <a:pt x="236" y="4"/>
                  </a:cubicBezTo>
                  <a:cubicBezTo>
                    <a:pt x="229" y="1"/>
                    <a:pt x="21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9" name="Google Shape;4579;p15"/>
            <p:cNvSpPr/>
            <p:nvPr/>
          </p:nvSpPr>
          <p:spPr>
            <a:xfrm>
              <a:off x="6100675" y="846750"/>
              <a:ext cx="13825" cy="4200"/>
            </a:xfrm>
            <a:custGeom>
              <a:avLst/>
              <a:gdLst/>
              <a:ahLst/>
              <a:cxnLst/>
              <a:rect l="l" t="t" r="r" b="b"/>
              <a:pathLst>
                <a:path w="553" h="168" extrusionOk="0">
                  <a:moveTo>
                    <a:pt x="164" y="0"/>
                  </a:moveTo>
                  <a:cubicBezTo>
                    <a:pt x="147" y="0"/>
                    <a:pt x="131" y="4"/>
                    <a:pt x="115" y="13"/>
                  </a:cubicBezTo>
                  <a:cubicBezTo>
                    <a:pt x="105" y="21"/>
                    <a:pt x="91" y="31"/>
                    <a:pt x="77" y="34"/>
                  </a:cubicBezTo>
                  <a:cubicBezTo>
                    <a:pt x="21" y="52"/>
                    <a:pt x="15" y="72"/>
                    <a:pt x="50" y="114"/>
                  </a:cubicBezTo>
                  <a:cubicBezTo>
                    <a:pt x="53" y="125"/>
                    <a:pt x="45" y="132"/>
                    <a:pt x="29" y="135"/>
                  </a:cubicBezTo>
                  <a:cubicBezTo>
                    <a:pt x="15" y="138"/>
                    <a:pt x="1" y="142"/>
                    <a:pt x="4" y="152"/>
                  </a:cubicBezTo>
                  <a:cubicBezTo>
                    <a:pt x="8" y="162"/>
                    <a:pt x="21" y="162"/>
                    <a:pt x="35" y="167"/>
                  </a:cubicBezTo>
                  <a:cubicBezTo>
                    <a:pt x="40" y="167"/>
                    <a:pt x="44" y="168"/>
                    <a:pt x="47" y="168"/>
                  </a:cubicBezTo>
                  <a:cubicBezTo>
                    <a:pt x="58" y="168"/>
                    <a:pt x="66" y="164"/>
                    <a:pt x="74" y="156"/>
                  </a:cubicBezTo>
                  <a:cubicBezTo>
                    <a:pt x="80" y="149"/>
                    <a:pt x="60" y="138"/>
                    <a:pt x="87" y="132"/>
                  </a:cubicBezTo>
                  <a:cubicBezTo>
                    <a:pt x="103" y="152"/>
                    <a:pt x="122" y="160"/>
                    <a:pt x="143" y="160"/>
                  </a:cubicBezTo>
                  <a:cubicBezTo>
                    <a:pt x="164" y="160"/>
                    <a:pt x="188" y="152"/>
                    <a:pt x="212" y="142"/>
                  </a:cubicBezTo>
                  <a:cubicBezTo>
                    <a:pt x="261" y="120"/>
                    <a:pt x="318" y="103"/>
                    <a:pt x="372" y="103"/>
                  </a:cubicBezTo>
                  <a:cubicBezTo>
                    <a:pt x="387" y="103"/>
                    <a:pt x="402" y="104"/>
                    <a:pt x="417" y="107"/>
                  </a:cubicBezTo>
                  <a:cubicBezTo>
                    <a:pt x="429" y="110"/>
                    <a:pt x="440" y="111"/>
                    <a:pt x="449" y="111"/>
                  </a:cubicBezTo>
                  <a:cubicBezTo>
                    <a:pt x="490" y="111"/>
                    <a:pt x="513" y="93"/>
                    <a:pt x="553" y="93"/>
                  </a:cubicBezTo>
                  <a:cubicBezTo>
                    <a:pt x="500" y="87"/>
                    <a:pt x="445" y="90"/>
                    <a:pt x="428" y="48"/>
                  </a:cubicBezTo>
                  <a:lnTo>
                    <a:pt x="414" y="48"/>
                  </a:lnTo>
                  <a:cubicBezTo>
                    <a:pt x="401" y="66"/>
                    <a:pt x="387" y="72"/>
                    <a:pt x="372" y="72"/>
                  </a:cubicBezTo>
                  <a:cubicBezTo>
                    <a:pt x="350" y="72"/>
                    <a:pt x="326" y="59"/>
                    <a:pt x="303" y="55"/>
                  </a:cubicBezTo>
                  <a:cubicBezTo>
                    <a:pt x="297" y="53"/>
                    <a:pt x="290" y="52"/>
                    <a:pt x="284" y="52"/>
                  </a:cubicBezTo>
                  <a:cubicBezTo>
                    <a:pt x="272" y="52"/>
                    <a:pt x="260" y="55"/>
                    <a:pt x="250" y="63"/>
                  </a:cubicBezTo>
                  <a:cubicBezTo>
                    <a:pt x="248" y="62"/>
                    <a:pt x="246" y="62"/>
                    <a:pt x="244" y="62"/>
                  </a:cubicBezTo>
                  <a:cubicBezTo>
                    <a:pt x="225" y="62"/>
                    <a:pt x="205" y="74"/>
                    <a:pt x="178" y="74"/>
                  </a:cubicBezTo>
                  <a:cubicBezTo>
                    <a:pt x="169" y="74"/>
                    <a:pt x="160" y="72"/>
                    <a:pt x="150" y="69"/>
                  </a:cubicBezTo>
                  <a:cubicBezTo>
                    <a:pt x="188" y="63"/>
                    <a:pt x="212" y="55"/>
                    <a:pt x="229" y="42"/>
                  </a:cubicBezTo>
                  <a:cubicBezTo>
                    <a:pt x="247" y="28"/>
                    <a:pt x="254" y="17"/>
                    <a:pt x="220" y="10"/>
                  </a:cubicBezTo>
                  <a:cubicBezTo>
                    <a:pt x="201" y="5"/>
                    <a:pt x="182"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0" name="Google Shape;4580;p15"/>
            <p:cNvSpPr/>
            <p:nvPr/>
          </p:nvSpPr>
          <p:spPr>
            <a:xfrm>
              <a:off x="6209200" y="669525"/>
              <a:ext cx="10600" cy="3950"/>
            </a:xfrm>
            <a:custGeom>
              <a:avLst/>
              <a:gdLst/>
              <a:ahLst/>
              <a:cxnLst/>
              <a:rect l="l" t="t" r="r" b="b"/>
              <a:pathLst>
                <a:path w="424" h="158" extrusionOk="0">
                  <a:moveTo>
                    <a:pt x="302" y="1"/>
                  </a:moveTo>
                  <a:cubicBezTo>
                    <a:pt x="247" y="1"/>
                    <a:pt x="191" y="7"/>
                    <a:pt x="146" y="36"/>
                  </a:cubicBezTo>
                  <a:lnTo>
                    <a:pt x="31" y="36"/>
                  </a:lnTo>
                  <a:cubicBezTo>
                    <a:pt x="13" y="36"/>
                    <a:pt x="0" y="36"/>
                    <a:pt x="0" y="49"/>
                  </a:cubicBezTo>
                  <a:cubicBezTo>
                    <a:pt x="0" y="61"/>
                    <a:pt x="12" y="67"/>
                    <a:pt x="24" y="67"/>
                  </a:cubicBezTo>
                  <a:cubicBezTo>
                    <a:pt x="26" y="67"/>
                    <a:pt x="29" y="67"/>
                    <a:pt x="31" y="66"/>
                  </a:cubicBezTo>
                  <a:cubicBezTo>
                    <a:pt x="34" y="66"/>
                    <a:pt x="38" y="66"/>
                    <a:pt x="41" y="66"/>
                  </a:cubicBezTo>
                  <a:cubicBezTo>
                    <a:pt x="56" y="66"/>
                    <a:pt x="70" y="69"/>
                    <a:pt x="86" y="69"/>
                  </a:cubicBezTo>
                  <a:cubicBezTo>
                    <a:pt x="93" y="69"/>
                    <a:pt x="100" y="68"/>
                    <a:pt x="108" y="66"/>
                  </a:cubicBezTo>
                  <a:cubicBezTo>
                    <a:pt x="111" y="66"/>
                    <a:pt x="115" y="66"/>
                    <a:pt x="119" y="66"/>
                  </a:cubicBezTo>
                  <a:cubicBezTo>
                    <a:pt x="161" y="66"/>
                    <a:pt x="205" y="97"/>
                    <a:pt x="201" y="126"/>
                  </a:cubicBezTo>
                  <a:cubicBezTo>
                    <a:pt x="201" y="136"/>
                    <a:pt x="197" y="153"/>
                    <a:pt x="218" y="157"/>
                  </a:cubicBezTo>
                  <a:cubicBezTo>
                    <a:pt x="221" y="158"/>
                    <a:pt x="223" y="158"/>
                    <a:pt x="225" y="158"/>
                  </a:cubicBezTo>
                  <a:cubicBezTo>
                    <a:pt x="244" y="158"/>
                    <a:pt x="251" y="145"/>
                    <a:pt x="260" y="136"/>
                  </a:cubicBezTo>
                  <a:cubicBezTo>
                    <a:pt x="277" y="108"/>
                    <a:pt x="295" y="84"/>
                    <a:pt x="354" y="81"/>
                  </a:cubicBezTo>
                  <a:cubicBezTo>
                    <a:pt x="385" y="81"/>
                    <a:pt x="423" y="56"/>
                    <a:pt x="364" y="36"/>
                  </a:cubicBezTo>
                  <a:cubicBezTo>
                    <a:pt x="364" y="32"/>
                    <a:pt x="361" y="32"/>
                    <a:pt x="361" y="32"/>
                  </a:cubicBezTo>
                  <a:cubicBezTo>
                    <a:pt x="336" y="25"/>
                    <a:pt x="330"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1" name="Google Shape;4581;p15"/>
            <p:cNvSpPr/>
            <p:nvPr/>
          </p:nvSpPr>
          <p:spPr>
            <a:xfrm>
              <a:off x="5938750" y="854025"/>
              <a:ext cx="6625" cy="2450"/>
            </a:xfrm>
            <a:custGeom>
              <a:avLst/>
              <a:gdLst/>
              <a:ahLst/>
              <a:cxnLst/>
              <a:rect l="l" t="t" r="r" b="b"/>
              <a:pathLst>
                <a:path w="265" h="98" extrusionOk="0">
                  <a:moveTo>
                    <a:pt x="132" y="0"/>
                  </a:moveTo>
                  <a:cubicBezTo>
                    <a:pt x="69" y="0"/>
                    <a:pt x="42" y="14"/>
                    <a:pt x="45" y="52"/>
                  </a:cubicBezTo>
                  <a:lnTo>
                    <a:pt x="39" y="52"/>
                  </a:lnTo>
                  <a:cubicBezTo>
                    <a:pt x="15" y="52"/>
                    <a:pt x="0" y="59"/>
                    <a:pt x="4" y="73"/>
                  </a:cubicBezTo>
                  <a:cubicBezTo>
                    <a:pt x="10" y="84"/>
                    <a:pt x="19" y="93"/>
                    <a:pt x="34" y="93"/>
                  </a:cubicBezTo>
                  <a:cubicBezTo>
                    <a:pt x="39" y="93"/>
                    <a:pt x="43" y="92"/>
                    <a:pt x="49" y="90"/>
                  </a:cubicBezTo>
                  <a:cubicBezTo>
                    <a:pt x="58" y="88"/>
                    <a:pt x="66" y="87"/>
                    <a:pt x="73" y="87"/>
                  </a:cubicBezTo>
                  <a:cubicBezTo>
                    <a:pt x="84" y="87"/>
                    <a:pt x="94" y="90"/>
                    <a:pt x="104" y="94"/>
                  </a:cubicBezTo>
                  <a:cubicBezTo>
                    <a:pt x="129" y="94"/>
                    <a:pt x="149" y="97"/>
                    <a:pt x="174" y="97"/>
                  </a:cubicBezTo>
                  <a:cubicBezTo>
                    <a:pt x="191" y="97"/>
                    <a:pt x="219" y="97"/>
                    <a:pt x="223" y="90"/>
                  </a:cubicBezTo>
                  <a:cubicBezTo>
                    <a:pt x="229" y="76"/>
                    <a:pt x="209" y="70"/>
                    <a:pt x="188" y="66"/>
                  </a:cubicBezTo>
                  <a:cubicBezTo>
                    <a:pt x="181" y="59"/>
                    <a:pt x="170" y="55"/>
                    <a:pt x="160" y="52"/>
                  </a:cubicBezTo>
                  <a:lnTo>
                    <a:pt x="157" y="52"/>
                  </a:lnTo>
                  <a:cubicBezTo>
                    <a:pt x="153" y="49"/>
                    <a:pt x="149" y="45"/>
                    <a:pt x="149" y="45"/>
                  </a:cubicBezTo>
                  <a:cubicBezTo>
                    <a:pt x="163" y="36"/>
                    <a:pt x="178" y="33"/>
                    <a:pt x="194" y="33"/>
                  </a:cubicBezTo>
                  <a:cubicBezTo>
                    <a:pt x="206" y="33"/>
                    <a:pt x="219" y="35"/>
                    <a:pt x="233" y="35"/>
                  </a:cubicBezTo>
                  <a:cubicBezTo>
                    <a:pt x="253" y="35"/>
                    <a:pt x="264" y="28"/>
                    <a:pt x="264" y="14"/>
                  </a:cubicBezTo>
                  <a:cubicBezTo>
                    <a:pt x="264" y="0"/>
                    <a:pt x="247"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2" name="Google Shape;4582;p15"/>
            <p:cNvSpPr/>
            <p:nvPr/>
          </p:nvSpPr>
          <p:spPr>
            <a:xfrm>
              <a:off x="6248650" y="753775"/>
              <a:ext cx="7850" cy="1300"/>
            </a:xfrm>
            <a:custGeom>
              <a:avLst/>
              <a:gdLst/>
              <a:ahLst/>
              <a:cxnLst/>
              <a:rect l="l" t="t" r="r" b="b"/>
              <a:pathLst>
                <a:path w="314" h="52" extrusionOk="0">
                  <a:moveTo>
                    <a:pt x="231" y="0"/>
                  </a:moveTo>
                  <a:cubicBezTo>
                    <a:pt x="188" y="0"/>
                    <a:pt x="146" y="5"/>
                    <a:pt x="105" y="10"/>
                  </a:cubicBezTo>
                  <a:cubicBezTo>
                    <a:pt x="70" y="17"/>
                    <a:pt x="32" y="20"/>
                    <a:pt x="1" y="51"/>
                  </a:cubicBezTo>
                  <a:cubicBezTo>
                    <a:pt x="105" y="45"/>
                    <a:pt x="195" y="38"/>
                    <a:pt x="288" y="35"/>
                  </a:cubicBezTo>
                  <a:cubicBezTo>
                    <a:pt x="302" y="30"/>
                    <a:pt x="313" y="24"/>
                    <a:pt x="313" y="17"/>
                  </a:cubicBezTo>
                  <a:cubicBezTo>
                    <a:pt x="313" y="6"/>
                    <a:pt x="299" y="3"/>
                    <a:pt x="285" y="3"/>
                  </a:cubicBezTo>
                  <a:cubicBezTo>
                    <a:pt x="266" y="1"/>
                    <a:pt x="248"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3" name="Google Shape;4583;p15"/>
            <p:cNvSpPr/>
            <p:nvPr/>
          </p:nvSpPr>
          <p:spPr>
            <a:xfrm>
              <a:off x="6228700" y="740575"/>
              <a:ext cx="6875" cy="1250"/>
            </a:xfrm>
            <a:custGeom>
              <a:avLst/>
              <a:gdLst/>
              <a:ahLst/>
              <a:cxnLst/>
              <a:rect l="l" t="t" r="r" b="b"/>
              <a:pathLst>
                <a:path w="275" h="50" extrusionOk="0">
                  <a:moveTo>
                    <a:pt x="31" y="1"/>
                  </a:moveTo>
                  <a:cubicBezTo>
                    <a:pt x="22" y="1"/>
                    <a:pt x="15" y="3"/>
                    <a:pt x="11" y="11"/>
                  </a:cubicBezTo>
                  <a:cubicBezTo>
                    <a:pt x="0" y="28"/>
                    <a:pt x="18" y="35"/>
                    <a:pt x="42" y="38"/>
                  </a:cubicBezTo>
                  <a:cubicBezTo>
                    <a:pt x="72" y="43"/>
                    <a:pt x="101" y="48"/>
                    <a:pt x="131" y="48"/>
                  </a:cubicBezTo>
                  <a:cubicBezTo>
                    <a:pt x="143" y="48"/>
                    <a:pt x="155" y="47"/>
                    <a:pt x="167" y="45"/>
                  </a:cubicBezTo>
                  <a:cubicBezTo>
                    <a:pt x="181" y="45"/>
                    <a:pt x="191" y="45"/>
                    <a:pt x="202" y="49"/>
                  </a:cubicBezTo>
                  <a:cubicBezTo>
                    <a:pt x="209" y="49"/>
                    <a:pt x="218" y="49"/>
                    <a:pt x="225" y="49"/>
                  </a:cubicBezTo>
                  <a:cubicBezTo>
                    <a:pt x="246" y="49"/>
                    <a:pt x="265" y="47"/>
                    <a:pt x="268" y="35"/>
                  </a:cubicBezTo>
                  <a:cubicBezTo>
                    <a:pt x="274" y="14"/>
                    <a:pt x="233" y="14"/>
                    <a:pt x="212" y="7"/>
                  </a:cubicBezTo>
                  <a:cubicBezTo>
                    <a:pt x="203" y="7"/>
                    <a:pt x="192" y="6"/>
                    <a:pt x="183" y="6"/>
                  </a:cubicBezTo>
                  <a:cubicBezTo>
                    <a:pt x="178" y="6"/>
                    <a:pt x="174" y="6"/>
                    <a:pt x="170" y="7"/>
                  </a:cubicBezTo>
                  <a:cubicBezTo>
                    <a:pt x="154" y="11"/>
                    <a:pt x="139" y="13"/>
                    <a:pt x="123" y="13"/>
                  </a:cubicBezTo>
                  <a:cubicBezTo>
                    <a:pt x="101" y="13"/>
                    <a:pt x="78" y="10"/>
                    <a:pt x="56" y="4"/>
                  </a:cubicBezTo>
                  <a:cubicBezTo>
                    <a:pt x="48" y="2"/>
                    <a:pt x="39"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4" name="Google Shape;4584;p15"/>
            <p:cNvSpPr/>
            <p:nvPr/>
          </p:nvSpPr>
          <p:spPr>
            <a:xfrm>
              <a:off x="6213950" y="745225"/>
              <a:ext cx="9825" cy="4350"/>
            </a:xfrm>
            <a:custGeom>
              <a:avLst/>
              <a:gdLst/>
              <a:ahLst/>
              <a:cxnLst/>
              <a:rect l="l" t="t" r="r" b="b"/>
              <a:pathLst>
                <a:path w="393" h="174" extrusionOk="0">
                  <a:moveTo>
                    <a:pt x="269" y="0"/>
                  </a:moveTo>
                  <a:cubicBezTo>
                    <a:pt x="234" y="0"/>
                    <a:pt x="196" y="11"/>
                    <a:pt x="156" y="33"/>
                  </a:cubicBezTo>
                  <a:cubicBezTo>
                    <a:pt x="119" y="33"/>
                    <a:pt x="84" y="23"/>
                    <a:pt x="49" y="15"/>
                  </a:cubicBezTo>
                  <a:cubicBezTo>
                    <a:pt x="25" y="15"/>
                    <a:pt x="4" y="15"/>
                    <a:pt x="4" y="33"/>
                  </a:cubicBezTo>
                  <a:cubicBezTo>
                    <a:pt x="1" y="47"/>
                    <a:pt x="22" y="50"/>
                    <a:pt x="39" y="50"/>
                  </a:cubicBezTo>
                  <a:cubicBezTo>
                    <a:pt x="87" y="50"/>
                    <a:pt x="132" y="57"/>
                    <a:pt x="174" y="68"/>
                  </a:cubicBezTo>
                  <a:cubicBezTo>
                    <a:pt x="185" y="92"/>
                    <a:pt x="216" y="116"/>
                    <a:pt x="174" y="143"/>
                  </a:cubicBezTo>
                  <a:cubicBezTo>
                    <a:pt x="164" y="151"/>
                    <a:pt x="181" y="164"/>
                    <a:pt x="198" y="172"/>
                  </a:cubicBezTo>
                  <a:cubicBezTo>
                    <a:pt x="201" y="173"/>
                    <a:pt x="204" y="173"/>
                    <a:pt x="206" y="173"/>
                  </a:cubicBezTo>
                  <a:cubicBezTo>
                    <a:pt x="214" y="173"/>
                    <a:pt x="220" y="170"/>
                    <a:pt x="223" y="164"/>
                  </a:cubicBezTo>
                  <a:cubicBezTo>
                    <a:pt x="251" y="123"/>
                    <a:pt x="292" y="95"/>
                    <a:pt x="369" y="92"/>
                  </a:cubicBezTo>
                  <a:cubicBezTo>
                    <a:pt x="385" y="88"/>
                    <a:pt x="393" y="78"/>
                    <a:pt x="390" y="68"/>
                  </a:cubicBezTo>
                  <a:cubicBezTo>
                    <a:pt x="390" y="64"/>
                    <a:pt x="385" y="64"/>
                    <a:pt x="390" y="60"/>
                  </a:cubicBezTo>
                  <a:cubicBezTo>
                    <a:pt x="357" y="20"/>
                    <a:pt x="316"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5" name="Google Shape;4585;p15"/>
            <p:cNvSpPr/>
            <p:nvPr/>
          </p:nvSpPr>
          <p:spPr>
            <a:xfrm>
              <a:off x="6192625" y="835300"/>
              <a:ext cx="6525" cy="1650"/>
            </a:xfrm>
            <a:custGeom>
              <a:avLst/>
              <a:gdLst/>
              <a:ahLst/>
              <a:cxnLst/>
              <a:rect l="l" t="t" r="r" b="b"/>
              <a:pathLst>
                <a:path w="261" h="66" extrusionOk="0">
                  <a:moveTo>
                    <a:pt x="171" y="1"/>
                  </a:moveTo>
                  <a:cubicBezTo>
                    <a:pt x="154" y="1"/>
                    <a:pt x="137" y="6"/>
                    <a:pt x="122" y="21"/>
                  </a:cubicBezTo>
                  <a:cubicBezTo>
                    <a:pt x="116" y="23"/>
                    <a:pt x="110" y="24"/>
                    <a:pt x="104" y="24"/>
                  </a:cubicBezTo>
                  <a:cubicBezTo>
                    <a:pt x="82" y="24"/>
                    <a:pt x="60" y="14"/>
                    <a:pt x="37" y="14"/>
                  </a:cubicBezTo>
                  <a:cubicBezTo>
                    <a:pt x="25" y="14"/>
                    <a:pt x="13" y="16"/>
                    <a:pt x="0" y="24"/>
                  </a:cubicBezTo>
                  <a:cubicBezTo>
                    <a:pt x="6" y="24"/>
                    <a:pt x="10" y="23"/>
                    <a:pt x="15" y="23"/>
                  </a:cubicBezTo>
                  <a:cubicBezTo>
                    <a:pt x="57" y="23"/>
                    <a:pt x="63" y="53"/>
                    <a:pt x="94" y="63"/>
                  </a:cubicBezTo>
                  <a:cubicBezTo>
                    <a:pt x="102" y="64"/>
                    <a:pt x="110" y="65"/>
                    <a:pt x="117" y="65"/>
                  </a:cubicBezTo>
                  <a:cubicBezTo>
                    <a:pt x="162" y="65"/>
                    <a:pt x="196" y="37"/>
                    <a:pt x="240" y="37"/>
                  </a:cubicBezTo>
                  <a:cubicBezTo>
                    <a:pt x="242" y="37"/>
                    <a:pt x="245" y="37"/>
                    <a:pt x="247" y="38"/>
                  </a:cubicBezTo>
                  <a:cubicBezTo>
                    <a:pt x="257" y="38"/>
                    <a:pt x="260" y="13"/>
                    <a:pt x="247" y="13"/>
                  </a:cubicBezTo>
                  <a:cubicBezTo>
                    <a:pt x="222" y="11"/>
                    <a:pt x="196"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6" name="Google Shape;4586;p15"/>
            <p:cNvSpPr/>
            <p:nvPr/>
          </p:nvSpPr>
          <p:spPr>
            <a:xfrm>
              <a:off x="6135025" y="666300"/>
              <a:ext cx="10100" cy="3725"/>
            </a:xfrm>
            <a:custGeom>
              <a:avLst/>
              <a:gdLst/>
              <a:ahLst/>
              <a:cxnLst/>
              <a:rect l="l" t="t" r="r" b="b"/>
              <a:pathLst>
                <a:path w="404" h="149" extrusionOk="0">
                  <a:moveTo>
                    <a:pt x="259" y="1"/>
                  </a:moveTo>
                  <a:cubicBezTo>
                    <a:pt x="243" y="1"/>
                    <a:pt x="230" y="6"/>
                    <a:pt x="223" y="22"/>
                  </a:cubicBezTo>
                  <a:cubicBezTo>
                    <a:pt x="212" y="43"/>
                    <a:pt x="195" y="71"/>
                    <a:pt x="258" y="78"/>
                  </a:cubicBezTo>
                  <a:cubicBezTo>
                    <a:pt x="268" y="78"/>
                    <a:pt x="295" y="81"/>
                    <a:pt x="288" y="99"/>
                  </a:cubicBezTo>
                  <a:cubicBezTo>
                    <a:pt x="219" y="95"/>
                    <a:pt x="216" y="95"/>
                    <a:pt x="195" y="67"/>
                  </a:cubicBezTo>
                  <a:cubicBezTo>
                    <a:pt x="184" y="61"/>
                    <a:pt x="181" y="53"/>
                    <a:pt x="164" y="53"/>
                  </a:cubicBezTo>
                  <a:cubicBezTo>
                    <a:pt x="149" y="57"/>
                    <a:pt x="136" y="64"/>
                    <a:pt x="133" y="74"/>
                  </a:cubicBezTo>
                  <a:cubicBezTo>
                    <a:pt x="133" y="81"/>
                    <a:pt x="139" y="91"/>
                    <a:pt x="154" y="95"/>
                  </a:cubicBezTo>
                  <a:cubicBezTo>
                    <a:pt x="157" y="96"/>
                    <a:pt x="162" y="96"/>
                    <a:pt x="166" y="96"/>
                  </a:cubicBezTo>
                  <a:cubicBezTo>
                    <a:pt x="170" y="96"/>
                    <a:pt x="174" y="96"/>
                    <a:pt x="177" y="96"/>
                  </a:cubicBezTo>
                  <a:cubicBezTo>
                    <a:pt x="186" y="96"/>
                    <a:pt x="195" y="97"/>
                    <a:pt x="202" y="102"/>
                  </a:cubicBezTo>
                  <a:cubicBezTo>
                    <a:pt x="199" y="102"/>
                    <a:pt x="195" y="102"/>
                    <a:pt x="192" y="102"/>
                  </a:cubicBezTo>
                  <a:cubicBezTo>
                    <a:pt x="166" y="102"/>
                    <a:pt x="139" y="109"/>
                    <a:pt x="112" y="109"/>
                  </a:cubicBezTo>
                  <a:cubicBezTo>
                    <a:pt x="99" y="109"/>
                    <a:pt x="86" y="108"/>
                    <a:pt x="74" y="102"/>
                  </a:cubicBezTo>
                  <a:cubicBezTo>
                    <a:pt x="65" y="98"/>
                    <a:pt x="57" y="97"/>
                    <a:pt x="50" y="97"/>
                  </a:cubicBezTo>
                  <a:cubicBezTo>
                    <a:pt x="35" y="97"/>
                    <a:pt x="23" y="102"/>
                    <a:pt x="11" y="109"/>
                  </a:cubicBezTo>
                  <a:cubicBezTo>
                    <a:pt x="0" y="112"/>
                    <a:pt x="0" y="120"/>
                    <a:pt x="8" y="126"/>
                  </a:cubicBezTo>
                  <a:cubicBezTo>
                    <a:pt x="21" y="138"/>
                    <a:pt x="47" y="149"/>
                    <a:pt x="62" y="149"/>
                  </a:cubicBezTo>
                  <a:cubicBezTo>
                    <a:pt x="66" y="149"/>
                    <a:pt x="68" y="148"/>
                    <a:pt x="70" y="147"/>
                  </a:cubicBezTo>
                  <a:cubicBezTo>
                    <a:pt x="87" y="136"/>
                    <a:pt x="104" y="133"/>
                    <a:pt x="121" y="133"/>
                  </a:cubicBezTo>
                  <a:cubicBezTo>
                    <a:pt x="147" y="133"/>
                    <a:pt x="174" y="141"/>
                    <a:pt x="201" y="141"/>
                  </a:cubicBezTo>
                  <a:cubicBezTo>
                    <a:pt x="206" y="141"/>
                    <a:pt x="211" y="141"/>
                    <a:pt x="216" y="141"/>
                  </a:cubicBezTo>
                  <a:cubicBezTo>
                    <a:pt x="232" y="144"/>
                    <a:pt x="250" y="148"/>
                    <a:pt x="266" y="148"/>
                  </a:cubicBezTo>
                  <a:cubicBezTo>
                    <a:pt x="280" y="148"/>
                    <a:pt x="293" y="145"/>
                    <a:pt x="299" y="133"/>
                  </a:cubicBezTo>
                  <a:cubicBezTo>
                    <a:pt x="320" y="99"/>
                    <a:pt x="403" y="85"/>
                    <a:pt x="375" y="36"/>
                  </a:cubicBezTo>
                  <a:cubicBezTo>
                    <a:pt x="375" y="32"/>
                    <a:pt x="389" y="29"/>
                    <a:pt x="399" y="22"/>
                  </a:cubicBezTo>
                  <a:cubicBezTo>
                    <a:pt x="368" y="11"/>
                    <a:pt x="337" y="11"/>
                    <a:pt x="306" y="8"/>
                  </a:cubicBezTo>
                  <a:cubicBezTo>
                    <a:pt x="289" y="5"/>
                    <a:pt x="273"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7" name="Google Shape;4587;p15"/>
            <p:cNvSpPr/>
            <p:nvPr/>
          </p:nvSpPr>
          <p:spPr>
            <a:xfrm>
              <a:off x="5759725" y="678550"/>
              <a:ext cx="2975" cy="1375"/>
            </a:xfrm>
            <a:custGeom>
              <a:avLst/>
              <a:gdLst/>
              <a:ahLst/>
              <a:cxnLst/>
              <a:rect l="l" t="t" r="r" b="b"/>
              <a:pathLst>
                <a:path w="119" h="55" extrusionOk="0">
                  <a:moveTo>
                    <a:pt x="49" y="0"/>
                  </a:moveTo>
                  <a:cubicBezTo>
                    <a:pt x="25" y="0"/>
                    <a:pt x="1" y="8"/>
                    <a:pt x="4" y="29"/>
                  </a:cubicBezTo>
                  <a:cubicBezTo>
                    <a:pt x="7" y="40"/>
                    <a:pt x="13" y="54"/>
                    <a:pt x="44" y="54"/>
                  </a:cubicBezTo>
                  <a:cubicBezTo>
                    <a:pt x="49" y="54"/>
                    <a:pt x="56" y="54"/>
                    <a:pt x="63" y="53"/>
                  </a:cubicBezTo>
                  <a:cubicBezTo>
                    <a:pt x="67" y="53"/>
                    <a:pt x="73" y="53"/>
                    <a:pt x="80" y="53"/>
                  </a:cubicBezTo>
                  <a:cubicBezTo>
                    <a:pt x="97" y="53"/>
                    <a:pt x="119" y="51"/>
                    <a:pt x="119" y="39"/>
                  </a:cubicBezTo>
                  <a:cubicBezTo>
                    <a:pt x="119" y="18"/>
                    <a:pt x="81" y="4"/>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8" name="Google Shape;4588;p15"/>
            <p:cNvSpPr/>
            <p:nvPr/>
          </p:nvSpPr>
          <p:spPr>
            <a:xfrm>
              <a:off x="5950275" y="854150"/>
              <a:ext cx="5950" cy="1025"/>
            </a:xfrm>
            <a:custGeom>
              <a:avLst/>
              <a:gdLst/>
              <a:ahLst/>
              <a:cxnLst/>
              <a:rect l="l" t="t" r="r" b="b"/>
              <a:pathLst>
                <a:path w="238" h="41" extrusionOk="0">
                  <a:moveTo>
                    <a:pt x="53" y="0"/>
                  </a:moveTo>
                  <a:cubicBezTo>
                    <a:pt x="41" y="0"/>
                    <a:pt x="29" y="2"/>
                    <a:pt x="18" y="5"/>
                  </a:cubicBezTo>
                  <a:cubicBezTo>
                    <a:pt x="4" y="9"/>
                    <a:pt x="1" y="20"/>
                    <a:pt x="8" y="26"/>
                  </a:cubicBezTo>
                  <a:cubicBezTo>
                    <a:pt x="18" y="39"/>
                    <a:pt x="33" y="41"/>
                    <a:pt x="49" y="41"/>
                  </a:cubicBezTo>
                  <a:cubicBezTo>
                    <a:pt x="55" y="41"/>
                    <a:pt x="61" y="40"/>
                    <a:pt x="66" y="40"/>
                  </a:cubicBezTo>
                  <a:cubicBezTo>
                    <a:pt x="107" y="38"/>
                    <a:pt x="146" y="27"/>
                    <a:pt x="194" y="27"/>
                  </a:cubicBezTo>
                  <a:cubicBezTo>
                    <a:pt x="208" y="27"/>
                    <a:pt x="222" y="27"/>
                    <a:pt x="237" y="30"/>
                  </a:cubicBezTo>
                  <a:cubicBezTo>
                    <a:pt x="200" y="11"/>
                    <a:pt x="169" y="0"/>
                    <a:pt x="140" y="0"/>
                  </a:cubicBezTo>
                  <a:cubicBezTo>
                    <a:pt x="122" y="0"/>
                    <a:pt x="105" y="4"/>
                    <a:pt x="87" y="12"/>
                  </a:cubicBezTo>
                  <a:cubicBezTo>
                    <a:pt x="78" y="3"/>
                    <a:pt x="66" y="0"/>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9" name="Google Shape;4589;p15"/>
            <p:cNvSpPr/>
            <p:nvPr/>
          </p:nvSpPr>
          <p:spPr>
            <a:xfrm>
              <a:off x="6172900" y="804875"/>
              <a:ext cx="4375" cy="1625"/>
            </a:xfrm>
            <a:custGeom>
              <a:avLst/>
              <a:gdLst/>
              <a:ahLst/>
              <a:cxnLst/>
              <a:rect l="l" t="t" r="r" b="b"/>
              <a:pathLst>
                <a:path w="175" h="65" extrusionOk="0">
                  <a:moveTo>
                    <a:pt x="87" y="1"/>
                  </a:moveTo>
                  <a:cubicBezTo>
                    <a:pt x="75" y="1"/>
                    <a:pt x="62" y="3"/>
                    <a:pt x="49" y="3"/>
                  </a:cubicBezTo>
                  <a:cubicBezTo>
                    <a:pt x="46" y="3"/>
                    <a:pt x="43" y="3"/>
                    <a:pt x="40" y="2"/>
                  </a:cubicBezTo>
                  <a:cubicBezTo>
                    <a:pt x="12" y="2"/>
                    <a:pt x="19" y="16"/>
                    <a:pt x="19" y="26"/>
                  </a:cubicBezTo>
                  <a:cubicBezTo>
                    <a:pt x="19" y="38"/>
                    <a:pt x="0" y="62"/>
                    <a:pt x="25" y="62"/>
                  </a:cubicBezTo>
                  <a:cubicBezTo>
                    <a:pt x="30" y="62"/>
                    <a:pt x="37" y="61"/>
                    <a:pt x="47" y="58"/>
                  </a:cubicBezTo>
                  <a:cubicBezTo>
                    <a:pt x="60" y="54"/>
                    <a:pt x="69" y="52"/>
                    <a:pt x="77" y="52"/>
                  </a:cubicBezTo>
                  <a:cubicBezTo>
                    <a:pt x="89" y="52"/>
                    <a:pt x="98" y="56"/>
                    <a:pt x="112" y="61"/>
                  </a:cubicBezTo>
                  <a:cubicBezTo>
                    <a:pt x="118" y="63"/>
                    <a:pt x="126" y="64"/>
                    <a:pt x="134" y="64"/>
                  </a:cubicBezTo>
                  <a:cubicBezTo>
                    <a:pt x="146" y="64"/>
                    <a:pt x="158" y="61"/>
                    <a:pt x="165" y="51"/>
                  </a:cubicBezTo>
                  <a:cubicBezTo>
                    <a:pt x="175" y="37"/>
                    <a:pt x="158" y="31"/>
                    <a:pt x="133" y="31"/>
                  </a:cubicBezTo>
                  <a:cubicBezTo>
                    <a:pt x="130" y="31"/>
                    <a:pt x="127" y="23"/>
                    <a:pt x="123" y="20"/>
                  </a:cubicBezTo>
                  <a:cubicBezTo>
                    <a:pt x="116" y="4"/>
                    <a:pt x="103"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0" name="Google Shape;4590;p15"/>
            <p:cNvSpPr/>
            <p:nvPr/>
          </p:nvSpPr>
          <p:spPr>
            <a:xfrm>
              <a:off x="6259825" y="815125"/>
              <a:ext cx="6550" cy="450"/>
            </a:xfrm>
            <a:custGeom>
              <a:avLst/>
              <a:gdLst/>
              <a:ahLst/>
              <a:cxnLst/>
              <a:rect l="l" t="t" r="r" b="b"/>
              <a:pathLst>
                <a:path w="262" h="18" extrusionOk="0">
                  <a:moveTo>
                    <a:pt x="151" y="1"/>
                  </a:moveTo>
                  <a:cubicBezTo>
                    <a:pt x="101" y="1"/>
                    <a:pt x="51" y="5"/>
                    <a:pt x="1" y="9"/>
                  </a:cubicBezTo>
                  <a:cubicBezTo>
                    <a:pt x="47" y="14"/>
                    <a:pt x="93" y="18"/>
                    <a:pt x="140" y="18"/>
                  </a:cubicBezTo>
                  <a:cubicBezTo>
                    <a:pt x="180" y="18"/>
                    <a:pt x="221" y="15"/>
                    <a:pt x="262" y="9"/>
                  </a:cubicBezTo>
                  <a:cubicBezTo>
                    <a:pt x="225" y="3"/>
                    <a:pt x="188"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1" name="Google Shape;4591;p15"/>
            <p:cNvSpPr/>
            <p:nvPr/>
          </p:nvSpPr>
          <p:spPr>
            <a:xfrm>
              <a:off x="6223400" y="797475"/>
              <a:ext cx="4200" cy="1150"/>
            </a:xfrm>
            <a:custGeom>
              <a:avLst/>
              <a:gdLst/>
              <a:ahLst/>
              <a:cxnLst/>
              <a:rect l="l" t="t" r="r" b="b"/>
              <a:pathLst>
                <a:path w="168" h="46" extrusionOk="0">
                  <a:moveTo>
                    <a:pt x="81" y="0"/>
                  </a:moveTo>
                  <a:cubicBezTo>
                    <a:pt x="74" y="4"/>
                    <a:pt x="60" y="4"/>
                    <a:pt x="53" y="7"/>
                  </a:cubicBezTo>
                  <a:cubicBezTo>
                    <a:pt x="36" y="18"/>
                    <a:pt x="1" y="18"/>
                    <a:pt x="12" y="35"/>
                  </a:cubicBezTo>
                  <a:cubicBezTo>
                    <a:pt x="16" y="43"/>
                    <a:pt x="26" y="46"/>
                    <a:pt x="36" y="46"/>
                  </a:cubicBezTo>
                  <a:cubicBezTo>
                    <a:pt x="49" y="46"/>
                    <a:pt x="63" y="42"/>
                    <a:pt x="74" y="38"/>
                  </a:cubicBezTo>
                  <a:cubicBezTo>
                    <a:pt x="87" y="35"/>
                    <a:pt x="102" y="24"/>
                    <a:pt x="112" y="24"/>
                  </a:cubicBezTo>
                  <a:cubicBezTo>
                    <a:pt x="124" y="26"/>
                    <a:pt x="139" y="32"/>
                    <a:pt x="150" y="32"/>
                  </a:cubicBezTo>
                  <a:cubicBezTo>
                    <a:pt x="157" y="32"/>
                    <a:pt x="163" y="29"/>
                    <a:pt x="164" y="21"/>
                  </a:cubicBezTo>
                  <a:cubicBezTo>
                    <a:pt x="167" y="10"/>
                    <a:pt x="159" y="8"/>
                    <a:pt x="148" y="8"/>
                  </a:cubicBezTo>
                  <a:cubicBezTo>
                    <a:pt x="140" y="8"/>
                    <a:pt x="130" y="9"/>
                    <a:pt x="122" y="9"/>
                  </a:cubicBezTo>
                  <a:cubicBezTo>
                    <a:pt x="117" y="9"/>
                    <a:pt x="112" y="8"/>
                    <a:pt x="108" y="7"/>
                  </a:cubicBezTo>
                  <a:cubicBezTo>
                    <a:pt x="102" y="4"/>
                    <a:pt x="91" y="4"/>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2" name="Google Shape;4592;p15"/>
            <p:cNvSpPr/>
            <p:nvPr/>
          </p:nvSpPr>
          <p:spPr>
            <a:xfrm>
              <a:off x="6232175" y="7520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3" name="Google Shape;4593;p15"/>
            <p:cNvSpPr/>
            <p:nvPr/>
          </p:nvSpPr>
          <p:spPr>
            <a:xfrm>
              <a:off x="6130775" y="667925"/>
              <a:ext cx="4350" cy="825"/>
            </a:xfrm>
            <a:custGeom>
              <a:avLst/>
              <a:gdLst/>
              <a:ahLst/>
              <a:cxnLst/>
              <a:rect l="l" t="t" r="r" b="b"/>
              <a:pathLst>
                <a:path w="174" h="33" extrusionOk="0">
                  <a:moveTo>
                    <a:pt x="156" y="0"/>
                  </a:moveTo>
                  <a:cubicBezTo>
                    <a:pt x="152" y="0"/>
                    <a:pt x="147" y="1"/>
                    <a:pt x="143" y="2"/>
                  </a:cubicBezTo>
                  <a:cubicBezTo>
                    <a:pt x="127" y="6"/>
                    <a:pt x="111" y="6"/>
                    <a:pt x="96" y="6"/>
                  </a:cubicBezTo>
                  <a:cubicBezTo>
                    <a:pt x="80" y="6"/>
                    <a:pt x="65" y="6"/>
                    <a:pt x="49" y="6"/>
                  </a:cubicBezTo>
                  <a:cubicBezTo>
                    <a:pt x="43" y="3"/>
                    <a:pt x="38" y="2"/>
                    <a:pt x="32" y="2"/>
                  </a:cubicBezTo>
                  <a:cubicBezTo>
                    <a:pt x="23" y="2"/>
                    <a:pt x="14" y="6"/>
                    <a:pt x="7" y="13"/>
                  </a:cubicBezTo>
                  <a:cubicBezTo>
                    <a:pt x="4" y="16"/>
                    <a:pt x="1" y="23"/>
                    <a:pt x="7" y="26"/>
                  </a:cubicBezTo>
                  <a:cubicBezTo>
                    <a:pt x="13" y="31"/>
                    <a:pt x="23" y="33"/>
                    <a:pt x="32" y="33"/>
                  </a:cubicBezTo>
                  <a:cubicBezTo>
                    <a:pt x="40" y="33"/>
                    <a:pt x="47" y="32"/>
                    <a:pt x="53" y="30"/>
                  </a:cubicBezTo>
                  <a:cubicBezTo>
                    <a:pt x="80" y="23"/>
                    <a:pt x="111" y="23"/>
                    <a:pt x="143" y="23"/>
                  </a:cubicBezTo>
                  <a:cubicBezTo>
                    <a:pt x="157" y="20"/>
                    <a:pt x="174" y="20"/>
                    <a:pt x="170" y="6"/>
                  </a:cubicBezTo>
                  <a:cubicBezTo>
                    <a:pt x="168" y="2"/>
                    <a:pt x="16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4" name="Google Shape;4594;p15"/>
            <p:cNvSpPr/>
            <p:nvPr/>
          </p:nvSpPr>
          <p:spPr>
            <a:xfrm>
              <a:off x="6120025" y="848275"/>
              <a:ext cx="2625" cy="1175"/>
            </a:xfrm>
            <a:custGeom>
              <a:avLst/>
              <a:gdLst/>
              <a:ahLst/>
              <a:cxnLst/>
              <a:rect l="l" t="t" r="r" b="b"/>
              <a:pathLst>
                <a:path w="105" h="47" extrusionOk="0">
                  <a:moveTo>
                    <a:pt x="29" y="0"/>
                  </a:moveTo>
                  <a:cubicBezTo>
                    <a:pt x="17" y="0"/>
                    <a:pt x="1" y="6"/>
                    <a:pt x="4" y="22"/>
                  </a:cubicBezTo>
                  <a:cubicBezTo>
                    <a:pt x="7" y="31"/>
                    <a:pt x="5" y="47"/>
                    <a:pt x="28" y="47"/>
                  </a:cubicBezTo>
                  <a:cubicBezTo>
                    <a:pt x="30" y="47"/>
                    <a:pt x="32" y="47"/>
                    <a:pt x="35" y="46"/>
                  </a:cubicBezTo>
                  <a:cubicBezTo>
                    <a:pt x="59" y="43"/>
                    <a:pt x="97" y="43"/>
                    <a:pt x="101" y="26"/>
                  </a:cubicBezTo>
                  <a:cubicBezTo>
                    <a:pt x="104" y="2"/>
                    <a:pt x="62" y="8"/>
                    <a:pt x="38" y="2"/>
                  </a:cubicBezTo>
                  <a:cubicBezTo>
                    <a:pt x="36" y="1"/>
                    <a:pt x="33"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5" name="Google Shape;4595;p15"/>
            <p:cNvSpPr/>
            <p:nvPr/>
          </p:nvSpPr>
          <p:spPr>
            <a:xfrm>
              <a:off x="5842225" y="675225"/>
              <a:ext cx="2875" cy="950"/>
            </a:xfrm>
            <a:custGeom>
              <a:avLst/>
              <a:gdLst/>
              <a:ahLst/>
              <a:cxnLst/>
              <a:rect l="l" t="t" r="r" b="b"/>
              <a:pathLst>
                <a:path w="115" h="38" extrusionOk="0">
                  <a:moveTo>
                    <a:pt x="92" y="1"/>
                  </a:moveTo>
                  <a:cubicBezTo>
                    <a:pt x="84" y="1"/>
                    <a:pt x="75" y="2"/>
                    <a:pt x="67" y="2"/>
                  </a:cubicBezTo>
                  <a:cubicBezTo>
                    <a:pt x="64" y="2"/>
                    <a:pt x="61" y="2"/>
                    <a:pt x="59" y="2"/>
                  </a:cubicBezTo>
                  <a:cubicBezTo>
                    <a:pt x="55" y="3"/>
                    <a:pt x="52" y="3"/>
                    <a:pt x="47" y="3"/>
                  </a:cubicBezTo>
                  <a:cubicBezTo>
                    <a:pt x="38" y="3"/>
                    <a:pt x="28" y="2"/>
                    <a:pt x="19" y="2"/>
                  </a:cubicBezTo>
                  <a:cubicBezTo>
                    <a:pt x="9" y="2"/>
                    <a:pt x="2" y="4"/>
                    <a:pt x="0" y="13"/>
                  </a:cubicBezTo>
                  <a:cubicBezTo>
                    <a:pt x="0" y="37"/>
                    <a:pt x="42" y="33"/>
                    <a:pt x="66" y="37"/>
                  </a:cubicBezTo>
                  <a:cubicBezTo>
                    <a:pt x="69" y="37"/>
                    <a:pt x="71" y="37"/>
                    <a:pt x="74" y="37"/>
                  </a:cubicBezTo>
                  <a:cubicBezTo>
                    <a:pt x="93" y="37"/>
                    <a:pt x="114" y="28"/>
                    <a:pt x="114" y="16"/>
                  </a:cubicBezTo>
                  <a:cubicBezTo>
                    <a:pt x="113" y="4"/>
                    <a:pt x="104"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6" name="Google Shape;4596;p15"/>
            <p:cNvSpPr/>
            <p:nvPr/>
          </p:nvSpPr>
          <p:spPr>
            <a:xfrm>
              <a:off x="6091400" y="850800"/>
              <a:ext cx="2100" cy="1325"/>
            </a:xfrm>
            <a:custGeom>
              <a:avLst/>
              <a:gdLst/>
              <a:ahLst/>
              <a:cxnLst/>
              <a:rect l="l" t="t" r="r" b="b"/>
              <a:pathLst>
                <a:path w="84" h="53" extrusionOk="0">
                  <a:moveTo>
                    <a:pt x="35" y="0"/>
                  </a:moveTo>
                  <a:cubicBezTo>
                    <a:pt x="21" y="0"/>
                    <a:pt x="0" y="8"/>
                    <a:pt x="8" y="18"/>
                  </a:cubicBezTo>
                  <a:cubicBezTo>
                    <a:pt x="14" y="32"/>
                    <a:pt x="25" y="50"/>
                    <a:pt x="53" y="53"/>
                  </a:cubicBezTo>
                  <a:cubicBezTo>
                    <a:pt x="70" y="53"/>
                    <a:pt x="83" y="50"/>
                    <a:pt x="77" y="39"/>
                  </a:cubicBezTo>
                  <a:cubicBezTo>
                    <a:pt x="67" y="25"/>
                    <a:pt x="70" y="5"/>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7" name="Google Shape;4597;p15"/>
            <p:cNvSpPr/>
            <p:nvPr/>
          </p:nvSpPr>
          <p:spPr>
            <a:xfrm>
              <a:off x="6055825" y="852800"/>
              <a:ext cx="2400" cy="1150"/>
            </a:xfrm>
            <a:custGeom>
              <a:avLst/>
              <a:gdLst/>
              <a:ahLst/>
              <a:cxnLst/>
              <a:rect l="l" t="t" r="r" b="b"/>
              <a:pathLst>
                <a:path w="96" h="46" extrusionOk="0">
                  <a:moveTo>
                    <a:pt x="74" y="0"/>
                  </a:moveTo>
                  <a:cubicBezTo>
                    <a:pt x="43" y="11"/>
                    <a:pt x="1" y="11"/>
                    <a:pt x="4" y="45"/>
                  </a:cubicBezTo>
                  <a:cubicBezTo>
                    <a:pt x="33" y="42"/>
                    <a:pt x="53" y="39"/>
                    <a:pt x="74" y="35"/>
                  </a:cubicBezTo>
                  <a:cubicBezTo>
                    <a:pt x="88" y="32"/>
                    <a:pt x="95" y="25"/>
                    <a:pt x="95" y="15"/>
                  </a:cubicBezTo>
                  <a:cubicBezTo>
                    <a:pt x="95" y="8"/>
                    <a:pt x="84"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8" name="Google Shape;4598;p15"/>
            <p:cNvSpPr/>
            <p:nvPr/>
          </p:nvSpPr>
          <p:spPr>
            <a:xfrm>
              <a:off x="6232100" y="750275"/>
              <a:ext cx="1575" cy="1775"/>
            </a:xfrm>
            <a:custGeom>
              <a:avLst/>
              <a:gdLst/>
              <a:ahLst/>
              <a:cxnLst/>
              <a:rect l="l" t="t" r="r" b="b"/>
              <a:pathLst>
                <a:path w="63" h="71" extrusionOk="0">
                  <a:moveTo>
                    <a:pt x="21" y="1"/>
                  </a:moveTo>
                  <a:cubicBezTo>
                    <a:pt x="18" y="29"/>
                    <a:pt x="0" y="46"/>
                    <a:pt x="3" y="70"/>
                  </a:cubicBezTo>
                  <a:cubicBezTo>
                    <a:pt x="55" y="63"/>
                    <a:pt x="62" y="50"/>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9" name="Google Shape;4599;p15"/>
            <p:cNvSpPr/>
            <p:nvPr/>
          </p:nvSpPr>
          <p:spPr>
            <a:xfrm>
              <a:off x="6232175" y="7520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0" name="Google Shape;4600;p15"/>
            <p:cNvSpPr/>
            <p:nvPr/>
          </p:nvSpPr>
          <p:spPr>
            <a:xfrm>
              <a:off x="6143175" y="848300"/>
              <a:ext cx="2125" cy="950"/>
            </a:xfrm>
            <a:custGeom>
              <a:avLst/>
              <a:gdLst/>
              <a:ahLst/>
              <a:cxnLst/>
              <a:rect l="l" t="t" r="r" b="b"/>
              <a:pathLst>
                <a:path w="85" h="38" extrusionOk="0">
                  <a:moveTo>
                    <a:pt x="49" y="1"/>
                  </a:moveTo>
                  <a:cubicBezTo>
                    <a:pt x="28" y="1"/>
                    <a:pt x="4" y="7"/>
                    <a:pt x="4" y="21"/>
                  </a:cubicBezTo>
                  <a:cubicBezTo>
                    <a:pt x="1" y="35"/>
                    <a:pt x="25" y="35"/>
                    <a:pt x="42" y="38"/>
                  </a:cubicBezTo>
                  <a:cubicBezTo>
                    <a:pt x="60" y="35"/>
                    <a:pt x="84" y="31"/>
                    <a:pt x="84" y="14"/>
                  </a:cubicBezTo>
                  <a:cubicBezTo>
                    <a:pt x="81" y="4"/>
                    <a:pt x="67"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1" name="Google Shape;4601;p15"/>
            <p:cNvSpPr/>
            <p:nvPr/>
          </p:nvSpPr>
          <p:spPr>
            <a:xfrm>
              <a:off x="6178475" y="747500"/>
              <a:ext cx="1925" cy="925"/>
            </a:xfrm>
            <a:custGeom>
              <a:avLst/>
              <a:gdLst/>
              <a:ahLst/>
              <a:cxnLst/>
              <a:rect l="l" t="t" r="r" b="b"/>
              <a:pathLst>
                <a:path w="77" h="37" extrusionOk="0">
                  <a:moveTo>
                    <a:pt x="32" y="1"/>
                  </a:moveTo>
                  <a:cubicBezTo>
                    <a:pt x="14" y="4"/>
                    <a:pt x="4" y="7"/>
                    <a:pt x="1" y="22"/>
                  </a:cubicBezTo>
                  <a:cubicBezTo>
                    <a:pt x="6" y="32"/>
                    <a:pt x="16" y="37"/>
                    <a:pt x="29" y="37"/>
                  </a:cubicBezTo>
                  <a:cubicBezTo>
                    <a:pt x="33" y="37"/>
                    <a:pt x="38" y="37"/>
                    <a:pt x="43" y="36"/>
                  </a:cubicBezTo>
                  <a:cubicBezTo>
                    <a:pt x="56" y="36"/>
                    <a:pt x="77" y="36"/>
                    <a:pt x="77" y="22"/>
                  </a:cubicBezTo>
                  <a:cubicBezTo>
                    <a:pt x="73" y="4"/>
                    <a:pt x="5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2" name="Google Shape;4602;p15"/>
            <p:cNvSpPr/>
            <p:nvPr/>
          </p:nvSpPr>
          <p:spPr>
            <a:xfrm>
              <a:off x="6174250" y="807600"/>
              <a:ext cx="1900" cy="850"/>
            </a:xfrm>
            <a:custGeom>
              <a:avLst/>
              <a:gdLst/>
              <a:ahLst/>
              <a:cxnLst/>
              <a:rect l="l" t="t" r="r" b="b"/>
              <a:pathLst>
                <a:path w="76" h="34" extrusionOk="0">
                  <a:moveTo>
                    <a:pt x="38" y="1"/>
                  </a:moveTo>
                  <a:cubicBezTo>
                    <a:pt x="21" y="1"/>
                    <a:pt x="0" y="5"/>
                    <a:pt x="0" y="18"/>
                  </a:cubicBezTo>
                  <a:cubicBezTo>
                    <a:pt x="0" y="32"/>
                    <a:pt x="24" y="32"/>
                    <a:pt x="34" y="32"/>
                  </a:cubicBezTo>
                  <a:cubicBezTo>
                    <a:pt x="38" y="33"/>
                    <a:pt x="41" y="33"/>
                    <a:pt x="45" y="33"/>
                  </a:cubicBezTo>
                  <a:cubicBezTo>
                    <a:pt x="61" y="33"/>
                    <a:pt x="75" y="27"/>
                    <a:pt x="73" y="15"/>
                  </a:cubicBezTo>
                  <a:cubicBezTo>
                    <a:pt x="73" y="5"/>
                    <a:pt x="52" y="5"/>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3" name="Google Shape;4603;p15"/>
            <p:cNvSpPr/>
            <p:nvPr/>
          </p:nvSpPr>
          <p:spPr>
            <a:xfrm>
              <a:off x="6174400" y="675425"/>
              <a:ext cx="1950" cy="800"/>
            </a:xfrm>
            <a:custGeom>
              <a:avLst/>
              <a:gdLst/>
              <a:ahLst/>
              <a:cxnLst/>
              <a:rect l="l" t="t" r="r" b="b"/>
              <a:pathLst>
                <a:path w="78" h="32" extrusionOk="0">
                  <a:moveTo>
                    <a:pt x="39" y="0"/>
                  </a:moveTo>
                  <a:cubicBezTo>
                    <a:pt x="22" y="0"/>
                    <a:pt x="1" y="0"/>
                    <a:pt x="1" y="18"/>
                  </a:cubicBezTo>
                  <a:cubicBezTo>
                    <a:pt x="1" y="29"/>
                    <a:pt x="15" y="32"/>
                    <a:pt x="28" y="32"/>
                  </a:cubicBezTo>
                  <a:cubicBezTo>
                    <a:pt x="46" y="32"/>
                    <a:pt x="70" y="25"/>
                    <a:pt x="73" y="14"/>
                  </a:cubicBezTo>
                  <a:cubicBezTo>
                    <a:pt x="77" y="0"/>
                    <a:pt x="52" y="0"/>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4" name="Google Shape;4604;p15"/>
            <p:cNvSpPr/>
            <p:nvPr/>
          </p:nvSpPr>
          <p:spPr>
            <a:xfrm>
              <a:off x="6236500" y="827650"/>
              <a:ext cx="2025" cy="700"/>
            </a:xfrm>
            <a:custGeom>
              <a:avLst/>
              <a:gdLst/>
              <a:ahLst/>
              <a:cxnLst/>
              <a:rect l="l" t="t" r="r" b="b"/>
              <a:pathLst>
                <a:path w="81" h="28" extrusionOk="0">
                  <a:moveTo>
                    <a:pt x="1" y="1"/>
                  </a:moveTo>
                  <a:lnTo>
                    <a:pt x="1" y="1"/>
                  </a:lnTo>
                  <a:cubicBezTo>
                    <a:pt x="2" y="19"/>
                    <a:pt x="3" y="28"/>
                    <a:pt x="15" y="28"/>
                  </a:cubicBezTo>
                  <a:cubicBezTo>
                    <a:pt x="25" y="28"/>
                    <a:pt x="44" y="21"/>
                    <a:pt x="80" y="7"/>
                  </a:cubicBezTo>
                  <a:cubicBezTo>
                    <a:pt x="67" y="2"/>
                    <a:pt x="54" y="1"/>
                    <a:pt x="41" y="1"/>
                  </a:cubicBezTo>
                  <a:cubicBezTo>
                    <a:pt x="34" y="1"/>
                    <a:pt x="28" y="2"/>
                    <a:pt x="21" y="2"/>
                  </a:cubicBezTo>
                  <a:cubicBezTo>
                    <a:pt x="14" y="2"/>
                    <a:pt x="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5" name="Google Shape;4605;p15"/>
            <p:cNvSpPr/>
            <p:nvPr/>
          </p:nvSpPr>
          <p:spPr>
            <a:xfrm>
              <a:off x="6236500" y="827650"/>
              <a:ext cx="25" cy="25"/>
            </a:xfrm>
            <a:custGeom>
              <a:avLst/>
              <a:gdLst/>
              <a:ahLst/>
              <a:cxnLst/>
              <a:rect l="l" t="t" r="r" b="b"/>
              <a:pathLst>
                <a:path w="1" h="1" extrusionOk="0">
                  <a:moveTo>
                    <a:pt x="1" y="1"/>
                  </a:moveTo>
                  <a:lnTo>
                    <a:pt x="1" y="1"/>
                  </a:ln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6" name="Google Shape;4606;p15"/>
            <p:cNvSpPr/>
            <p:nvPr/>
          </p:nvSpPr>
          <p:spPr>
            <a:xfrm>
              <a:off x="6158100" y="806675"/>
              <a:ext cx="2400" cy="1275"/>
            </a:xfrm>
            <a:custGeom>
              <a:avLst/>
              <a:gdLst/>
              <a:ahLst/>
              <a:cxnLst/>
              <a:rect l="l" t="t" r="r" b="b"/>
              <a:pathLst>
                <a:path w="96" h="51" extrusionOk="0">
                  <a:moveTo>
                    <a:pt x="35" y="0"/>
                  </a:moveTo>
                  <a:cubicBezTo>
                    <a:pt x="7" y="0"/>
                    <a:pt x="4" y="14"/>
                    <a:pt x="4" y="28"/>
                  </a:cubicBezTo>
                  <a:cubicBezTo>
                    <a:pt x="1" y="38"/>
                    <a:pt x="11" y="45"/>
                    <a:pt x="28" y="48"/>
                  </a:cubicBezTo>
                  <a:cubicBezTo>
                    <a:pt x="40" y="48"/>
                    <a:pt x="54" y="51"/>
                    <a:pt x="65" y="51"/>
                  </a:cubicBezTo>
                  <a:cubicBezTo>
                    <a:pt x="77" y="51"/>
                    <a:pt x="87" y="48"/>
                    <a:pt x="91" y="38"/>
                  </a:cubicBezTo>
                  <a:cubicBezTo>
                    <a:pt x="95" y="26"/>
                    <a:pt x="85" y="24"/>
                    <a:pt x="70" y="24"/>
                  </a:cubicBezTo>
                  <a:cubicBezTo>
                    <a:pt x="65" y="24"/>
                    <a:pt x="58" y="24"/>
                    <a:pt x="52" y="24"/>
                  </a:cubicBezTo>
                  <a:cubicBezTo>
                    <a:pt x="38" y="21"/>
                    <a:pt x="63"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7" name="Google Shape;4607;p15"/>
            <p:cNvSpPr/>
            <p:nvPr/>
          </p:nvSpPr>
          <p:spPr>
            <a:xfrm>
              <a:off x="6253425" y="785300"/>
              <a:ext cx="2100" cy="725"/>
            </a:xfrm>
            <a:custGeom>
              <a:avLst/>
              <a:gdLst/>
              <a:ahLst/>
              <a:cxnLst/>
              <a:rect l="l" t="t" r="r" b="b"/>
              <a:pathLst>
                <a:path w="84" h="29" extrusionOk="0">
                  <a:moveTo>
                    <a:pt x="40" y="1"/>
                  </a:moveTo>
                  <a:cubicBezTo>
                    <a:pt x="28" y="1"/>
                    <a:pt x="15" y="3"/>
                    <a:pt x="0" y="8"/>
                  </a:cubicBezTo>
                  <a:cubicBezTo>
                    <a:pt x="18" y="21"/>
                    <a:pt x="35" y="28"/>
                    <a:pt x="52" y="28"/>
                  </a:cubicBezTo>
                  <a:cubicBezTo>
                    <a:pt x="57" y="28"/>
                    <a:pt x="63" y="28"/>
                    <a:pt x="70" y="26"/>
                  </a:cubicBezTo>
                  <a:cubicBezTo>
                    <a:pt x="80" y="23"/>
                    <a:pt x="84" y="15"/>
                    <a:pt x="76" y="12"/>
                  </a:cubicBezTo>
                  <a:cubicBezTo>
                    <a:pt x="65" y="4"/>
                    <a:pt x="53"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8" name="Google Shape;4608;p15"/>
            <p:cNvSpPr/>
            <p:nvPr/>
          </p:nvSpPr>
          <p:spPr>
            <a:xfrm>
              <a:off x="6212650" y="807900"/>
              <a:ext cx="2800" cy="525"/>
            </a:xfrm>
            <a:custGeom>
              <a:avLst/>
              <a:gdLst/>
              <a:ahLst/>
              <a:cxnLst/>
              <a:rect l="l" t="t" r="r" b="b"/>
              <a:pathLst>
                <a:path w="112" h="21" extrusionOk="0">
                  <a:moveTo>
                    <a:pt x="48" y="1"/>
                  </a:moveTo>
                  <a:cubicBezTo>
                    <a:pt x="32" y="1"/>
                    <a:pt x="17" y="5"/>
                    <a:pt x="0" y="14"/>
                  </a:cubicBezTo>
                  <a:cubicBezTo>
                    <a:pt x="16" y="19"/>
                    <a:pt x="30" y="21"/>
                    <a:pt x="44" y="21"/>
                  </a:cubicBezTo>
                  <a:cubicBezTo>
                    <a:pt x="66" y="21"/>
                    <a:pt x="87" y="17"/>
                    <a:pt x="112" y="17"/>
                  </a:cubicBezTo>
                  <a:cubicBezTo>
                    <a:pt x="88" y="7"/>
                    <a:pt x="68"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9" name="Google Shape;4609;p15"/>
            <p:cNvSpPr/>
            <p:nvPr/>
          </p:nvSpPr>
          <p:spPr>
            <a:xfrm>
              <a:off x="6160350" y="806000"/>
              <a:ext cx="1850" cy="775"/>
            </a:xfrm>
            <a:custGeom>
              <a:avLst/>
              <a:gdLst/>
              <a:ahLst/>
              <a:cxnLst/>
              <a:rect l="l" t="t" r="r" b="b"/>
              <a:pathLst>
                <a:path w="74" h="31" extrusionOk="0">
                  <a:moveTo>
                    <a:pt x="24" y="0"/>
                  </a:moveTo>
                  <a:cubicBezTo>
                    <a:pt x="17" y="0"/>
                    <a:pt x="12" y="4"/>
                    <a:pt x="7" y="13"/>
                  </a:cubicBezTo>
                  <a:cubicBezTo>
                    <a:pt x="1" y="20"/>
                    <a:pt x="11" y="31"/>
                    <a:pt x="25" y="31"/>
                  </a:cubicBezTo>
                  <a:cubicBezTo>
                    <a:pt x="46" y="31"/>
                    <a:pt x="73" y="31"/>
                    <a:pt x="60" y="10"/>
                  </a:cubicBezTo>
                  <a:cubicBezTo>
                    <a:pt x="47" y="8"/>
                    <a:pt x="35"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0" name="Google Shape;4610;p15"/>
            <p:cNvSpPr/>
            <p:nvPr/>
          </p:nvSpPr>
          <p:spPr>
            <a:xfrm>
              <a:off x="6161825" y="806225"/>
              <a:ext cx="25" cy="25"/>
            </a:xfrm>
            <a:custGeom>
              <a:avLst/>
              <a:gdLst/>
              <a:ahLst/>
              <a:cxnLst/>
              <a:rect l="l" t="t" r="r" b="b"/>
              <a:pathLst>
                <a:path w="1" h="1" extrusionOk="0">
                  <a:moveTo>
                    <a:pt x="1" y="1"/>
                  </a:moveTo>
                  <a:lnTo>
                    <a:pt x="1" y="1"/>
                  </a:lnTo>
                  <a:lnTo>
                    <a:pt x="1" y="1"/>
                  </a:ln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1" name="Google Shape;4611;p15"/>
            <p:cNvSpPr/>
            <p:nvPr/>
          </p:nvSpPr>
          <p:spPr>
            <a:xfrm>
              <a:off x="6174500" y="745500"/>
              <a:ext cx="2375" cy="625"/>
            </a:xfrm>
            <a:custGeom>
              <a:avLst/>
              <a:gdLst/>
              <a:ahLst/>
              <a:cxnLst/>
              <a:rect l="l" t="t" r="r" b="b"/>
              <a:pathLst>
                <a:path w="95" h="25" extrusionOk="0">
                  <a:moveTo>
                    <a:pt x="0" y="1"/>
                  </a:moveTo>
                  <a:lnTo>
                    <a:pt x="0" y="1"/>
                  </a:lnTo>
                  <a:cubicBezTo>
                    <a:pt x="20" y="19"/>
                    <a:pt x="38" y="24"/>
                    <a:pt x="54" y="24"/>
                  </a:cubicBezTo>
                  <a:cubicBezTo>
                    <a:pt x="66" y="24"/>
                    <a:pt x="78" y="21"/>
                    <a:pt x="90" y="18"/>
                  </a:cubicBezTo>
                  <a:cubicBezTo>
                    <a:pt x="90" y="15"/>
                    <a:pt x="94" y="12"/>
                    <a:pt x="94" y="8"/>
                  </a:cubicBezTo>
                  <a:cubicBezTo>
                    <a:pt x="66" y="4"/>
                    <a:pt x="38"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2" name="Google Shape;4612;p15"/>
            <p:cNvSpPr/>
            <p:nvPr/>
          </p:nvSpPr>
          <p:spPr>
            <a:xfrm>
              <a:off x="6248825" y="773525"/>
              <a:ext cx="1950" cy="825"/>
            </a:xfrm>
            <a:custGeom>
              <a:avLst/>
              <a:gdLst/>
              <a:ahLst/>
              <a:cxnLst/>
              <a:rect l="l" t="t" r="r" b="b"/>
              <a:pathLst>
                <a:path w="78" h="33" extrusionOk="0">
                  <a:moveTo>
                    <a:pt x="60" y="1"/>
                  </a:moveTo>
                  <a:cubicBezTo>
                    <a:pt x="31" y="1"/>
                    <a:pt x="28" y="18"/>
                    <a:pt x="0" y="28"/>
                  </a:cubicBezTo>
                  <a:cubicBezTo>
                    <a:pt x="18" y="30"/>
                    <a:pt x="32" y="33"/>
                    <a:pt x="44" y="33"/>
                  </a:cubicBezTo>
                  <a:cubicBezTo>
                    <a:pt x="55" y="33"/>
                    <a:pt x="63" y="30"/>
                    <a:pt x="70" y="21"/>
                  </a:cubicBezTo>
                  <a:cubicBezTo>
                    <a:pt x="77" y="15"/>
                    <a:pt x="70" y="4"/>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3" name="Google Shape;4613;p15"/>
            <p:cNvSpPr/>
            <p:nvPr/>
          </p:nvSpPr>
          <p:spPr>
            <a:xfrm>
              <a:off x="6048425" y="666725"/>
              <a:ext cx="3275" cy="875"/>
            </a:xfrm>
            <a:custGeom>
              <a:avLst/>
              <a:gdLst/>
              <a:ahLst/>
              <a:cxnLst/>
              <a:rect l="l" t="t" r="r" b="b"/>
              <a:pathLst>
                <a:path w="131" h="35" extrusionOk="0">
                  <a:moveTo>
                    <a:pt x="103" y="1"/>
                  </a:moveTo>
                  <a:cubicBezTo>
                    <a:pt x="91" y="1"/>
                    <a:pt x="82" y="7"/>
                    <a:pt x="75" y="12"/>
                  </a:cubicBezTo>
                  <a:cubicBezTo>
                    <a:pt x="62" y="12"/>
                    <a:pt x="46" y="10"/>
                    <a:pt x="31" y="10"/>
                  </a:cubicBezTo>
                  <a:cubicBezTo>
                    <a:pt x="14" y="10"/>
                    <a:pt x="0" y="13"/>
                    <a:pt x="2" y="26"/>
                  </a:cubicBezTo>
                  <a:cubicBezTo>
                    <a:pt x="3" y="32"/>
                    <a:pt x="7" y="34"/>
                    <a:pt x="13" y="34"/>
                  </a:cubicBezTo>
                  <a:cubicBezTo>
                    <a:pt x="25" y="34"/>
                    <a:pt x="42" y="27"/>
                    <a:pt x="56" y="27"/>
                  </a:cubicBezTo>
                  <a:cubicBezTo>
                    <a:pt x="61" y="27"/>
                    <a:pt x="65" y="28"/>
                    <a:pt x="68" y="29"/>
                  </a:cubicBezTo>
                  <a:lnTo>
                    <a:pt x="82" y="29"/>
                  </a:lnTo>
                  <a:cubicBezTo>
                    <a:pt x="91" y="31"/>
                    <a:pt x="99" y="33"/>
                    <a:pt x="105" y="33"/>
                  </a:cubicBezTo>
                  <a:cubicBezTo>
                    <a:pt x="112" y="33"/>
                    <a:pt x="118" y="31"/>
                    <a:pt x="124" y="26"/>
                  </a:cubicBezTo>
                  <a:cubicBezTo>
                    <a:pt x="130" y="19"/>
                    <a:pt x="127" y="12"/>
                    <a:pt x="120" y="5"/>
                  </a:cubicBezTo>
                  <a:cubicBezTo>
                    <a:pt x="114" y="2"/>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4" name="Google Shape;4614;p15"/>
            <p:cNvSpPr/>
            <p:nvPr/>
          </p:nvSpPr>
          <p:spPr>
            <a:xfrm>
              <a:off x="6017675" y="666925"/>
              <a:ext cx="1675" cy="725"/>
            </a:xfrm>
            <a:custGeom>
              <a:avLst/>
              <a:gdLst/>
              <a:ahLst/>
              <a:cxnLst/>
              <a:rect l="l" t="t" r="r" b="b"/>
              <a:pathLst>
                <a:path w="67" h="29" extrusionOk="0">
                  <a:moveTo>
                    <a:pt x="28" y="1"/>
                  </a:moveTo>
                  <a:cubicBezTo>
                    <a:pt x="22" y="4"/>
                    <a:pt x="1" y="1"/>
                    <a:pt x="7" y="15"/>
                  </a:cubicBezTo>
                  <a:cubicBezTo>
                    <a:pt x="11" y="21"/>
                    <a:pt x="22" y="28"/>
                    <a:pt x="35" y="28"/>
                  </a:cubicBezTo>
                  <a:cubicBezTo>
                    <a:pt x="49" y="28"/>
                    <a:pt x="63" y="25"/>
                    <a:pt x="63" y="15"/>
                  </a:cubicBezTo>
                  <a:cubicBezTo>
                    <a:pt x="67" y="1"/>
                    <a:pt x="46" y="4"/>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5" name="Google Shape;4615;p15"/>
            <p:cNvSpPr/>
            <p:nvPr/>
          </p:nvSpPr>
          <p:spPr>
            <a:xfrm>
              <a:off x="6171650" y="675600"/>
              <a:ext cx="1300" cy="800"/>
            </a:xfrm>
            <a:custGeom>
              <a:avLst/>
              <a:gdLst/>
              <a:ahLst/>
              <a:cxnLst/>
              <a:rect l="l" t="t" r="r" b="b"/>
              <a:pathLst>
                <a:path w="52" h="32" extrusionOk="0">
                  <a:moveTo>
                    <a:pt x="31" y="1"/>
                  </a:moveTo>
                  <a:cubicBezTo>
                    <a:pt x="17" y="4"/>
                    <a:pt x="3" y="11"/>
                    <a:pt x="0" y="25"/>
                  </a:cubicBezTo>
                  <a:cubicBezTo>
                    <a:pt x="7" y="25"/>
                    <a:pt x="10" y="32"/>
                    <a:pt x="17" y="32"/>
                  </a:cubicBezTo>
                  <a:cubicBezTo>
                    <a:pt x="34" y="32"/>
                    <a:pt x="45" y="25"/>
                    <a:pt x="48" y="14"/>
                  </a:cubicBezTo>
                  <a:cubicBezTo>
                    <a:pt x="52" y="7"/>
                    <a:pt x="4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6" name="Google Shape;4616;p15"/>
            <p:cNvSpPr/>
            <p:nvPr/>
          </p:nvSpPr>
          <p:spPr>
            <a:xfrm>
              <a:off x="6176050" y="803700"/>
              <a:ext cx="1325" cy="750"/>
            </a:xfrm>
            <a:custGeom>
              <a:avLst/>
              <a:gdLst/>
              <a:ahLst/>
              <a:cxnLst/>
              <a:rect l="l" t="t" r="r" b="b"/>
              <a:pathLst>
                <a:path w="53" h="30" extrusionOk="0">
                  <a:moveTo>
                    <a:pt x="25" y="1"/>
                  </a:moveTo>
                  <a:cubicBezTo>
                    <a:pt x="11" y="4"/>
                    <a:pt x="1" y="8"/>
                    <a:pt x="1" y="18"/>
                  </a:cubicBezTo>
                  <a:cubicBezTo>
                    <a:pt x="6" y="24"/>
                    <a:pt x="12" y="29"/>
                    <a:pt x="24" y="29"/>
                  </a:cubicBezTo>
                  <a:cubicBezTo>
                    <a:pt x="26" y="29"/>
                    <a:pt x="29" y="29"/>
                    <a:pt x="32" y="28"/>
                  </a:cubicBezTo>
                  <a:cubicBezTo>
                    <a:pt x="45" y="28"/>
                    <a:pt x="53" y="22"/>
                    <a:pt x="49" y="11"/>
                  </a:cubicBezTo>
                  <a:cubicBezTo>
                    <a:pt x="45" y="4"/>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7" name="Google Shape;4617;p15"/>
            <p:cNvSpPr/>
            <p:nvPr/>
          </p:nvSpPr>
          <p:spPr>
            <a:xfrm>
              <a:off x="6262350" y="681450"/>
              <a:ext cx="1225" cy="600"/>
            </a:xfrm>
            <a:custGeom>
              <a:avLst/>
              <a:gdLst/>
              <a:ahLst/>
              <a:cxnLst/>
              <a:rect l="l" t="t" r="r" b="b"/>
              <a:pathLst>
                <a:path w="49" h="24" extrusionOk="0">
                  <a:moveTo>
                    <a:pt x="30" y="0"/>
                  </a:moveTo>
                  <a:cubicBezTo>
                    <a:pt x="26" y="0"/>
                    <a:pt x="22" y="1"/>
                    <a:pt x="18" y="2"/>
                  </a:cubicBezTo>
                  <a:cubicBezTo>
                    <a:pt x="7" y="2"/>
                    <a:pt x="1" y="6"/>
                    <a:pt x="1" y="13"/>
                  </a:cubicBezTo>
                  <a:cubicBezTo>
                    <a:pt x="4" y="20"/>
                    <a:pt x="15" y="23"/>
                    <a:pt x="25" y="23"/>
                  </a:cubicBezTo>
                  <a:cubicBezTo>
                    <a:pt x="39" y="20"/>
                    <a:pt x="49" y="17"/>
                    <a:pt x="46" y="9"/>
                  </a:cubicBezTo>
                  <a:cubicBezTo>
                    <a:pt x="44" y="3"/>
                    <a:pt x="37"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8" name="Google Shape;4618;p15"/>
            <p:cNvSpPr/>
            <p:nvPr/>
          </p:nvSpPr>
          <p:spPr>
            <a:xfrm>
              <a:off x="6064950" y="852600"/>
              <a:ext cx="1400" cy="825"/>
            </a:xfrm>
            <a:custGeom>
              <a:avLst/>
              <a:gdLst/>
              <a:ahLst/>
              <a:cxnLst/>
              <a:rect l="l" t="t" r="r" b="b"/>
              <a:pathLst>
                <a:path w="56" h="33" extrusionOk="0">
                  <a:moveTo>
                    <a:pt x="29" y="0"/>
                  </a:moveTo>
                  <a:cubicBezTo>
                    <a:pt x="23" y="0"/>
                    <a:pt x="16" y="3"/>
                    <a:pt x="14" y="8"/>
                  </a:cubicBezTo>
                  <a:cubicBezTo>
                    <a:pt x="1" y="23"/>
                    <a:pt x="17" y="26"/>
                    <a:pt x="31" y="33"/>
                  </a:cubicBezTo>
                  <a:lnTo>
                    <a:pt x="46" y="33"/>
                  </a:lnTo>
                  <a:cubicBezTo>
                    <a:pt x="46" y="23"/>
                    <a:pt x="56" y="8"/>
                    <a:pt x="35" y="2"/>
                  </a:cubicBezTo>
                  <a:cubicBezTo>
                    <a:pt x="33" y="1"/>
                    <a:pt x="3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9" name="Google Shape;4619;p15"/>
            <p:cNvSpPr/>
            <p:nvPr/>
          </p:nvSpPr>
          <p:spPr>
            <a:xfrm>
              <a:off x="6138050" y="849850"/>
              <a:ext cx="1150" cy="725"/>
            </a:xfrm>
            <a:custGeom>
              <a:avLst/>
              <a:gdLst/>
              <a:ahLst/>
              <a:cxnLst/>
              <a:rect l="l" t="t" r="r" b="b"/>
              <a:pathLst>
                <a:path w="46" h="29" extrusionOk="0">
                  <a:moveTo>
                    <a:pt x="25" y="1"/>
                  </a:moveTo>
                  <a:cubicBezTo>
                    <a:pt x="8" y="1"/>
                    <a:pt x="1" y="4"/>
                    <a:pt x="1" y="11"/>
                  </a:cubicBezTo>
                  <a:cubicBezTo>
                    <a:pt x="1" y="22"/>
                    <a:pt x="8" y="28"/>
                    <a:pt x="22" y="28"/>
                  </a:cubicBezTo>
                  <a:cubicBezTo>
                    <a:pt x="33" y="25"/>
                    <a:pt x="46" y="22"/>
                    <a:pt x="46" y="11"/>
                  </a:cubicBezTo>
                  <a:cubicBezTo>
                    <a:pt x="46" y="4"/>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0" name="Google Shape;4620;p15"/>
            <p:cNvSpPr/>
            <p:nvPr/>
          </p:nvSpPr>
          <p:spPr>
            <a:xfrm>
              <a:off x="6105200" y="845350"/>
              <a:ext cx="1300" cy="700"/>
            </a:xfrm>
            <a:custGeom>
              <a:avLst/>
              <a:gdLst/>
              <a:ahLst/>
              <a:cxnLst/>
              <a:rect l="l" t="t" r="r" b="b"/>
              <a:pathLst>
                <a:path w="52" h="28" extrusionOk="0">
                  <a:moveTo>
                    <a:pt x="24" y="0"/>
                  </a:moveTo>
                  <a:cubicBezTo>
                    <a:pt x="10" y="0"/>
                    <a:pt x="0" y="4"/>
                    <a:pt x="0" y="14"/>
                  </a:cubicBezTo>
                  <a:cubicBezTo>
                    <a:pt x="0" y="24"/>
                    <a:pt x="7" y="28"/>
                    <a:pt x="24" y="28"/>
                  </a:cubicBezTo>
                  <a:cubicBezTo>
                    <a:pt x="35" y="24"/>
                    <a:pt x="48" y="24"/>
                    <a:pt x="48" y="14"/>
                  </a:cubicBezTo>
                  <a:cubicBezTo>
                    <a:pt x="52" y="7"/>
                    <a:pt x="39" y="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1" name="Google Shape;4621;p15"/>
            <p:cNvSpPr/>
            <p:nvPr/>
          </p:nvSpPr>
          <p:spPr>
            <a:xfrm>
              <a:off x="6098875" y="6717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2" name="Google Shape;4622;p15"/>
            <p:cNvSpPr/>
            <p:nvPr/>
          </p:nvSpPr>
          <p:spPr>
            <a:xfrm>
              <a:off x="6202075" y="670850"/>
              <a:ext cx="25" cy="25"/>
            </a:xfrm>
            <a:custGeom>
              <a:avLst/>
              <a:gdLst/>
              <a:ahLst/>
              <a:cxnLst/>
              <a:rect l="l" t="t" r="r" b="b"/>
              <a:pathLst>
                <a:path w="1" h="1" extrusionOk="0">
                  <a:moveTo>
                    <a:pt x="0" y="0"/>
                  </a:moveTo>
                  <a:lnTo>
                    <a:pt x="0" y="0"/>
                  </a:ln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3" name="Google Shape;4623;p15"/>
            <p:cNvSpPr/>
            <p:nvPr/>
          </p:nvSpPr>
          <p:spPr>
            <a:xfrm>
              <a:off x="6094525" y="847675"/>
              <a:ext cx="125" cy="25"/>
            </a:xfrm>
            <a:custGeom>
              <a:avLst/>
              <a:gdLst/>
              <a:ahLst/>
              <a:cxnLst/>
              <a:rect l="l" t="t" r="r" b="b"/>
              <a:pathLst>
                <a:path w="5" h="1" extrusionOk="0">
                  <a:moveTo>
                    <a:pt x="0" y="1"/>
                  </a:moveTo>
                  <a:lnTo>
                    <a:pt x="4" y="1"/>
                  </a:lnTo>
                  <a:lnTo>
                    <a:pt x="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4" name="Google Shape;4624;p15"/>
            <p:cNvSpPr/>
            <p:nvPr/>
          </p:nvSpPr>
          <p:spPr>
            <a:xfrm>
              <a:off x="5982900" y="6743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5" name="Google Shape;4625;p15"/>
            <p:cNvSpPr/>
            <p:nvPr/>
          </p:nvSpPr>
          <p:spPr>
            <a:xfrm>
              <a:off x="6109950" y="678025"/>
              <a:ext cx="2800" cy="875"/>
            </a:xfrm>
            <a:custGeom>
              <a:avLst/>
              <a:gdLst/>
              <a:ahLst/>
              <a:cxnLst/>
              <a:rect l="l" t="t" r="r" b="b"/>
              <a:pathLst>
                <a:path w="112" h="35" extrusionOk="0">
                  <a:moveTo>
                    <a:pt x="53" y="0"/>
                  </a:moveTo>
                  <a:cubicBezTo>
                    <a:pt x="38" y="0"/>
                    <a:pt x="23" y="3"/>
                    <a:pt x="8" y="11"/>
                  </a:cubicBezTo>
                  <a:cubicBezTo>
                    <a:pt x="1" y="15"/>
                    <a:pt x="8" y="25"/>
                    <a:pt x="18" y="29"/>
                  </a:cubicBezTo>
                  <a:cubicBezTo>
                    <a:pt x="30" y="32"/>
                    <a:pt x="42" y="34"/>
                    <a:pt x="53" y="34"/>
                  </a:cubicBezTo>
                  <a:cubicBezTo>
                    <a:pt x="74" y="34"/>
                    <a:pt x="94" y="27"/>
                    <a:pt x="112" y="11"/>
                  </a:cubicBezTo>
                  <a:cubicBezTo>
                    <a:pt x="91" y="5"/>
                    <a:pt x="72" y="0"/>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6" name="Google Shape;4626;p15"/>
            <p:cNvSpPr/>
            <p:nvPr/>
          </p:nvSpPr>
          <p:spPr>
            <a:xfrm>
              <a:off x="6082825" y="670850"/>
              <a:ext cx="1150" cy="800"/>
            </a:xfrm>
            <a:custGeom>
              <a:avLst/>
              <a:gdLst/>
              <a:ahLst/>
              <a:cxnLst/>
              <a:rect l="l" t="t" r="r" b="b"/>
              <a:pathLst>
                <a:path w="46" h="32" extrusionOk="0">
                  <a:moveTo>
                    <a:pt x="21" y="0"/>
                  </a:moveTo>
                  <a:cubicBezTo>
                    <a:pt x="10" y="0"/>
                    <a:pt x="3" y="7"/>
                    <a:pt x="0" y="13"/>
                  </a:cubicBezTo>
                  <a:cubicBezTo>
                    <a:pt x="3" y="21"/>
                    <a:pt x="3" y="31"/>
                    <a:pt x="21" y="31"/>
                  </a:cubicBezTo>
                  <a:cubicBezTo>
                    <a:pt x="23" y="32"/>
                    <a:pt x="26" y="32"/>
                    <a:pt x="28" y="32"/>
                  </a:cubicBezTo>
                  <a:cubicBezTo>
                    <a:pt x="38" y="32"/>
                    <a:pt x="45" y="26"/>
                    <a:pt x="45" y="17"/>
                  </a:cubicBezTo>
                  <a:cubicBezTo>
                    <a:pt x="45" y="10"/>
                    <a:pt x="38" y="3"/>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7" name="Google Shape;4627;p15"/>
            <p:cNvSpPr/>
            <p:nvPr/>
          </p:nvSpPr>
          <p:spPr>
            <a:xfrm>
              <a:off x="5917400" y="675675"/>
              <a:ext cx="1875" cy="675"/>
            </a:xfrm>
            <a:custGeom>
              <a:avLst/>
              <a:gdLst/>
              <a:ahLst/>
              <a:cxnLst/>
              <a:rect l="l" t="t" r="r" b="b"/>
              <a:pathLst>
                <a:path w="75" h="27" extrusionOk="0">
                  <a:moveTo>
                    <a:pt x="45" y="1"/>
                  </a:moveTo>
                  <a:cubicBezTo>
                    <a:pt x="39" y="1"/>
                    <a:pt x="33" y="1"/>
                    <a:pt x="28" y="1"/>
                  </a:cubicBezTo>
                  <a:cubicBezTo>
                    <a:pt x="15" y="1"/>
                    <a:pt x="1" y="1"/>
                    <a:pt x="1" y="15"/>
                  </a:cubicBezTo>
                  <a:cubicBezTo>
                    <a:pt x="6" y="23"/>
                    <a:pt x="17" y="27"/>
                    <a:pt x="31" y="27"/>
                  </a:cubicBezTo>
                  <a:cubicBezTo>
                    <a:pt x="36" y="27"/>
                    <a:pt x="41" y="26"/>
                    <a:pt x="46" y="25"/>
                  </a:cubicBezTo>
                  <a:cubicBezTo>
                    <a:pt x="57" y="25"/>
                    <a:pt x="74" y="22"/>
                    <a:pt x="70" y="11"/>
                  </a:cubicBezTo>
                  <a:cubicBezTo>
                    <a:pt x="68" y="2"/>
                    <a:pt x="56"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8" name="Google Shape;4628;p15"/>
            <p:cNvSpPr/>
            <p:nvPr/>
          </p:nvSpPr>
          <p:spPr>
            <a:xfrm>
              <a:off x="6203550" y="793825"/>
              <a:ext cx="1575" cy="975"/>
            </a:xfrm>
            <a:custGeom>
              <a:avLst/>
              <a:gdLst/>
              <a:ahLst/>
              <a:cxnLst/>
              <a:rect l="l" t="t" r="r" b="b"/>
              <a:pathLst>
                <a:path w="63" h="39" extrusionOk="0">
                  <a:moveTo>
                    <a:pt x="28" y="0"/>
                  </a:moveTo>
                  <a:cubicBezTo>
                    <a:pt x="10" y="0"/>
                    <a:pt x="0" y="7"/>
                    <a:pt x="0" y="18"/>
                  </a:cubicBezTo>
                  <a:cubicBezTo>
                    <a:pt x="4" y="28"/>
                    <a:pt x="15" y="39"/>
                    <a:pt x="35" y="39"/>
                  </a:cubicBezTo>
                  <a:cubicBezTo>
                    <a:pt x="52" y="39"/>
                    <a:pt x="63" y="28"/>
                    <a:pt x="60" y="18"/>
                  </a:cubicBezTo>
                  <a:cubicBezTo>
                    <a:pt x="60" y="7"/>
                    <a:pt x="45"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9" name="Google Shape;4629;p15"/>
            <p:cNvSpPr/>
            <p:nvPr/>
          </p:nvSpPr>
          <p:spPr>
            <a:xfrm>
              <a:off x="6137175" y="676975"/>
              <a:ext cx="1700" cy="575"/>
            </a:xfrm>
            <a:custGeom>
              <a:avLst/>
              <a:gdLst/>
              <a:ahLst/>
              <a:cxnLst/>
              <a:rect l="l" t="t" r="r" b="b"/>
              <a:pathLst>
                <a:path w="68" h="23" extrusionOk="0">
                  <a:moveTo>
                    <a:pt x="68" y="1"/>
                  </a:moveTo>
                  <a:cubicBezTo>
                    <a:pt x="39" y="1"/>
                    <a:pt x="15" y="1"/>
                    <a:pt x="1" y="18"/>
                  </a:cubicBezTo>
                  <a:cubicBezTo>
                    <a:pt x="17" y="21"/>
                    <a:pt x="28" y="23"/>
                    <a:pt x="35" y="23"/>
                  </a:cubicBezTo>
                  <a:cubicBezTo>
                    <a:pt x="49" y="23"/>
                    <a:pt x="54" y="17"/>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630" name="Google Shape;4630;p15"/>
          <p:cNvGrpSpPr/>
          <p:nvPr/>
        </p:nvGrpSpPr>
        <p:grpSpPr>
          <a:xfrm flipH="1">
            <a:off x="617694" y="-448929"/>
            <a:ext cx="1368172" cy="1162253"/>
            <a:chOff x="5124150" y="3418675"/>
            <a:chExt cx="584175" cy="495025"/>
          </a:xfrm>
        </p:grpSpPr>
        <p:sp>
          <p:nvSpPr>
            <p:cNvPr id="4631" name="Google Shape;4631;p15"/>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2" name="Google Shape;4632;p15"/>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3" name="Google Shape;4633;p15"/>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4" name="Google Shape;4634;p15"/>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5" name="Google Shape;4635;p15"/>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6" name="Google Shape;4636;p15"/>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7" name="Google Shape;4637;p15"/>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8" name="Google Shape;4638;p15"/>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9" name="Google Shape;4639;p15"/>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0" name="Google Shape;4640;p15"/>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1" name="Google Shape;4641;p15"/>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2" name="Google Shape;4642;p15"/>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3" name="Google Shape;4643;p15"/>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4" name="Google Shape;4644;p15"/>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5" name="Google Shape;4645;p15"/>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6" name="Google Shape;4646;p15"/>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7" name="Google Shape;4647;p15"/>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648" name="Google Shape;4648;p15"/>
          <p:cNvGrpSpPr/>
          <p:nvPr/>
        </p:nvGrpSpPr>
        <p:grpSpPr>
          <a:xfrm flipH="1">
            <a:off x="11500005" y="1066771"/>
            <a:ext cx="1368172" cy="1162253"/>
            <a:chOff x="5124150" y="3418675"/>
            <a:chExt cx="584175" cy="495025"/>
          </a:xfrm>
        </p:grpSpPr>
        <p:sp>
          <p:nvSpPr>
            <p:cNvPr id="4649" name="Google Shape;4649;p15"/>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0" name="Google Shape;4650;p15"/>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1" name="Google Shape;4651;p15"/>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2" name="Google Shape;4652;p15"/>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3" name="Google Shape;4653;p15"/>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4" name="Google Shape;4654;p15"/>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5" name="Google Shape;4655;p15"/>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6" name="Google Shape;4656;p15"/>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7" name="Google Shape;4657;p15"/>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8" name="Google Shape;4658;p15"/>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9" name="Google Shape;4659;p15"/>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0" name="Google Shape;4660;p15"/>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1" name="Google Shape;4661;p15"/>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2" name="Google Shape;4662;p15"/>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3" name="Google Shape;4663;p15"/>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4" name="Google Shape;4664;p15"/>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5" name="Google Shape;4665;p15"/>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4666" name="Google Shape;4666;p15"/>
          <p:cNvSpPr/>
          <p:nvPr/>
        </p:nvSpPr>
        <p:spPr>
          <a:xfrm flipH="1">
            <a:off x="8225290" y="5684988"/>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1"/>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4667" name="Google Shape;4667;p15"/>
          <p:cNvGrpSpPr/>
          <p:nvPr/>
        </p:nvGrpSpPr>
        <p:grpSpPr>
          <a:xfrm>
            <a:off x="10582943" y="5561436"/>
            <a:ext cx="917078" cy="810865"/>
            <a:chOff x="5639400" y="4365575"/>
            <a:chExt cx="399950" cy="352775"/>
          </a:xfrm>
        </p:grpSpPr>
        <p:sp>
          <p:nvSpPr>
            <p:cNvPr id="4668" name="Google Shape;4668;p15"/>
            <p:cNvSpPr/>
            <p:nvPr/>
          </p:nvSpPr>
          <p:spPr>
            <a:xfrm>
              <a:off x="5646325" y="4543300"/>
              <a:ext cx="56150" cy="48400"/>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9" name="Google Shape;4669;p15"/>
            <p:cNvSpPr/>
            <p:nvPr/>
          </p:nvSpPr>
          <p:spPr>
            <a:xfrm>
              <a:off x="5639400" y="4472775"/>
              <a:ext cx="68350" cy="55750"/>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0" name="Google Shape;4670;p15"/>
            <p:cNvSpPr/>
            <p:nvPr/>
          </p:nvSpPr>
          <p:spPr>
            <a:xfrm>
              <a:off x="5700275" y="4498575"/>
              <a:ext cx="128575" cy="111350"/>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1" name="Google Shape;4671;p15"/>
            <p:cNvSpPr/>
            <p:nvPr/>
          </p:nvSpPr>
          <p:spPr>
            <a:xfrm>
              <a:off x="5674625" y="4423025"/>
              <a:ext cx="67150" cy="60150"/>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2" name="Google Shape;4672;p15"/>
            <p:cNvSpPr/>
            <p:nvPr/>
          </p:nvSpPr>
          <p:spPr>
            <a:xfrm>
              <a:off x="5747275" y="4441300"/>
              <a:ext cx="65875" cy="45625"/>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3" name="Google Shape;4673;p15"/>
            <p:cNvSpPr/>
            <p:nvPr/>
          </p:nvSpPr>
          <p:spPr>
            <a:xfrm>
              <a:off x="5849550" y="4669250"/>
              <a:ext cx="41400" cy="3562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4" name="Google Shape;4674;p15"/>
            <p:cNvSpPr/>
            <p:nvPr/>
          </p:nvSpPr>
          <p:spPr>
            <a:xfrm>
              <a:off x="5844425" y="4617250"/>
              <a:ext cx="50425" cy="41150"/>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5" name="Google Shape;4675;p15"/>
            <p:cNvSpPr/>
            <p:nvPr/>
          </p:nvSpPr>
          <p:spPr>
            <a:xfrm>
              <a:off x="5889275" y="4636250"/>
              <a:ext cx="94825" cy="82100"/>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6" name="Google Shape;4676;p15"/>
            <p:cNvSpPr/>
            <p:nvPr/>
          </p:nvSpPr>
          <p:spPr>
            <a:xfrm>
              <a:off x="5870375" y="4580525"/>
              <a:ext cx="49550" cy="44400"/>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7" name="Google Shape;4677;p15"/>
            <p:cNvSpPr/>
            <p:nvPr/>
          </p:nvSpPr>
          <p:spPr>
            <a:xfrm>
              <a:off x="5923975" y="4593975"/>
              <a:ext cx="48600" cy="33725"/>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8" name="Google Shape;4678;p15"/>
            <p:cNvSpPr/>
            <p:nvPr/>
          </p:nvSpPr>
          <p:spPr>
            <a:xfrm>
              <a:off x="5875700" y="4459325"/>
              <a:ext cx="47950" cy="40775"/>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9" name="Google Shape;4679;p15"/>
            <p:cNvSpPr/>
            <p:nvPr/>
          </p:nvSpPr>
          <p:spPr>
            <a:xfrm>
              <a:off x="5873825" y="4391950"/>
              <a:ext cx="58225" cy="54250"/>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0" name="Google Shape;4680;p15"/>
            <p:cNvSpPr/>
            <p:nvPr/>
          </p:nvSpPr>
          <p:spPr>
            <a:xfrm>
              <a:off x="5919725" y="4431575"/>
              <a:ext cx="119625" cy="97800"/>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1" name="Google Shape;4681;p15"/>
            <p:cNvSpPr/>
            <p:nvPr/>
          </p:nvSpPr>
          <p:spPr>
            <a:xfrm>
              <a:off x="5915450" y="4365575"/>
              <a:ext cx="59875" cy="50200"/>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2" name="Google Shape;4682;p15"/>
            <p:cNvSpPr/>
            <p:nvPr/>
          </p:nvSpPr>
          <p:spPr>
            <a:xfrm>
              <a:off x="5974175" y="4379700"/>
              <a:ext cx="52425" cy="43950"/>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683" name="Google Shape;4683;p15"/>
          <p:cNvGrpSpPr/>
          <p:nvPr/>
        </p:nvGrpSpPr>
        <p:grpSpPr>
          <a:xfrm flipH="1">
            <a:off x="-307113" y="2751287"/>
            <a:ext cx="1368172" cy="1162253"/>
            <a:chOff x="5124150" y="3418675"/>
            <a:chExt cx="584175" cy="495025"/>
          </a:xfrm>
        </p:grpSpPr>
        <p:sp>
          <p:nvSpPr>
            <p:cNvPr id="4684" name="Google Shape;4684;p15"/>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5" name="Google Shape;4685;p15"/>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6" name="Google Shape;4686;p15"/>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7" name="Google Shape;4687;p15"/>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8" name="Google Shape;4688;p15"/>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9" name="Google Shape;4689;p15"/>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0" name="Google Shape;4690;p15"/>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1" name="Google Shape;4691;p15"/>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2" name="Google Shape;4692;p15"/>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3" name="Google Shape;4693;p15"/>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4" name="Google Shape;4694;p15"/>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5" name="Google Shape;4695;p15"/>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6" name="Google Shape;4696;p15"/>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7" name="Google Shape;4697;p15"/>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8" name="Google Shape;4698;p15"/>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9" name="Google Shape;4699;p15"/>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00" name="Google Shape;4700;p15"/>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701" name="Google Shape;4701;p15"/>
          <p:cNvGrpSpPr/>
          <p:nvPr/>
        </p:nvGrpSpPr>
        <p:grpSpPr>
          <a:xfrm rot="-2257200">
            <a:off x="947854" y="4290952"/>
            <a:ext cx="2517832" cy="841267"/>
            <a:chOff x="7115700" y="875967"/>
            <a:chExt cx="1600946" cy="526421"/>
          </a:xfrm>
        </p:grpSpPr>
        <p:sp>
          <p:nvSpPr>
            <p:cNvPr id="4702" name="Google Shape;4702;p15"/>
            <p:cNvSpPr/>
            <p:nvPr/>
          </p:nvSpPr>
          <p:spPr>
            <a:xfrm>
              <a:off x="7117548" y="875967"/>
              <a:ext cx="1599098" cy="245772"/>
            </a:xfrm>
            <a:custGeom>
              <a:avLst/>
              <a:gdLst/>
              <a:ahLst/>
              <a:cxnLst/>
              <a:rect l="l" t="t" r="r" b="b"/>
              <a:pathLst>
                <a:path w="26826" h="4123" extrusionOk="0">
                  <a:moveTo>
                    <a:pt x="8511" y="1813"/>
                  </a:moveTo>
                  <a:lnTo>
                    <a:pt x="8511" y="1813"/>
                  </a:lnTo>
                  <a:cubicBezTo>
                    <a:pt x="8511" y="1813"/>
                    <a:pt x="8510" y="1821"/>
                    <a:pt x="8509" y="1832"/>
                  </a:cubicBezTo>
                  <a:lnTo>
                    <a:pt x="8509" y="1832"/>
                  </a:lnTo>
                  <a:cubicBezTo>
                    <a:pt x="8508" y="1831"/>
                    <a:pt x="8508" y="1830"/>
                    <a:pt x="8508" y="1829"/>
                  </a:cubicBezTo>
                  <a:lnTo>
                    <a:pt x="8508" y="1829"/>
                  </a:lnTo>
                  <a:cubicBezTo>
                    <a:pt x="8510" y="1818"/>
                    <a:pt x="8511" y="1813"/>
                    <a:pt x="8511" y="1813"/>
                  </a:cubicBezTo>
                  <a:close/>
                  <a:moveTo>
                    <a:pt x="329" y="1"/>
                  </a:moveTo>
                  <a:cubicBezTo>
                    <a:pt x="234" y="1"/>
                    <a:pt x="126" y="42"/>
                    <a:pt x="1" y="119"/>
                  </a:cubicBezTo>
                  <a:cubicBezTo>
                    <a:pt x="111" y="386"/>
                    <a:pt x="246" y="646"/>
                    <a:pt x="323" y="923"/>
                  </a:cubicBezTo>
                  <a:cubicBezTo>
                    <a:pt x="486" y="1527"/>
                    <a:pt x="611" y="2141"/>
                    <a:pt x="767" y="2748"/>
                  </a:cubicBezTo>
                  <a:cubicBezTo>
                    <a:pt x="930" y="3390"/>
                    <a:pt x="1280" y="3883"/>
                    <a:pt x="1957" y="4122"/>
                  </a:cubicBezTo>
                  <a:cubicBezTo>
                    <a:pt x="2366" y="3983"/>
                    <a:pt x="2592" y="3671"/>
                    <a:pt x="2675" y="3272"/>
                  </a:cubicBezTo>
                  <a:cubicBezTo>
                    <a:pt x="2779" y="2790"/>
                    <a:pt x="2832" y="2294"/>
                    <a:pt x="2898" y="1805"/>
                  </a:cubicBezTo>
                  <a:cubicBezTo>
                    <a:pt x="2928" y="1583"/>
                    <a:pt x="2973" y="1378"/>
                    <a:pt x="3237" y="1256"/>
                  </a:cubicBezTo>
                  <a:cubicBezTo>
                    <a:pt x="3327" y="1458"/>
                    <a:pt x="3404" y="1645"/>
                    <a:pt x="3490" y="1826"/>
                  </a:cubicBezTo>
                  <a:cubicBezTo>
                    <a:pt x="3733" y="2325"/>
                    <a:pt x="3956" y="2835"/>
                    <a:pt x="4236" y="3310"/>
                  </a:cubicBezTo>
                  <a:cubicBezTo>
                    <a:pt x="4368" y="3529"/>
                    <a:pt x="4622" y="3678"/>
                    <a:pt x="4774" y="3817"/>
                  </a:cubicBezTo>
                  <a:cubicBezTo>
                    <a:pt x="5274" y="3706"/>
                    <a:pt x="5444" y="3432"/>
                    <a:pt x="5503" y="3051"/>
                  </a:cubicBezTo>
                  <a:cubicBezTo>
                    <a:pt x="5559" y="2693"/>
                    <a:pt x="5666" y="2339"/>
                    <a:pt x="5697" y="1978"/>
                  </a:cubicBezTo>
                  <a:cubicBezTo>
                    <a:pt x="5725" y="1663"/>
                    <a:pt x="5881" y="1454"/>
                    <a:pt x="6158" y="1187"/>
                  </a:cubicBezTo>
                  <a:cubicBezTo>
                    <a:pt x="6350" y="1589"/>
                    <a:pt x="6523" y="1937"/>
                    <a:pt x="6683" y="2290"/>
                  </a:cubicBezTo>
                  <a:cubicBezTo>
                    <a:pt x="6856" y="2676"/>
                    <a:pt x="6998" y="3078"/>
                    <a:pt x="7196" y="3453"/>
                  </a:cubicBezTo>
                  <a:cubicBezTo>
                    <a:pt x="7322" y="3694"/>
                    <a:pt x="7497" y="3809"/>
                    <a:pt x="7679" y="3809"/>
                  </a:cubicBezTo>
                  <a:cubicBezTo>
                    <a:pt x="7822" y="3809"/>
                    <a:pt x="7969" y="3739"/>
                    <a:pt x="8102" y="3605"/>
                  </a:cubicBezTo>
                  <a:cubicBezTo>
                    <a:pt x="8247" y="2984"/>
                    <a:pt x="8382" y="2415"/>
                    <a:pt x="8515" y="1850"/>
                  </a:cubicBezTo>
                  <a:cubicBezTo>
                    <a:pt x="8514" y="1849"/>
                    <a:pt x="8514" y="1847"/>
                    <a:pt x="8513" y="1846"/>
                  </a:cubicBezTo>
                  <a:lnTo>
                    <a:pt x="8513" y="1846"/>
                  </a:lnTo>
                  <a:cubicBezTo>
                    <a:pt x="8708" y="1570"/>
                    <a:pt x="8899" y="1297"/>
                    <a:pt x="9101" y="1011"/>
                  </a:cubicBezTo>
                  <a:cubicBezTo>
                    <a:pt x="9496" y="1208"/>
                    <a:pt x="9555" y="1541"/>
                    <a:pt x="9649" y="1836"/>
                  </a:cubicBezTo>
                  <a:cubicBezTo>
                    <a:pt x="9764" y="2214"/>
                    <a:pt x="9843" y="2603"/>
                    <a:pt x="9947" y="2984"/>
                  </a:cubicBezTo>
                  <a:cubicBezTo>
                    <a:pt x="10047" y="3335"/>
                    <a:pt x="10225" y="3626"/>
                    <a:pt x="10606" y="3762"/>
                  </a:cubicBezTo>
                  <a:cubicBezTo>
                    <a:pt x="10755" y="3678"/>
                    <a:pt x="10904" y="3592"/>
                    <a:pt x="11043" y="3512"/>
                  </a:cubicBezTo>
                  <a:cubicBezTo>
                    <a:pt x="11432" y="2686"/>
                    <a:pt x="11456" y="1718"/>
                    <a:pt x="12206" y="961"/>
                  </a:cubicBezTo>
                  <a:cubicBezTo>
                    <a:pt x="12386" y="1739"/>
                    <a:pt x="12542" y="2433"/>
                    <a:pt x="12699" y="3106"/>
                  </a:cubicBezTo>
                  <a:cubicBezTo>
                    <a:pt x="12882" y="3269"/>
                    <a:pt x="13045" y="3411"/>
                    <a:pt x="13271" y="3613"/>
                  </a:cubicBezTo>
                  <a:cubicBezTo>
                    <a:pt x="13430" y="3400"/>
                    <a:pt x="13610" y="3230"/>
                    <a:pt x="13701" y="3022"/>
                  </a:cubicBezTo>
                  <a:cubicBezTo>
                    <a:pt x="13885" y="2596"/>
                    <a:pt x="13996" y="2141"/>
                    <a:pt x="14180" y="1718"/>
                  </a:cubicBezTo>
                  <a:cubicBezTo>
                    <a:pt x="14322" y="1381"/>
                    <a:pt x="14460" y="1021"/>
                    <a:pt x="14859" y="798"/>
                  </a:cubicBezTo>
                  <a:cubicBezTo>
                    <a:pt x="15227" y="1635"/>
                    <a:pt x="15266" y="2519"/>
                    <a:pt x="15530" y="3421"/>
                  </a:cubicBezTo>
                  <a:cubicBezTo>
                    <a:pt x="15668" y="3578"/>
                    <a:pt x="15855" y="3789"/>
                    <a:pt x="16036" y="3991"/>
                  </a:cubicBezTo>
                  <a:cubicBezTo>
                    <a:pt x="16483" y="3796"/>
                    <a:pt x="16598" y="3453"/>
                    <a:pt x="16709" y="3075"/>
                  </a:cubicBezTo>
                  <a:cubicBezTo>
                    <a:pt x="16851" y="2588"/>
                    <a:pt x="17014" y="2106"/>
                    <a:pt x="17229" y="1652"/>
                  </a:cubicBezTo>
                  <a:cubicBezTo>
                    <a:pt x="17365" y="1371"/>
                    <a:pt x="17580" y="1111"/>
                    <a:pt x="18013" y="1076"/>
                  </a:cubicBezTo>
                  <a:cubicBezTo>
                    <a:pt x="18111" y="1235"/>
                    <a:pt x="18249" y="1409"/>
                    <a:pt x="18326" y="1603"/>
                  </a:cubicBezTo>
                  <a:cubicBezTo>
                    <a:pt x="18489" y="2026"/>
                    <a:pt x="18635" y="2457"/>
                    <a:pt x="18763" y="2891"/>
                  </a:cubicBezTo>
                  <a:cubicBezTo>
                    <a:pt x="18881" y="3280"/>
                    <a:pt x="19120" y="3533"/>
                    <a:pt x="19467" y="3696"/>
                  </a:cubicBezTo>
                  <a:cubicBezTo>
                    <a:pt x="20289" y="3189"/>
                    <a:pt x="20130" y="2284"/>
                    <a:pt x="20431" y="1589"/>
                  </a:cubicBezTo>
                  <a:cubicBezTo>
                    <a:pt x="20750" y="1406"/>
                    <a:pt x="21073" y="1222"/>
                    <a:pt x="21371" y="1048"/>
                  </a:cubicBezTo>
                  <a:cubicBezTo>
                    <a:pt x="22020" y="1250"/>
                    <a:pt x="22212" y="1773"/>
                    <a:pt x="22395" y="2276"/>
                  </a:cubicBezTo>
                  <a:cubicBezTo>
                    <a:pt x="22569" y="2752"/>
                    <a:pt x="22690" y="3241"/>
                    <a:pt x="23221" y="3470"/>
                  </a:cubicBezTo>
                  <a:cubicBezTo>
                    <a:pt x="23703" y="3234"/>
                    <a:pt x="23821" y="2755"/>
                    <a:pt x="23973" y="2305"/>
                  </a:cubicBezTo>
                  <a:cubicBezTo>
                    <a:pt x="24047" y="2093"/>
                    <a:pt x="24064" y="1857"/>
                    <a:pt x="24164" y="1663"/>
                  </a:cubicBezTo>
                  <a:cubicBezTo>
                    <a:pt x="24277" y="1449"/>
                    <a:pt x="24436" y="1341"/>
                    <a:pt x="24606" y="1341"/>
                  </a:cubicBezTo>
                  <a:cubicBezTo>
                    <a:pt x="24743" y="1341"/>
                    <a:pt x="24888" y="1412"/>
                    <a:pt x="25022" y="1555"/>
                  </a:cubicBezTo>
                  <a:cubicBezTo>
                    <a:pt x="25202" y="1749"/>
                    <a:pt x="25344" y="1971"/>
                    <a:pt x="25496" y="2186"/>
                  </a:cubicBezTo>
                  <a:cubicBezTo>
                    <a:pt x="25698" y="2468"/>
                    <a:pt x="25948" y="2683"/>
                    <a:pt x="26329" y="2783"/>
                  </a:cubicBezTo>
                  <a:cubicBezTo>
                    <a:pt x="26596" y="2609"/>
                    <a:pt x="26784" y="2374"/>
                    <a:pt x="26825" y="2020"/>
                  </a:cubicBezTo>
                  <a:cubicBezTo>
                    <a:pt x="26354" y="2016"/>
                    <a:pt x="26163" y="1933"/>
                    <a:pt x="25909" y="1568"/>
                  </a:cubicBezTo>
                  <a:cubicBezTo>
                    <a:pt x="25621" y="1160"/>
                    <a:pt x="25261" y="861"/>
                    <a:pt x="24747" y="722"/>
                  </a:cubicBezTo>
                  <a:cubicBezTo>
                    <a:pt x="24497" y="830"/>
                    <a:pt x="24231" y="944"/>
                    <a:pt x="24036" y="1027"/>
                  </a:cubicBezTo>
                  <a:cubicBezTo>
                    <a:pt x="23685" y="1402"/>
                    <a:pt x="23384" y="1722"/>
                    <a:pt x="23058" y="2061"/>
                  </a:cubicBezTo>
                  <a:cubicBezTo>
                    <a:pt x="22673" y="1305"/>
                    <a:pt x="22406" y="490"/>
                    <a:pt x="21472" y="365"/>
                  </a:cubicBezTo>
                  <a:cubicBezTo>
                    <a:pt x="21314" y="406"/>
                    <a:pt x="21214" y="584"/>
                    <a:pt x="21074" y="584"/>
                  </a:cubicBezTo>
                  <a:cubicBezTo>
                    <a:pt x="21026" y="584"/>
                    <a:pt x="20974" y="564"/>
                    <a:pt x="20914" y="511"/>
                  </a:cubicBezTo>
                  <a:lnTo>
                    <a:pt x="20914" y="511"/>
                  </a:lnTo>
                  <a:lnTo>
                    <a:pt x="20921" y="521"/>
                  </a:lnTo>
                  <a:cubicBezTo>
                    <a:pt x="20251" y="920"/>
                    <a:pt x="19869" y="1610"/>
                    <a:pt x="19283" y="2114"/>
                  </a:cubicBezTo>
                  <a:cubicBezTo>
                    <a:pt x="19131" y="1808"/>
                    <a:pt x="18978" y="1499"/>
                    <a:pt x="18763" y="1069"/>
                  </a:cubicBezTo>
                  <a:cubicBezTo>
                    <a:pt x="18766" y="830"/>
                    <a:pt x="18551" y="545"/>
                    <a:pt x="18201" y="462"/>
                  </a:cubicBezTo>
                  <a:cubicBezTo>
                    <a:pt x="18084" y="434"/>
                    <a:pt x="17971" y="419"/>
                    <a:pt x="17861" y="419"/>
                  </a:cubicBezTo>
                  <a:cubicBezTo>
                    <a:pt x="17551" y="419"/>
                    <a:pt x="17275" y="537"/>
                    <a:pt x="17053" y="798"/>
                  </a:cubicBezTo>
                  <a:cubicBezTo>
                    <a:pt x="16695" y="1222"/>
                    <a:pt x="16355" y="1659"/>
                    <a:pt x="15998" y="2100"/>
                  </a:cubicBezTo>
                  <a:cubicBezTo>
                    <a:pt x="15744" y="1451"/>
                    <a:pt x="15863" y="636"/>
                    <a:pt x="15137" y="223"/>
                  </a:cubicBezTo>
                  <a:cubicBezTo>
                    <a:pt x="15045" y="198"/>
                    <a:pt x="14958" y="186"/>
                    <a:pt x="14876" y="186"/>
                  </a:cubicBezTo>
                  <a:cubicBezTo>
                    <a:pt x="14608" y="186"/>
                    <a:pt x="14393" y="316"/>
                    <a:pt x="14228" y="577"/>
                  </a:cubicBezTo>
                  <a:cubicBezTo>
                    <a:pt x="14093" y="785"/>
                    <a:pt x="13954" y="990"/>
                    <a:pt x="13823" y="1198"/>
                  </a:cubicBezTo>
                  <a:cubicBezTo>
                    <a:pt x="13625" y="1514"/>
                    <a:pt x="13437" y="1829"/>
                    <a:pt x="13191" y="2228"/>
                  </a:cubicBezTo>
                  <a:cubicBezTo>
                    <a:pt x="13115" y="1951"/>
                    <a:pt x="13066" y="1773"/>
                    <a:pt x="13021" y="1593"/>
                  </a:cubicBezTo>
                  <a:cubicBezTo>
                    <a:pt x="12973" y="1409"/>
                    <a:pt x="12944" y="1222"/>
                    <a:pt x="12878" y="1045"/>
                  </a:cubicBezTo>
                  <a:cubicBezTo>
                    <a:pt x="12732" y="634"/>
                    <a:pt x="12527" y="448"/>
                    <a:pt x="12152" y="448"/>
                  </a:cubicBezTo>
                  <a:cubicBezTo>
                    <a:pt x="12041" y="448"/>
                    <a:pt x="11914" y="465"/>
                    <a:pt x="11769" y="497"/>
                  </a:cubicBezTo>
                  <a:cubicBezTo>
                    <a:pt x="11376" y="1229"/>
                    <a:pt x="10963" y="1999"/>
                    <a:pt x="10499" y="2870"/>
                  </a:cubicBezTo>
                  <a:cubicBezTo>
                    <a:pt x="10419" y="2516"/>
                    <a:pt x="10391" y="2266"/>
                    <a:pt x="10301" y="2041"/>
                  </a:cubicBezTo>
                  <a:cubicBezTo>
                    <a:pt x="10142" y="1638"/>
                    <a:pt x="9975" y="1229"/>
                    <a:pt x="9743" y="868"/>
                  </a:cubicBezTo>
                  <a:cubicBezTo>
                    <a:pt x="9622" y="675"/>
                    <a:pt x="9390" y="568"/>
                    <a:pt x="9188" y="568"/>
                  </a:cubicBezTo>
                  <a:cubicBezTo>
                    <a:pt x="9088" y="568"/>
                    <a:pt x="8996" y="594"/>
                    <a:pt x="8927" y="649"/>
                  </a:cubicBezTo>
                  <a:cubicBezTo>
                    <a:pt x="8674" y="854"/>
                    <a:pt x="8420" y="1097"/>
                    <a:pt x="8251" y="1374"/>
                  </a:cubicBezTo>
                  <a:cubicBezTo>
                    <a:pt x="7987" y="1805"/>
                    <a:pt x="7796" y="2276"/>
                    <a:pt x="7522" y="2832"/>
                  </a:cubicBezTo>
                  <a:cubicBezTo>
                    <a:pt x="7341" y="2391"/>
                    <a:pt x="7199" y="2037"/>
                    <a:pt x="7053" y="1683"/>
                  </a:cubicBezTo>
                  <a:cubicBezTo>
                    <a:pt x="6880" y="1256"/>
                    <a:pt x="6683" y="851"/>
                    <a:pt x="6145" y="694"/>
                  </a:cubicBezTo>
                  <a:cubicBezTo>
                    <a:pt x="5961" y="774"/>
                    <a:pt x="5753" y="868"/>
                    <a:pt x="5559" y="955"/>
                  </a:cubicBezTo>
                  <a:cubicBezTo>
                    <a:pt x="5256" y="1642"/>
                    <a:pt x="4968" y="2294"/>
                    <a:pt x="4680" y="2950"/>
                  </a:cubicBezTo>
                  <a:cubicBezTo>
                    <a:pt x="4406" y="2658"/>
                    <a:pt x="4070" y="1937"/>
                    <a:pt x="3980" y="1469"/>
                  </a:cubicBezTo>
                  <a:cubicBezTo>
                    <a:pt x="3883" y="974"/>
                    <a:pt x="3648" y="718"/>
                    <a:pt x="3293" y="718"/>
                  </a:cubicBezTo>
                  <a:cubicBezTo>
                    <a:pt x="3140" y="718"/>
                    <a:pt x="2965" y="765"/>
                    <a:pt x="2769" y="861"/>
                  </a:cubicBezTo>
                  <a:cubicBezTo>
                    <a:pt x="2669" y="1069"/>
                    <a:pt x="2519" y="1281"/>
                    <a:pt x="2457" y="1514"/>
                  </a:cubicBezTo>
                  <a:cubicBezTo>
                    <a:pt x="2318" y="2047"/>
                    <a:pt x="2228" y="2593"/>
                    <a:pt x="2096" y="3126"/>
                  </a:cubicBezTo>
                  <a:cubicBezTo>
                    <a:pt x="2062" y="3269"/>
                    <a:pt x="1947" y="3394"/>
                    <a:pt x="1853" y="3550"/>
                  </a:cubicBezTo>
                  <a:cubicBezTo>
                    <a:pt x="1475" y="3307"/>
                    <a:pt x="1277" y="2998"/>
                    <a:pt x="1204" y="2609"/>
                  </a:cubicBezTo>
                  <a:cubicBezTo>
                    <a:pt x="1125" y="2165"/>
                    <a:pt x="1072" y="1711"/>
                    <a:pt x="975" y="1270"/>
                  </a:cubicBezTo>
                  <a:cubicBezTo>
                    <a:pt x="899" y="931"/>
                    <a:pt x="808" y="587"/>
                    <a:pt x="663" y="275"/>
                  </a:cubicBezTo>
                  <a:cubicBezTo>
                    <a:pt x="575" y="86"/>
                    <a:pt x="466" y="1"/>
                    <a:pt x="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03" name="Google Shape;4703;p15"/>
            <p:cNvSpPr/>
            <p:nvPr/>
          </p:nvSpPr>
          <p:spPr>
            <a:xfrm>
              <a:off x="7115700" y="1136527"/>
              <a:ext cx="1442562" cy="265861"/>
            </a:xfrm>
            <a:custGeom>
              <a:avLst/>
              <a:gdLst/>
              <a:ahLst/>
              <a:cxnLst/>
              <a:rect l="l" t="t" r="r" b="b"/>
              <a:pathLst>
                <a:path w="24200" h="4460" extrusionOk="0">
                  <a:moveTo>
                    <a:pt x="15270" y="1512"/>
                  </a:moveTo>
                  <a:lnTo>
                    <a:pt x="15270" y="1512"/>
                  </a:lnTo>
                  <a:cubicBezTo>
                    <a:pt x="15267" y="1515"/>
                    <a:pt x="15264" y="1518"/>
                    <a:pt x="15262" y="1521"/>
                  </a:cubicBezTo>
                  <a:lnTo>
                    <a:pt x="15276" y="1524"/>
                  </a:lnTo>
                  <a:cubicBezTo>
                    <a:pt x="15274" y="1520"/>
                    <a:pt x="15272" y="1516"/>
                    <a:pt x="15270" y="1512"/>
                  </a:cubicBezTo>
                  <a:close/>
                  <a:moveTo>
                    <a:pt x="11779" y="1840"/>
                  </a:moveTo>
                  <a:cubicBezTo>
                    <a:pt x="11789" y="1860"/>
                    <a:pt x="11800" y="1878"/>
                    <a:pt x="11810" y="1899"/>
                  </a:cubicBezTo>
                  <a:lnTo>
                    <a:pt x="11747" y="1899"/>
                  </a:lnTo>
                  <a:cubicBezTo>
                    <a:pt x="11758" y="1881"/>
                    <a:pt x="11768" y="1860"/>
                    <a:pt x="11779" y="1840"/>
                  </a:cubicBezTo>
                  <a:close/>
                  <a:moveTo>
                    <a:pt x="295" y="0"/>
                  </a:moveTo>
                  <a:cubicBezTo>
                    <a:pt x="179" y="0"/>
                    <a:pt x="75" y="37"/>
                    <a:pt x="0" y="168"/>
                  </a:cubicBezTo>
                  <a:cubicBezTo>
                    <a:pt x="128" y="352"/>
                    <a:pt x="282" y="501"/>
                    <a:pt x="351" y="678"/>
                  </a:cubicBezTo>
                  <a:cubicBezTo>
                    <a:pt x="448" y="938"/>
                    <a:pt x="490" y="1215"/>
                    <a:pt x="545" y="1490"/>
                  </a:cubicBezTo>
                  <a:cubicBezTo>
                    <a:pt x="677" y="2131"/>
                    <a:pt x="788" y="2780"/>
                    <a:pt x="940" y="3422"/>
                  </a:cubicBezTo>
                  <a:cubicBezTo>
                    <a:pt x="1030" y="3803"/>
                    <a:pt x="1302" y="4041"/>
                    <a:pt x="1550" y="4041"/>
                  </a:cubicBezTo>
                  <a:cubicBezTo>
                    <a:pt x="1562" y="4041"/>
                    <a:pt x="1574" y="4040"/>
                    <a:pt x="1585" y="4039"/>
                  </a:cubicBezTo>
                  <a:cubicBezTo>
                    <a:pt x="1846" y="4015"/>
                    <a:pt x="2033" y="3713"/>
                    <a:pt x="2068" y="3290"/>
                  </a:cubicBezTo>
                  <a:cubicBezTo>
                    <a:pt x="2093" y="2999"/>
                    <a:pt x="2085" y="2697"/>
                    <a:pt x="2165" y="2422"/>
                  </a:cubicBezTo>
                  <a:cubicBezTo>
                    <a:pt x="2290" y="1985"/>
                    <a:pt x="2411" y="1535"/>
                    <a:pt x="2769" y="1098"/>
                  </a:cubicBezTo>
                  <a:cubicBezTo>
                    <a:pt x="2897" y="1389"/>
                    <a:pt x="3004" y="1607"/>
                    <a:pt x="3084" y="1833"/>
                  </a:cubicBezTo>
                  <a:cubicBezTo>
                    <a:pt x="3220" y="2218"/>
                    <a:pt x="3303" y="2624"/>
                    <a:pt x="3466" y="2995"/>
                  </a:cubicBezTo>
                  <a:cubicBezTo>
                    <a:pt x="3685" y="3495"/>
                    <a:pt x="3862" y="4050"/>
                    <a:pt x="4528" y="4233"/>
                  </a:cubicBezTo>
                  <a:cubicBezTo>
                    <a:pt x="4621" y="4154"/>
                    <a:pt x="4784" y="4081"/>
                    <a:pt x="4826" y="3967"/>
                  </a:cubicBezTo>
                  <a:cubicBezTo>
                    <a:pt x="4958" y="3616"/>
                    <a:pt x="5069" y="3252"/>
                    <a:pt x="5132" y="2880"/>
                  </a:cubicBezTo>
                  <a:cubicBezTo>
                    <a:pt x="5194" y="2513"/>
                    <a:pt x="5173" y="2131"/>
                    <a:pt x="5211" y="1756"/>
                  </a:cubicBezTo>
                  <a:cubicBezTo>
                    <a:pt x="5257" y="1372"/>
                    <a:pt x="5423" y="1063"/>
                    <a:pt x="5894" y="910"/>
                  </a:cubicBezTo>
                  <a:cubicBezTo>
                    <a:pt x="6002" y="1032"/>
                    <a:pt x="6141" y="1153"/>
                    <a:pt x="6235" y="1302"/>
                  </a:cubicBezTo>
                  <a:cubicBezTo>
                    <a:pt x="6668" y="2006"/>
                    <a:pt x="6735" y="2822"/>
                    <a:pt x="6887" y="3606"/>
                  </a:cubicBezTo>
                  <a:cubicBezTo>
                    <a:pt x="6967" y="4025"/>
                    <a:pt x="7147" y="4296"/>
                    <a:pt x="7598" y="4459"/>
                  </a:cubicBezTo>
                  <a:cubicBezTo>
                    <a:pt x="7785" y="4175"/>
                    <a:pt x="7969" y="3900"/>
                    <a:pt x="8157" y="3623"/>
                  </a:cubicBezTo>
                  <a:cubicBezTo>
                    <a:pt x="8136" y="3616"/>
                    <a:pt x="8118" y="3609"/>
                    <a:pt x="8101" y="3602"/>
                  </a:cubicBezTo>
                  <a:cubicBezTo>
                    <a:pt x="8157" y="3408"/>
                    <a:pt x="8212" y="3213"/>
                    <a:pt x="8267" y="3019"/>
                  </a:cubicBezTo>
                  <a:cubicBezTo>
                    <a:pt x="8288" y="2377"/>
                    <a:pt x="8795" y="1399"/>
                    <a:pt x="9357" y="1125"/>
                  </a:cubicBezTo>
                  <a:cubicBezTo>
                    <a:pt x="9468" y="1351"/>
                    <a:pt x="9611" y="1566"/>
                    <a:pt x="9686" y="1805"/>
                  </a:cubicBezTo>
                  <a:cubicBezTo>
                    <a:pt x="9832" y="2263"/>
                    <a:pt x="9919" y="2742"/>
                    <a:pt x="10072" y="3200"/>
                  </a:cubicBezTo>
                  <a:cubicBezTo>
                    <a:pt x="10224" y="3665"/>
                    <a:pt x="10370" y="4161"/>
                    <a:pt x="10964" y="4358"/>
                  </a:cubicBezTo>
                  <a:cubicBezTo>
                    <a:pt x="11307" y="4133"/>
                    <a:pt x="11317" y="3692"/>
                    <a:pt x="11526" y="3418"/>
                  </a:cubicBezTo>
                  <a:lnTo>
                    <a:pt x="11526" y="2343"/>
                  </a:lnTo>
                  <a:cubicBezTo>
                    <a:pt x="11619" y="2457"/>
                    <a:pt x="11657" y="2502"/>
                    <a:pt x="11702" y="2558"/>
                  </a:cubicBezTo>
                  <a:cubicBezTo>
                    <a:pt x="11775" y="2073"/>
                    <a:pt x="11879" y="1628"/>
                    <a:pt x="12427" y="1337"/>
                  </a:cubicBezTo>
                  <a:cubicBezTo>
                    <a:pt x="12521" y="1656"/>
                    <a:pt x="12601" y="1913"/>
                    <a:pt x="12670" y="2177"/>
                  </a:cubicBezTo>
                  <a:cubicBezTo>
                    <a:pt x="12757" y="2513"/>
                    <a:pt x="12834" y="2856"/>
                    <a:pt x="12920" y="3197"/>
                  </a:cubicBezTo>
                  <a:cubicBezTo>
                    <a:pt x="13014" y="3561"/>
                    <a:pt x="13274" y="3783"/>
                    <a:pt x="13572" y="3963"/>
                  </a:cubicBezTo>
                  <a:cubicBezTo>
                    <a:pt x="14395" y="3575"/>
                    <a:pt x="14586" y="2752"/>
                    <a:pt x="14890" y="2044"/>
                  </a:cubicBezTo>
                  <a:cubicBezTo>
                    <a:pt x="14953" y="1830"/>
                    <a:pt x="15012" y="1611"/>
                    <a:pt x="15071" y="1396"/>
                  </a:cubicBezTo>
                  <a:cubicBezTo>
                    <a:pt x="15113" y="1386"/>
                    <a:pt x="15151" y="1375"/>
                    <a:pt x="15193" y="1365"/>
                  </a:cubicBezTo>
                  <a:cubicBezTo>
                    <a:pt x="15218" y="1416"/>
                    <a:pt x="15244" y="1464"/>
                    <a:pt x="15270" y="1512"/>
                  </a:cubicBezTo>
                  <a:lnTo>
                    <a:pt x="15270" y="1512"/>
                  </a:lnTo>
                  <a:cubicBezTo>
                    <a:pt x="15444" y="1321"/>
                    <a:pt x="15623" y="1128"/>
                    <a:pt x="15865" y="861"/>
                  </a:cubicBezTo>
                  <a:cubicBezTo>
                    <a:pt x="16358" y="1826"/>
                    <a:pt x="16368" y="2818"/>
                    <a:pt x="16719" y="3706"/>
                  </a:cubicBezTo>
                  <a:cubicBezTo>
                    <a:pt x="16909" y="3891"/>
                    <a:pt x="17079" y="4138"/>
                    <a:pt x="17359" y="4138"/>
                  </a:cubicBezTo>
                  <a:cubicBezTo>
                    <a:pt x="17448" y="4138"/>
                    <a:pt x="17548" y="4113"/>
                    <a:pt x="17663" y="4054"/>
                  </a:cubicBezTo>
                  <a:cubicBezTo>
                    <a:pt x="17780" y="3363"/>
                    <a:pt x="17905" y="2645"/>
                    <a:pt x="18020" y="1979"/>
                  </a:cubicBezTo>
                  <a:cubicBezTo>
                    <a:pt x="18183" y="1764"/>
                    <a:pt x="18315" y="1594"/>
                    <a:pt x="18499" y="1351"/>
                  </a:cubicBezTo>
                  <a:cubicBezTo>
                    <a:pt x="18658" y="1753"/>
                    <a:pt x="18895" y="2103"/>
                    <a:pt x="18915" y="2464"/>
                  </a:cubicBezTo>
                  <a:cubicBezTo>
                    <a:pt x="18946" y="3002"/>
                    <a:pt x="19210" y="3397"/>
                    <a:pt x="19467" y="3838"/>
                  </a:cubicBezTo>
                  <a:cubicBezTo>
                    <a:pt x="19599" y="3876"/>
                    <a:pt x="19737" y="3918"/>
                    <a:pt x="19862" y="3953"/>
                  </a:cubicBezTo>
                  <a:cubicBezTo>
                    <a:pt x="20019" y="3831"/>
                    <a:pt x="20157" y="3727"/>
                    <a:pt x="20299" y="3613"/>
                  </a:cubicBezTo>
                  <a:cubicBezTo>
                    <a:pt x="20483" y="3078"/>
                    <a:pt x="20667" y="2541"/>
                    <a:pt x="20848" y="2003"/>
                  </a:cubicBezTo>
                  <a:cubicBezTo>
                    <a:pt x="20962" y="1660"/>
                    <a:pt x="21184" y="1410"/>
                    <a:pt x="21548" y="1191"/>
                  </a:cubicBezTo>
                  <a:cubicBezTo>
                    <a:pt x="21621" y="1347"/>
                    <a:pt x="21701" y="1461"/>
                    <a:pt x="21729" y="1590"/>
                  </a:cubicBezTo>
                  <a:cubicBezTo>
                    <a:pt x="21788" y="1847"/>
                    <a:pt x="21868" y="2114"/>
                    <a:pt x="21850" y="2371"/>
                  </a:cubicBezTo>
                  <a:cubicBezTo>
                    <a:pt x="21819" y="2943"/>
                    <a:pt x="22149" y="3200"/>
                    <a:pt x="22592" y="3377"/>
                  </a:cubicBezTo>
                  <a:cubicBezTo>
                    <a:pt x="22898" y="3283"/>
                    <a:pt x="23037" y="3068"/>
                    <a:pt x="23151" y="2822"/>
                  </a:cubicBezTo>
                  <a:cubicBezTo>
                    <a:pt x="23150" y="2821"/>
                    <a:pt x="23149" y="2820"/>
                    <a:pt x="23147" y="2820"/>
                  </a:cubicBezTo>
                  <a:lnTo>
                    <a:pt x="23147" y="2820"/>
                  </a:lnTo>
                  <a:cubicBezTo>
                    <a:pt x="23281" y="2536"/>
                    <a:pt x="23206" y="2149"/>
                    <a:pt x="23585" y="1934"/>
                  </a:cubicBezTo>
                  <a:cubicBezTo>
                    <a:pt x="23661" y="2180"/>
                    <a:pt x="23734" y="2402"/>
                    <a:pt x="23817" y="2665"/>
                  </a:cubicBezTo>
                  <a:cubicBezTo>
                    <a:pt x="24199" y="2332"/>
                    <a:pt x="24074" y="1906"/>
                    <a:pt x="24192" y="1524"/>
                  </a:cubicBezTo>
                  <a:cubicBezTo>
                    <a:pt x="23963" y="1389"/>
                    <a:pt x="23745" y="1264"/>
                    <a:pt x="23529" y="1136"/>
                  </a:cubicBezTo>
                  <a:cubicBezTo>
                    <a:pt x="23522" y="1173"/>
                    <a:pt x="23519" y="1208"/>
                    <a:pt x="23512" y="1243"/>
                  </a:cubicBezTo>
                  <a:cubicBezTo>
                    <a:pt x="23186" y="1337"/>
                    <a:pt x="22860" y="1431"/>
                    <a:pt x="22534" y="1527"/>
                  </a:cubicBezTo>
                  <a:cubicBezTo>
                    <a:pt x="22377" y="958"/>
                    <a:pt x="22155" y="661"/>
                    <a:pt x="21514" y="661"/>
                  </a:cubicBezTo>
                  <a:cubicBezTo>
                    <a:pt x="21475" y="661"/>
                    <a:pt x="21434" y="662"/>
                    <a:pt x="21392" y="664"/>
                  </a:cubicBezTo>
                  <a:cubicBezTo>
                    <a:pt x="20636" y="1205"/>
                    <a:pt x="20254" y="2031"/>
                    <a:pt x="19734" y="2850"/>
                  </a:cubicBezTo>
                  <a:cubicBezTo>
                    <a:pt x="19678" y="2665"/>
                    <a:pt x="19651" y="2576"/>
                    <a:pt x="19620" y="2481"/>
                  </a:cubicBezTo>
                  <a:cubicBezTo>
                    <a:pt x="19477" y="2073"/>
                    <a:pt x="19342" y="1663"/>
                    <a:pt x="19189" y="1257"/>
                  </a:cubicBezTo>
                  <a:cubicBezTo>
                    <a:pt x="19074" y="944"/>
                    <a:pt x="18856" y="744"/>
                    <a:pt x="18506" y="720"/>
                  </a:cubicBezTo>
                  <a:cubicBezTo>
                    <a:pt x="18054" y="879"/>
                    <a:pt x="17996" y="934"/>
                    <a:pt x="17780" y="1399"/>
                  </a:cubicBezTo>
                  <a:cubicBezTo>
                    <a:pt x="17607" y="1785"/>
                    <a:pt x="17492" y="2214"/>
                    <a:pt x="17039" y="2416"/>
                  </a:cubicBezTo>
                  <a:cubicBezTo>
                    <a:pt x="16962" y="2076"/>
                    <a:pt x="16882" y="1750"/>
                    <a:pt x="16813" y="1423"/>
                  </a:cubicBezTo>
                  <a:cubicBezTo>
                    <a:pt x="16622" y="563"/>
                    <a:pt x="16327" y="428"/>
                    <a:pt x="15706" y="362"/>
                  </a:cubicBezTo>
                  <a:cubicBezTo>
                    <a:pt x="15515" y="494"/>
                    <a:pt x="15327" y="622"/>
                    <a:pt x="15207" y="709"/>
                  </a:cubicBezTo>
                  <a:cubicBezTo>
                    <a:pt x="14661" y="1476"/>
                    <a:pt x="14162" y="2183"/>
                    <a:pt x="13607" y="2968"/>
                  </a:cubicBezTo>
                  <a:cubicBezTo>
                    <a:pt x="13548" y="2752"/>
                    <a:pt x="13513" y="2645"/>
                    <a:pt x="13486" y="2534"/>
                  </a:cubicBezTo>
                  <a:cubicBezTo>
                    <a:pt x="13399" y="2180"/>
                    <a:pt x="13343" y="1819"/>
                    <a:pt x="13229" y="1476"/>
                  </a:cubicBezTo>
                  <a:cubicBezTo>
                    <a:pt x="13073" y="1021"/>
                    <a:pt x="12775" y="816"/>
                    <a:pt x="12372" y="816"/>
                  </a:cubicBezTo>
                  <a:cubicBezTo>
                    <a:pt x="12317" y="816"/>
                    <a:pt x="12260" y="820"/>
                    <a:pt x="12202" y="827"/>
                  </a:cubicBezTo>
                  <a:cubicBezTo>
                    <a:pt x="11779" y="1014"/>
                    <a:pt x="11622" y="1357"/>
                    <a:pt x="11473" y="1711"/>
                  </a:cubicBezTo>
                  <a:cubicBezTo>
                    <a:pt x="11244" y="2249"/>
                    <a:pt x="11009" y="2784"/>
                    <a:pt x="10741" y="3401"/>
                  </a:cubicBezTo>
                  <a:cubicBezTo>
                    <a:pt x="10640" y="3189"/>
                    <a:pt x="10554" y="3072"/>
                    <a:pt x="10526" y="2939"/>
                  </a:cubicBezTo>
                  <a:cubicBezTo>
                    <a:pt x="10443" y="2561"/>
                    <a:pt x="10384" y="2180"/>
                    <a:pt x="10307" y="1802"/>
                  </a:cubicBezTo>
                  <a:cubicBezTo>
                    <a:pt x="10207" y="1285"/>
                    <a:pt x="9950" y="879"/>
                    <a:pt x="9461" y="646"/>
                  </a:cubicBezTo>
                  <a:cubicBezTo>
                    <a:pt x="9132" y="646"/>
                    <a:pt x="8864" y="744"/>
                    <a:pt x="8691" y="1048"/>
                  </a:cubicBezTo>
                  <a:cubicBezTo>
                    <a:pt x="8493" y="1407"/>
                    <a:pt x="8271" y="1750"/>
                    <a:pt x="8073" y="2107"/>
                  </a:cubicBezTo>
                  <a:cubicBezTo>
                    <a:pt x="7893" y="2443"/>
                    <a:pt x="7734" y="2790"/>
                    <a:pt x="7526" y="3210"/>
                  </a:cubicBezTo>
                  <a:cubicBezTo>
                    <a:pt x="7459" y="3037"/>
                    <a:pt x="7428" y="2957"/>
                    <a:pt x="7396" y="2880"/>
                  </a:cubicBezTo>
                  <a:cubicBezTo>
                    <a:pt x="7151" y="2287"/>
                    <a:pt x="6935" y="1680"/>
                    <a:pt x="6647" y="1108"/>
                  </a:cubicBezTo>
                  <a:cubicBezTo>
                    <a:pt x="6458" y="726"/>
                    <a:pt x="6186" y="536"/>
                    <a:pt x="5906" y="536"/>
                  </a:cubicBezTo>
                  <a:cubicBezTo>
                    <a:pt x="5643" y="536"/>
                    <a:pt x="5372" y="703"/>
                    <a:pt x="5153" y="1035"/>
                  </a:cubicBezTo>
                  <a:cubicBezTo>
                    <a:pt x="5083" y="1143"/>
                    <a:pt x="5041" y="1271"/>
                    <a:pt x="4993" y="1392"/>
                  </a:cubicBezTo>
                  <a:cubicBezTo>
                    <a:pt x="4750" y="2010"/>
                    <a:pt x="4511" y="2631"/>
                    <a:pt x="4250" y="3297"/>
                  </a:cubicBezTo>
                  <a:cubicBezTo>
                    <a:pt x="3667" y="2510"/>
                    <a:pt x="3758" y="1511"/>
                    <a:pt x="3233" y="754"/>
                  </a:cubicBezTo>
                  <a:cubicBezTo>
                    <a:pt x="2998" y="695"/>
                    <a:pt x="2772" y="640"/>
                    <a:pt x="2525" y="577"/>
                  </a:cubicBezTo>
                  <a:cubicBezTo>
                    <a:pt x="1755" y="1323"/>
                    <a:pt x="1714" y="2371"/>
                    <a:pt x="1318" y="3359"/>
                  </a:cubicBezTo>
                  <a:cubicBezTo>
                    <a:pt x="1263" y="3106"/>
                    <a:pt x="1214" y="2950"/>
                    <a:pt x="1201" y="2794"/>
                  </a:cubicBezTo>
                  <a:cubicBezTo>
                    <a:pt x="1156" y="2343"/>
                    <a:pt x="1131" y="1892"/>
                    <a:pt x="1083" y="1441"/>
                  </a:cubicBezTo>
                  <a:cubicBezTo>
                    <a:pt x="1031" y="931"/>
                    <a:pt x="968" y="417"/>
                    <a:pt x="555" y="36"/>
                  </a:cubicBezTo>
                  <a:cubicBezTo>
                    <a:pt x="466" y="19"/>
                    <a:pt x="378" y="0"/>
                    <a:pt x="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704" name="Google Shape;4704;p15"/>
          <p:cNvGrpSpPr/>
          <p:nvPr/>
        </p:nvGrpSpPr>
        <p:grpSpPr>
          <a:xfrm rot="1836836">
            <a:off x="3866472" y="2205039"/>
            <a:ext cx="2517961" cy="841307"/>
            <a:chOff x="7115700" y="875967"/>
            <a:chExt cx="1600946" cy="526421"/>
          </a:xfrm>
        </p:grpSpPr>
        <p:sp>
          <p:nvSpPr>
            <p:cNvPr id="4705" name="Google Shape;4705;p15"/>
            <p:cNvSpPr/>
            <p:nvPr/>
          </p:nvSpPr>
          <p:spPr>
            <a:xfrm>
              <a:off x="7117548" y="875967"/>
              <a:ext cx="1599098" cy="245772"/>
            </a:xfrm>
            <a:custGeom>
              <a:avLst/>
              <a:gdLst/>
              <a:ahLst/>
              <a:cxnLst/>
              <a:rect l="l" t="t" r="r" b="b"/>
              <a:pathLst>
                <a:path w="26826" h="4123" extrusionOk="0">
                  <a:moveTo>
                    <a:pt x="8511" y="1813"/>
                  </a:moveTo>
                  <a:lnTo>
                    <a:pt x="8511" y="1813"/>
                  </a:lnTo>
                  <a:cubicBezTo>
                    <a:pt x="8511" y="1813"/>
                    <a:pt x="8510" y="1821"/>
                    <a:pt x="8509" y="1832"/>
                  </a:cubicBezTo>
                  <a:lnTo>
                    <a:pt x="8509" y="1832"/>
                  </a:lnTo>
                  <a:cubicBezTo>
                    <a:pt x="8508" y="1831"/>
                    <a:pt x="8508" y="1830"/>
                    <a:pt x="8508" y="1829"/>
                  </a:cubicBezTo>
                  <a:lnTo>
                    <a:pt x="8508" y="1829"/>
                  </a:lnTo>
                  <a:cubicBezTo>
                    <a:pt x="8510" y="1818"/>
                    <a:pt x="8511" y="1813"/>
                    <a:pt x="8511" y="1813"/>
                  </a:cubicBezTo>
                  <a:close/>
                  <a:moveTo>
                    <a:pt x="329" y="1"/>
                  </a:moveTo>
                  <a:cubicBezTo>
                    <a:pt x="234" y="1"/>
                    <a:pt x="126" y="42"/>
                    <a:pt x="1" y="119"/>
                  </a:cubicBezTo>
                  <a:cubicBezTo>
                    <a:pt x="111" y="386"/>
                    <a:pt x="246" y="646"/>
                    <a:pt x="323" y="923"/>
                  </a:cubicBezTo>
                  <a:cubicBezTo>
                    <a:pt x="486" y="1527"/>
                    <a:pt x="611" y="2141"/>
                    <a:pt x="767" y="2748"/>
                  </a:cubicBezTo>
                  <a:cubicBezTo>
                    <a:pt x="930" y="3390"/>
                    <a:pt x="1280" y="3883"/>
                    <a:pt x="1957" y="4122"/>
                  </a:cubicBezTo>
                  <a:cubicBezTo>
                    <a:pt x="2366" y="3983"/>
                    <a:pt x="2592" y="3671"/>
                    <a:pt x="2675" y="3272"/>
                  </a:cubicBezTo>
                  <a:cubicBezTo>
                    <a:pt x="2779" y="2790"/>
                    <a:pt x="2832" y="2294"/>
                    <a:pt x="2898" y="1805"/>
                  </a:cubicBezTo>
                  <a:cubicBezTo>
                    <a:pt x="2928" y="1583"/>
                    <a:pt x="2973" y="1378"/>
                    <a:pt x="3237" y="1256"/>
                  </a:cubicBezTo>
                  <a:cubicBezTo>
                    <a:pt x="3327" y="1458"/>
                    <a:pt x="3404" y="1645"/>
                    <a:pt x="3490" y="1826"/>
                  </a:cubicBezTo>
                  <a:cubicBezTo>
                    <a:pt x="3733" y="2325"/>
                    <a:pt x="3956" y="2835"/>
                    <a:pt x="4236" y="3310"/>
                  </a:cubicBezTo>
                  <a:cubicBezTo>
                    <a:pt x="4368" y="3529"/>
                    <a:pt x="4622" y="3678"/>
                    <a:pt x="4774" y="3817"/>
                  </a:cubicBezTo>
                  <a:cubicBezTo>
                    <a:pt x="5274" y="3706"/>
                    <a:pt x="5444" y="3432"/>
                    <a:pt x="5503" y="3051"/>
                  </a:cubicBezTo>
                  <a:cubicBezTo>
                    <a:pt x="5559" y="2693"/>
                    <a:pt x="5666" y="2339"/>
                    <a:pt x="5697" y="1978"/>
                  </a:cubicBezTo>
                  <a:cubicBezTo>
                    <a:pt x="5725" y="1663"/>
                    <a:pt x="5881" y="1454"/>
                    <a:pt x="6158" y="1187"/>
                  </a:cubicBezTo>
                  <a:cubicBezTo>
                    <a:pt x="6350" y="1589"/>
                    <a:pt x="6523" y="1937"/>
                    <a:pt x="6683" y="2290"/>
                  </a:cubicBezTo>
                  <a:cubicBezTo>
                    <a:pt x="6856" y="2676"/>
                    <a:pt x="6998" y="3078"/>
                    <a:pt x="7196" y="3453"/>
                  </a:cubicBezTo>
                  <a:cubicBezTo>
                    <a:pt x="7322" y="3694"/>
                    <a:pt x="7497" y="3809"/>
                    <a:pt x="7679" y="3809"/>
                  </a:cubicBezTo>
                  <a:cubicBezTo>
                    <a:pt x="7822" y="3809"/>
                    <a:pt x="7969" y="3739"/>
                    <a:pt x="8102" y="3605"/>
                  </a:cubicBezTo>
                  <a:cubicBezTo>
                    <a:pt x="8247" y="2984"/>
                    <a:pt x="8382" y="2415"/>
                    <a:pt x="8515" y="1850"/>
                  </a:cubicBezTo>
                  <a:cubicBezTo>
                    <a:pt x="8514" y="1849"/>
                    <a:pt x="8514" y="1847"/>
                    <a:pt x="8513" y="1846"/>
                  </a:cubicBezTo>
                  <a:lnTo>
                    <a:pt x="8513" y="1846"/>
                  </a:lnTo>
                  <a:cubicBezTo>
                    <a:pt x="8708" y="1570"/>
                    <a:pt x="8899" y="1297"/>
                    <a:pt x="9101" y="1011"/>
                  </a:cubicBezTo>
                  <a:cubicBezTo>
                    <a:pt x="9496" y="1208"/>
                    <a:pt x="9555" y="1541"/>
                    <a:pt x="9649" y="1836"/>
                  </a:cubicBezTo>
                  <a:cubicBezTo>
                    <a:pt x="9764" y="2214"/>
                    <a:pt x="9843" y="2603"/>
                    <a:pt x="9947" y="2984"/>
                  </a:cubicBezTo>
                  <a:cubicBezTo>
                    <a:pt x="10047" y="3335"/>
                    <a:pt x="10225" y="3626"/>
                    <a:pt x="10606" y="3762"/>
                  </a:cubicBezTo>
                  <a:cubicBezTo>
                    <a:pt x="10755" y="3678"/>
                    <a:pt x="10904" y="3592"/>
                    <a:pt x="11043" y="3512"/>
                  </a:cubicBezTo>
                  <a:cubicBezTo>
                    <a:pt x="11432" y="2686"/>
                    <a:pt x="11456" y="1718"/>
                    <a:pt x="12206" y="961"/>
                  </a:cubicBezTo>
                  <a:cubicBezTo>
                    <a:pt x="12386" y="1739"/>
                    <a:pt x="12542" y="2433"/>
                    <a:pt x="12699" y="3106"/>
                  </a:cubicBezTo>
                  <a:cubicBezTo>
                    <a:pt x="12882" y="3269"/>
                    <a:pt x="13045" y="3411"/>
                    <a:pt x="13271" y="3613"/>
                  </a:cubicBezTo>
                  <a:cubicBezTo>
                    <a:pt x="13430" y="3400"/>
                    <a:pt x="13610" y="3230"/>
                    <a:pt x="13701" y="3022"/>
                  </a:cubicBezTo>
                  <a:cubicBezTo>
                    <a:pt x="13885" y="2596"/>
                    <a:pt x="13996" y="2141"/>
                    <a:pt x="14180" y="1718"/>
                  </a:cubicBezTo>
                  <a:cubicBezTo>
                    <a:pt x="14322" y="1381"/>
                    <a:pt x="14460" y="1021"/>
                    <a:pt x="14859" y="798"/>
                  </a:cubicBezTo>
                  <a:cubicBezTo>
                    <a:pt x="15227" y="1635"/>
                    <a:pt x="15266" y="2519"/>
                    <a:pt x="15530" y="3421"/>
                  </a:cubicBezTo>
                  <a:cubicBezTo>
                    <a:pt x="15668" y="3578"/>
                    <a:pt x="15855" y="3789"/>
                    <a:pt x="16036" y="3991"/>
                  </a:cubicBezTo>
                  <a:cubicBezTo>
                    <a:pt x="16483" y="3796"/>
                    <a:pt x="16598" y="3453"/>
                    <a:pt x="16709" y="3075"/>
                  </a:cubicBezTo>
                  <a:cubicBezTo>
                    <a:pt x="16851" y="2588"/>
                    <a:pt x="17014" y="2106"/>
                    <a:pt x="17229" y="1652"/>
                  </a:cubicBezTo>
                  <a:cubicBezTo>
                    <a:pt x="17365" y="1371"/>
                    <a:pt x="17580" y="1111"/>
                    <a:pt x="18013" y="1076"/>
                  </a:cubicBezTo>
                  <a:cubicBezTo>
                    <a:pt x="18111" y="1235"/>
                    <a:pt x="18249" y="1409"/>
                    <a:pt x="18326" y="1603"/>
                  </a:cubicBezTo>
                  <a:cubicBezTo>
                    <a:pt x="18489" y="2026"/>
                    <a:pt x="18635" y="2457"/>
                    <a:pt x="18763" y="2891"/>
                  </a:cubicBezTo>
                  <a:cubicBezTo>
                    <a:pt x="18881" y="3280"/>
                    <a:pt x="19120" y="3533"/>
                    <a:pt x="19467" y="3696"/>
                  </a:cubicBezTo>
                  <a:cubicBezTo>
                    <a:pt x="20289" y="3189"/>
                    <a:pt x="20130" y="2284"/>
                    <a:pt x="20431" y="1589"/>
                  </a:cubicBezTo>
                  <a:cubicBezTo>
                    <a:pt x="20750" y="1406"/>
                    <a:pt x="21073" y="1222"/>
                    <a:pt x="21371" y="1048"/>
                  </a:cubicBezTo>
                  <a:cubicBezTo>
                    <a:pt x="22020" y="1250"/>
                    <a:pt x="22212" y="1773"/>
                    <a:pt x="22395" y="2276"/>
                  </a:cubicBezTo>
                  <a:cubicBezTo>
                    <a:pt x="22569" y="2752"/>
                    <a:pt x="22690" y="3241"/>
                    <a:pt x="23221" y="3470"/>
                  </a:cubicBezTo>
                  <a:cubicBezTo>
                    <a:pt x="23703" y="3234"/>
                    <a:pt x="23821" y="2755"/>
                    <a:pt x="23973" y="2305"/>
                  </a:cubicBezTo>
                  <a:cubicBezTo>
                    <a:pt x="24047" y="2093"/>
                    <a:pt x="24064" y="1857"/>
                    <a:pt x="24164" y="1663"/>
                  </a:cubicBezTo>
                  <a:cubicBezTo>
                    <a:pt x="24277" y="1449"/>
                    <a:pt x="24436" y="1341"/>
                    <a:pt x="24606" y="1341"/>
                  </a:cubicBezTo>
                  <a:cubicBezTo>
                    <a:pt x="24743" y="1341"/>
                    <a:pt x="24888" y="1412"/>
                    <a:pt x="25022" y="1555"/>
                  </a:cubicBezTo>
                  <a:cubicBezTo>
                    <a:pt x="25202" y="1749"/>
                    <a:pt x="25344" y="1971"/>
                    <a:pt x="25496" y="2186"/>
                  </a:cubicBezTo>
                  <a:cubicBezTo>
                    <a:pt x="25698" y="2468"/>
                    <a:pt x="25948" y="2683"/>
                    <a:pt x="26329" y="2783"/>
                  </a:cubicBezTo>
                  <a:cubicBezTo>
                    <a:pt x="26596" y="2609"/>
                    <a:pt x="26784" y="2374"/>
                    <a:pt x="26825" y="2020"/>
                  </a:cubicBezTo>
                  <a:cubicBezTo>
                    <a:pt x="26354" y="2016"/>
                    <a:pt x="26163" y="1933"/>
                    <a:pt x="25909" y="1568"/>
                  </a:cubicBezTo>
                  <a:cubicBezTo>
                    <a:pt x="25621" y="1160"/>
                    <a:pt x="25261" y="861"/>
                    <a:pt x="24747" y="722"/>
                  </a:cubicBezTo>
                  <a:cubicBezTo>
                    <a:pt x="24497" y="830"/>
                    <a:pt x="24231" y="944"/>
                    <a:pt x="24036" y="1027"/>
                  </a:cubicBezTo>
                  <a:cubicBezTo>
                    <a:pt x="23685" y="1402"/>
                    <a:pt x="23384" y="1722"/>
                    <a:pt x="23058" y="2061"/>
                  </a:cubicBezTo>
                  <a:cubicBezTo>
                    <a:pt x="22673" y="1305"/>
                    <a:pt x="22406" y="490"/>
                    <a:pt x="21472" y="365"/>
                  </a:cubicBezTo>
                  <a:cubicBezTo>
                    <a:pt x="21314" y="406"/>
                    <a:pt x="21214" y="584"/>
                    <a:pt x="21074" y="584"/>
                  </a:cubicBezTo>
                  <a:cubicBezTo>
                    <a:pt x="21026" y="584"/>
                    <a:pt x="20974" y="564"/>
                    <a:pt x="20914" y="511"/>
                  </a:cubicBezTo>
                  <a:lnTo>
                    <a:pt x="20914" y="511"/>
                  </a:lnTo>
                  <a:lnTo>
                    <a:pt x="20921" y="521"/>
                  </a:lnTo>
                  <a:cubicBezTo>
                    <a:pt x="20251" y="920"/>
                    <a:pt x="19869" y="1610"/>
                    <a:pt x="19283" y="2114"/>
                  </a:cubicBezTo>
                  <a:cubicBezTo>
                    <a:pt x="19131" y="1808"/>
                    <a:pt x="18978" y="1499"/>
                    <a:pt x="18763" y="1069"/>
                  </a:cubicBezTo>
                  <a:cubicBezTo>
                    <a:pt x="18766" y="830"/>
                    <a:pt x="18551" y="545"/>
                    <a:pt x="18201" y="462"/>
                  </a:cubicBezTo>
                  <a:cubicBezTo>
                    <a:pt x="18084" y="434"/>
                    <a:pt x="17971" y="419"/>
                    <a:pt x="17861" y="419"/>
                  </a:cubicBezTo>
                  <a:cubicBezTo>
                    <a:pt x="17551" y="419"/>
                    <a:pt x="17275" y="537"/>
                    <a:pt x="17053" y="798"/>
                  </a:cubicBezTo>
                  <a:cubicBezTo>
                    <a:pt x="16695" y="1222"/>
                    <a:pt x="16355" y="1659"/>
                    <a:pt x="15998" y="2100"/>
                  </a:cubicBezTo>
                  <a:cubicBezTo>
                    <a:pt x="15744" y="1451"/>
                    <a:pt x="15863" y="636"/>
                    <a:pt x="15137" y="223"/>
                  </a:cubicBezTo>
                  <a:cubicBezTo>
                    <a:pt x="15045" y="198"/>
                    <a:pt x="14958" y="186"/>
                    <a:pt x="14876" y="186"/>
                  </a:cubicBezTo>
                  <a:cubicBezTo>
                    <a:pt x="14608" y="186"/>
                    <a:pt x="14393" y="316"/>
                    <a:pt x="14228" y="577"/>
                  </a:cubicBezTo>
                  <a:cubicBezTo>
                    <a:pt x="14093" y="785"/>
                    <a:pt x="13954" y="990"/>
                    <a:pt x="13823" y="1198"/>
                  </a:cubicBezTo>
                  <a:cubicBezTo>
                    <a:pt x="13625" y="1514"/>
                    <a:pt x="13437" y="1829"/>
                    <a:pt x="13191" y="2228"/>
                  </a:cubicBezTo>
                  <a:cubicBezTo>
                    <a:pt x="13115" y="1951"/>
                    <a:pt x="13066" y="1773"/>
                    <a:pt x="13021" y="1593"/>
                  </a:cubicBezTo>
                  <a:cubicBezTo>
                    <a:pt x="12973" y="1409"/>
                    <a:pt x="12944" y="1222"/>
                    <a:pt x="12878" y="1045"/>
                  </a:cubicBezTo>
                  <a:cubicBezTo>
                    <a:pt x="12732" y="634"/>
                    <a:pt x="12527" y="448"/>
                    <a:pt x="12152" y="448"/>
                  </a:cubicBezTo>
                  <a:cubicBezTo>
                    <a:pt x="12041" y="448"/>
                    <a:pt x="11914" y="465"/>
                    <a:pt x="11769" y="497"/>
                  </a:cubicBezTo>
                  <a:cubicBezTo>
                    <a:pt x="11376" y="1229"/>
                    <a:pt x="10963" y="1999"/>
                    <a:pt x="10499" y="2870"/>
                  </a:cubicBezTo>
                  <a:cubicBezTo>
                    <a:pt x="10419" y="2516"/>
                    <a:pt x="10391" y="2266"/>
                    <a:pt x="10301" y="2041"/>
                  </a:cubicBezTo>
                  <a:cubicBezTo>
                    <a:pt x="10142" y="1638"/>
                    <a:pt x="9975" y="1229"/>
                    <a:pt x="9743" y="868"/>
                  </a:cubicBezTo>
                  <a:cubicBezTo>
                    <a:pt x="9622" y="675"/>
                    <a:pt x="9390" y="568"/>
                    <a:pt x="9188" y="568"/>
                  </a:cubicBezTo>
                  <a:cubicBezTo>
                    <a:pt x="9088" y="568"/>
                    <a:pt x="8996" y="594"/>
                    <a:pt x="8927" y="649"/>
                  </a:cubicBezTo>
                  <a:cubicBezTo>
                    <a:pt x="8674" y="854"/>
                    <a:pt x="8420" y="1097"/>
                    <a:pt x="8251" y="1374"/>
                  </a:cubicBezTo>
                  <a:cubicBezTo>
                    <a:pt x="7987" y="1805"/>
                    <a:pt x="7796" y="2276"/>
                    <a:pt x="7522" y="2832"/>
                  </a:cubicBezTo>
                  <a:cubicBezTo>
                    <a:pt x="7341" y="2391"/>
                    <a:pt x="7199" y="2037"/>
                    <a:pt x="7053" y="1683"/>
                  </a:cubicBezTo>
                  <a:cubicBezTo>
                    <a:pt x="6880" y="1256"/>
                    <a:pt x="6683" y="851"/>
                    <a:pt x="6145" y="694"/>
                  </a:cubicBezTo>
                  <a:cubicBezTo>
                    <a:pt x="5961" y="774"/>
                    <a:pt x="5753" y="868"/>
                    <a:pt x="5559" y="955"/>
                  </a:cubicBezTo>
                  <a:cubicBezTo>
                    <a:pt x="5256" y="1642"/>
                    <a:pt x="4968" y="2294"/>
                    <a:pt x="4680" y="2950"/>
                  </a:cubicBezTo>
                  <a:cubicBezTo>
                    <a:pt x="4406" y="2658"/>
                    <a:pt x="4070" y="1937"/>
                    <a:pt x="3980" y="1469"/>
                  </a:cubicBezTo>
                  <a:cubicBezTo>
                    <a:pt x="3883" y="974"/>
                    <a:pt x="3648" y="718"/>
                    <a:pt x="3293" y="718"/>
                  </a:cubicBezTo>
                  <a:cubicBezTo>
                    <a:pt x="3140" y="718"/>
                    <a:pt x="2965" y="765"/>
                    <a:pt x="2769" y="861"/>
                  </a:cubicBezTo>
                  <a:cubicBezTo>
                    <a:pt x="2669" y="1069"/>
                    <a:pt x="2519" y="1281"/>
                    <a:pt x="2457" y="1514"/>
                  </a:cubicBezTo>
                  <a:cubicBezTo>
                    <a:pt x="2318" y="2047"/>
                    <a:pt x="2228" y="2593"/>
                    <a:pt x="2096" y="3126"/>
                  </a:cubicBezTo>
                  <a:cubicBezTo>
                    <a:pt x="2062" y="3269"/>
                    <a:pt x="1947" y="3394"/>
                    <a:pt x="1853" y="3550"/>
                  </a:cubicBezTo>
                  <a:cubicBezTo>
                    <a:pt x="1475" y="3307"/>
                    <a:pt x="1277" y="2998"/>
                    <a:pt x="1204" y="2609"/>
                  </a:cubicBezTo>
                  <a:cubicBezTo>
                    <a:pt x="1125" y="2165"/>
                    <a:pt x="1072" y="1711"/>
                    <a:pt x="975" y="1270"/>
                  </a:cubicBezTo>
                  <a:cubicBezTo>
                    <a:pt x="899" y="931"/>
                    <a:pt x="808" y="587"/>
                    <a:pt x="663" y="275"/>
                  </a:cubicBezTo>
                  <a:cubicBezTo>
                    <a:pt x="575" y="86"/>
                    <a:pt x="466" y="1"/>
                    <a:pt x="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06" name="Google Shape;4706;p15"/>
            <p:cNvSpPr/>
            <p:nvPr/>
          </p:nvSpPr>
          <p:spPr>
            <a:xfrm>
              <a:off x="7115700" y="1136527"/>
              <a:ext cx="1442562" cy="265861"/>
            </a:xfrm>
            <a:custGeom>
              <a:avLst/>
              <a:gdLst/>
              <a:ahLst/>
              <a:cxnLst/>
              <a:rect l="l" t="t" r="r" b="b"/>
              <a:pathLst>
                <a:path w="24200" h="4460" extrusionOk="0">
                  <a:moveTo>
                    <a:pt x="15270" y="1512"/>
                  </a:moveTo>
                  <a:lnTo>
                    <a:pt x="15270" y="1512"/>
                  </a:lnTo>
                  <a:cubicBezTo>
                    <a:pt x="15267" y="1515"/>
                    <a:pt x="15264" y="1518"/>
                    <a:pt x="15262" y="1521"/>
                  </a:cubicBezTo>
                  <a:lnTo>
                    <a:pt x="15276" y="1524"/>
                  </a:lnTo>
                  <a:cubicBezTo>
                    <a:pt x="15274" y="1520"/>
                    <a:pt x="15272" y="1516"/>
                    <a:pt x="15270" y="1512"/>
                  </a:cubicBezTo>
                  <a:close/>
                  <a:moveTo>
                    <a:pt x="11779" y="1840"/>
                  </a:moveTo>
                  <a:cubicBezTo>
                    <a:pt x="11789" y="1860"/>
                    <a:pt x="11800" y="1878"/>
                    <a:pt x="11810" y="1899"/>
                  </a:cubicBezTo>
                  <a:lnTo>
                    <a:pt x="11747" y="1899"/>
                  </a:lnTo>
                  <a:cubicBezTo>
                    <a:pt x="11758" y="1881"/>
                    <a:pt x="11768" y="1860"/>
                    <a:pt x="11779" y="1840"/>
                  </a:cubicBezTo>
                  <a:close/>
                  <a:moveTo>
                    <a:pt x="295" y="0"/>
                  </a:moveTo>
                  <a:cubicBezTo>
                    <a:pt x="179" y="0"/>
                    <a:pt x="75" y="37"/>
                    <a:pt x="0" y="168"/>
                  </a:cubicBezTo>
                  <a:cubicBezTo>
                    <a:pt x="128" y="352"/>
                    <a:pt x="282" y="501"/>
                    <a:pt x="351" y="678"/>
                  </a:cubicBezTo>
                  <a:cubicBezTo>
                    <a:pt x="448" y="938"/>
                    <a:pt x="490" y="1215"/>
                    <a:pt x="545" y="1490"/>
                  </a:cubicBezTo>
                  <a:cubicBezTo>
                    <a:pt x="677" y="2131"/>
                    <a:pt x="788" y="2780"/>
                    <a:pt x="940" y="3422"/>
                  </a:cubicBezTo>
                  <a:cubicBezTo>
                    <a:pt x="1030" y="3803"/>
                    <a:pt x="1302" y="4041"/>
                    <a:pt x="1550" y="4041"/>
                  </a:cubicBezTo>
                  <a:cubicBezTo>
                    <a:pt x="1562" y="4041"/>
                    <a:pt x="1574" y="4040"/>
                    <a:pt x="1585" y="4039"/>
                  </a:cubicBezTo>
                  <a:cubicBezTo>
                    <a:pt x="1846" y="4015"/>
                    <a:pt x="2033" y="3713"/>
                    <a:pt x="2068" y="3290"/>
                  </a:cubicBezTo>
                  <a:cubicBezTo>
                    <a:pt x="2093" y="2999"/>
                    <a:pt x="2085" y="2697"/>
                    <a:pt x="2165" y="2422"/>
                  </a:cubicBezTo>
                  <a:cubicBezTo>
                    <a:pt x="2290" y="1985"/>
                    <a:pt x="2411" y="1535"/>
                    <a:pt x="2769" y="1098"/>
                  </a:cubicBezTo>
                  <a:cubicBezTo>
                    <a:pt x="2897" y="1389"/>
                    <a:pt x="3004" y="1607"/>
                    <a:pt x="3084" y="1833"/>
                  </a:cubicBezTo>
                  <a:cubicBezTo>
                    <a:pt x="3220" y="2218"/>
                    <a:pt x="3303" y="2624"/>
                    <a:pt x="3466" y="2995"/>
                  </a:cubicBezTo>
                  <a:cubicBezTo>
                    <a:pt x="3685" y="3495"/>
                    <a:pt x="3862" y="4050"/>
                    <a:pt x="4528" y="4233"/>
                  </a:cubicBezTo>
                  <a:cubicBezTo>
                    <a:pt x="4621" y="4154"/>
                    <a:pt x="4784" y="4081"/>
                    <a:pt x="4826" y="3967"/>
                  </a:cubicBezTo>
                  <a:cubicBezTo>
                    <a:pt x="4958" y="3616"/>
                    <a:pt x="5069" y="3252"/>
                    <a:pt x="5132" y="2880"/>
                  </a:cubicBezTo>
                  <a:cubicBezTo>
                    <a:pt x="5194" y="2513"/>
                    <a:pt x="5173" y="2131"/>
                    <a:pt x="5211" y="1756"/>
                  </a:cubicBezTo>
                  <a:cubicBezTo>
                    <a:pt x="5257" y="1372"/>
                    <a:pt x="5423" y="1063"/>
                    <a:pt x="5894" y="910"/>
                  </a:cubicBezTo>
                  <a:cubicBezTo>
                    <a:pt x="6002" y="1032"/>
                    <a:pt x="6141" y="1153"/>
                    <a:pt x="6235" y="1302"/>
                  </a:cubicBezTo>
                  <a:cubicBezTo>
                    <a:pt x="6668" y="2006"/>
                    <a:pt x="6735" y="2822"/>
                    <a:pt x="6887" y="3606"/>
                  </a:cubicBezTo>
                  <a:cubicBezTo>
                    <a:pt x="6967" y="4025"/>
                    <a:pt x="7147" y="4296"/>
                    <a:pt x="7598" y="4459"/>
                  </a:cubicBezTo>
                  <a:cubicBezTo>
                    <a:pt x="7785" y="4175"/>
                    <a:pt x="7969" y="3900"/>
                    <a:pt x="8157" y="3623"/>
                  </a:cubicBezTo>
                  <a:cubicBezTo>
                    <a:pt x="8136" y="3616"/>
                    <a:pt x="8118" y="3609"/>
                    <a:pt x="8101" y="3602"/>
                  </a:cubicBezTo>
                  <a:cubicBezTo>
                    <a:pt x="8157" y="3408"/>
                    <a:pt x="8212" y="3213"/>
                    <a:pt x="8267" y="3019"/>
                  </a:cubicBezTo>
                  <a:cubicBezTo>
                    <a:pt x="8288" y="2377"/>
                    <a:pt x="8795" y="1399"/>
                    <a:pt x="9357" y="1125"/>
                  </a:cubicBezTo>
                  <a:cubicBezTo>
                    <a:pt x="9468" y="1351"/>
                    <a:pt x="9611" y="1566"/>
                    <a:pt x="9686" y="1805"/>
                  </a:cubicBezTo>
                  <a:cubicBezTo>
                    <a:pt x="9832" y="2263"/>
                    <a:pt x="9919" y="2742"/>
                    <a:pt x="10072" y="3200"/>
                  </a:cubicBezTo>
                  <a:cubicBezTo>
                    <a:pt x="10224" y="3665"/>
                    <a:pt x="10370" y="4161"/>
                    <a:pt x="10964" y="4358"/>
                  </a:cubicBezTo>
                  <a:cubicBezTo>
                    <a:pt x="11307" y="4133"/>
                    <a:pt x="11317" y="3692"/>
                    <a:pt x="11526" y="3418"/>
                  </a:cubicBezTo>
                  <a:lnTo>
                    <a:pt x="11526" y="2343"/>
                  </a:lnTo>
                  <a:cubicBezTo>
                    <a:pt x="11619" y="2457"/>
                    <a:pt x="11657" y="2502"/>
                    <a:pt x="11702" y="2558"/>
                  </a:cubicBezTo>
                  <a:cubicBezTo>
                    <a:pt x="11775" y="2073"/>
                    <a:pt x="11879" y="1628"/>
                    <a:pt x="12427" y="1337"/>
                  </a:cubicBezTo>
                  <a:cubicBezTo>
                    <a:pt x="12521" y="1656"/>
                    <a:pt x="12601" y="1913"/>
                    <a:pt x="12670" y="2177"/>
                  </a:cubicBezTo>
                  <a:cubicBezTo>
                    <a:pt x="12757" y="2513"/>
                    <a:pt x="12834" y="2856"/>
                    <a:pt x="12920" y="3197"/>
                  </a:cubicBezTo>
                  <a:cubicBezTo>
                    <a:pt x="13014" y="3561"/>
                    <a:pt x="13274" y="3783"/>
                    <a:pt x="13572" y="3963"/>
                  </a:cubicBezTo>
                  <a:cubicBezTo>
                    <a:pt x="14395" y="3575"/>
                    <a:pt x="14586" y="2752"/>
                    <a:pt x="14890" y="2044"/>
                  </a:cubicBezTo>
                  <a:cubicBezTo>
                    <a:pt x="14953" y="1830"/>
                    <a:pt x="15012" y="1611"/>
                    <a:pt x="15071" y="1396"/>
                  </a:cubicBezTo>
                  <a:cubicBezTo>
                    <a:pt x="15113" y="1386"/>
                    <a:pt x="15151" y="1375"/>
                    <a:pt x="15193" y="1365"/>
                  </a:cubicBezTo>
                  <a:cubicBezTo>
                    <a:pt x="15218" y="1416"/>
                    <a:pt x="15244" y="1464"/>
                    <a:pt x="15270" y="1512"/>
                  </a:cubicBezTo>
                  <a:lnTo>
                    <a:pt x="15270" y="1512"/>
                  </a:lnTo>
                  <a:cubicBezTo>
                    <a:pt x="15444" y="1321"/>
                    <a:pt x="15623" y="1128"/>
                    <a:pt x="15865" y="861"/>
                  </a:cubicBezTo>
                  <a:cubicBezTo>
                    <a:pt x="16358" y="1826"/>
                    <a:pt x="16368" y="2818"/>
                    <a:pt x="16719" y="3706"/>
                  </a:cubicBezTo>
                  <a:cubicBezTo>
                    <a:pt x="16909" y="3891"/>
                    <a:pt x="17079" y="4138"/>
                    <a:pt x="17359" y="4138"/>
                  </a:cubicBezTo>
                  <a:cubicBezTo>
                    <a:pt x="17448" y="4138"/>
                    <a:pt x="17548" y="4113"/>
                    <a:pt x="17663" y="4054"/>
                  </a:cubicBezTo>
                  <a:cubicBezTo>
                    <a:pt x="17780" y="3363"/>
                    <a:pt x="17905" y="2645"/>
                    <a:pt x="18020" y="1979"/>
                  </a:cubicBezTo>
                  <a:cubicBezTo>
                    <a:pt x="18183" y="1764"/>
                    <a:pt x="18315" y="1594"/>
                    <a:pt x="18499" y="1351"/>
                  </a:cubicBezTo>
                  <a:cubicBezTo>
                    <a:pt x="18658" y="1753"/>
                    <a:pt x="18895" y="2103"/>
                    <a:pt x="18915" y="2464"/>
                  </a:cubicBezTo>
                  <a:cubicBezTo>
                    <a:pt x="18946" y="3002"/>
                    <a:pt x="19210" y="3397"/>
                    <a:pt x="19467" y="3838"/>
                  </a:cubicBezTo>
                  <a:cubicBezTo>
                    <a:pt x="19599" y="3876"/>
                    <a:pt x="19737" y="3918"/>
                    <a:pt x="19862" y="3953"/>
                  </a:cubicBezTo>
                  <a:cubicBezTo>
                    <a:pt x="20019" y="3831"/>
                    <a:pt x="20157" y="3727"/>
                    <a:pt x="20299" y="3613"/>
                  </a:cubicBezTo>
                  <a:cubicBezTo>
                    <a:pt x="20483" y="3078"/>
                    <a:pt x="20667" y="2541"/>
                    <a:pt x="20848" y="2003"/>
                  </a:cubicBezTo>
                  <a:cubicBezTo>
                    <a:pt x="20962" y="1660"/>
                    <a:pt x="21184" y="1410"/>
                    <a:pt x="21548" y="1191"/>
                  </a:cubicBezTo>
                  <a:cubicBezTo>
                    <a:pt x="21621" y="1347"/>
                    <a:pt x="21701" y="1461"/>
                    <a:pt x="21729" y="1590"/>
                  </a:cubicBezTo>
                  <a:cubicBezTo>
                    <a:pt x="21788" y="1847"/>
                    <a:pt x="21868" y="2114"/>
                    <a:pt x="21850" y="2371"/>
                  </a:cubicBezTo>
                  <a:cubicBezTo>
                    <a:pt x="21819" y="2943"/>
                    <a:pt x="22149" y="3200"/>
                    <a:pt x="22592" y="3377"/>
                  </a:cubicBezTo>
                  <a:cubicBezTo>
                    <a:pt x="22898" y="3283"/>
                    <a:pt x="23037" y="3068"/>
                    <a:pt x="23151" y="2822"/>
                  </a:cubicBezTo>
                  <a:cubicBezTo>
                    <a:pt x="23150" y="2821"/>
                    <a:pt x="23149" y="2820"/>
                    <a:pt x="23147" y="2820"/>
                  </a:cubicBezTo>
                  <a:lnTo>
                    <a:pt x="23147" y="2820"/>
                  </a:lnTo>
                  <a:cubicBezTo>
                    <a:pt x="23281" y="2536"/>
                    <a:pt x="23206" y="2149"/>
                    <a:pt x="23585" y="1934"/>
                  </a:cubicBezTo>
                  <a:cubicBezTo>
                    <a:pt x="23661" y="2180"/>
                    <a:pt x="23734" y="2402"/>
                    <a:pt x="23817" y="2665"/>
                  </a:cubicBezTo>
                  <a:cubicBezTo>
                    <a:pt x="24199" y="2332"/>
                    <a:pt x="24074" y="1906"/>
                    <a:pt x="24192" y="1524"/>
                  </a:cubicBezTo>
                  <a:cubicBezTo>
                    <a:pt x="23963" y="1389"/>
                    <a:pt x="23745" y="1264"/>
                    <a:pt x="23529" y="1136"/>
                  </a:cubicBezTo>
                  <a:cubicBezTo>
                    <a:pt x="23522" y="1173"/>
                    <a:pt x="23519" y="1208"/>
                    <a:pt x="23512" y="1243"/>
                  </a:cubicBezTo>
                  <a:cubicBezTo>
                    <a:pt x="23186" y="1337"/>
                    <a:pt x="22860" y="1431"/>
                    <a:pt x="22534" y="1527"/>
                  </a:cubicBezTo>
                  <a:cubicBezTo>
                    <a:pt x="22377" y="958"/>
                    <a:pt x="22155" y="661"/>
                    <a:pt x="21514" y="661"/>
                  </a:cubicBezTo>
                  <a:cubicBezTo>
                    <a:pt x="21475" y="661"/>
                    <a:pt x="21434" y="662"/>
                    <a:pt x="21392" y="664"/>
                  </a:cubicBezTo>
                  <a:cubicBezTo>
                    <a:pt x="20636" y="1205"/>
                    <a:pt x="20254" y="2031"/>
                    <a:pt x="19734" y="2850"/>
                  </a:cubicBezTo>
                  <a:cubicBezTo>
                    <a:pt x="19678" y="2665"/>
                    <a:pt x="19651" y="2576"/>
                    <a:pt x="19620" y="2481"/>
                  </a:cubicBezTo>
                  <a:cubicBezTo>
                    <a:pt x="19477" y="2073"/>
                    <a:pt x="19342" y="1663"/>
                    <a:pt x="19189" y="1257"/>
                  </a:cubicBezTo>
                  <a:cubicBezTo>
                    <a:pt x="19074" y="944"/>
                    <a:pt x="18856" y="744"/>
                    <a:pt x="18506" y="720"/>
                  </a:cubicBezTo>
                  <a:cubicBezTo>
                    <a:pt x="18054" y="879"/>
                    <a:pt x="17996" y="934"/>
                    <a:pt x="17780" y="1399"/>
                  </a:cubicBezTo>
                  <a:cubicBezTo>
                    <a:pt x="17607" y="1785"/>
                    <a:pt x="17492" y="2214"/>
                    <a:pt x="17039" y="2416"/>
                  </a:cubicBezTo>
                  <a:cubicBezTo>
                    <a:pt x="16962" y="2076"/>
                    <a:pt x="16882" y="1750"/>
                    <a:pt x="16813" y="1423"/>
                  </a:cubicBezTo>
                  <a:cubicBezTo>
                    <a:pt x="16622" y="563"/>
                    <a:pt x="16327" y="428"/>
                    <a:pt x="15706" y="362"/>
                  </a:cubicBezTo>
                  <a:cubicBezTo>
                    <a:pt x="15515" y="494"/>
                    <a:pt x="15327" y="622"/>
                    <a:pt x="15207" y="709"/>
                  </a:cubicBezTo>
                  <a:cubicBezTo>
                    <a:pt x="14661" y="1476"/>
                    <a:pt x="14162" y="2183"/>
                    <a:pt x="13607" y="2968"/>
                  </a:cubicBezTo>
                  <a:cubicBezTo>
                    <a:pt x="13548" y="2752"/>
                    <a:pt x="13513" y="2645"/>
                    <a:pt x="13486" y="2534"/>
                  </a:cubicBezTo>
                  <a:cubicBezTo>
                    <a:pt x="13399" y="2180"/>
                    <a:pt x="13343" y="1819"/>
                    <a:pt x="13229" y="1476"/>
                  </a:cubicBezTo>
                  <a:cubicBezTo>
                    <a:pt x="13073" y="1021"/>
                    <a:pt x="12775" y="816"/>
                    <a:pt x="12372" y="816"/>
                  </a:cubicBezTo>
                  <a:cubicBezTo>
                    <a:pt x="12317" y="816"/>
                    <a:pt x="12260" y="820"/>
                    <a:pt x="12202" y="827"/>
                  </a:cubicBezTo>
                  <a:cubicBezTo>
                    <a:pt x="11779" y="1014"/>
                    <a:pt x="11622" y="1357"/>
                    <a:pt x="11473" y="1711"/>
                  </a:cubicBezTo>
                  <a:cubicBezTo>
                    <a:pt x="11244" y="2249"/>
                    <a:pt x="11009" y="2784"/>
                    <a:pt x="10741" y="3401"/>
                  </a:cubicBezTo>
                  <a:cubicBezTo>
                    <a:pt x="10640" y="3189"/>
                    <a:pt x="10554" y="3072"/>
                    <a:pt x="10526" y="2939"/>
                  </a:cubicBezTo>
                  <a:cubicBezTo>
                    <a:pt x="10443" y="2561"/>
                    <a:pt x="10384" y="2180"/>
                    <a:pt x="10307" y="1802"/>
                  </a:cubicBezTo>
                  <a:cubicBezTo>
                    <a:pt x="10207" y="1285"/>
                    <a:pt x="9950" y="879"/>
                    <a:pt x="9461" y="646"/>
                  </a:cubicBezTo>
                  <a:cubicBezTo>
                    <a:pt x="9132" y="646"/>
                    <a:pt x="8864" y="744"/>
                    <a:pt x="8691" y="1048"/>
                  </a:cubicBezTo>
                  <a:cubicBezTo>
                    <a:pt x="8493" y="1407"/>
                    <a:pt x="8271" y="1750"/>
                    <a:pt x="8073" y="2107"/>
                  </a:cubicBezTo>
                  <a:cubicBezTo>
                    <a:pt x="7893" y="2443"/>
                    <a:pt x="7734" y="2790"/>
                    <a:pt x="7526" y="3210"/>
                  </a:cubicBezTo>
                  <a:cubicBezTo>
                    <a:pt x="7459" y="3037"/>
                    <a:pt x="7428" y="2957"/>
                    <a:pt x="7396" y="2880"/>
                  </a:cubicBezTo>
                  <a:cubicBezTo>
                    <a:pt x="7151" y="2287"/>
                    <a:pt x="6935" y="1680"/>
                    <a:pt x="6647" y="1108"/>
                  </a:cubicBezTo>
                  <a:cubicBezTo>
                    <a:pt x="6458" y="726"/>
                    <a:pt x="6186" y="536"/>
                    <a:pt x="5906" y="536"/>
                  </a:cubicBezTo>
                  <a:cubicBezTo>
                    <a:pt x="5643" y="536"/>
                    <a:pt x="5372" y="703"/>
                    <a:pt x="5153" y="1035"/>
                  </a:cubicBezTo>
                  <a:cubicBezTo>
                    <a:pt x="5083" y="1143"/>
                    <a:pt x="5041" y="1271"/>
                    <a:pt x="4993" y="1392"/>
                  </a:cubicBezTo>
                  <a:cubicBezTo>
                    <a:pt x="4750" y="2010"/>
                    <a:pt x="4511" y="2631"/>
                    <a:pt x="4250" y="3297"/>
                  </a:cubicBezTo>
                  <a:cubicBezTo>
                    <a:pt x="3667" y="2510"/>
                    <a:pt x="3758" y="1511"/>
                    <a:pt x="3233" y="754"/>
                  </a:cubicBezTo>
                  <a:cubicBezTo>
                    <a:pt x="2998" y="695"/>
                    <a:pt x="2772" y="640"/>
                    <a:pt x="2525" y="577"/>
                  </a:cubicBezTo>
                  <a:cubicBezTo>
                    <a:pt x="1755" y="1323"/>
                    <a:pt x="1714" y="2371"/>
                    <a:pt x="1318" y="3359"/>
                  </a:cubicBezTo>
                  <a:cubicBezTo>
                    <a:pt x="1263" y="3106"/>
                    <a:pt x="1214" y="2950"/>
                    <a:pt x="1201" y="2794"/>
                  </a:cubicBezTo>
                  <a:cubicBezTo>
                    <a:pt x="1156" y="2343"/>
                    <a:pt x="1131" y="1892"/>
                    <a:pt x="1083" y="1441"/>
                  </a:cubicBezTo>
                  <a:cubicBezTo>
                    <a:pt x="1031" y="931"/>
                    <a:pt x="968" y="417"/>
                    <a:pt x="555" y="36"/>
                  </a:cubicBezTo>
                  <a:cubicBezTo>
                    <a:pt x="466" y="19"/>
                    <a:pt x="378" y="0"/>
                    <a:pt x="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BLANK_1_1_1_2">
    <p:bg>
      <p:bgPr>
        <a:solidFill>
          <a:schemeClr val="accent4"/>
        </a:solidFill>
        <a:effectLst/>
      </p:bgPr>
    </p:bg>
    <p:spTree>
      <p:nvGrpSpPr>
        <p:cNvPr id="1" name="Shape 4707"/>
        <p:cNvGrpSpPr/>
        <p:nvPr/>
      </p:nvGrpSpPr>
      <p:grpSpPr>
        <a:xfrm>
          <a:off x="0" y="0"/>
          <a:ext cx="0" cy="0"/>
          <a:chOff x="0" y="0"/>
          <a:chExt cx="0" cy="0"/>
        </a:xfrm>
      </p:grpSpPr>
      <p:sp>
        <p:nvSpPr>
          <p:cNvPr id="4708" name="Google Shape;4708;p16"/>
          <p:cNvSpPr txBox="1">
            <a:spLocks noGrp="1"/>
          </p:cNvSpPr>
          <p:nvPr>
            <p:ph type="title"/>
          </p:nvPr>
        </p:nvSpPr>
        <p:spPr>
          <a:xfrm>
            <a:off x="1215984" y="3694367"/>
            <a:ext cx="2793472"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4709" name="Google Shape;4709;p16"/>
          <p:cNvSpPr txBox="1">
            <a:spLocks noGrp="1"/>
          </p:cNvSpPr>
          <p:nvPr>
            <p:ph type="subTitle" idx="1"/>
          </p:nvPr>
        </p:nvSpPr>
        <p:spPr>
          <a:xfrm>
            <a:off x="1216184" y="4194763"/>
            <a:ext cx="2793472" cy="84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10" name="Google Shape;4710;p16"/>
          <p:cNvSpPr txBox="1">
            <a:spLocks noGrp="1"/>
          </p:cNvSpPr>
          <p:nvPr>
            <p:ph type="title" idx="2"/>
          </p:nvPr>
        </p:nvSpPr>
        <p:spPr>
          <a:xfrm>
            <a:off x="4684183" y="3694367"/>
            <a:ext cx="2793472"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4711" name="Google Shape;4711;p16"/>
          <p:cNvSpPr txBox="1">
            <a:spLocks noGrp="1"/>
          </p:cNvSpPr>
          <p:nvPr>
            <p:ph type="subTitle" idx="3"/>
          </p:nvPr>
        </p:nvSpPr>
        <p:spPr>
          <a:xfrm>
            <a:off x="4684183" y="4194763"/>
            <a:ext cx="2793472" cy="84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12" name="Google Shape;4712;p16"/>
          <p:cNvSpPr txBox="1">
            <a:spLocks noGrp="1"/>
          </p:cNvSpPr>
          <p:nvPr>
            <p:ph type="title" idx="4"/>
          </p:nvPr>
        </p:nvSpPr>
        <p:spPr>
          <a:xfrm>
            <a:off x="8152382" y="3694367"/>
            <a:ext cx="2793472"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4713" name="Google Shape;4713;p16"/>
          <p:cNvSpPr txBox="1">
            <a:spLocks noGrp="1"/>
          </p:cNvSpPr>
          <p:nvPr>
            <p:ph type="subTitle" idx="5"/>
          </p:nvPr>
        </p:nvSpPr>
        <p:spPr>
          <a:xfrm>
            <a:off x="8152382" y="4194763"/>
            <a:ext cx="2793472" cy="84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14" name="Google Shape;4714;p16"/>
          <p:cNvSpPr txBox="1">
            <a:spLocks noGrp="1"/>
          </p:cNvSpPr>
          <p:nvPr>
            <p:ph type="title" idx="6"/>
          </p:nvPr>
        </p:nvSpPr>
        <p:spPr>
          <a:xfrm>
            <a:off x="3283490" y="593367"/>
            <a:ext cx="5594924" cy="150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715" name="Google Shape;4715;p16"/>
          <p:cNvGrpSpPr/>
          <p:nvPr/>
        </p:nvGrpSpPr>
        <p:grpSpPr>
          <a:xfrm rot="-10252320">
            <a:off x="-1741945" y="5464041"/>
            <a:ext cx="6163993" cy="1673595"/>
            <a:chOff x="5021625" y="1087550"/>
            <a:chExt cx="996900" cy="283625"/>
          </a:xfrm>
        </p:grpSpPr>
        <p:sp>
          <p:nvSpPr>
            <p:cNvPr id="4716" name="Google Shape;4716;p16"/>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17" name="Google Shape;4717;p16"/>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18" name="Google Shape;4718;p16"/>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19" name="Google Shape;4719;p16"/>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0" name="Google Shape;4720;p16"/>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1" name="Google Shape;4721;p16"/>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2" name="Google Shape;4722;p16"/>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3" name="Google Shape;4723;p16"/>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4" name="Google Shape;4724;p16"/>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5" name="Google Shape;4725;p16"/>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6" name="Google Shape;4726;p16"/>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7" name="Google Shape;4727;p16"/>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8" name="Google Shape;4728;p16"/>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9" name="Google Shape;4729;p16"/>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0" name="Google Shape;4730;p16"/>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1" name="Google Shape;4731;p16"/>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2" name="Google Shape;4732;p16"/>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3" name="Google Shape;4733;p16"/>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4" name="Google Shape;4734;p16"/>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5" name="Google Shape;4735;p16"/>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6" name="Google Shape;4736;p16"/>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7" name="Google Shape;4737;p16"/>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8" name="Google Shape;4738;p16"/>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9" name="Google Shape;4739;p16"/>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0" name="Google Shape;4740;p16"/>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1" name="Google Shape;4741;p16"/>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2" name="Google Shape;4742;p16"/>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3" name="Google Shape;4743;p16"/>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4" name="Google Shape;4744;p16"/>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5" name="Google Shape;4745;p16"/>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6" name="Google Shape;4746;p16"/>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7" name="Google Shape;4747;p16"/>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8" name="Google Shape;4748;p16"/>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9" name="Google Shape;4749;p16"/>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0" name="Google Shape;4750;p16"/>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1" name="Google Shape;4751;p16"/>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2" name="Google Shape;4752;p16"/>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3" name="Google Shape;4753;p16"/>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4" name="Google Shape;4754;p16"/>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5" name="Google Shape;4755;p16"/>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6" name="Google Shape;4756;p16"/>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7" name="Google Shape;4757;p16"/>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8" name="Google Shape;4758;p16"/>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9" name="Google Shape;4759;p16"/>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0" name="Google Shape;4760;p16"/>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1" name="Google Shape;4761;p16"/>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2" name="Google Shape;4762;p16"/>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3" name="Google Shape;4763;p16"/>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4" name="Google Shape;4764;p16"/>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5" name="Google Shape;4765;p16"/>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6" name="Google Shape;4766;p16"/>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7" name="Google Shape;4767;p16"/>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8" name="Google Shape;4768;p16"/>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9" name="Google Shape;4769;p16"/>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0" name="Google Shape;4770;p16"/>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1" name="Google Shape;4771;p16"/>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2" name="Google Shape;4772;p16"/>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3" name="Google Shape;4773;p16"/>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4" name="Google Shape;4774;p16"/>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5" name="Google Shape;4775;p16"/>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6" name="Google Shape;4776;p16"/>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7" name="Google Shape;4777;p16"/>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8" name="Google Shape;4778;p16"/>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9" name="Google Shape;4779;p16"/>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0" name="Google Shape;4780;p16"/>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1" name="Google Shape;4781;p16"/>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2" name="Google Shape;4782;p16"/>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3" name="Google Shape;4783;p16"/>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4" name="Google Shape;4784;p16"/>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5" name="Google Shape;4785;p16"/>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6" name="Google Shape;4786;p16"/>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7" name="Google Shape;4787;p16"/>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8" name="Google Shape;4788;p16"/>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9" name="Google Shape;4789;p16"/>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0" name="Google Shape;4790;p16"/>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1" name="Google Shape;4791;p16"/>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2" name="Google Shape;4792;p16"/>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3" name="Google Shape;4793;p16"/>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4" name="Google Shape;4794;p16"/>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5" name="Google Shape;4795;p16"/>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6" name="Google Shape;4796;p16"/>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7" name="Google Shape;4797;p16"/>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8" name="Google Shape;4798;p16"/>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9" name="Google Shape;4799;p16"/>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0" name="Google Shape;4800;p16"/>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1" name="Google Shape;4801;p16"/>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2" name="Google Shape;4802;p16"/>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3" name="Google Shape;4803;p16"/>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4" name="Google Shape;4804;p16"/>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5" name="Google Shape;4805;p16"/>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6" name="Google Shape;4806;p16"/>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7" name="Google Shape;4807;p16"/>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8" name="Google Shape;4808;p16"/>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9" name="Google Shape;4809;p16"/>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0" name="Google Shape;4810;p16"/>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1" name="Google Shape;4811;p16"/>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2" name="Google Shape;4812;p16"/>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3" name="Google Shape;4813;p16"/>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4" name="Google Shape;4814;p16"/>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5" name="Google Shape;4815;p16"/>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6" name="Google Shape;4816;p16"/>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7" name="Google Shape;4817;p16"/>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8" name="Google Shape;4818;p16"/>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9" name="Google Shape;4819;p16"/>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0" name="Google Shape;4820;p16"/>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1" name="Google Shape;4821;p16"/>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2" name="Google Shape;4822;p16"/>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3" name="Google Shape;4823;p16"/>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4" name="Google Shape;4824;p16"/>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5" name="Google Shape;4825;p16"/>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6" name="Google Shape;4826;p16"/>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7" name="Google Shape;4827;p16"/>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8" name="Google Shape;4828;p16"/>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9" name="Google Shape;4829;p16"/>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0" name="Google Shape;4830;p16"/>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1" name="Google Shape;4831;p16"/>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2" name="Google Shape;4832;p16"/>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3" name="Google Shape;4833;p16"/>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4" name="Google Shape;4834;p16"/>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5" name="Google Shape;4835;p16"/>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6" name="Google Shape;4836;p16"/>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7" name="Google Shape;4837;p16"/>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8" name="Google Shape;4838;p16"/>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9" name="Google Shape;4839;p16"/>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0" name="Google Shape;4840;p16"/>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1" name="Google Shape;4841;p16"/>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2" name="Google Shape;4842;p16"/>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3" name="Google Shape;4843;p16"/>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4" name="Google Shape;4844;p16"/>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5" name="Google Shape;4845;p16"/>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6" name="Google Shape;4846;p16"/>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7" name="Google Shape;4847;p16"/>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8" name="Google Shape;4848;p16"/>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9" name="Google Shape;4849;p16"/>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0" name="Google Shape;4850;p16"/>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1" name="Google Shape;4851;p16"/>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2" name="Google Shape;4852;p16"/>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3" name="Google Shape;4853;p16"/>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4" name="Google Shape;4854;p16"/>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5" name="Google Shape;4855;p16"/>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6" name="Google Shape;4856;p16"/>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7" name="Google Shape;4857;p16"/>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8" name="Google Shape;4858;p16"/>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9" name="Google Shape;4859;p16"/>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0" name="Google Shape;4860;p16"/>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1" name="Google Shape;4861;p16"/>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2" name="Google Shape;4862;p16"/>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3" name="Google Shape;4863;p16"/>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4" name="Google Shape;4864;p16"/>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5" name="Google Shape;4865;p16"/>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6" name="Google Shape;4866;p16"/>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7" name="Google Shape;4867;p16"/>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8" name="Google Shape;4868;p16"/>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9" name="Google Shape;4869;p16"/>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0" name="Google Shape;4870;p16"/>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1" name="Google Shape;4871;p16"/>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2" name="Google Shape;4872;p16"/>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3" name="Google Shape;4873;p16"/>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4" name="Google Shape;4874;p16"/>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5" name="Google Shape;4875;p16"/>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6" name="Google Shape;4876;p16"/>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7" name="Google Shape;4877;p16"/>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8" name="Google Shape;4878;p16"/>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9" name="Google Shape;4879;p16"/>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0" name="Google Shape;4880;p16"/>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1" name="Google Shape;4881;p16"/>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2" name="Google Shape;4882;p16"/>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3" name="Google Shape;4883;p16"/>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4" name="Google Shape;4884;p16"/>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5" name="Google Shape;4885;p16"/>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6" name="Google Shape;4886;p16"/>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7" name="Google Shape;4887;p16"/>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8" name="Google Shape;4888;p16"/>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9" name="Google Shape;4889;p16"/>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0" name="Google Shape;4890;p16"/>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1" name="Google Shape;4891;p16"/>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2" name="Google Shape;4892;p16"/>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3" name="Google Shape;4893;p16"/>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4" name="Google Shape;4894;p16"/>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5" name="Google Shape;4895;p16"/>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6" name="Google Shape;4896;p16"/>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7" name="Google Shape;4897;p16"/>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8" name="Google Shape;4898;p16"/>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9" name="Google Shape;4899;p16"/>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0" name="Google Shape;4900;p16"/>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1" name="Google Shape;4901;p16"/>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2" name="Google Shape;4902;p16"/>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3" name="Google Shape;4903;p16"/>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4" name="Google Shape;4904;p16"/>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5" name="Google Shape;4905;p16"/>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6" name="Google Shape;4906;p16"/>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7" name="Google Shape;4907;p16"/>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8" name="Google Shape;4908;p16"/>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9" name="Google Shape;4909;p16"/>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0" name="Google Shape;4910;p16"/>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1" name="Google Shape;4911;p16"/>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2" name="Google Shape;4912;p16"/>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3" name="Google Shape;4913;p16"/>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4" name="Google Shape;4914;p16"/>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5" name="Google Shape;4915;p16"/>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6" name="Google Shape;4916;p16"/>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7" name="Google Shape;4917;p16"/>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8" name="Google Shape;4918;p16"/>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9" name="Google Shape;4919;p16"/>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0" name="Google Shape;4920;p16"/>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1" name="Google Shape;4921;p16"/>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2" name="Google Shape;4922;p16"/>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3" name="Google Shape;4923;p16"/>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4" name="Google Shape;4924;p16"/>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5" name="Google Shape;4925;p16"/>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6" name="Google Shape;4926;p16"/>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7" name="Google Shape;4927;p16"/>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8" name="Google Shape;4928;p16"/>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9" name="Google Shape;4929;p16"/>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0" name="Google Shape;4930;p16"/>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1" name="Google Shape;4931;p16"/>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2" name="Google Shape;4932;p16"/>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3" name="Google Shape;4933;p16"/>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4" name="Google Shape;4934;p16"/>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5" name="Google Shape;4935;p16"/>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6" name="Google Shape;4936;p16"/>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7" name="Google Shape;4937;p16"/>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8" name="Google Shape;4938;p16"/>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9" name="Google Shape;4939;p16"/>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0" name="Google Shape;4940;p16"/>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1" name="Google Shape;4941;p16"/>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2" name="Google Shape;4942;p16"/>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3" name="Google Shape;4943;p16"/>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4" name="Google Shape;4944;p16"/>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5" name="Google Shape;4945;p16"/>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6" name="Google Shape;4946;p16"/>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7" name="Google Shape;4947;p16"/>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8" name="Google Shape;4948;p16"/>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9" name="Google Shape;4949;p16"/>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0" name="Google Shape;4950;p16"/>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1" name="Google Shape;4951;p16"/>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2" name="Google Shape;4952;p16"/>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3" name="Google Shape;4953;p16"/>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4" name="Google Shape;4954;p16"/>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5" name="Google Shape;4955;p16"/>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6" name="Google Shape;4956;p16"/>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7" name="Google Shape;4957;p16"/>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8" name="Google Shape;4958;p16"/>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9" name="Google Shape;4959;p16"/>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0" name="Google Shape;4960;p16"/>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1" name="Google Shape;4961;p16"/>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2" name="Google Shape;4962;p16"/>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3" name="Google Shape;4963;p16"/>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4" name="Google Shape;4964;p16"/>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5" name="Google Shape;4965;p16"/>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6" name="Google Shape;4966;p16"/>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7" name="Google Shape;4967;p16"/>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8" name="Google Shape;4968;p16"/>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9" name="Google Shape;4969;p16"/>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0" name="Google Shape;4970;p16"/>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1" name="Google Shape;4971;p16"/>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2" name="Google Shape;4972;p16"/>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3" name="Google Shape;4973;p16"/>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4" name="Google Shape;4974;p16"/>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5" name="Google Shape;4975;p16"/>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6" name="Google Shape;4976;p16"/>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7" name="Google Shape;4977;p16"/>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8" name="Google Shape;4978;p16"/>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9" name="Google Shape;4979;p16"/>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0" name="Google Shape;4980;p16"/>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1" name="Google Shape;4981;p16"/>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2" name="Google Shape;4982;p16"/>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3" name="Google Shape;4983;p16"/>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4" name="Google Shape;4984;p16"/>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5" name="Google Shape;4985;p16"/>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6" name="Google Shape;4986;p16"/>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7" name="Google Shape;4987;p16"/>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8" name="Google Shape;4988;p16"/>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9" name="Google Shape;4989;p16"/>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0" name="Google Shape;4990;p16"/>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1" name="Google Shape;4991;p16"/>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2" name="Google Shape;4992;p16"/>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3" name="Google Shape;4993;p16"/>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4" name="Google Shape;4994;p16"/>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5" name="Google Shape;4995;p16"/>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6" name="Google Shape;4996;p16"/>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7" name="Google Shape;4997;p16"/>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8" name="Google Shape;4998;p16"/>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9" name="Google Shape;4999;p16"/>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0" name="Google Shape;5000;p16"/>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1" name="Google Shape;5001;p16"/>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2" name="Google Shape;5002;p16"/>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3" name="Google Shape;5003;p16"/>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4" name="Google Shape;5004;p16"/>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5" name="Google Shape;5005;p16"/>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6" name="Google Shape;5006;p16"/>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7" name="Google Shape;5007;p16"/>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008" name="Google Shape;5008;p16"/>
          <p:cNvGrpSpPr/>
          <p:nvPr/>
        </p:nvGrpSpPr>
        <p:grpSpPr>
          <a:xfrm>
            <a:off x="-590243" y="-95929"/>
            <a:ext cx="1368172" cy="1162253"/>
            <a:chOff x="5124150" y="3418675"/>
            <a:chExt cx="584175" cy="495025"/>
          </a:xfrm>
        </p:grpSpPr>
        <p:sp>
          <p:nvSpPr>
            <p:cNvPr id="5009" name="Google Shape;5009;p16"/>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0" name="Google Shape;5010;p16"/>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1" name="Google Shape;5011;p16"/>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2" name="Google Shape;5012;p16"/>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3" name="Google Shape;5013;p16"/>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4" name="Google Shape;5014;p16"/>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5" name="Google Shape;5015;p16"/>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6" name="Google Shape;5016;p16"/>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7" name="Google Shape;5017;p16"/>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8" name="Google Shape;5018;p16"/>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9" name="Google Shape;5019;p16"/>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0" name="Google Shape;5020;p16"/>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1" name="Google Shape;5021;p16"/>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2" name="Google Shape;5022;p16"/>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3" name="Google Shape;5023;p16"/>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4" name="Google Shape;5024;p16"/>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5" name="Google Shape;5025;p16"/>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5026" name="Google Shape;5026;p16"/>
          <p:cNvSpPr/>
          <p:nvPr/>
        </p:nvSpPr>
        <p:spPr>
          <a:xfrm rot="1230999">
            <a:off x="9639645" y="5742523"/>
            <a:ext cx="3678103" cy="211367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5027" name="Google Shape;5027;p16"/>
          <p:cNvGrpSpPr/>
          <p:nvPr/>
        </p:nvGrpSpPr>
        <p:grpSpPr>
          <a:xfrm flipH="1">
            <a:off x="393071" y="5408293"/>
            <a:ext cx="558024" cy="551879"/>
            <a:chOff x="4129135" y="4735732"/>
            <a:chExt cx="419556" cy="413909"/>
          </a:xfrm>
        </p:grpSpPr>
        <p:sp>
          <p:nvSpPr>
            <p:cNvPr id="5028" name="Google Shape;5028;p16"/>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9" name="Google Shape;5029;p16"/>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0" name="Google Shape;5030;p16"/>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1" name="Google Shape;5031;p16"/>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2" name="Google Shape;5032;p16"/>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033" name="Google Shape;5033;p16"/>
          <p:cNvGrpSpPr/>
          <p:nvPr/>
        </p:nvGrpSpPr>
        <p:grpSpPr>
          <a:xfrm flipH="1">
            <a:off x="1426219" y="6014642"/>
            <a:ext cx="411412" cy="406969"/>
            <a:chOff x="4583184" y="5084531"/>
            <a:chExt cx="309324" cy="305227"/>
          </a:xfrm>
        </p:grpSpPr>
        <p:sp>
          <p:nvSpPr>
            <p:cNvPr id="5034" name="Google Shape;5034;p16"/>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5" name="Google Shape;5035;p16"/>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6" name="Google Shape;5036;p16"/>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7" name="Google Shape;5037;p16"/>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8" name="Google Shape;5038;p16"/>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039" name="Google Shape;5039;p16"/>
          <p:cNvGrpSpPr/>
          <p:nvPr/>
        </p:nvGrpSpPr>
        <p:grpSpPr>
          <a:xfrm flipH="1">
            <a:off x="1096278" y="5442405"/>
            <a:ext cx="487554" cy="483668"/>
            <a:chOff x="4648293" y="4608503"/>
            <a:chExt cx="366572" cy="362751"/>
          </a:xfrm>
        </p:grpSpPr>
        <p:sp>
          <p:nvSpPr>
            <p:cNvPr id="5040" name="Google Shape;5040;p16"/>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41" name="Google Shape;5041;p16"/>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42" name="Google Shape;5042;p16"/>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43" name="Google Shape;5043;p16"/>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44" name="Google Shape;5044;p16"/>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5045" name="Google Shape;5045;p16"/>
          <p:cNvSpPr/>
          <p:nvPr/>
        </p:nvSpPr>
        <p:spPr>
          <a:xfrm>
            <a:off x="10836823" y="5758455"/>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046" name="Google Shape;5046;p16"/>
          <p:cNvSpPr/>
          <p:nvPr/>
        </p:nvSpPr>
        <p:spPr>
          <a:xfrm rot="8100000">
            <a:off x="10155752" y="-1094507"/>
            <a:ext cx="3678083" cy="2113664"/>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047" name="Google Shape;5047;p16"/>
          <p:cNvSpPr/>
          <p:nvPr/>
        </p:nvSpPr>
        <p:spPr>
          <a:xfrm rot="-9899947">
            <a:off x="11466293" y="515512"/>
            <a:ext cx="2129364" cy="919323"/>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5048" name="Google Shape;5048;p16"/>
          <p:cNvGrpSpPr/>
          <p:nvPr/>
        </p:nvGrpSpPr>
        <p:grpSpPr>
          <a:xfrm>
            <a:off x="11204208" y="1483963"/>
            <a:ext cx="883619" cy="1491525"/>
            <a:chOff x="5885054" y="4561989"/>
            <a:chExt cx="302091" cy="508636"/>
          </a:xfrm>
        </p:grpSpPr>
        <p:sp>
          <p:nvSpPr>
            <p:cNvPr id="5049" name="Google Shape;5049;p16"/>
            <p:cNvSpPr/>
            <p:nvPr/>
          </p:nvSpPr>
          <p:spPr>
            <a:xfrm rot="2700000">
              <a:off x="5913313" y="4622210"/>
              <a:ext cx="245573" cy="181648"/>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50" name="Google Shape;5050;p16"/>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BLANK_1_1_1_1">
    <p:bg>
      <p:bgPr>
        <a:solidFill>
          <a:schemeClr val="accent4"/>
        </a:solidFill>
        <a:effectLst/>
      </p:bgPr>
    </p:bg>
    <p:spTree>
      <p:nvGrpSpPr>
        <p:cNvPr id="1" name="Shape 5242"/>
        <p:cNvGrpSpPr/>
        <p:nvPr/>
      </p:nvGrpSpPr>
      <p:grpSpPr>
        <a:xfrm>
          <a:off x="0" y="0"/>
          <a:ext cx="0" cy="0"/>
          <a:chOff x="0" y="0"/>
          <a:chExt cx="0" cy="0"/>
        </a:xfrm>
      </p:grpSpPr>
      <p:sp>
        <p:nvSpPr>
          <p:cNvPr id="5243" name="Google Shape;5243;p18"/>
          <p:cNvSpPr txBox="1">
            <a:spLocks noGrp="1"/>
          </p:cNvSpPr>
          <p:nvPr>
            <p:ph type="title"/>
          </p:nvPr>
        </p:nvSpPr>
        <p:spPr>
          <a:xfrm>
            <a:off x="3606340" y="4025687"/>
            <a:ext cx="2346181" cy="7036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244" name="Google Shape;5244;p18"/>
          <p:cNvSpPr txBox="1">
            <a:spLocks noGrp="1"/>
          </p:cNvSpPr>
          <p:nvPr>
            <p:ph type="subTitle" idx="1"/>
          </p:nvPr>
        </p:nvSpPr>
        <p:spPr>
          <a:xfrm>
            <a:off x="3606340" y="4596109"/>
            <a:ext cx="2346181"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245" name="Google Shape;5245;p18"/>
          <p:cNvSpPr txBox="1">
            <a:spLocks noGrp="1"/>
          </p:cNvSpPr>
          <p:nvPr>
            <p:ph type="title" idx="2"/>
          </p:nvPr>
        </p:nvSpPr>
        <p:spPr>
          <a:xfrm>
            <a:off x="8716251" y="4037820"/>
            <a:ext cx="2346181" cy="7036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246" name="Google Shape;5246;p18"/>
          <p:cNvSpPr txBox="1">
            <a:spLocks noGrp="1"/>
          </p:cNvSpPr>
          <p:nvPr>
            <p:ph type="subTitle" idx="3"/>
          </p:nvPr>
        </p:nvSpPr>
        <p:spPr>
          <a:xfrm>
            <a:off x="8716251" y="4608243"/>
            <a:ext cx="2346181"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247" name="Google Shape;5247;p18"/>
          <p:cNvSpPr txBox="1">
            <a:spLocks noGrp="1"/>
          </p:cNvSpPr>
          <p:nvPr>
            <p:ph type="title" idx="4"/>
          </p:nvPr>
        </p:nvSpPr>
        <p:spPr>
          <a:xfrm>
            <a:off x="1099422" y="4023477"/>
            <a:ext cx="2346181" cy="7036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248" name="Google Shape;5248;p18"/>
          <p:cNvSpPr txBox="1">
            <a:spLocks noGrp="1"/>
          </p:cNvSpPr>
          <p:nvPr>
            <p:ph type="subTitle" idx="5"/>
          </p:nvPr>
        </p:nvSpPr>
        <p:spPr>
          <a:xfrm>
            <a:off x="1099422" y="4593900"/>
            <a:ext cx="2346181"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249" name="Google Shape;5249;p18"/>
          <p:cNvSpPr txBox="1">
            <a:spLocks noGrp="1"/>
          </p:cNvSpPr>
          <p:nvPr>
            <p:ph type="title" idx="6"/>
          </p:nvPr>
        </p:nvSpPr>
        <p:spPr>
          <a:xfrm>
            <a:off x="6110651" y="4023477"/>
            <a:ext cx="2346181" cy="7036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250" name="Google Shape;5250;p18"/>
          <p:cNvSpPr txBox="1">
            <a:spLocks noGrp="1"/>
          </p:cNvSpPr>
          <p:nvPr>
            <p:ph type="subTitle" idx="7"/>
          </p:nvPr>
        </p:nvSpPr>
        <p:spPr>
          <a:xfrm>
            <a:off x="6110651" y="4593900"/>
            <a:ext cx="2346181"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251" name="Google Shape;5251;p18"/>
          <p:cNvSpPr txBox="1">
            <a:spLocks noGrp="1"/>
          </p:cNvSpPr>
          <p:nvPr>
            <p:ph type="title" idx="8"/>
          </p:nvPr>
        </p:nvSpPr>
        <p:spPr>
          <a:xfrm>
            <a:off x="2968638" y="593367"/>
            <a:ext cx="6224563" cy="149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52" name="Google Shape;5252;p18"/>
          <p:cNvSpPr/>
          <p:nvPr/>
        </p:nvSpPr>
        <p:spPr>
          <a:xfrm>
            <a:off x="10167764" y="-579617"/>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253" name="Google Shape;5253;p18"/>
          <p:cNvSpPr/>
          <p:nvPr/>
        </p:nvSpPr>
        <p:spPr>
          <a:xfrm>
            <a:off x="-1436656" y="-762017"/>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5254" name="Google Shape;5254;p18"/>
          <p:cNvGrpSpPr/>
          <p:nvPr/>
        </p:nvGrpSpPr>
        <p:grpSpPr>
          <a:xfrm>
            <a:off x="7753068" y="5951505"/>
            <a:ext cx="6463128" cy="1491123"/>
            <a:chOff x="5385025" y="663550"/>
            <a:chExt cx="894450" cy="205850"/>
          </a:xfrm>
        </p:grpSpPr>
        <p:sp>
          <p:nvSpPr>
            <p:cNvPr id="5255" name="Google Shape;5255;p18"/>
            <p:cNvSpPr/>
            <p:nvPr/>
          </p:nvSpPr>
          <p:spPr>
            <a:xfrm>
              <a:off x="5851675" y="857100"/>
              <a:ext cx="47200" cy="4325"/>
            </a:xfrm>
            <a:custGeom>
              <a:avLst/>
              <a:gdLst/>
              <a:ahLst/>
              <a:cxnLst/>
              <a:rect l="l" t="t" r="r" b="b"/>
              <a:pathLst>
                <a:path w="1888" h="173" extrusionOk="0">
                  <a:moveTo>
                    <a:pt x="1388" y="1"/>
                  </a:moveTo>
                  <a:cubicBezTo>
                    <a:pt x="1372" y="1"/>
                    <a:pt x="1360" y="4"/>
                    <a:pt x="1343" y="9"/>
                  </a:cubicBezTo>
                  <a:cubicBezTo>
                    <a:pt x="1273" y="33"/>
                    <a:pt x="1214" y="65"/>
                    <a:pt x="1124" y="68"/>
                  </a:cubicBezTo>
                  <a:cubicBezTo>
                    <a:pt x="1112" y="68"/>
                    <a:pt x="1101" y="69"/>
                    <a:pt x="1090" y="69"/>
                  </a:cubicBezTo>
                  <a:cubicBezTo>
                    <a:pt x="1072" y="69"/>
                    <a:pt x="1056" y="67"/>
                    <a:pt x="1041" y="61"/>
                  </a:cubicBezTo>
                  <a:cubicBezTo>
                    <a:pt x="1008" y="48"/>
                    <a:pt x="976" y="42"/>
                    <a:pt x="945" y="42"/>
                  </a:cubicBezTo>
                  <a:cubicBezTo>
                    <a:pt x="907" y="42"/>
                    <a:pt x="871" y="51"/>
                    <a:pt x="833" y="68"/>
                  </a:cubicBezTo>
                  <a:cubicBezTo>
                    <a:pt x="789" y="89"/>
                    <a:pt x="747" y="100"/>
                    <a:pt x="705" y="100"/>
                  </a:cubicBezTo>
                  <a:cubicBezTo>
                    <a:pt x="670" y="100"/>
                    <a:pt x="634" y="92"/>
                    <a:pt x="597" y="78"/>
                  </a:cubicBezTo>
                  <a:cubicBezTo>
                    <a:pt x="542" y="54"/>
                    <a:pt x="484" y="44"/>
                    <a:pt x="422" y="44"/>
                  </a:cubicBezTo>
                  <a:cubicBezTo>
                    <a:pt x="386" y="44"/>
                    <a:pt x="348" y="47"/>
                    <a:pt x="309" y="54"/>
                  </a:cubicBezTo>
                  <a:cubicBezTo>
                    <a:pt x="278" y="57"/>
                    <a:pt x="236" y="54"/>
                    <a:pt x="229" y="78"/>
                  </a:cubicBezTo>
                  <a:cubicBezTo>
                    <a:pt x="211" y="84"/>
                    <a:pt x="207" y="101"/>
                    <a:pt x="187" y="101"/>
                  </a:cubicBezTo>
                  <a:cubicBezTo>
                    <a:pt x="181" y="101"/>
                    <a:pt x="173" y="100"/>
                    <a:pt x="164" y="96"/>
                  </a:cubicBezTo>
                  <a:cubicBezTo>
                    <a:pt x="156" y="71"/>
                    <a:pt x="87" y="89"/>
                    <a:pt x="76" y="65"/>
                  </a:cubicBezTo>
                  <a:cubicBezTo>
                    <a:pt x="74" y="60"/>
                    <a:pt x="64" y="55"/>
                    <a:pt x="55" y="55"/>
                  </a:cubicBezTo>
                  <a:cubicBezTo>
                    <a:pt x="52" y="55"/>
                    <a:pt x="48" y="55"/>
                    <a:pt x="45" y="57"/>
                  </a:cubicBezTo>
                  <a:cubicBezTo>
                    <a:pt x="28" y="65"/>
                    <a:pt x="35" y="75"/>
                    <a:pt x="45" y="78"/>
                  </a:cubicBezTo>
                  <a:cubicBezTo>
                    <a:pt x="87" y="89"/>
                    <a:pt x="97" y="110"/>
                    <a:pt x="129" y="123"/>
                  </a:cubicBezTo>
                  <a:cubicBezTo>
                    <a:pt x="135" y="127"/>
                    <a:pt x="146" y="137"/>
                    <a:pt x="139" y="141"/>
                  </a:cubicBezTo>
                  <a:cubicBezTo>
                    <a:pt x="129" y="148"/>
                    <a:pt x="108" y="148"/>
                    <a:pt x="94" y="148"/>
                  </a:cubicBezTo>
                  <a:cubicBezTo>
                    <a:pt x="73" y="148"/>
                    <a:pt x="69" y="137"/>
                    <a:pt x="55" y="134"/>
                  </a:cubicBezTo>
                  <a:cubicBezTo>
                    <a:pt x="49" y="130"/>
                    <a:pt x="41" y="127"/>
                    <a:pt x="32" y="127"/>
                  </a:cubicBezTo>
                  <a:cubicBezTo>
                    <a:pt x="26" y="127"/>
                    <a:pt x="20" y="128"/>
                    <a:pt x="14" y="131"/>
                  </a:cubicBezTo>
                  <a:cubicBezTo>
                    <a:pt x="0" y="137"/>
                    <a:pt x="4" y="144"/>
                    <a:pt x="7" y="155"/>
                  </a:cubicBezTo>
                  <a:cubicBezTo>
                    <a:pt x="21" y="172"/>
                    <a:pt x="49" y="172"/>
                    <a:pt x="80" y="172"/>
                  </a:cubicBezTo>
                  <a:cubicBezTo>
                    <a:pt x="84" y="172"/>
                    <a:pt x="88" y="173"/>
                    <a:pt x="91" y="173"/>
                  </a:cubicBezTo>
                  <a:cubicBezTo>
                    <a:pt x="144" y="173"/>
                    <a:pt x="180" y="151"/>
                    <a:pt x="233" y="148"/>
                  </a:cubicBezTo>
                  <a:cubicBezTo>
                    <a:pt x="240" y="148"/>
                    <a:pt x="246" y="148"/>
                    <a:pt x="253" y="148"/>
                  </a:cubicBezTo>
                  <a:cubicBezTo>
                    <a:pt x="320" y="148"/>
                    <a:pt x="385" y="161"/>
                    <a:pt x="451" y="161"/>
                  </a:cubicBezTo>
                  <a:cubicBezTo>
                    <a:pt x="474" y="161"/>
                    <a:pt x="497" y="159"/>
                    <a:pt x="521" y="155"/>
                  </a:cubicBezTo>
                  <a:cubicBezTo>
                    <a:pt x="547" y="156"/>
                    <a:pt x="573" y="157"/>
                    <a:pt x="599" y="157"/>
                  </a:cubicBezTo>
                  <a:cubicBezTo>
                    <a:pt x="644" y="157"/>
                    <a:pt x="688" y="154"/>
                    <a:pt x="732" y="148"/>
                  </a:cubicBezTo>
                  <a:cubicBezTo>
                    <a:pt x="833" y="134"/>
                    <a:pt x="947" y="148"/>
                    <a:pt x="1038" y="113"/>
                  </a:cubicBezTo>
                  <a:lnTo>
                    <a:pt x="1048" y="113"/>
                  </a:lnTo>
                  <a:cubicBezTo>
                    <a:pt x="1092" y="114"/>
                    <a:pt x="1137" y="116"/>
                    <a:pt x="1182" y="116"/>
                  </a:cubicBezTo>
                  <a:cubicBezTo>
                    <a:pt x="1250" y="116"/>
                    <a:pt x="1318" y="113"/>
                    <a:pt x="1384" y="102"/>
                  </a:cubicBezTo>
                  <a:cubicBezTo>
                    <a:pt x="1424" y="96"/>
                    <a:pt x="1456" y="77"/>
                    <a:pt x="1501" y="77"/>
                  </a:cubicBezTo>
                  <a:cubicBezTo>
                    <a:pt x="1507" y="77"/>
                    <a:pt x="1513" y="77"/>
                    <a:pt x="1520" y="78"/>
                  </a:cubicBezTo>
                  <a:cubicBezTo>
                    <a:pt x="1531" y="80"/>
                    <a:pt x="1540" y="81"/>
                    <a:pt x="1549" y="81"/>
                  </a:cubicBezTo>
                  <a:cubicBezTo>
                    <a:pt x="1574" y="81"/>
                    <a:pt x="1592" y="73"/>
                    <a:pt x="1610" y="57"/>
                  </a:cubicBezTo>
                  <a:cubicBezTo>
                    <a:pt x="1622" y="47"/>
                    <a:pt x="1635" y="41"/>
                    <a:pt x="1646" y="41"/>
                  </a:cubicBezTo>
                  <a:cubicBezTo>
                    <a:pt x="1661" y="41"/>
                    <a:pt x="1674" y="49"/>
                    <a:pt x="1683" y="65"/>
                  </a:cubicBezTo>
                  <a:cubicBezTo>
                    <a:pt x="1686" y="70"/>
                    <a:pt x="1693" y="73"/>
                    <a:pt x="1703" y="73"/>
                  </a:cubicBezTo>
                  <a:cubicBezTo>
                    <a:pt x="1706" y="73"/>
                    <a:pt x="1710" y="72"/>
                    <a:pt x="1714" y="71"/>
                  </a:cubicBezTo>
                  <a:cubicBezTo>
                    <a:pt x="1752" y="71"/>
                    <a:pt x="1794" y="71"/>
                    <a:pt x="1832" y="68"/>
                  </a:cubicBezTo>
                  <a:cubicBezTo>
                    <a:pt x="1837" y="68"/>
                    <a:pt x="1843" y="68"/>
                    <a:pt x="1849" y="68"/>
                  </a:cubicBezTo>
                  <a:cubicBezTo>
                    <a:pt x="1868" y="68"/>
                    <a:pt x="1887" y="66"/>
                    <a:pt x="1887" y="51"/>
                  </a:cubicBezTo>
                  <a:cubicBezTo>
                    <a:pt x="1884" y="37"/>
                    <a:pt x="1887" y="16"/>
                    <a:pt x="1846" y="9"/>
                  </a:cubicBezTo>
                  <a:cubicBezTo>
                    <a:pt x="1818" y="4"/>
                    <a:pt x="1791" y="1"/>
                    <a:pt x="1762" y="1"/>
                  </a:cubicBezTo>
                  <a:cubicBezTo>
                    <a:pt x="1751" y="1"/>
                    <a:pt x="1740" y="1"/>
                    <a:pt x="1728" y="2"/>
                  </a:cubicBezTo>
                  <a:cubicBezTo>
                    <a:pt x="1678" y="9"/>
                    <a:pt x="1628" y="11"/>
                    <a:pt x="1578" y="11"/>
                  </a:cubicBezTo>
                  <a:cubicBezTo>
                    <a:pt x="1521" y="11"/>
                    <a:pt x="1464" y="8"/>
                    <a:pt x="1408" y="2"/>
                  </a:cubicBezTo>
                  <a:cubicBezTo>
                    <a:pt x="1401" y="1"/>
                    <a:pt x="1394"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6" name="Google Shape;5256;p18"/>
            <p:cNvSpPr/>
            <p:nvPr/>
          </p:nvSpPr>
          <p:spPr>
            <a:xfrm>
              <a:off x="5912550" y="855550"/>
              <a:ext cx="20575" cy="2475"/>
            </a:xfrm>
            <a:custGeom>
              <a:avLst/>
              <a:gdLst/>
              <a:ahLst/>
              <a:cxnLst/>
              <a:rect l="l" t="t" r="r" b="b"/>
              <a:pathLst>
                <a:path w="823" h="99" extrusionOk="0">
                  <a:moveTo>
                    <a:pt x="463" y="0"/>
                  </a:moveTo>
                  <a:cubicBezTo>
                    <a:pt x="423" y="0"/>
                    <a:pt x="382" y="2"/>
                    <a:pt x="341" y="9"/>
                  </a:cubicBezTo>
                  <a:cubicBezTo>
                    <a:pt x="312" y="13"/>
                    <a:pt x="283" y="14"/>
                    <a:pt x="254" y="14"/>
                  </a:cubicBezTo>
                  <a:cubicBezTo>
                    <a:pt x="240" y="14"/>
                    <a:pt x="226" y="14"/>
                    <a:pt x="213" y="14"/>
                  </a:cubicBezTo>
                  <a:cubicBezTo>
                    <a:pt x="171" y="14"/>
                    <a:pt x="131" y="16"/>
                    <a:pt x="97" y="29"/>
                  </a:cubicBezTo>
                  <a:cubicBezTo>
                    <a:pt x="79" y="29"/>
                    <a:pt x="63" y="28"/>
                    <a:pt x="49" y="28"/>
                  </a:cubicBezTo>
                  <a:cubicBezTo>
                    <a:pt x="31" y="28"/>
                    <a:pt x="17" y="30"/>
                    <a:pt x="8" y="39"/>
                  </a:cubicBezTo>
                  <a:cubicBezTo>
                    <a:pt x="1" y="47"/>
                    <a:pt x="11" y="50"/>
                    <a:pt x="22" y="57"/>
                  </a:cubicBezTo>
                  <a:cubicBezTo>
                    <a:pt x="72" y="79"/>
                    <a:pt x="121" y="99"/>
                    <a:pt x="178" y="99"/>
                  </a:cubicBezTo>
                  <a:cubicBezTo>
                    <a:pt x="204" y="99"/>
                    <a:pt x="231" y="95"/>
                    <a:pt x="261" y="85"/>
                  </a:cubicBezTo>
                  <a:cubicBezTo>
                    <a:pt x="268" y="81"/>
                    <a:pt x="278" y="80"/>
                    <a:pt x="289" y="80"/>
                  </a:cubicBezTo>
                  <a:cubicBezTo>
                    <a:pt x="299" y="80"/>
                    <a:pt x="308" y="81"/>
                    <a:pt x="316" y="81"/>
                  </a:cubicBezTo>
                  <a:cubicBezTo>
                    <a:pt x="330" y="81"/>
                    <a:pt x="343" y="82"/>
                    <a:pt x="357" y="82"/>
                  </a:cubicBezTo>
                  <a:cubicBezTo>
                    <a:pt x="491" y="82"/>
                    <a:pt x="621" y="64"/>
                    <a:pt x="754" y="64"/>
                  </a:cubicBezTo>
                  <a:cubicBezTo>
                    <a:pt x="759" y="65"/>
                    <a:pt x="765" y="66"/>
                    <a:pt x="771" y="66"/>
                  </a:cubicBezTo>
                  <a:cubicBezTo>
                    <a:pt x="795" y="66"/>
                    <a:pt x="823" y="60"/>
                    <a:pt x="823" y="44"/>
                  </a:cubicBezTo>
                  <a:cubicBezTo>
                    <a:pt x="823" y="26"/>
                    <a:pt x="781" y="15"/>
                    <a:pt x="754" y="15"/>
                  </a:cubicBezTo>
                  <a:cubicBezTo>
                    <a:pt x="658" y="13"/>
                    <a:pt x="561" y="0"/>
                    <a:pt x="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7" name="Google Shape;5257;p18"/>
            <p:cNvSpPr/>
            <p:nvPr/>
          </p:nvSpPr>
          <p:spPr>
            <a:xfrm>
              <a:off x="5440025" y="867550"/>
              <a:ext cx="13550" cy="1850"/>
            </a:xfrm>
            <a:custGeom>
              <a:avLst/>
              <a:gdLst/>
              <a:ahLst/>
              <a:cxnLst/>
              <a:rect l="l" t="t" r="r" b="b"/>
              <a:pathLst>
                <a:path w="542" h="74" extrusionOk="0">
                  <a:moveTo>
                    <a:pt x="455" y="3"/>
                  </a:moveTo>
                  <a:cubicBezTo>
                    <a:pt x="451" y="3"/>
                    <a:pt x="448" y="3"/>
                    <a:pt x="445" y="4"/>
                  </a:cubicBezTo>
                  <a:cubicBezTo>
                    <a:pt x="316" y="7"/>
                    <a:pt x="181" y="1"/>
                    <a:pt x="56" y="28"/>
                  </a:cubicBezTo>
                  <a:cubicBezTo>
                    <a:pt x="35" y="32"/>
                    <a:pt x="1" y="32"/>
                    <a:pt x="14" y="49"/>
                  </a:cubicBezTo>
                  <a:cubicBezTo>
                    <a:pt x="20" y="60"/>
                    <a:pt x="36" y="69"/>
                    <a:pt x="57" y="69"/>
                  </a:cubicBezTo>
                  <a:cubicBezTo>
                    <a:pt x="63" y="69"/>
                    <a:pt x="70" y="68"/>
                    <a:pt x="77" y="66"/>
                  </a:cubicBezTo>
                  <a:cubicBezTo>
                    <a:pt x="109" y="61"/>
                    <a:pt x="141" y="56"/>
                    <a:pt x="173" y="56"/>
                  </a:cubicBezTo>
                  <a:cubicBezTo>
                    <a:pt x="202" y="56"/>
                    <a:pt x="231" y="60"/>
                    <a:pt x="261" y="70"/>
                  </a:cubicBezTo>
                  <a:cubicBezTo>
                    <a:pt x="269" y="72"/>
                    <a:pt x="280" y="73"/>
                    <a:pt x="292" y="73"/>
                  </a:cubicBezTo>
                  <a:cubicBezTo>
                    <a:pt x="314" y="73"/>
                    <a:pt x="339" y="70"/>
                    <a:pt x="355" y="63"/>
                  </a:cubicBezTo>
                  <a:cubicBezTo>
                    <a:pt x="385" y="52"/>
                    <a:pt x="414" y="52"/>
                    <a:pt x="445" y="52"/>
                  </a:cubicBezTo>
                  <a:lnTo>
                    <a:pt x="486" y="52"/>
                  </a:lnTo>
                  <a:cubicBezTo>
                    <a:pt x="514" y="52"/>
                    <a:pt x="534" y="49"/>
                    <a:pt x="539" y="32"/>
                  </a:cubicBezTo>
                  <a:cubicBezTo>
                    <a:pt x="542" y="22"/>
                    <a:pt x="521" y="14"/>
                    <a:pt x="500" y="11"/>
                  </a:cubicBezTo>
                  <a:cubicBezTo>
                    <a:pt x="486" y="8"/>
                    <a:pt x="470" y="3"/>
                    <a:pt x="455"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8" name="Google Shape;5258;p18"/>
            <p:cNvSpPr/>
            <p:nvPr/>
          </p:nvSpPr>
          <p:spPr>
            <a:xfrm>
              <a:off x="5582875" y="682000"/>
              <a:ext cx="16500" cy="4200"/>
            </a:xfrm>
            <a:custGeom>
              <a:avLst/>
              <a:gdLst/>
              <a:ahLst/>
              <a:cxnLst/>
              <a:rect l="l" t="t" r="r" b="b"/>
              <a:pathLst>
                <a:path w="660" h="168" extrusionOk="0">
                  <a:moveTo>
                    <a:pt x="604" y="0"/>
                  </a:moveTo>
                  <a:cubicBezTo>
                    <a:pt x="591" y="0"/>
                    <a:pt x="581" y="4"/>
                    <a:pt x="573" y="12"/>
                  </a:cubicBezTo>
                  <a:cubicBezTo>
                    <a:pt x="566" y="19"/>
                    <a:pt x="587" y="29"/>
                    <a:pt x="559" y="33"/>
                  </a:cubicBezTo>
                  <a:cubicBezTo>
                    <a:pt x="540" y="14"/>
                    <a:pt x="517" y="7"/>
                    <a:pt x="491" y="7"/>
                  </a:cubicBezTo>
                  <a:cubicBezTo>
                    <a:pt x="464" y="7"/>
                    <a:pt x="435" y="15"/>
                    <a:pt x="407" y="25"/>
                  </a:cubicBezTo>
                  <a:cubicBezTo>
                    <a:pt x="351" y="44"/>
                    <a:pt x="283" y="63"/>
                    <a:pt x="218" y="63"/>
                  </a:cubicBezTo>
                  <a:cubicBezTo>
                    <a:pt x="198" y="63"/>
                    <a:pt x="179" y="61"/>
                    <a:pt x="160" y="57"/>
                  </a:cubicBezTo>
                  <a:cubicBezTo>
                    <a:pt x="147" y="54"/>
                    <a:pt x="135" y="53"/>
                    <a:pt x="124" y="53"/>
                  </a:cubicBezTo>
                  <a:cubicBezTo>
                    <a:pt x="75" y="53"/>
                    <a:pt x="46" y="75"/>
                    <a:pt x="0" y="75"/>
                  </a:cubicBezTo>
                  <a:cubicBezTo>
                    <a:pt x="63" y="78"/>
                    <a:pt x="129" y="78"/>
                    <a:pt x="149" y="120"/>
                  </a:cubicBezTo>
                  <a:lnTo>
                    <a:pt x="164" y="120"/>
                  </a:lnTo>
                  <a:cubicBezTo>
                    <a:pt x="181" y="101"/>
                    <a:pt x="200" y="95"/>
                    <a:pt x="219" y="95"/>
                  </a:cubicBezTo>
                  <a:cubicBezTo>
                    <a:pt x="245" y="95"/>
                    <a:pt x="273" y="106"/>
                    <a:pt x="299" y="112"/>
                  </a:cubicBezTo>
                  <a:cubicBezTo>
                    <a:pt x="307" y="114"/>
                    <a:pt x="316" y="115"/>
                    <a:pt x="324" y="115"/>
                  </a:cubicBezTo>
                  <a:cubicBezTo>
                    <a:pt x="338" y="115"/>
                    <a:pt x="351" y="112"/>
                    <a:pt x="362" y="105"/>
                  </a:cubicBezTo>
                  <a:cubicBezTo>
                    <a:pt x="387" y="105"/>
                    <a:pt x="411" y="92"/>
                    <a:pt x="443" y="92"/>
                  </a:cubicBezTo>
                  <a:cubicBezTo>
                    <a:pt x="455" y="92"/>
                    <a:pt x="468" y="94"/>
                    <a:pt x="482" y="99"/>
                  </a:cubicBezTo>
                  <a:cubicBezTo>
                    <a:pt x="434" y="105"/>
                    <a:pt x="410" y="112"/>
                    <a:pt x="386" y="126"/>
                  </a:cubicBezTo>
                  <a:cubicBezTo>
                    <a:pt x="365" y="137"/>
                    <a:pt x="358" y="147"/>
                    <a:pt x="396" y="158"/>
                  </a:cubicBezTo>
                  <a:cubicBezTo>
                    <a:pt x="419" y="163"/>
                    <a:pt x="442" y="167"/>
                    <a:pt x="463" y="167"/>
                  </a:cubicBezTo>
                  <a:cubicBezTo>
                    <a:pt x="483" y="167"/>
                    <a:pt x="502" y="164"/>
                    <a:pt x="521" y="154"/>
                  </a:cubicBezTo>
                  <a:cubicBezTo>
                    <a:pt x="538" y="144"/>
                    <a:pt x="552" y="137"/>
                    <a:pt x="570" y="130"/>
                  </a:cubicBezTo>
                  <a:cubicBezTo>
                    <a:pt x="636" y="112"/>
                    <a:pt x="646" y="91"/>
                    <a:pt x="604" y="54"/>
                  </a:cubicBezTo>
                  <a:cubicBezTo>
                    <a:pt x="597" y="40"/>
                    <a:pt x="607" y="36"/>
                    <a:pt x="628" y="33"/>
                  </a:cubicBezTo>
                  <a:cubicBezTo>
                    <a:pt x="646" y="29"/>
                    <a:pt x="660" y="22"/>
                    <a:pt x="657" y="12"/>
                  </a:cubicBezTo>
                  <a:cubicBezTo>
                    <a:pt x="653" y="5"/>
                    <a:pt x="636" y="5"/>
                    <a:pt x="618" y="1"/>
                  </a:cubicBezTo>
                  <a:cubicBezTo>
                    <a:pt x="613" y="0"/>
                    <a:pt x="608"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9" name="Google Shape;5259;p18"/>
            <p:cNvSpPr/>
            <p:nvPr/>
          </p:nvSpPr>
          <p:spPr>
            <a:xfrm>
              <a:off x="5456600" y="859425"/>
              <a:ext cx="12775" cy="4000"/>
            </a:xfrm>
            <a:custGeom>
              <a:avLst/>
              <a:gdLst/>
              <a:ahLst/>
              <a:cxnLst/>
              <a:rect l="l" t="t" r="r" b="b"/>
              <a:pathLst>
                <a:path w="511" h="160" extrusionOk="0">
                  <a:moveTo>
                    <a:pt x="299" y="121"/>
                  </a:moveTo>
                  <a:lnTo>
                    <a:pt x="299" y="124"/>
                  </a:lnTo>
                  <a:lnTo>
                    <a:pt x="295" y="124"/>
                  </a:lnTo>
                  <a:lnTo>
                    <a:pt x="299" y="121"/>
                  </a:lnTo>
                  <a:close/>
                  <a:moveTo>
                    <a:pt x="233" y="1"/>
                  </a:moveTo>
                  <a:cubicBezTo>
                    <a:pt x="215" y="1"/>
                    <a:pt x="207" y="12"/>
                    <a:pt x="198" y="23"/>
                  </a:cubicBezTo>
                  <a:cubicBezTo>
                    <a:pt x="174" y="48"/>
                    <a:pt x="153" y="72"/>
                    <a:pt x="80" y="76"/>
                  </a:cubicBezTo>
                  <a:cubicBezTo>
                    <a:pt x="46" y="79"/>
                    <a:pt x="1" y="103"/>
                    <a:pt x="70" y="124"/>
                  </a:cubicBezTo>
                  <a:lnTo>
                    <a:pt x="76" y="124"/>
                  </a:lnTo>
                  <a:cubicBezTo>
                    <a:pt x="105" y="134"/>
                    <a:pt x="111" y="159"/>
                    <a:pt x="146" y="159"/>
                  </a:cubicBezTo>
                  <a:cubicBezTo>
                    <a:pt x="212" y="155"/>
                    <a:pt x="278" y="148"/>
                    <a:pt x="334" y="124"/>
                  </a:cubicBezTo>
                  <a:lnTo>
                    <a:pt x="468" y="124"/>
                  </a:lnTo>
                  <a:cubicBezTo>
                    <a:pt x="489" y="124"/>
                    <a:pt x="510" y="121"/>
                    <a:pt x="507" y="107"/>
                  </a:cubicBezTo>
                  <a:cubicBezTo>
                    <a:pt x="507" y="98"/>
                    <a:pt x="493" y="89"/>
                    <a:pt x="478" y="89"/>
                  </a:cubicBezTo>
                  <a:cubicBezTo>
                    <a:pt x="476" y="89"/>
                    <a:pt x="474" y="89"/>
                    <a:pt x="472" y="89"/>
                  </a:cubicBezTo>
                  <a:cubicBezTo>
                    <a:pt x="464" y="91"/>
                    <a:pt x="455" y="92"/>
                    <a:pt x="447" y="92"/>
                  </a:cubicBezTo>
                  <a:cubicBezTo>
                    <a:pt x="430" y="92"/>
                    <a:pt x="412" y="89"/>
                    <a:pt x="393" y="89"/>
                  </a:cubicBezTo>
                  <a:cubicBezTo>
                    <a:pt x="388" y="89"/>
                    <a:pt x="383" y="89"/>
                    <a:pt x="379" y="89"/>
                  </a:cubicBezTo>
                  <a:cubicBezTo>
                    <a:pt x="373" y="90"/>
                    <a:pt x="368" y="90"/>
                    <a:pt x="363" y="90"/>
                  </a:cubicBezTo>
                  <a:cubicBezTo>
                    <a:pt x="312" y="90"/>
                    <a:pt x="264" y="59"/>
                    <a:pt x="264" y="30"/>
                  </a:cubicBezTo>
                  <a:cubicBezTo>
                    <a:pt x="267" y="20"/>
                    <a:pt x="271" y="6"/>
                    <a:pt x="246" y="3"/>
                  </a:cubicBezTo>
                  <a:cubicBezTo>
                    <a:pt x="241" y="1"/>
                    <a:pt x="23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0" name="Google Shape;5260;p18"/>
            <p:cNvSpPr/>
            <p:nvPr/>
          </p:nvSpPr>
          <p:spPr>
            <a:xfrm>
              <a:off x="5641600" y="678200"/>
              <a:ext cx="7300" cy="3675"/>
            </a:xfrm>
            <a:custGeom>
              <a:avLst/>
              <a:gdLst/>
              <a:ahLst/>
              <a:cxnLst/>
              <a:rect l="l" t="t" r="r" b="b"/>
              <a:pathLst>
                <a:path w="292" h="147" extrusionOk="0">
                  <a:moveTo>
                    <a:pt x="205" y="1"/>
                  </a:moveTo>
                  <a:cubicBezTo>
                    <a:pt x="163" y="8"/>
                    <a:pt x="111" y="1"/>
                    <a:pt x="87" y="28"/>
                  </a:cubicBezTo>
                  <a:cubicBezTo>
                    <a:pt x="80" y="32"/>
                    <a:pt x="74" y="32"/>
                    <a:pt x="69" y="35"/>
                  </a:cubicBezTo>
                  <a:lnTo>
                    <a:pt x="35" y="35"/>
                  </a:lnTo>
                  <a:cubicBezTo>
                    <a:pt x="18" y="56"/>
                    <a:pt x="45" y="73"/>
                    <a:pt x="39" y="94"/>
                  </a:cubicBezTo>
                  <a:cubicBezTo>
                    <a:pt x="0" y="122"/>
                    <a:pt x="14" y="136"/>
                    <a:pt x="69" y="147"/>
                  </a:cubicBezTo>
                  <a:cubicBezTo>
                    <a:pt x="143" y="143"/>
                    <a:pt x="139" y="126"/>
                    <a:pt x="98" y="102"/>
                  </a:cubicBezTo>
                  <a:cubicBezTo>
                    <a:pt x="77" y="91"/>
                    <a:pt x="87" y="81"/>
                    <a:pt x="104" y="73"/>
                  </a:cubicBezTo>
                  <a:cubicBezTo>
                    <a:pt x="114" y="67"/>
                    <a:pt x="130" y="60"/>
                    <a:pt x="142" y="60"/>
                  </a:cubicBezTo>
                  <a:cubicBezTo>
                    <a:pt x="149" y="60"/>
                    <a:pt x="154" y="62"/>
                    <a:pt x="157" y="67"/>
                  </a:cubicBezTo>
                  <a:cubicBezTo>
                    <a:pt x="165" y="81"/>
                    <a:pt x="178" y="85"/>
                    <a:pt x="193" y="85"/>
                  </a:cubicBezTo>
                  <a:cubicBezTo>
                    <a:pt x="209" y="85"/>
                    <a:pt x="228" y="80"/>
                    <a:pt x="244" y="80"/>
                  </a:cubicBezTo>
                  <a:cubicBezTo>
                    <a:pt x="249" y="80"/>
                    <a:pt x="253" y="80"/>
                    <a:pt x="257" y="81"/>
                  </a:cubicBezTo>
                  <a:cubicBezTo>
                    <a:pt x="261" y="83"/>
                    <a:pt x="265" y="84"/>
                    <a:pt x="269" y="84"/>
                  </a:cubicBezTo>
                  <a:cubicBezTo>
                    <a:pt x="279" y="84"/>
                    <a:pt x="288" y="78"/>
                    <a:pt x="288" y="70"/>
                  </a:cubicBezTo>
                  <a:cubicBezTo>
                    <a:pt x="291" y="62"/>
                    <a:pt x="282" y="55"/>
                    <a:pt x="266" y="55"/>
                  </a:cubicBezTo>
                  <a:cubicBezTo>
                    <a:pt x="263" y="55"/>
                    <a:pt x="260" y="55"/>
                    <a:pt x="257" y="56"/>
                  </a:cubicBezTo>
                  <a:cubicBezTo>
                    <a:pt x="246" y="57"/>
                    <a:pt x="238" y="58"/>
                    <a:pt x="231" y="58"/>
                  </a:cubicBezTo>
                  <a:cubicBezTo>
                    <a:pt x="199" y="58"/>
                    <a:pt x="218" y="43"/>
                    <a:pt x="233" y="28"/>
                  </a:cubicBezTo>
                  <a:cubicBezTo>
                    <a:pt x="247" y="14"/>
                    <a:pt x="229"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1" name="Google Shape;5261;p18"/>
            <p:cNvSpPr/>
            <p:nvPr/>
          </p:nvSpPr>
          <p:spPr>
            <a:xfrm>
              <a:off x="5412625" y="777775"/>
              <a:ext cx="9375" cy="1350"/>
            </a:xfrm>
            <a:custGeom>
              <a:avLst/>
              <a:gdLst/>
              <a:ahLst/>
              <a:cxnLst/>
              <a:rect l="l" t="t" r="r" b="b"/>
              <a:pathLst>
                <a:path w="375" h="54" extrusionOk="0">
                  <a:moveTo>
                    <a:pt x="375" y="0"/>
                  </a:moveTo>
                  <a:lnTo>
                    <a:pt x="375" y="0"/>
                  </a:lnTo>
                  <a:cubicBezTo>
                    <a:pt x="250" y="7"/>
                    <a:pt x="139" y="15"/>
                    <a:pt x="28" y="21"/>
                  </a:cubicBezTo>
                  <a:cubicBezTo>
                    <a:pt x="11" y="21"/>
                    <a:pt x="0" y="28"/>
                    <a:pt x="0" y="39"/>
                  </a:cubicBezTo>
                  <a:cubicBezTo>
                    <a:pt x="0" y="49"/>
                    <a:pt x="18" y="49"/>
                    <a:pt x="35" y="53"/>
                  </a:cubicBezTo>
                  <a:cubicBezTo>
                    <a:pt x="47" y="54"/>
                    <a:pt x="60" y="54"/>
                    <a:pt x="72" y="54"/>
                  </a:cubicBezTo>
                  <a:cubicBezTo>
                    <a:pt x="131" y="54"/>
                    <a:pt x="190" y="48"/>
                    <a:pt x="250" y="42"/>
                  </a:cubicBezTo>
                  <a:cubicBezTo>
                    <a:pt x="292" y="39"/>
                    <a:pt x="337" y="35"/>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2" name="Google Shape;5262;p18"/>
            <p:cNvSpPr/>
            <p:nvPr/>
          </p:nvSpPr>
          <p:spPr>
            <a:xfrm>
              <a:off x="5437675" y="791075"/>
              <a:ext cx="8200" cy="1250"/>
            </a:xfrm>
            <a:custGeom>
              <a:avLst/>
              <a:gdLst/>
              <a:ahLst/>
              <a:cxnLst/>
              <a:rect l="l" t="t" r="r" b="b"/>
              <a:pathLst>
                <a:path w="328" h="50" extrusionOk="0">
                  <a:moveTo>
                    <a:pt x="165" y="0"/>
                  </a:moveTo>
                  <a:cubicBezTo>
                    <a:pt x="153" y="0"/>
                    <a:pt x="141" y="1"/>
                    <a:pt x="129" y="3"/>
                  </a:cubicBezTo>
                  <a:lnTo>
                    <a:pt x="84" y="3"/>
                  </a:lnTo>
                  <a:cubicBezTo>
                    <a:pt x="75" y="3"/>
                    <a:pt x="64" y="3"/>
                    <a:pt x="54" y="3"/>
                  </a:cubicBezTo>
                  <a:cubicBezTo>
                    <a:pt x="33" y="3"/>
                    <a:pt x="13" y="4"/>
                    <a:pt x="8" y="13"/>
                  </a:cubicBezTo>
                  <a:cubicBezTo>
                    <a:pt x="1" y="37"/>
                    <a:pt x="50" y="34"/>
                    <a:pt x="77" y="41"/>
                  </a:cubicBezTo>
                  <a:cubicBezTo>
                    <a:pt x="87" y="44"/>
                    <a:pt x="101" y="46"/>
                    <a:pt x="111" y="46"/>
                  </a:cubicBezTo>
                  <a:cubicBezTo>
                    <a:pt x="115" y="46"/>
                    <a:pt x="119" y="46"/>
                    <a:pt x="122" y="45"/>
                  </a:cubicBezTo>
                  <a:cubicBezTo>
                    <a:pt x="145" y="38"/>
                    <a:pt x="167" y="35"/>
                    <a:pt x="189" y="35"/>
                  </a:cubicBezTo>
                  <a:cubicBezTo>
                    <a:pt x="214" y="35"/>
                    <a:pt x="239" y="39"/>
                    <a:pt x="265" y="45"/>
                  </a:cubicBezTo>
                  <a:cubicBezTo>
                    <a:pt x="274" y="46"/>
                    <a:pt x="287" y="49"/>
                    <a:pt x="297" y="49"/>
                  </a:cubicBezTo>
                  <a:cubicBezTo>
                    <a:pt x="306" y="49"/>
                    <a:pt x="313" y="47"/>
                    <a:pt x="316" y="41"/>
                  </a:cubicBezTo>
                  <a:cubicBezTo>
                    <a:pt x="327" y="24"/>
                    <a:pt x="310" y="13"/>
                    <a:pt x="275" y="10"/>
                  </a:cubicBezTo>
                  <a:cubicBezTo>
                    <a:pt x="238" y="7"/>
                    <a:pt x="202"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3" name="Google Shape;5263;p18"/>
            <p:cNvSpPr/>
            <p:nvPr/>
          </p:nvSpPr>
          <p:spPr>
            <a:xfrm>
              <a:off x="5451825" y="783325"/>
              <a:ext cx="11725" cy="4325"/>
            </a:xfrm>
            <a:custGeom>
              <a:avLst/>
              <a:gdLst/>
              <a:ahLst/>
              <a:cxnLst/>
              <a:rect l="l" t="t" r="r" b="b"/>
              <a:pathLst>
                <a:path w="469" h="173" extrusionOk="0">
                  <a:moveTo>
                    <a:pt x="220" y="1"/>
                  </a:moveTo>
                  <a:cubicBezTo>
                    <a:pt x="212" y="1"/>
                    <a:pt x="206" y="4"/>
                    <a:pt x="202" y="11"/>
                  </a:cubicBezTo>
                  <a:cubicBezTo>
                    <a:pt x="171" y="52"/>
                    <a:pt x="118" y="81"/>
                    <a:pt x="28" y="84"/>
                  </a:cubicBezTo>
                  <a:cubicBezTo>
                    <a:pt x="11" y="84"/>
                    <a:pt x="0" y="97"/>
                    <a:pt x="4" y="108"/>
                  </a:cubicBezTo>
                  <a:cubicBezTo>
                    <a:pt x="8" y="108"/>
                    <a:pt x="8" y="112"/>
                    <a:pt x="4" y="112"/>
                  </a:cubicBezTo>
                  <a:cubicBezTo>
                    <a:pt x="43" y="152"/>
                    <a:pt x="94" y="173"/>
                    <a:pt x="152" y="173"/>
                  </a:cubicBezTo>
                  <a:cubicBezTo>
                    <a:pt x="192" y="173"/>
                    <a:pt x="236" y="163"/>
                    <a:pt x="281" y="143"/>
                  </a:cubicBezTo>
                  <a:cubicBezTo>
                    <a:pt x="287" y="143"/>
                    <a:pt x="293" y="142"/>
                    <a:pt x="298" y="142"/>
                  </a:cubicBezTo>
                  <a:cubicBezTo>
                    <a:pt x="337" y="142"/>
                    <a:pt x="374" y="154"/>
                    <a:pt x="413" y="157"/>
                  </a:cubicBezTo>
                  <a:cubicBezTo>
                    <a:pt x="419" y="157"/>
                    <a:pt x="425" y="158"/>
                    <a:pt x="431" y="158"/>
                  </a:cubicBezTo>
                  <a:cubicBezTo>
                    <a:pt x="451" y="158"/>
                    <a:pt x="466" y="153"/>
                    <a:pt x="469" y="139"/>
                  </a:cubicBezTo>
                  <a:cubicBezTo>
                    <a:pt x="469" y="126"/>
                    <a:pt x="445" y="122"/>
                    <a:pt x="424" y="122"/>
                  </a:cubicBezTo>
                  <a:cubicBezTo>
                    <a:pt x="414" y="123"/>
                    <a:pt x="405" y="123"/>
                    <a:pt x="395" y="123"/>
                  </a:cubicBezTo>
                  <a:cubicBezTo>
                    <a:pt x="348" y="123"/>
                    <a:pt x="304" y="117"/>
                    <a:pt x="261" y="108"/>
                  </a:cubicBezTo>
                  <a:lnTo>
                    <a:pt x="264" y="105"/>
                  </a:lnTo>
                  <a:cubicBezTo>
                    <a:pt x="247" y="81"/>
                    <a:pt x="208" y="60"/>
                    <a:pt x="261" y="32"/>
                  </a:cubicBezTo>
                  <a:cubicBezTo>
                    <a:pt x="275" y="25"/>
                    <a:pt x="254" y="11"/>
                    <a:pt x="237" y="4"/>
                  </a:cubicBezTo>
                  <a:cubicBezTo>
                    <a:pt x="230" y="2"/>
                    <a:pt x="225"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4" name="Google Shape;5264;p18"/>
            <p:cNvSpPr/>
            <p:nvPr/>
          </p:nvSpPr>
          <p:spPr>
            <a:xfrm>
              <a:off x="5713450" y="677875"/>
              <a:ext cx="4500" cy="2100"/>
            </a:xfrm>
            <a:custGeom>
              <a:avLst/>
              <a:gdLst/>
              <a:ahLst/>
              <a:cxnLst/>
              <a:rect l="l" t="t" r="r" b="b"/>
              <a:pathLst>
                <a:path w="180" h="84" extrusionOk="0">
                  <a:moveTo>
                    <a:pt x="13" y="1"/>
                  </a:moveTo>
                  <a:cubicBezTo>
                    <a:pt x="6" y="1"/>
                    <a:pt x="1" y="4"/>
                    <a:pt x="2" y="14"/>
                  </a:cubicBezTo>
                  <a:cubicBezTo>
                    <a:pt x="5" y="33"/>
                    <a:pt x="0" y="60"/>
                    <a:pt x="56" y="60"/>
                  </a:cubicBezTo>
                  <a:cubicBezTo>
                    <a:pt x="62" y="60"/>
                    <a:pt x="68" y="60"/>
                    <a:pt x="76" y="59"/>
                  </a:cubicBezTo>
                  <a:cubicBezTo>
                    <a:pt x="79" y="59"/>
                    <a:pt x="83" y="58"/>
                    <a:pt x="86" y="58"/>
                  </a:cubicBezTo>
                  <a:cubicBezTo>
                    <a:pt x="112" y="58"/>
                    <a:pt x="122" y="70"/>
                    <a:pt x="138" y="80"/>
                  </a:cubicBezTo>
                  <a:cubicBezTo>
                    <a:pt x="145" y="83"/>
                    <a:pt x="159" y="83"/>
                    <a:pt x="169" y="83"/>
                  </a:cubicBezTo>
                  <a:cubicBezTo>
                    <a:pt x="180" y="80"/>
                    <a:pt x="180" y="73"/>
                    <a:pt x="180" y="69"/>
                  </a:cubicBezTo>
                  <a:cubicBezTo>
                    <a:pt x="176" y="35"/>
                    <a:pt x="117" y="6"/>
                    <a:pt x="51" y="3"/>
                  </a:cubicBezTo>
                  <a:cubicBezTo>
                    <a:pt x="49" y="5"/>
                    <a:pt x="47" y="6"/>
                    <a:pt x="43" y="6"/>
                  </a:cubicBezTo>
                  <a:cubicBezTo>
                    <a:pt x="34" y="6"/>
                    <a:pt x="2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5" name="Google Shape;5265;p18"/>
            <p:cNvSpPr/>
            <p:nvPr/>
          </p:nvSpPr>
          <p:spPr>
            <a:xfrm>
              <a:off x="5481400" y="695975"/>
              <a:ext cx="7750" cy="1600"/>
            </a:xfrm>
            <a:custGeom>
              <a:avLst/>
              <a:gdLst/>
              <a:ahLst/>
              <a:cxnLst/>
              <a:rect l="l" t="t" r="r" b="b"/>
              <a:pathLst>
                <a:path w="310" h="64" extrusionOk="0">
                  <a:moveTo>
                    <a:pt x="165" y="0"/>
                  </a:moveTo>
                  <a:cubicBezTo>
                    <a:pt x="117" y="0"/>
                    <a:pt x="77" y="26"/>
                    <a:pt x="28" y="26"/>
                  </a:cubicBezTo>
                  <a:cubicBezTo>
                    <a:pt x="24" y="26"/>
                    <a:pt x="19" y="26"/>
                    <a:pt x="14" y="25"/>
                  </a:cubicBezTo>
                  <a:cubicBezTo>
                    <a:pt x="4" y="25"/>
                    <a:pt x="0" y="49"/>
                    <a:pt x="14" y="49"/>
                  </a:cubicBezTo>
                  <a:cubicBezTo>
                    <a:pt x="47" y="51"/>
                    <a:pt x="79" y="63"/>
                    <a:pt x="111" y="63"/>
                  </a:cubicBezTo>
                  <a:cubicBezTo>
                    <a:pt x="130" y="63"/>
                    <a:pt x="149" y="59"/>
                    <a:pt x="167" y="46"/>
                  </a:cubicBezTo>
                  <a:cubicBezTo>
                    <a:pt x="176" y="42"/>
                    <a:pt x="185" y="41"/>
                    <a:pt x="194" y="41"/>
                  </a:cubicBezTo>
                  <a:cubicBezTo>
                    <a:pt x="219" y="41"/>
                    <a:pt x="244" y="51"/>
                    <a:pt x="271" y="51"/>
                  </a:cubicBezTo>
                  <a:cubicBezTo>
                    <a:pt x="283" y="51"/>
                    <a:pt x="296" y="49"/>
                    <a:pt x="309" y="43"/>
                  </a:cubicBezTo>
                  <a:lnTo>
                    <a:pt x="309" y="43"/>
                  </a:lnTo>
                  <a:cubicBezTo>
                    <a:pt x="306" y="43"/>
                    <a:pt x="303" y="43"/>
                    <a:pt x="300" y="43"/>
                  </a:cubicBezTo>
                  <a:cubicBezTo>
                    <a:pt x="246" y="43"/>
                    <a:pt x="238" y="15"/>
                    <a:pt x="198" y="4"/>
                  </a:cubicBezTo>
                  <a:cubicBezTo>
                    <a:pt x="187" y="1"/>
                    <a:pt x="176"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6" name="Google Shape;5266;p18"/>
            <p:cNvSpPr/>
            <p:nvPr/>
          </p:nvSpPr>
          <p:spPr>
            <a:xfrm>
              <a:off x="5546200" y="862850"/>
              <a:ext cx="12000" cy="3725"/>
            </a:xfrm>
            <a:custGeom>
              <a:avLst/>
              <a:gdLst/>
              <a:ahLst/>
              <a:cxnLst/>
              <a:rect l="l" t="t" r="r" b="b"/>
              <a:pathLst>
                <a:path w="480" h="149" extrusionOk="0">
                  <a:moveTo>
                    <a:pt x="404" y="1"/>
                  </a:moveTo>
                  <a:cubicBezTo>
                    <a:pt x="402" y="1"/>
                    <a:pt x="400" y="1"/>
                    <a:pt x="399" y="1"/>
                  </a:cubicBezTo>
                  <a:cubicBezTo>
                    <a:pt x="377" y="13"/>
                    <a:pt x="356" y="16"/>
                    <a:pt x="334" y="16"/>
                  </a:cubicBezTo>
                  <a:cubicBezTo>
                    <a:pt x="300" y="16"/>
                    <a:pt x="266" y="8"/>
                    <a:pt x="232" y="8"/>
                  </a:cubicBezTo>
                  <a:cubicBezTo>
                    <a:pt x="229" y="8"/>
                    <a:pt x="225" y="8"/>
                    <a:pt x="222" y="8"/>
                  </a:cubicBezTo>
                  <a:cubicBezTo>
                    <a:pt x="204" y="5"/>
                    <a:pt x="184" y="1"/>
                    <a:pt x="166" y="1"/>
                  </a:cubicBezTo>
                  <a:cubicBezTo>
                    <a:pt x="149" y="1"/>
                    <a:pt x="134" y="4"/>
                    <a:pt x="125" y="15"/>
                  </a:cubicBezTo>
                  <a:cubicBezTo>
                    <a:pt x="101" y="50"/>
                    <a:pt x="0" y="64"/>
                    <a:pt x="28" y="112"/>
                  </a:cubicBezTo>
                  <a:cubicBezTo>
                    <a:pt x="31" y="115"/>
                    <a:pt x="14" y="122"/>
                    <a:pt x="4" y="126"/>
                  </a:cubicBezTo>
                  <a:cubicBezTo>
                    <a:pt x="42" y="136"/>
                    <a:pt x="80" y="136"/>
                    <a:pt x="114" y="143"/>
                  </a:cubicBezTo>
                  <a:cubicBezTo>
                    <a:pt x="132" y="145"/>
                    <a:pt x="152" y="148"/>
                    <a:pt x="170" y="148"/>
                  </a:cubicBezTo>
                  <a:cubicBezTo>
                    <a:pt x="189" y="148"/>
                    <a:pt x="206" y="144"/>
                    <a:pt x="215" y="130"/>
                  </a:cubicBezTo>
                  <a:cubicBezTo>
                    <a:pt x="226" y="109"/>
                    <a:pt x="250" y="80"/>
                    <a:pt x="170" y="74"/>
                  </a:cubicBezTo>
                  <a:cubicBezTo>
                    <a:pt x="159" y="74"/>
                    <a:pt x="128" y="67"/>
                    <a:pt x="135" y="53"/>
                  </a:cubicBezTo>
                  <a:cubicBezTo>
                    <a:pt x="218" y="53"/>
                    <a:pt x="222" y="53"/>
                    <a:pt x="250" y="80"/>
                  </a:cubicBezTo>
                  <a:cubicBezTo>
                    <a:pt x="256" y="89"/>
                    <a:pt x="264" y="95"/>
                    <a:pt x="276" y="95"/>
                  </a:cubicBezTo>
                  <a:cubicBezTo>
                    <a:pt x="279" y="95"/>
                    <a:pt x="281" y="95"/>
                    <a:pt x="284" y="95"/>
                  </a:cubicBezTo>
                  <a:cubicBezTo>
                    <a:pt x="302" y="91"/>
                    <a:pt x="319" y="85"/>
                    <a:pt x="323" y="74"/>
                  </a:cubicBezTo>
                  <a:cubicBezTo>
                    <a:pt x="323" y="67"/>
                    <a:pt x="316" y="60"/>
                    <a:pt x="298" y="56"/>
                  </a:cubicBezTo>
                  <a:cubicBezTo>
                    <a:pt x="278" y="50"/>
                    <a:pt x="253" y="56"/>
                    <a:pt x="239" y="46"/>
                  </a:cubicBezTo>
                  <a:lnTo>
                    <a:pt x="239" y="46"/>
                  </a:lnTo>
                  <a:cubicBezTo>
                    <a:pt x="244" y="47"/>
                    <a:pt x="249" y="47"/>
                    <a:pt x="253" y="47"/>
                  </a:cubicBezTo>
                  <a:cubicBezTo>
                    <a:pt x="285" y="47"/>
                    <a:pt x="317" y="41"/>
                    <a:pt x="348" y="41"/>
                  </a:cubicBezTo>
                  <a:cubicBezTo>
                    <a:pt x="363" y="41"/>
                    <a:pt x="378" y="42"/>
                    <a:pt x="392" y="46"/>
                  </a:cubicBezTo>
                  <a:cubicBezTo>
                    <a:pt x="404" y="50"/>
                    <a:pt x="414" y="51"/>
                    <a:pt x="423" y="51"/>
                  </a:cubicBezTo>
                  <a:cubicBezTo>
                    <a:pt x="439" y="51"/>
                    <a:pt x="453" y="47"/>
                    <a:pt x="468" y="43"/>
                  </a:cubicBezTo>
                  <a:cubicBezTo>
                    <a:pt x="479" y="39"/>
                    <a:pt x="479" y="29"/>
                    <a:pt x="472" y="22"/>
                  </a:cubicBezTo>
                  <a:cubicBezTo>
                    <a:pt x="457" y="13"/>
                    <a:pt x="420"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7" name="Google Shape;5267;p18"/>
            <p:cNvSpPr/>
            <p:nvPr/>
          </p:nvSpPr>
          <p:spPr>
            <a:xfrm>
              <a:off x="6001800" y="852950"/>
              <a:ext cx="6425" cy="2050"/>
            </a:xfrm>
            <a:custGeom>
              <a:avLst/>
              <a:gdLst/>
              <a:ahLst/>
              <a:cxnLst/>
              <a:rect l="l" t="t" r="r" b="b"/>
              <a:pathLst>
                <a:path w="257" h="82" extrusionOk="0">
                  <a:moveTo>
                    <a:pt x="18" y="0"/>
                  </a:moveTo>
                  <a:cubicBezTo>
                    <a:pt x="16" y="0"/>
                    <a:pt x="13" y="1"/>
                    <a:pt x="11" y="2"/>
                  </a:cubicBezTo>
                  <a:cubicBezTo>
                    <a:pt x="0" y="2"/>
                    <a:pt x="0" y="9"/>
                    <a:pt x="0" y="15"/>
                  </a:cubicBezTo>
                  <a:cubicBezTo>
                    <a:pt x="4" y="47"/>
                    <a:pt x="56" y="78"/>
                    <a:pt x="108" y="78"/>
                  </a:cubicBezTo>
                  <a:cubicBezTo>
                    <a:pt x="109" y="77"/>
                    <a:pt x="111" y="76"/>
                    <a:pt x="113" y="76"/>
                  </a:cubicBezTo>
                  <a:cubicBezTo>
                    <a:pt x="121" y="76"/>
                    <a:pt x="133" y="81"/>
                    <a:pt x="141" y="81"/>
                  </a:cubicBezTo>
                  <a:cubicBezTo>
                    <a:pt x="147" y="81"/>
                    <a:pt x="151" y="78"/>
                    <a:pt x="149" y="68"/>
                  </a:cubicBezTo>
                  <a:cubicBezTo>
                    <a:pt x="146" y="60"/>
                    <a:pt x="146" y="50"/>
                    <a:pt x="146" y="43"/>
                  </a:cubicBezTo>
                  <a:lnTo>
                    <a:pt x="146" y="43"/>
                  </a:lnTo>
                  <a:cubicBezTo>
                    <a:pt x="160" y="50"/>
                    <a:pt x="181" y="53"/>
                    <a:pt x="202" y="53"/>
                  </a:cubicBezTo>
                  <a:cubicBezTo>
                    <a:pt x="205" y="54"/>
                    <a:pt x="209" y="54"/>
                    <a:pt x="213" y="54"/>
                  </a:cubicBezTo>
                  <a:cubicBezTo>
                    <a:pt x="236" y="54"/>
                    <a:pt x="257" y="45"/>
                    <a:pt x="250" y="29"/>
                  </a:cubicBezTo>
                  <a:cubicBezTo>
                    <a:pt x="247" y="17"/>
                    <a:pt x="242" y="1"/>
                    <a:pt x="198" y="1"/>
                  </a:cubicBezTo>
                  <a:cubicBezTo>
                    <a:pt x="193" y="1"/>
                    <a:pt x="187" y="1"/>
                    <a:pt x="181" y="2"/>
                  </a:cubicBezTo>
                  <a:cubicBezTo>
                    <a:pt x="164" y="2"/>
                    <a:pt x="115" y="2"/>
                    <a:pt x="115" y="19"/>
                  </a:cubicBezTo>
                  <a:cubicBezTo>
                    <a:pt x="115" y="19"/>
                    <a:pt x="115" y="23"/>
                    <a:pt x="119" y="23"/>
                  </a:cubicBezTo>
                  <a:lnTo>
                    <a:pt x="91" y="23"/>
                  </a:lnTo>
                  <a:cubicBezTo>
                    <a:pt x="87" y="23"/>
                    <a:pt x="84" y="23"/>
                    <a:pt x="80" y="23"/>
                  </a:cubicBezTo>
                  <a:cubicBezTo>
                    <a:pt x="57" y="23"/>
                    <a:pt x="48" y="14"/>
                    <a:pt x="35" y="5"/>
                  </a:cubicBezTo>
                  <a:cubicBezTo>
                    <a:pt x="31" y="3"/>
                    <a:pt x="24"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8" name="Google Shape;5268;p18"/>
            <p:cNvSpPr/>
            <p:nvPr/>
          </p:nvSpPr>
          <p:spPr>
            <a:xfrm>
              <a:off x="5507600" y="726400"/>
              <a:ext cx="5200" cy="1625"/>
            </a:xfrm>
            <a:custGeom>
              <a:avLst/>
              <a:gdLst/>
              <a:ahLst/>
              <a:cxnLst/>
              <a:rect l="l" t="t" r="r" b="b"/>
              <a:pathLst>
                <a:path w="208" h="65" extrusionOk="0">
                  <a:moveTo>
                    <a:pt x="46" y="1"/>
                  </a:moveTo>
                  <a:cubicBezTo>
                    <a:pt x="32" y="1"/>
                    <a:pt x="19" y="4"/>
                    <a:pt x="11" y="12"/>
                  </a:cubicBezTo>
                  <a:cubicBezTo>
                    <a:pt x="1" y="30"/>
                    <a:pt x="21" y="33"/>
                    <a:pt x="49" y="36"/>
                  </a:cubicBezTo>
                  <a:cubicBezTo>
                    <a:pt x="52" y="36"/>
                    <a:pt x="55" y="40"/>
                    <a:pt x="59" y="43"/>
                  </a:cubicBezTo>
                  <a:cubicBezTo>
                    <a:pt x="68" y="60"/>
                    <a:pt x="84" y="65"/>
                    <a:pt x="103" y="65"/>
                  </a:cubicBezTo>
                  <a:cubicBezTo>
                    <a:pt x="122" y="65"/>
                    <a:pt x="143" y="60"/>
                    <a:pt x="160" y="60"/>
                  </a:cubicBezTo>
                  <a:cubicBezTo>
                    <a:pt x="163" y="61"/>
                    <a:pt x="167" y="61"/>
                    <a:pt x="169" y="61"/>
                  </a:cubicBezTo>
                  <a:cubicBezTo>
                    <a:pt x="193" y="61"/>
                    <a:pt x="187" y="49"/>
                    <a:pt x="184" y="40"/>
                  </a:cubicBezTo>
                  <a:cubicBezTo>
                    <a:pt x="184" y="29"/>
                    <a:pt x="207" y="5"/>
                    <a:pt x="179" y="5"/>
                  </a:cubicBezTo>
                  <a:cubicBezTo>
                    <a:pt x="173" y="5"/>
                    <a:pt x="165" y="6"/>
                    <a:pt x="153" y="9"/>
                  </a:cubicBezTo>
                  <a:cubicBezTo>
                    <a:pt x="138" y="11"/>
                    <a:pt x="127" y="12"/>
                    <a:pt x="118" y="12"/>
                  </a:cubicBezTo>
                  <a:cubicBezTo>
                    <a:pt x="102" y="12"/>
                    <a:pt x="90" y="10"/>
                    <a:pt x="73" y="5"/>
                  </a:cubicBezTo>
                  <a:cubicBezTo>
                    <a:pt x="66" y="2"/>
                    <a:pt x="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9" name="Google Shape;5269;p18"/>
            <p:cNvSpPr/>
            <p:nvPr/>
          </p:nvSpPr>
          <p:spPr>
            <a:xfrm>
              <a:off x="5400725" y="717350"/>
              <a:ext cx="7825" cy="375"/>
            </a:xfrm>
            <a:custGeom>
              <a:avLst/>
              <a:gdLst/>
              <a:ahLst/>
              <a:cxnLst/>
              <a:rect l="l" t="t" r="r" b="b"/>
              <a:pathLst>
                <a:path w="313" h="15" extrusionOk="0">
                  <a:moveTo>
                    <a:pt x="132" y="0"/>
                  </a:moveTo>
                  <a:cubicBezTo>
                    <a:pt x="88" y="0"/>
                    <a:pt x="44" y="2"/>
                    <a:pt x="1" y="6"/>
                  </a:cubicBezTo>
                  <a:cubicBezTo>
                    <a:pt x="48" y="13"/>
                    <a:pt x="96" y="15"/>
                    <a:pt x="143" y="15"/>
                  </a:cubicBezTo>
                  <a:cubicBezTo>
                    <a:pt x="200" y="15"/>
                    <a:pt x="256" y="12"/>
                    <a:pt x="313" y="9"/>
                  </a:cubicBezTo>
                  <a:cubicBezTo>
                    <a:pt x="252" y="4"/>
                    <a:pt x="192"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0" name="Google Shape;5270;p18"/>
            <p:cNvSpPr/>
            <p:nvPr/>
          </p:nvSpPr>
          <p:spPr>
            <a:xfrm>
              <a:off x="5447225" y="734275"/>
              <a:ext cx="5050" cy="1125"/>
            </a:xfrm>
            <a:custGeom>
              <a:avLst/>
              <a:gdLst/>
              <a:ahLst/>
              <a:cxnLst/>
              <a:rect l="l" t="t" r="r" b="b"/>
              <a:pathLst>
                <a:path w="202" h="45" extrusionOk="0">
                  <a:moveTo>
                    <a:pt x="160" y="1"/>
                  </a:moveTo>
                  <a:cubicBezTo>
                    <a:pt x="146" y="1"/>
                    <a:pt x="129" y="6"/>
                    <a:pt x="115" y="9"/>
                  </a:cubicBezTo>
                  <a:cubicBezTo>
                    <a:pt x="100" y="12"/>
                    <a:pt x="83" y="20"/>
                    <a:pt x="72" y="20"/>
                  </a:cubicBezTo>
                  <a:cubicBezTo>
                    <a:pt x="70" y="20"/>
                    <a:pt x="68" y="20"/>
                    <a:pt x="67" y="19"/>
                  </a:cubicBezTo>
                  <a:cubicBezTo>
                    <a:pt x="53" y="17"/>
                    <a:pt x="36" y="12"/>
                    <a:pt x="23" y="12"/>
                  </a:cubicBezTo>
                  <a:cubicBezTo>
                    <a:pt x="14" y="12"/>
                    <a:pt x="7" y="15"/>
                    <a:pt x="4" y="24"/>
                  </a:cubicBezTo>
                  <a:cubicBezTo>
                    <a:pt x="1" y="35"/>
                    <a:pt x="11" y="37"/>
                    <a:pt x="25" y="37"/>
                  </a:cubicBezTo>
                  <a:cubicBezTo>
                    <a:pt x="32" y="37"/>
                    <a:pt x="40" y="37"/>
                    <a:pt x="47" y="37"/>
                  </a:cubicBezTo>
                  <a:cubicBezTo>
                    <a:pt x="56" y="37"/>
                    <a:pt x="64" y="37"/>
                    <a:pt x="70" y="40"/>
                  </a:cubicBezTo>
                  <a:cubicBezTo>
                    <a:pt x="80" y="40"/>
                    <a:pt x="91" y="40"/>
                    <a:pt x="105" y="44"/>
                  </a:cubicBezTo>
                  <a:cubicBezTo>
                    <a:pt x="115" y="44"/>
                    <a:pt x="129" y="40"/>
                    <a:pt x="139" y="37"/>
                  </a:cubicBezTo>
                  <a:cubicBezTo>
                    <a:pt x="157" y="30"/>
                    <a:pt x="202" y="30"/>
                    <a:pt x="188" y="13"/>
                  </a:cubicBezTo>
                  <a:cubicBezTo>
                    <a:pt x="182" y="4"/>
                    <a:pt x="172"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1" name="Google Shape;5271;p18"/>
            <p:cNvSpPr/>
            <p:nvPr/>
          </p:nvSpPr>
          <p:spPr>
            <a:xfrm>
              <a:off x="5558175" y="864125"/>
              <a:ext cx="5225" cy="875"/>
            </a:xfrm>
            <a:custGeom>
              <a:avLst/>
              <a:gdLst/>
              <a:ahLst/>
              <a:cxnLst/>
              <a:rect l="l" t="t" r="r" b="b"/>
              <a:pathLst>
                <a:path w="209" h="35" extrusionOk="0">
                  <a:moveTo>
                    <a:pt x="173" y="0"/>
                  </a:moveTo>
                  <a:cubicBezTo>
                    <a:pt x="164" y="0"/>
                    <a:pt x="154" y="2"/>
                    <a:pt x="146" y="5"/>
                  </a:cubicBezTo>
                  <a:cubicBezTo>
                    <a:pt x="107" y="13"/>
                    <a:pt x="69" y="13"/>
                    <a:pt x="34" y="13"/>
                  </a:cubicBezTo>
                  <a:cubicBezTo>
                    <a:pt x="18" y="13"/>
                    <a:pt x="0" y="16"/>
                    <a:pt x="3" y="26"/>
                  </a:cubicBezTo>
                  <a:cubicBezTo>
                    <a:pt x="5" y="33"/>
                    <a:pt x="12" y="34"/>
                    <a:pt x="19" y="34"/>
                  </a:cubicBezTo>
                  <a:cubicBezTo>
                    <a:pt x="24" y="34"/>
                    <a:pt x="29" y="34"/>
                    <a:pt x="34" y="34"/>
                  </a:cubicBezTo>
                  <a:cubicBezTo>
                    <a:pt x="54" y="30"/>
                    <a:pt x="75" y="29"/>
                    <a:pt x="95" y="29"/>
                  </a:cubicBezTo>
                  <a:cubicBezTo>
                    <a:pt x="113" y="29"/>
                    <a:pt x="131" y="29"/>
                    <a:pt x="149" y="29"/>
                  </a:cubicBezTo>
                  <a:cubicBezTo>
                    <a:pt x="154" y="32"/>
                    <a:pt x="159" y="33"/>
                    <a:pt x="164" y="33"/>
                  </a:cubicBezTo>
                  <a:cubicBezTo>
                    <a:pt x="176" y="33"/>
                    <a:pt x="187" y="27"/>
                    <a:pt x="194" y="23"/>
                  </a:cubicBezTo>
                  <a:cubicBezTo>
                    <a:pt x="205" y="16"/>
                    <a:pt x="208" y="9"/>
                    <a:pt x="197" y="5"/>
                  </a:cubicBezTo>
                  <a:cubicBezTo>
                    <a:pt x="191" y="2"/>
                    <a:pt x="182"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2" name="Google Shape;5272;p18"/>
            <p:cNvSpPr/>
            <p:nvPr/>
          </p:nvSpPr>
          <p:spPr>
            <a:xfrm>
              <a:off x="5573075" y="683475"/>
              <a:ext cx="3200" cy="1125"/>
            </a:xfrm>
            <a:custGeom>
              <a:avLst/>
              <a:gdLst/>
              <a:ahLst/>
              <a:cxnLst/>
              <a:rect l="l" t="t" r="r" b="b"/>
              <a:pathLst>
                <a:path w="128" h="45" extrusionOk="0">
                  <a:moveTo>
                    <a:pt x="93" y="1"/>
                  </a:moveTo>
                  <a:cubicBezTo>
                    <a:pt x="90" y="1"/>
                    <a:pt x="87" y="1"/>
                    <a:pt x="83" y="1"/>
                  </a:cubicBezTo>
                  <a:cubicBezTo>
                    <a:pt x="53" y="5"/>
                    <a:pt x="8" y="1"/>
                    <a:pt x="4" y="22"/>
                  </a:cubicBezTo>
                  <a:cubicBezTo>
                    <a:pt x="0" y="43"/>
                    <a:pt x="53" y="40"/>
                    <a:pt x="77" y="43"/>
                  </a:cubicBezTo>
                  <a:cubicBezTo>
                    <a:pt x="81" y="44"/>
                    <a:pt x="85" y="44"/>
                    <a:pt x="90" y="44"/>
                  </a:cubicBezTo>
                  <a:cubicBezTo>
                    <a:pt x="108" y="44"/>
                    <a:pt x="128" y="39"/>
                    <a:pt x="122" y="26"/>
                  </a:cubicBezTo>
                  <a:cubicBezTo>
                    <a:pt x="116" y="13"/>
                    <a:pt x="118"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3" name="Google Shape;5273;p18"/>
            <p:cNvSpPr/>
            <p:nvPr/>
          </p:nvSpPr>
          <p:spPr>
            <a:xfrm>
              <a:off x="5905875" y="856700"/>
              <a:ext cx="3500" cy="1000"/>
            </a:xfrm>
            <a:custGeom>
              <a:avLst/>
              <a:gdLst/>
              <a:ahLst/>
              <a:cxnLst/>
              <a:rect l="l" t="t" r="r" b="b"/>
              <a:pathLst>
                <a:path w="140" h="40" extrusionOk="0">
                  <a:moveTo>
                    <a:pt x="56" y="1"/>
                  </a:moveTo>
                  <a:cubicBezTo>
                    <a:pt x="31" y="1"/>
                    <a:pt x="1" y="8"/>
                    <a:pt x="1" y="25"/>
                  </a:cubicBezTo>
                  <a:cubicBezTo>
                    <a:pt x="2" y="37"/>
                    <a:pt x="15" y="38"/>
                    <a:pt x="30" y="38"/>
                  </a:cubicBezTo>
                  <a:cubicBezTo>
                    <a:pt x="37" y="38"/>
                    <a:pt x="44" y="38"/>
                    <a:pt x="50" y="38"/>
                  </a:cubicBezTo>
                  <a:cubicBezTo>
                    <a:pt x="56" y="38"/>
                    <a:pt x="61" y="38"/>
                    <a:pt x="66" y="39"/>
                  </a:cubicBezTo>
                  <a:cubicBezTo>
                    <a:pt x="71" y="38"/>
                    <a:pt x="76" y="37"/>
                    <a:pt x="82" y="37"/>
                  </a:cubicBezTo>
                  <a:cubicBezTo>
                    <a:pt x="92" y="37"/>
                    <a:pt x="103" y="38"/>
                    <a:pt x="112" y="38"/>
                  </a:cubicBezTo>
                  <a:cubicBezTo>
                    <a:pt x="125" y="38"/>
                    <a:pt x="135" y="36"/>
                    <a:pt x="135" y="25"/>
                  </a:cubicBezTo>
                  <a:cubicBezTo>
                    <a:pt x="140" y="1"/>
                    <a:pt x="87" y="4"/>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4" name="Google Shape;5274;p18"/>
            <p:cNvSpPr/>
            <p:nvPr/>
          </p:nvSpPr>
          <p:spPr>
            <a:xfrm>
              <a:off x="5608050" y="680725"/>
              <a:ext cx="2475" cy="1350"/>
            </a:xfrm>
            <a:custGeom>
              <a:avLst/>
              <a:gdLst/>
              <a:ahLst/>
              <a:cxnLst/>
              <a:rect l="l" t="t" r="r" b="b"/>
              <a:pathLst>
                <a:path w="99" h="54" extrusionOk="0">
                  <a:moveTo>
                    <a:pt x="38" y="1"/>
                  </a:moveTo>
                  <a:cubicBezTo>
                    <a:pt x="17" y="1"/>
                    <a:pt x="0" y="4"/>
                    <a:pt x="7" y="14"/>
                  </a:cubicBezTo>
                  <a:cubicBezTo>
                    <a:pt x="21" y="31"/>
                    <a:pt x="13" y="52"/>
                    <a:pt x="58" y="52"/>
                  </a:cubicBezTo>
                  <a:cubicBezTo>
                    <a:pt x="61" y="53"/>
                    <a:pt x="64" y="53"/>
                    <a:pt x="68" y="53"/>
                  </a:cubicBezTo>
                  <a:cubicBezTo>
                    <a:pt x="83" y="53"/>
                    <a:pt x="98" y="47"/>
                    <a:pt x="90" y="35"/>
                  </a:cubicBezTo>
                  <a:cubicBezTo>
                    <a:pt x="79" y="21"/>
                    <a:pt x="69" y="4"/>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5" name="Google Shape;5275;p18"/>
            <p:cNvSpPr/>
            <p:nvPr/>
          </p:nvSpPr>
          <p:spPr>
            <a:xfrm>
              <a:off x="5650350" y="678900"/>
              <a:ext cx="2875" cy="1175"/>
            </a:xfrm>
            <a:custGeom>
              <a:avLst/>
              <a:gdLst/>
              <a:ahLst/>
              <a:cxnLst/>
              <a:rect l="l" t="t" r="r" b="b"/>
              <a:pathLst>
                <a:path w="115" h="47" extrusionOk="0">
                  <a:moveTo>
                    <a:pt x="108" y="0"/>
                  </a:moveTo>
                  <a:lnTo>
                    <a:pt x="108" y="0"/>
                  </a:lnTo>
                  <a:cubicBezTo>
                    <a:pt x="73" y="7"/>
                    <a:pt x="49" y="11"/>
                    <a:pt x="25" y="15"/>
                  </a:cubicBezTo>
                  <a:cubicBezTo>
                    <a:pt x="8" y="18"/>
                    <a:pt x="1" y="25"/>
                    <a:pt x="1" y="32"/>
                  </a:cubicBezTo>
                  <a:cubicBezTo>
                    <a:pt x="1" y="40"/>
                    <a:pt x="8" y="46"/>
                    <a:pt x="18" y="46"/>
                  </a:cubicBezTo>
                  <a:cubicBezTo>
                    <a:pt x="20" y="46"/>
                    <a:pt x="22" y="46"/>
                    <a:pt x="25" y="45"/>
                  </a:cubicBezTo>
                  <a:cubicBezTo>
                    <a:pt x="63" y="39"/>
                    <a:pt x="115" y="39"/>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6" name="Google Shape;5276;p18"/>
            <p:cNvSpPr/>
            <p:nvPr/>
          </p:nvSpPr>
          <p:spPr>
            <a:xfrm>
              <a:off x="5439950" y="780900"/>
              <a:ext cx="1925" cy="1675"/>
            </a:xfrm>
            <a:custGeom>
              <a:avLst/>
              <a:gdLst/>
              <a:ahLst/>
              <a:cxnLst/>
              <a:rect l="l" t="t" r="r" b="b"/>
              <a:pathLst>
                <a:path w="77" h="67" extrusionOk="0">
                  <a:moveTo>
                    <a:pt x="73" y="0"/>
                  </a:moveTo>
                  <a:lnTo>
                    <a:pt x="73" y="0"/>
                  </a:lnTo>
                  <a:cubicBezTo>
                    <a:pt x="7" y="7"/>
                    <a:pt x="0" y="21"/>
                    <a:pt x="49" y="66"/>
                  </a:cubicBezTo>
                  <a:cubicBezTo>
                    <a:pt x="55" y="42"/>
                    <a:pt x="76" y="21"/>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7" name="Google Shape;5277;p18"/>
            <p:cNvSpPr/>
            <p:nvPr/>
          </p:nvSpPr>
          <p:spPr>
            <a:xfrm>
              <a:off x="5441750" y="780900"/>
              <a:ext cx="25" cy="25"/>
            </a:xfrm>
            <a:custGeom>
              <a:avLst/>
              <a:gdLst/>
              <a:ahLst/>
              <a:cxnLst/>
              <a:rect l="l" t="t" r="r" b="b"/>
              <a:pathLst>
                <a:path w="1" h="1" extrusionOk="0">
                  <a:moveTo>
                    <a:pt x="1" y="0"/>
                  </a:moveTo>
                  <a:lnTo>
                    <a:pt x="1" y="0"/>
                  </a:ln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8" name="Google Shape;5278;p18"/>
            <p:cNvSpPr/>
            <p:nvPr/>
          </p:nvSpPr>
          <p:spPr>
            <a:xfrm>
              <a:off x="5545925" y="683675"/>
              <a:ext cx="2550" cy="925"/>
            </a:xfrm>
            <a:custGeom>
              <a:avLst/>
              <a:gdLst/>
              <a:ahLst/>
              <a:cxnLst/>
              <a:rect l="l" t="t" r="r" b="b"/>
              <a:pathLst>
                <a:path w="102" h="37" extrusionOk="0">
                  <a:moveTo>
                    <a:pt x="53" y="0"/>
                  </a:moveTo>
                  <a:cubicBezTo>
                    <a:pt x="29" y="3"/>
                    <a:pt x="0" y="3"/>
                    <a:pt x="4" y="21"/>
                  </a:cubicBezTo>
                  <a:cubicBezTo>
                    <a:pt x="4" y="32"/>
                    <a:pt x="16" y="36"/>
                    <a:pt x="30" y="36"/>
                  </a:cubicBezTo>
                  <a:cubicBezTo>
                    <a:pt x="34" y="36"/>
                    <a:pt x="38" y="36"/>
                    <a:pt x="42" y="35"/>
                  </a:cubicBezTo>
                  <a:cubicBezTo>
                    <a:pt x="70" y="35"/>
                    <a:pt x="95" y="32"/>
                    <a:pt x="98" y="18"/>
                  </a:cubicBezTo>
                  <a:cubicBezTo>
                    <a:pt x="101" y="3"/>
                    <a:pt x="70" y="3"/>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9" name="Google Shape;5279;p18"/>
            <p:cNvSpPr/>
            <p:nvPr/>
          </p:nvSpPr>
          <p:spPr>
            <a:xfrm>
              <a:off x="5503775" y="784450"/>
              <a:ext cx="2375" cy="900"/>
            </a:xfrm>
            <a:custGeom>
              <a:avLst/>
              <a:gdLst/>
              <a:ahLst/>
              <a:cxnLst/>
              <a:rect l="l" t="t" r="r" b="b"/>
              <a:pathLst>
                <a:path w="95" h="36" extrusionOk="0">
                  <a:moveTo>
                    <a:pt x="42" y="1"/>
                  </a:moveTo>
                  <a:cubicBezTo>
                    <a:pt x="24" y="1"/>
                    <a:pt x="0" y="4"/>
                    <a:pt x="4" y="15"/>
                  </a:cubicBezTo>
                  <a:cubicBezTo>
                    <a:pt x="4" y="32"/>
                    <a:pt x="29" y="36"/>
                    <a:pt x="56" y="36"/>
                  </a:cubicBezTo>
                  <a:cubicBezTo>
                    <a:pt x="74" y="36"/>
                    <a:pt x="91" y="28"/>
                    <a:pt x="94" y="18"/>
                  </a:cubicBezTo>
                  <a:cubicBezTo>
                    <a:pt x="87" y="4"/>
                    <a:pt x="6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0" name="Google Shape;5280;p18"/>
            <p:cNvSpPr/>
            <p:nvPr/>
          </p:nvSpPr>
          <p:spPr>
            <a:xfrm>
              <a:off x="5508975" y="724450"/>
              <a:ext cx="2300" cy="875"/>
            </a:xfrm>
            <a:custGeom>
              <a:avLst/>
              <a:gdLst/>
              <a:ahLst/>
              <a:cxnLst/>
              <a:rect l="l" t="t" r="r" b="b"/>
              <a:pathLst>
                <a:path w="92" h="35" extrusionOk="0">
                  <a:moveTo>
                    <a:pt x="45" y="0"/>
                  </a:moveTo>
                  <a:cubicBezTo>
                    <a:pt x="25" y="0"/>
                    <a:pt x="0" y="4"/>
                    <a:pt x="0" y="17"/>
                  </a:cubicBezTo>
                  <a:cubicBezTo>
                    <a:pt x="0" y="28"/>
                    <a:pt x="25" y="31"/>
                    <a:pt x="45" y="34"/>
                  </a:cubicBezTo>
                  <a:cubicBezTo>
                    <a:pt x="66" y="31"/>
                    <a:pt x="91" y="31"/>
                    <a:pt x="91" y="14"/>
                  </a:cubicBezTo>
                  <a:cubicBezTo>
                    <a:pt x="87" y="4"/>
                    <a:pt x="63" y="4"/>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1" name="Google Shape;5281;p18"/>
            <p:cNvSpPr/>
            <p:nvPr/>
          </p:nvSpPr>
          <p:spPr>
            <a:xfrm>
              <a:off x="5508725" y="856625"/>
              <a:ext cx="2350" cy="800"/>
            </a:xfrm>
            <a:custGeom>
              <a:avLst/>
              <a:gdLst/>
              <a:ahLst/>
              <a:cxnLst/>
              <a:rect l="l" t="t" r="r" b="b"/>
              <a:pathLst>
                <a:path w="94" h="32" extrusionOk="0">
                  <a:moveTo>
                    <a:pt x="60" y="1"/>
                  </a:moveTo>
                  <a:cubicBezTo>
                    <a:pt x="35" y="4"/>
                    <a:pt x="7" y="11"/>
                    <a:pt x="4" y="21"/>
                  </a:cubicBezTo>
                  <a:cubicBezTo>
                    <a:pt x="1" y="31"/>
                    <a:pt x="28" y="31"/>
                    <a:pt x="45" y="31"/>
                  </a:cubicBezTo>
                  <a:cubicBezTo>
                    <a:pt x="66" y="31"/>
                    <a:pt x="90" y="31"/>
                    <a:pt x="94" y="17"/>
                  </a:cubicBezTo>
                  <a:cubicBezTo>
                    <a:pt x="94" y="7"/>
                    <a:pt x="73"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2" name="Google Shape;5282;p18"/>
            <p:cNvSpPr/>
            <p:nvPr/>
          </p:nvSpPr>
          <p:spPr>
            <a:xfrm>
              <a:off x="5434125" y="704575"/>
              <a:ext cx="2375" cy="650"/>
            </a:xfrm>
            <a:custGeom>
              <a:avLst/>
              <a:gdLst/>
              <a:ahLst/>
              <a:cxnLst/>
              <a:rect l="l" t="t" r="r" b="b"/>
              <a:pathLst>
                <a:path w="95" h="26" extrusionOk="0">
                  <a:moveTo>
                    <a:pt x="78" y="0"/>
                  </a:moveTo>
                  <a:cubicBezTo>
                    <a:pt x="65" y="0"/>
                    <a:pt x="43" y="6"/>
                    <a:pt x="0" y="18"/>
                  </a:cubicBezTo>
                  <a:cubicBezTo>
                    <a:pt x="20" y="24"/>
                    <a:pt x="41" y="26"/>
                    <a:pt x="60" y="26"/>
                  </a:cubicBezTo>
                  <a:cubicBezTo>
                    <a:pt x="72" y="26"/>
                    <a:pt x="84" y="25"/>
                    <a:pt x="94" y="25"/>
                  </a:cubicBezTo>
                  <a:cubicBezTo>
                    <a:pt x="93" y="8"/>
                    <a:pt x="92"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3" name="Google Shape;5283;p18"/>
            <p:cNvSpPr/>
            <p:nvPr/>
          </p:nvSpPr>
          <p:spPr>
            <a:xfrm>
              <a:off x="5436475" y="705200"/>
              <a:ext cx="25" cy="25"/>
            </a:xfrm>
            <a:custGeom>
              <a:avLst/>
              <a:gdLst/>
              <a:ahLst/>
              <a:cxnLst/>
              <a:rect l="l" t="t" r="r" b="b"/>
              <a:pathLst>
                <a:path w="1" h="1" extrusionOk="0">
                  <a:moveTo>
                    <a:pt x="0" y="0"/>
                  </a:moveTo>
                  <a:lnTo>
                    <a:pt x="0" y="0"/>
                  </a:ln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4" name="Google Shape;5284;p18"/>
            <p:cNvSpPr/>
            <p:nvPr/>
          </p:nvSpPr>
          <p:spPr>
            <a:xfrm>
              <a:off x="5527675" y="724950"/>
              <a:ext cx="2925" cy="1325"/>
            </a:xfrm>
            <a:custGeom>
              <a:avLst/>
              <a:gdLst/>
              <a:ahLst/>
              <a:cxnLst/>
              <a:rect l="l" t="t" r="r" b="b"/>
              <a:pathLst>
                <a:path w="117" h="53" extrusionOk="0">
                  <a:moveTo>
                    <a:pt x="40" y="0"/>
                  </a:moveTo>
                  <a:cubicBezTo>
                    <a:pt x="24" y="0"/>
                    <a:pt x="11" y="3"/>
                    <a:pt x="5" y="14"/>
                  </a:cubicBezTo>
                  <a:cubicBezTo>
                    <a:pt x="1" y="24"/>
                    <a:pt x="14" y="27"/>
                    <a:pt x="29" y="27"/>
                  </a:cubicBezTo>
                  <a:cubicBezTo>
                    <a:pt x="36" y="27"/>
                    <a:pt x="44" y="26"/>
                    <a:pt x="51" y="25"/>
                  </a:cubicBezTo>
                  <a:lnTo>
                    <a:pt x="51" y="25"/>
                  </a:lnTo>
                  <a:cubicBezTo>
                    <a:pt x="72" y="32"/>
                    <a:pt x="40" y="53"/>
                    <a:pt x="75" y="53"/>
                  </a:cubicBezTo>
                  <a:cubicBezTo>
                    <a:pt x="106" y="53"/>
                    <a:pt x="109" y="35"/>
                    <a:pt x="113" y="25"/>
                  </a:cubicBezTo>
                  <a:cubicBezTo>
                    <a:pt x="117" y="11"/>
                    <a:pt x="103" y="4"/>
                    <a:pt x="82" y="4"/>
                  </a:cubicBezTo>
                  <a:cubicBezTo>
                    <a:pt x="69" y="3"/>
                    <a:pt x="53" y="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5" name="Google Shape;5285;p18"/>
            <p:cNvSpPr/>
            <p:nvPr/>
          </p:nvSpPr>
          <p:spPr>
            <a:xfrm>
              <a:off x="5413750" y="746925"/>
              <a:ext cx="2450" cy="650"/>
            </a:xfrm>
            <a:custGeom>
              <a:avLst/>
              <a:gdLst/>
              <a:ahLst/>
              <a:cxnLst/>
              <a:rect l="l" t="t" r="r" b="b"/>
              <a:pathLst>
                <a:path w="98" h="26" extrusionOk="0">
                  <a:moveTo>
                    <a:pt x="38" y="0"/>
                  </a:moveTo>
                  <a:cubicBezTo>
                    <a:pt x="30" y="0"/>
                    <a:pt x="22" y="1"/>
                    <a:pt x="14" y="3"/>
                  </a:cubicBezTo>
                  <a:cubicBezTo>
                    <a:pt x="3" y="6"/>
                    <a:pt x="0" y="13"/>
                    <a:pt x="8" y="17"/>
                  </a:cubicBezTo>
                  <a:cubicBezTo>
                    <a:pt x="20" y="23"/>
                    <a:pt x="33" y="26"/>
                    <a:pt x="47" y="26"/>
                  </a:cubicBezTo>
                  <a:cubicBezTo>
                    <a:pt x="62" y="26"/>
                    <a:pt x="79" y="22"/>
                    <a:pt x="98" y="17"/>
                  </a:cubicBezTo>
                  <a:cubicBezTo>
                    <a:pt x="77" y="7"/>
                    <a:pt x="59"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6" name="Google Shape;5286;p18"/>
            <p:cNvSpPr/>
            <p:nvPr/>
          </p:nvSpPr>
          <p:spPr>
            <a:xfrm>
              <a:off x="5461800" y="724475"/>
              <a:ext cx="3400" cy="550"/>
            </a:xfrm>
            <a:custGeom>
              <a:avLst/>
              <a:gdLst/>
              <a:ahLst/>
              <a:cxnLst/>
              <a:rect l="l" t="t" r="r" b="b"/>
              <a:pathLst>
                <a:path w="136" h="22" extrusionOk="0">
                  <a:moveTo>
                    <a:pt x="84" y="0"/>
                  </a:moveTo>
                  <a:cubicBezTo>
                    <a:pt x="57" y="0"/>
                    <a:pt x="30" y="4"/>
                    <a:pt x="1" y="6"/>
                  </a:cubicBezTo>
                  <a:cubicBezTo>
                    <a:pt x="27" y="15"/>
                    <a:pt x="50" y="22"/>
                    <a:pt x="73" y="22"/>
                  </a:cubicBezTo>
                  <a:cubicBezTo>
                    <a:pt x="93" y="22"/>
                    <a:pt x="113" y="17"/>
                    <a:pt x="136" y="6"/>
                  </a:cubicBezTo>
                  <a:cubicBezTo>
                    <a:pt x="118" y="2"/>
                    <a:pt x="101"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7" name="Google Shape;5287;p18"/>
            <p:cNvSpPr/>
            <p:nvPr/>
          </p:nvSpPr>
          <p:spPr>
            <a:xfrm>
              <a:off x="5525625" y="726100"/>
              <a:ext cx="2200" cy="800"/>
            </a:xfrm>
            <a:custGeom>
              <a:avLst/>
              <a:gdLst/>
              <a:ahLst/>
              <a:cxnLst/>
              <a:rect l="l" t="t" r="r" b="b"/>
              <a:pathLst>
                <a:path w="88" h="32" extrusionOk="0">
                  <a:moveTo>
                    <a:pt x="60" y="0"/>
                  </a:moveTo>
                  <a:cubicBezTo>
                    <a:pt x="32" y="0"/>
                    <a:pt x="1" y="0"/>
                    <a:pt x="18" y="24"/>
                  </a:cubicBezTo>
                  <a:cubicBezTo>
                    <a:pt x="32" y="26"/>
                    <a:pt x="47" y="32"/>
                    <a:pt x="60" y="32"/>
                  </a:cubicBezTo>
                  <a:cubicBezTo>
                    <a:pt x="69" y="32"/>
                    <a:pt x="77" y="29"/>
                    <a:pt x="84" y="21"/>
                  </a:cubicBezTo>
                  <a:cubicBezTo>
                    <a:pt x="87" y="10"/>
                    <a:pt x="74" y="3"/>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8" name="Google Shape;5288;p18"/>
            <p:cNvSpPr/>
            <p:nvPr/>
          </p:nvSpPr>
          <p:spPr>
            <a:xfrm>
              <a:off x="5526075" y="726700"/>
              <a:ext cx="25" cy="25"/>
            </a:xfrm>
            <a:custGeom>
              <a:avLst/>
              <a:gdLst/>
              <a:ahLst/>
              <a:cxnLst/>
              <a:rect l="l" t="t" r="r" b="b"/>
              <a:pathLst>
                <a:path w="1" h="1" extrusionOk="0">
                  <a:moveTo>
                    <a:pt x="0" y="0"/>
                  </a:moveTo>
                  <a:lnTo>
                    <a:pt x="0" y="0"/>
                  </a:lnTo>
                  <a:lnTo>
                    <a:pt x="0" y="0"/>
                  </a:ln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9" name="Google Shape;5289;p18"/>
            <p:cNvSpPr/>
            <p:nvPr/>
          </p:nvSpPr>
          <p:spPr>
            <a:xfrm>
              <a:off x="5508125" y="786800"/>
              <a:ext cx="2800" cy="525"/>
            </a:xfrm>
            <a:custGeom>
              <a:avLst/>
              <a:gdLst/>
              <a:ahLst/>
              <a:cxnLst/>
              <a:rect l="l" t="t" r="r" b="b"/>
              <a:pathLst>
                <a:path w="112" h="21" extrusionOk="0">
                  <a:moveTo>
                    <a:pt x="43" y="0"/>
                  </a:moveTo>
                  <a:cubicBezTo>
                    <a:pt x="29" y="0"/>
                    <a:pt x="14" y="2"/>
                    <a:pt x="0" y="4"/>
                  </a:cubicBezTo>
                  <a:lnTo>
                    <a:pt x="0" y="18"/>
                  </a:lnTo>
                  <a:cubicBezTo>
                    <a:pt x="31" y="18"/>
                    <a:pt x="63" y="21"/>
                    <a:pt x="111" y="21"/>
                  </a:cubicBezTo>
                  <a:cubicBezTo>
                    <a:pt x="87" y="5"/>
                    <a:pt x="64"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0" name="Google Shape;5290;p18"/>
            <p:cNvSpPr/>
            <p:nvPr/>
          </p:nvSpPr>
          <p:spPr>
            <a:xfrm>
              <a:off x="5419475" y="758500"/>
              <a:ext cx="2375" cy="850"/>
            </a:xfrm>
            <a:custGeom>
              <a:avLst/>
              <a:gdLst/>
              <a:ahLst/>
              <a:cxnLst/>
              <a:rect l="l" t="t" r="r" b="b"/>
              <a:pathLst>
                <a:path w="95" h="34" extrusionOk="0">
                  <a:moveTo>
                    <a:pt x="42" y="1"/>
                  </a:moveTo>
                  <a:cubicBezTo>
                    <a:pt x="28" y="1"/>
                    <a:pt x="16" y="3"/>
                    <a:pt x="8" y="12"/>
                  </a:cubicBezTo>
                  <a:cubicBezTo>
                    <a:pt x="0" y="22"/>
                    <a:pt x="8" y="33"/>
                    <a:pt x="21" y="33"/>
                  </a:cubicBezTo>
                  <a:cubicBezTo>
                    <a:pt x="24" y="33"/>
                    <a:pt x="26" y="33"/>
                    <a:pt x="28" y="33"/>
                  </a:cubicBezTo>
                  <a:cubicBezTo>
                    <a:pt x="54" y="33"/>
                    <a:pt x="62" y="18"/>
                    <a:pt x="94" y="5"/>
                  </a:cubicBezTo>
                  <a:cubicBezTo>
                    <a:pt x="74" y="3"/>
                    <a:pt x="57"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1" name="Google Shape;5291;p18"/>
            <p:cNvSpPr/>
            <p:nvPr/>
          </p:nvSpPr>
          <p:spPr>
            <a:xfrm>
              <a:off x="5658175" y="865300"/>
              <a:ext cx="3875" cy="875"/>
            </a:xfrm>
            <a:custGeom>
              <a:avLst/>
              <a:gdLst/>
              <a:ahLst/>
              <a:cxnLst/>
              <a:rect l="l" t="t" r="r" b="b"/>
              <a:pathLst>
                <a:path w="155" h="35" extrusionOk="0">
                  <a:moveTo>
                    <a:pt x="138" y="1"/>
                  </a:moveTo>
                  <a:cubicBezTo>
                    <a:pt x="123" y="1"/>
                    <a:pt x="101" y="9"/>
                    <a:pt x="83" y="9"/>
                  </a:cubicBezTo>
                  <a:cubicBezTo>
                    <a:pt x="79" y="9"/>
                    <a:pt x="76" y="8"/>
                    <a:pt x="73" y="7"/>
                  </a:cubicBezTo>
                  <a:lnTo>
                    <a:pt x="56" y="7"/>
                  </a:lnTo>
                  <a:cubicBezTo>
                    <a:pt x="48" y="4"/>
                    <a:pt x="40" y="2"/>
                    <a:pt x="32" y="2"/>
                  </a:cubicBezTo>
                  <a:cubicBezTo>
                    <a:pt x="23" y="2"/>
                    <a:pt x="14" y="5"/>
                    <a:pt x="7" y="11"/>
                  </a:cubicBezTo>
                  <a:cubicBezTo>
                    <a:pt x="0" y="17"/>
                    <a:pt x="3" y="24"/>
                    <a:pt x="14" y="28"/>
                  </a:cubicBezTo>
                  <a:cubicBezTo>
                    <a:pt x="22" y="32"/>
                    <a:pt x="28" y="34"/>
                    <a:pt x="34" y="34"/>
                  </a:cubicBezTo>
                  <a:cubicBezTo>
                    <a:pt x="47" y="34"/>
                    <a:pt x="56" y="27"/>
                    <a:pt x="66" y="24"/>
                  </a:cubicBezTo>
                  <a:cubicBezTo>
                    <a:pt x="70" y="24"/>
                    <a:pt x="74" y="24"/>
                    <a:pt x="79" y="24"/>
                  </a:cubicBezTo>
                  <a:cubicBezTo>
                    <a:pt x="94" y="24"/>
                    <a:pt x="111" y="25"/>
                    <a:pt x="125" y="25"/>
                  </a:cubicBezTo>
                  <a:cubicBezTo>
                    <a:pt x="142" y="25"/>
                    <a:pt x="154" y="23"/>
                    <a:pt x="152" y="11"/>
                  </a:cubicBezTo>
                  <a:cubicBezTo>
                    <a:pt x="151" y="3"/>
                    <a:pt x="14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2" name="Google Shape;5292;p18"/>
            <p:cNvSpPr/>
            <p:nvPr/>
          </p:nvSpPr>
          <p:spPr>
            <a:xfrm>
              <a:off x="5696950" y="865200"/>
              <a:ext cx="2000" cy="725"/>
            </a:xfrm>
            <a:custGeom>
              <a:avLst/>
              <a:gdLst/>
              <a:ahLst/>
              <a:cxnLst/>
              <a:rect l="l" t="t" r="r" b="b"/>
              <a:pathLst>
                <a:path w="80" h="29" extrusionOk="0">
                  <a:moveTo>
                    <a:pt x="38" y="1"/>
                  </a:moveTo>
                  <a:cubicBezTo>
                    <a:pt x="20" y="1"/>
                    <a:pt x="4" y="7"/>
                    <a:pt x="4" y="15"/>
                  </a:cubicBezTo>
                  <a:cubicBezTo>
                    <a:pt x="1" y="27"/>
                    <a:pt x="11" y="29"/>
                    <a:pt x="25" y="29"/>
                  </a:cubicBezTo>
                  <a:cubicBezTo>
                    <a:pt x="31" y="29"/>
                    <a:pt x="39" y="28"/>
                    <a:pt x="45" y="28"/>
                  </a:cubicBezTo>
                  <a:cubicBezTo>
                    <a:pt x="55" y="28"/>
                    <a:pt x="79" y="28"/>
                    <a:pt x="73" y="18"/>
                  </a:cubicBezTo>
                  <a:cubicBezTo>
                    <a:pt x="69" y="7"/>
                    <a:pt x="55"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3" name="Google Shape;5293;p18"/>
            <p:cNvSpPr/>
            <p:nvPr/>
          </p:nvSpPr>
          <p:spPr>
            <a:xfrm>
              <a:off x="5651475" y="680900"/>
              <a:ext cx="1425" cy="975"/>
            </a:xfrm>
            <a:custGeom>
              <a:avLst/>
              <a:gdLst/>
              <a:ahLst/>
              <a:cxnLst/>
              <a:rect l="l" t="t" r="r" b="b"/>
              <a:pathLst>
                <a:path w="57" h="39" extrusionOk="0">
                  <a:moveTo>
                    <a:pt x="18" y="0"/>
                  </a:moveTo>
                  <a:cubicBezTo>
                    <a:pt x="4" y="0"/>
                    <a:pt x="1" y="10"/>
                    <a:pt x="4" y="18"/>
                  </a:cubicBezTo>
                  <a:cubicBezTo>
                    <a:pt x="4" y="28"/>
                    <a:pt x="7" y="35"/>
                    <a:pt x="32" y="39"/>
                  </a:cubicBezTo>
                  <a:cubicBezTo>
                    <a:pt x="46" y="35"/>
                    <a:pt x="57" y="31"/>
                    <a:pt x="53" y="24"/>
                  </a:cubicBezTo>
                  <a:cubicBezTo>
                    <a:pt x="49" y="14"/>
                    <a:pt x="46"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4" name="Google Shape;5294;p18"/>
            <p:cNvSpPr/>
            <p:nvPr/>
          </p:nvSpPr>
          <p:spPr>
            <a:xfrm>
              <a:off x="5512825" y="856450"/>
              <a:ext cx="1450" cy="825"/>
            </a:xfrm>
            <a:custGeom>
              <a:avLst/>
              <a:gdLst/>
              <a:ahLst/>
              <a:cxnLst/>
              <a:rect l="l" t="t" r="r" b="b"/>
              <a:pathLst>
                <a:path w="58" h="33" extrusionOk="0">
                  <a:moveTo>
                    <a:pt x="37" y="0"/>
                  </a:moveTo>
                  <a:cubicBezTo>
                    <a:pt x="16" y="0"/>
                    <a:pt x="6" y="11"/>
                    <a:pt x="3" y="18"/>
                  </a:cubicBezTo>
                  <a:cubicBezTo>
                    <a:pt x="0" y="26"/>
                    <a:pt x="7" y="33"/>
                    <a:pt x="17" y="33"/>
                  </a:cubicBezTo>
                  <a:cubicBezTo>
                    <a:pt x="19" y="33"/>
                    <a:pt x="21" y="32"/>
                    <a:pt x="24" y="32"/>
                  </a:cubicBezTo>
                  <a:cubicBezTo>
                    <a:pt x="41" y="32"/>
                    <a:pt x="55" y="24"/>
                    <a:pt x="58" y="11"/>
                  </a:cubicBezTo>
                  <a:cubicBezTo>
                    <a:pt x="51" y="8"/>
                    <a:pt x="45" y="0"/>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5" name="Google Shape;5295;p18"/>
            <p:cNvSpPr/>
            <p:nvPr/>
          </p:nvSpPr>
          <p:spPr>
            <a:xfrm>
              <a:off x="5507425" y="728425"/>
              <a:ext cx="1575" cy="750"/>
            </a:xfrm>
            <a:custGeom>
              <a:avLst/>
              <a:gdLst/>
              <a:ahLst/>
              <a:cxnLst/>
              <a:rect l="l" t="t" r="r" b="b"/>
              <a:pathLst>
                <a:path w="63" h="30" extrusionOk="0">
                  <a:moveTo>
                    <a:pt x="28" y="0"/>
                  </a:moveTo>
                  <a:cubicBezTo>
                    <a:pt x="11" y="4"/>
                    <a:pt x="0" y="11"/>
                    <a:pt x="3" y="18"/>
                  </a:cubicBezTo>
                  <a:cubicBezTo>
                    <a:pt x="7" y="23"/>
                    <a:pt x="17" y="29"/>
                    <a:pt x="28" y="29"/>
                  </a:cubicBezTo>
                  <a:cubicBezTo>
                    <a:pt x="30" y="29"/>
                    <a:pt x="33" y="29"/>
                    <a:pt x="35" y="29"/>
                  </a:cubicBezTo>
                  <a:cubicBezTo>
                    <a:pt x="53" y="29"/>
                    <a:pt x="62" y="24"/>
                    <a:pt x="62" y="11"/>
                  </a:cubicBezTo>
                  <a:cubicBezTo>
                    <a:pt x="56" y="4"/>
                    <a:pt x="45"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6" name="Google Shape;5296;p18"/>
            <p:cNvSpPr/>
            <p:nvPr/>
          </p:nvSpPr>
          <p:spPr>
            <a:xfrm>
              <a:off x="5404125" y="850900"/>
              <a:ext cx="1400" cy="550"/>
            </a:xfrm>
            <a:custGeom>
              <a:avLst/>
              <a:gdLst/>
              <a:ahLst/>
              <a:cxnLst/>
              <a:rect l="l" t="t" r="r" b="b"/>
              <a:pathLst>
                <a:path w="56" h="22" extrusionOk="0">
                  <a:moveTo>
                    <a:pt x="25" y="1"/>
                  </a:moveTo>
                  <a:cubicBezTo>
                    <a:pt x="14" y="1"/>
                    <a:pt x="0" y="7"/>
                    <a:pt x="4" y="14"/>
                  </a:cubicBezTo>
                  <a:cubicBezTo>
                    <a:pt x="7" y="21"/>
                    <a:pt x="25" y="21"/>
                    <a:pt x="39" y="21"/>
                  </a:cubicBezTo>
                  <a:cubicBezTo>
                    <a:pt x="49" y="21"/>
                    <a:pt x="55" y="17"/>
                    <a:pt x="55" y="11"/>
                  </a:cubicBezTo>
                  <a:cubicBezTo>
                    <a:pt x="52" y="4"/>
                    <a:pt x="42"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7" name="Google Shape;5297;p18"/>
            <p:cNvSpPr/>
            <p:nvPr/>
          </p:nvSpPr>
          <p:spPr>
            <a:xfrm>
              <a:off x="5640625" y="679500"/>
              <a:ext cx="1600" cy="775"/>
            </a:xfrm>
            <a:custGeom>
              <a:avLst/>
              <a:gdLst/>
              <a:ahLst/>
              <a:cxnLst/>
              <a:rect l="l" t="t" r="r" b="b"/>
              <a:pathLst>
                <a:path w="64" h="31" extrusionOk="0">
                  <a:moveTo>
                    <a:pt x="12" y="1"/>
                  </a:moveTo>
                  <a:cubicBezTo>
                    <a:pt x="12" y="11"/>
                    <a:pt x="1" y="21"/>
                    <a:pt x="22" y="29"/>
                  </a:cubicBezTo>
                  <a:cubicBezTo>
                    <a:pt x="25" y="30"/>
                    <a:pt x="28" y="30"/>
                    <a:pt x="31" y="30"/>
                  </a:cubicBezTo>
                  <a:cubicBezTo>
                    <a:pt x="38" y="30"/>
                    <a:pt x="45" y="28"/>
                    <a:pt x="50" y="25"/>
                  </a:cubicBezTo>
                  <a:cubicBezTo>
                    <a:pt x="63" y="11"/>
                    <a:pt x="46" y="4"/>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8" name="Google Shape;5298;p18"/>
            <p:cNvSpPr/>
            <p:nvPr/>
          </p:nvSpPr>
          <p:spPr>
            <a:xfrm>
              <a:off x="5553200" y="682375"/>
              <a:ext cx="1425" cy="700"/>
            </a:xfrm>
            <a:custGeom>
              <a:avLst/>
              <a:gdLst/>
              <a:ahLst/>
              <a:cxnLst/>
              <a:rect l="l" t="t" r="r" b="b"/>
              <a:pathLst>
                <a:path w="57" h="28" extrusionOk="0">
                  <a:moveTo>
                    <a:pt x="33" y="0"/>
                  </a:moveTo>
                  <a:cubicBezTo>
                    <a:pt x="15" y="0"/>
                    <a:pt x="1" y="4"/>
                    <a:pt x="1" y="14"/>
                  </a:cubicBezTo>
                  <a:cubicBezTo>
                    <a:pt x="1" y="25"/>
                    <a:pt x="15" y="28"/>
                    <a:pt x="29" y="28"/>
                  </a:cubicBezTo>
                  <a:cubicBezTo>
                    <a:pt x="46" y="28"/>
                    <a:pt x="57" y="21"/>
                    <a:pt x="57" y="18"/>
                  </a:cubicBezTo>
                  <a:cubicBezTo>
                    <a:pt x="57" y="4"/>
                    <a:pt x="46"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9" name="Google Shape;5299;p18"/>
            <p:cNvSpPr/>
            <p:nvPr/>
          </p:nvSpPr>
          <p:spPr>
            <a:xfrm>
              <a:off x="5592425" y="686875"/>
              <a:ext cx="1600" cy="675"/>
            </a:xfrm>
            <a:custGeom>
              <a:avLst/>
              <a:gdLst/>
              <a:ahLst/>
              <a:cxnLst/>
              <a:rect l="l" t="t" r="r" b="b"/>
              <a:pathLst>
                <a:path w="64" h="27" extrusionOk="0">
                  <a:moveTo>
                    <a:pt x="35" y="0"/>
                  </a:moveTo>
                  <a:cubicBezTo>
                    <a:pt x="21" y="0"/>
                    <a:pt x="4" y="4"/>
                    <a:pt x="4" y="14"/>
                  </a:cubicBezTo>
                  <a:cubicBezTo>
                    <a:pt x="1" y="21"/>
                    <a:pt x="17" y="25"/>
                    <a:pt x="31" y="25"/>
                  </a:cubicBezTo>
                  <a:cubicBezTo>
                    <a:pt x="35" y="26"/>
                    <a:pt x="38" y="26"/>
                    <a:pt x="41" y="26"/>
                  </a:cubicBezTo>
                  <a:cubicBezTo>
                    <a:pt x="55" y="26"/>
                    <a:pt x="63" y="19"/>
                    <a:pt x="63" y="11"/>
                  </a:cubicBezTo>
                  <a:cubicBezTo>
                    <a:pt x="63" y="4"/>
                    <a:pt x="56"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0" name="Google Shape;5300;p18"/>
            <p:cNvSpPr/>
            <p:nvPr/>
          </p:nvSpPr>
          <p:spPr>
            <a:xfrm>
              <a:off x="5601600" y="8612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1" name="Google Shape;5301;p18"/>
            <p:cNvSpPr/>
            <p:nvPr/>
          </p:nvSpPr>
          <p:spPr>
            <a:xfrm>
              <a:off x="5477825" y="8620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2" name="Google Shape;5302;p18"/>
            <p:cNvSpPr/>
            <p:nvPr/>
          </p:nvSpPr>
          <p:spPr>
            <a:xfrm>
              <a:off x="5606725" y="6851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3" name="Google Shape;5303;p18"/>
            <p:cNvSpPr/>
            <p:nvPr/>
          </p:nvSpPr>
          <p:spPr>
            <a:xfrm>
              <a:off x="5740650" y="85845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4" name="Google Shape;5304;p18"/>
            <p:cNvSpPr/>
            <p:nvPr/>
          </p:nvSpPr>
          <p:spPr>
            <a:xfrm>
              <a:off x="5584950" y="853975"/>
              <a:ext cx="3350" cy="925"/>
            </a:xfrm>
            <a:custGeom>
              <a:avLst/>
              <a:gdLst/>
              <a:ahLst/>
              <a:cxnLst/>
              <a:rect l="l" t="t" r="r" b="b"/>
              <a:pathLst>
                <a:path w="134" h="37" extrusionOk="0">
                  <a:moveTo>
                    <a:pt x="68" y="1"/>
                  </a:moveTo>
                  <a:cubicBezTo>
                    <a:pt x="43" y="1"/>
                    <a:pt x="20" y="9"/>
                    <a:pt x="1" y="27"/>
                  </a:cubicBezTo>
                  <a:cubicBezTo>
                    <a:pt x="28" y="31"/>
                    <a:pt x="52" y="36"/>
                    <a:pt x="76" y="36"/>
                  </a:cubicBezTo>
                  <a:cubicBezTo>
                    <a:pt x="92" y="36"/>
                    <a:pt x="107" y="34"/>
                    <a:pt x="122" y="27"/>
                  </a:cubicBezTo>
                  <a:cubicBezTo>
                    <a:pt x="133" y="19"/>
                    <a:pt x="126" y="12"/>
                    <a:pt x="116" y="9"/>
                  </a:cubicBezTo>
                  <a:cubicBezTo>
                    <a:pt x="99" y="4"/>
                    <a:pt x="83"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5" name="Google Shape;5305;p18"/>
            <p:cNvSpPr/>
            <p:nvPr/>
          </p:nvSpPr>
          <p:spPr>
            <a:xfrm>
              <a:off x="5619375" y="861200"/>
              <a:ext cx="1425" cy="825"/>
            </a:xfrm>
            <a:custGeom>
              <a:avLst/>
              <a:gdLst/>
              <a:ahLst/>
              <a:cxnLst/>
              <a:rect l="l" t="t" r="r" b="b"/>
              <a:pathLst>
                <a:path w="57" h="33" extrusionOk="0">
                  <a:moveTo>
                    <a:pt x="32" y="1"/>
                  </a:moveTo>
                  <a:cubicBezTo>
                    <a:pt x="15" y="1"/>
                    <a:pt x="1" y="5"/>
                    <a:pt x="1" y="15"/>
                  </a:cubicBezTo>
                  <a:cubicBezTo>
                    <a:pt x="5" y="26"/>
                    <a:pt x="12" y="32"/>
                    <a:pt x="32" y="32"/>
                  </a:cubicBezTo>
                  <a:cubicBezTo>
                    <a:pt x="47" y="32"/>
                    <a:pt x="53" y="29"/>
                    <a:pt x="57" y="22"/>
                  </a:cubicBezTo>
                  <a:cubicBezTo>
                    <a:pt x="53" y="12"/>
                    <a:pt x="53" y="5"/>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6" name="Google Shape;5306;p18"/>
            <p:cNvSpPr/>
            <p:nvPr/>
          </p:nvSpPr>
          <p:spPr>
            <a:xfrm>
              <a:off x="5816975" y="856525"/>
              <a:ext cx="2175" cy="725"/>
            </a:xfrm>
            <a:custGeom>
              <a:avLst/>
              <a:gdLst/>
              <a:ahLst/>
              <a:cxnLst/>
              <a:rect l="l" t="t" r="r" b="b"/>
              <a:pathLst>
                <a:path w="87" h="29" extrusionOk="0">
                  <a:moveTo>
                    <a:pt x="35" y="0"/>
                  </a:moveTo>
                  <a:cubicBezTo>
                    <a:pt x="18" y="5"/>
                    <a:pt x="0" y="8"/>
                    <a:pt x="4" y="15"/>
                  </a:cubicBezTo>
                  <a:cubicBezTo>
                    <a:pt x="6" y="27"/>
                    <a:pt x="22" y="29"/>
                    <a:pt x="38" y="29"/>
                  </a:cubicBezTo>
                  <a:cubicBezTo>
                    <a:pt x="44" y="29"/>
                    <a:pt x="50" y="29"/>
                    <a:pt x="56" y="29"/>
                  </a:cubicBezTo>
                  <a:cubicBezTo>
                    <a:pt x="69" y="25"/>
                    <a:pt x="87" y="25"/>
                    <a:pt x="87" y="15"/>
                  </a:cubicBezTo>
                  <a:cubicBezTo>
                    <a:pt x="77" y="0"/>
                    <a:pt x="56"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7" name="Google Shape;5307;p18"/>
            <p:cNvSpPr/>
            <p:nvPr/>
          </p:nvSpPr>
          <p:spPr>
            <a:xfrm>
              <a:off x="5474100" y="738125"/>
              <a:ext cx="1950" cy="925"/>
            </a:xfrm>
            <a:custGeom>
              <a:avLst/>
              <a:gdLst/>
              <a:ahLst/>
              <a:cxnLst/>
              <a:rect l="l" t="t" r="r" b="b"/>
              <a:pathLst>
                <a:path w="78" h="37" extrusionOk="0">
                  <a:moveTo>
                    <a:pt x="45" y="0"/>
                  </a:moveTo>
                  <a:cubicBezTo>
                    <a:pt x="42" y="0"/>
                    <a:pt x="39" y="1"/>
                    <a:pt x="36" y="1"/>
                  </a:cubicBezTo>
                  <a:cubicBezTo>
                    <a:pt x="15" y="1"/>
                    <a:pt x="1" y="8"/>
                    <a:pt x="4" y="22"/>
                  </a:cubicBezTo>
                  <a:cubicBezTo>
                    <a:pt x="8" y="28"/>
                    <a:pt x="18" y="37"/>
                    <a:pt x="37" y="37"/>
                  </a:cubicBezTo>
                  <a:cubicBezTo>
                    <a:pt x="40" y="37"/>
                    <a:pt x="43" y="37"/>
                    <a:pt x="46" y="36"/>
                  </a:cubicBezTo>
                  <a:cubicBezTo>
                    <a:pt x="63" y="36"/>
                    <a:pt x="77" y="32"/>
                    <a:pt x="77" y="22"/>
                  </a:cubicBezTo>
                  <a:cubicBezTo>
                    <a:pt x="75" y="10"/>
                    <a:pt x="63"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8" name="Google Shape;5308;p18"/>
            <p:cNvSpPr/>
            <p:nvPr/>
          </p:nvSpPr>
          <p:spPr>
            <a:xfrm>
              <a:off x="5553650" y="855300"/>
              <a:ext cx="1925" cy="650"/>
            </a:xfrm>
            <a:custGeom>
              <a:avLst/>
              <a:gdLst/>
              <a:ahLst/>
              <a:cxnLst/>
              <a:rect l="l" t="t" r="r" b="b"/>
              <a:pathLst>
                <a:path w="77" h="26" extrusionOk="0">
                  <a:moveTo>
                    <a:pt x="37" y="1"/>
                  </a:moveTo>
                  <a:cubicBezTo>
                    <a:pt x="19" y="1"/>
                    <a:pt x="14" y="7"/>
                    <a:pt x="0" y="25"/>
                  </a:cubicBezTo>
                  <a:cubicBezTo>
                    <a:pt x="32" y="25"/>
                    <a:pt x="59" y="22"/>
                    <a:pt x="77" y="4"/>
                  </a:cubicBezTo>
                  <a:cubicBezTo>
                    <a:pt x="59" y="2"/>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9" name="Google Shape;5309;p18"/>
            <p:cNvSpPr/>
            <p:nvPr/>
          </p:nvSpPr>
          <p:spPr>
            <a:xfrm>
              <a:off x="5850875" y="671450"/>
              <a:ext cx="39425" cy="4375"/>
            </a:xfrm>
            <a:custGeom>
              <a:avLst/>
              <a:gdLst/>
              <a:ahLst/>
              <a:cxnLst/>
              <a:rect l="l" t="t" r="r" b="b"/>
              <a:pathLst>
                <a:path w="1577" h="175" extrusionOk="0">
                  <a:moveTo>
                    <a:pt x="1502" y="0"/>
                  </a:moveTo>
                  <a:cubicBezTo>
                    <a:pt x="1458" y="0"/>
                    <a:pt x="1428" y="25"/>
                    <a:pt x="1385" y="28"/>
                  </a:cubicBezTo>
                  <a:cubicBezTo>
                    <a:pt x="1381" y="28"/>
                    <a:pt x="1377" y="28"/>
                    <a:pt x="1372" y="28"/>
                  </a:cubicBezTo>
                  <a:cubicBezTo>
                    <a:pt x="1313" y="28"/>
                    <a:pt x="1256" y="12"/>
                    <a:pt x="1197" y="12"/>
                  </a:cubicBezTo>
                  <a:cubicBezTo>
                    <a:pt x="1179" y="12"/>
                    <a:pt x="1161" y="14"/>
                    <a:pt x="1142" y="18"/>
                  </a:cubicBezTo>
                  <a:cubicBezTo>
                    <a:pt x="1083" y="18"/>
                    <a:pt x="1024" y="18"/>
                    <a:pt x="969" y="28"/>
                  </a:cubicBezTo>
                  <a:cubicBezTo>
                    <a:pt x="883" y="42"/>
                    <a:pt x="788" y="24"/>
                    <a:pt x="712" y="63"/>
                  </a:cubicBezTo>
                  <a:lnTo>
                    <a:pt x="705" y="63"/>
                  </a:lnTo>
                  <a:cubicBezTo>
                    <a:pt x="664" y="61"/>
                    <a:pt x="623" y="60"/>
                    <a:pt x="583" y="60"/>
                  </a:cubicBezTo>
                  <a:cubicBezTo>
                    <a:pt x="529" y="60"/>
                    <a:pt x="475" y="63"/>
                    <a:pt x="420" y="73"/>
                  </a:cubicBezTo>
                  <a:cubicBezTo>
                    <a:pt x="388" y="79"/>
                    <a:pt x="362" y="98"/>
                    <a:pt x="327" y="98"/>
                  </a:cubicBezTo>
                  <a:cubicBezTo>
                    <a:pt x="321" y="98"/>
                    <a:pt x="316" y="98"/>
                    <a:pt x="310" y="97"/>
                  </a:cubicBezTo>
                  <a:cubicBezTo>
                    <a:pt x="301" y="95"/>
                    <a:pt x="293" y="94"/>
                    <a:pt x="286" y="94"/>
                  </a:cubicBezTo>
                  <a:cubicBezTo>
                    <a:pt x="264" y="94"/>
                    <a:pt x="249" y="102"/>
                    <a:pt x="233" y="118"/>
                  </a:cubicBezTo>
                  <a:cubicBezTo>
                    <a:pt x="224" y="128"/>
                    <a:pt x="215" y="133"/>
                    <a:pt x="205" y="133"/>
                  </a:cubicBezTo>
                  <a:cubicBezTo>
                    <a:pt x="193" y="133"/>
                    <a:pt x="182" y="125"/>
                    <a:pt x="175" y="111"/>
                  </a:cubicBezTo>
                  <a:cubicBezTo>
                    <a:pt x="171" y="101"/>
                    <a:pt x="161" y="101"/>
                    <a:pt x="150" y="101"/>
                  </a:cubicBezTo>
                  <a:cubicBezTo>
                    <a:pt x="116" y="101"/>
                    <a:pt x="81" y="101"/>
                    <a:pt x="50" y="104"/>
                  </a:cubicBezTo>
                  <a:cubicBezTo>
                    <a:pt x="32" y="108"/>
                    <a:pt x="1" y="104"/>
                    <a:pt x="4" y="122"/>
                  </a:cubicBezTo>
                  <a:cubicBezTo>
                    <a:pt x="4" y="139"/>
                    <a:pt x="4" y="156"/>
                    <a:pt x="36" y="164"/>
                  </a:cubicBezTo>
                  <a:cubicBezTo>
                    <a:pt x="58" y="170"/>
                    <a:pt x="79" y="174"/>
                    <a:pt x="100" y="174"/>
                  </a:cubicBezTo>
                  <a:cubicBezTo>
                    <a:pt x="112" y="174"/>
                    <a:pt x="124" y="173"/>
                    <a:pt x="136" y="170"/>
                  </a:cubicBezTo>
                  <a:cubicBezTo>
                    <a:pt x="174" y="166"/>
                    <a:pt x="210" y="164"/>
                    <a:pt x="247" y="164"/>
                  </a:cubicBezTo>
                  <a:cubicBezTo>
                    <a:pt x="299" y="164"/>
                    <a:pt x="350" y="168"/>
                    <a:pt x="404" y="173"/>
                  </a:cubicBezTo>
                  <a:cubicBezTo>
                    <a:pt x="409" y="174"/>
                    <a:pt x="414" y="175"/>
                    <a:pt x="419" y="175"/>
                  </a:cubicBezTo>
                  <a:cubicBezTo>
                    <a:pt x="432" y="175"/>
                    <a:pt x="443" y="172"/>
                    <a:pt x="455" y="167"/>
                  </a:cubicBezTo>
                  <a:cubicBezTo>
                    <a:pt x="514" y="143"/>
                    <a:pt x="566" y="111"/>
                    <a:pt x="639" y="104"/>
                  </a:cubicBezTo>
                  <a:cubicBezTo>
                    <a:pt x="649" y="104"/>
                    <a:pt x="659" y="104"/>
                    <a:pt x="668" y="104"/>
                  </a:cubicBezTo>
                  <a:cubicBezTo>
                    <a:pt x="682" y="104"/>
                    <a:pt x="696" y="105"/>
                    <a:pt x="708" y="111"/>
                  </a:cubicBezTo>
                  <a:cubicBezTo>
                    <a:pt x="738" y="124"/>
                    <a:pt x="765" y="131"/>
                    <a:pt x="792" y="131"/>
                  </a:cubicBezTo>
                  <a:cubicBezTo>
                    <a:pt x="822" y="131"/>
                    <a:pt x="851" y="122"/>
                    <a:pt x="883" y="104"/>
                  </a:cubicBezTo>
                  <a:cubicBezTo>
                    <a:pt x="920" y="84"/>
                    <a:pt x="954" y="73"/>
                    <a:pt x="988" y="73"/>
                  </a:cubicBezTo>
                  <a:cubicBezTo>
                    <a:pt x="1018" y="73"/>
                    <a:pt x="1048" y="81"/>
                    <a:pt x="1080" y="97"/>
                  </a:cubicBezTo>
                  <a:cubicBezTo>
                    <a:pt x="1128" y="120"/>
                    <a:pt x="1178" y="129"/>
                    <a:pt x="1232" y="129"/>
                  </a:cubicBezTo>
                  <a:cubicBezTo>
                    <a:pt x="1260" y="129"/>
                    <a:pt x="1289" y="126"/>
                    <a:pt x="1320" y="122"/>
                  </a:cubicBezTo>
                  <a:cubicBezTo>
                    <a:pt x="1347" y="118"/>
                    <a:pt x="1382" y="122"/>
                    <a:pt x="1385" y="94"/>
                  </a:cubicBezTo>
                  <a:cubicBezTo>
                    <a:pt x="1402" y="91"/>
                    <a:pt x="1405" y="72"/>
                    <a:pt x="1424" y="72"/>
                  </a:cubicBezTo>
                  <a:cubicBezTo>
                    <a:pt x="1428" y="72"/>
                    <a:pt x="1434" y="74"/>
                    <a:pt x="1440" y="76"/>
                  </a:cubicBezTo>
                  <a:cubicBezTo>
                    <a:pt x="1448" y="104"/>
                    <a:pt x="1507" y="84"/>
                    <a:pt x="1514" y="111"/>
                  </a:cubicBezTo>
                  <a:cubicBezTo>
                    <a:pt x="1516" y="116"/>
                    <a:pt x="1524" y="119"/>
                    <a:pt x="1532" y="119"/>
                  </a:cubicBezTo>
                  <a:cubicBezTo>
                    <a:pt x="1535" y="119"/>
                    <a:pt x="1538" y="119"/>
                    <a:pt x="1541" y="118"/>
                  </a:cubicBezTo>
                  <a:cubicBezTo>
                    <a:pt x="1555" y="111"/>
                    <a:pt x="1549" y="97"/>
                    <a:pt x="1538" y="97"/>
                  </a:cubicBezTo>
                  <a:cubicBezTo>
                    <a:pt x="1503" y="87"/>
                    <a:pt x="1496" y="63"/>
                    <a:pt x="1472" y="52"/>
                  </a:cubicBezTo>
                  <a:cubicBezTo>
                    <a:pt x="1461" y="45"/>
                    <a:pt x="1455" y="39"/>
                    <a:pt x="1461" y="31"/>
                  </a:cubicBezTo>
                  <a:cubicBezTo>
                    <a:pt x="1472" y="28"/>
                    <a:pt x="1486" y="28"/>
                    <a:pt x="1500" y="28"/>
                  </a:cubicBezTo>
                  <a:cubicBezTo>
                    <a:pt x="1501" y="27"/>
                    <a:pt x="1503" y="27"/>
                    <a:pt x="1505" y="27"/>
                  </a:cubicBezTo>
                  <a:cubicBezTo>
                    <a:pt x="1516" y="27"/>
                    <a:pt x="1522" y="35"/>
                    <a:pt x="1531" y="42"/>
                  </a:cubicBezTo>
                  <a:cubicBezTo>
                    <a:pt x="1538" y="44"/>
                    <a:pt x="1545" y="48"/>
                    <a:pt x="1554" y="48"/>
                  </a:cubicBezTo>
                  <a:cubicBezTo>
                    <a:pt x="1557" y="48"/>
                    <a:pt x="1561" y="47"/>
                    <a:pt x="1565" y="45"/>
                  </a:cubicBezTo>
                  <a:cubicBezTo>
                    <a:pt x="1576" y="39"/>
                    <a:pt x="1576" y="28"/>
                    <a:pt x="1569" y="21"/>
                  </a:cubicBezTo>
                  <a:cubicBezTo>
                    <a:pt x="1559" y="4"/>
                    <a:pt x="1534" y="4"/>
                    <a:pt x="1510" y="0"/>
                  </a:cubicBezTo>
                  <a:cubicBezTo>
                    <a:pt x="1508" y="0"/>
                    <a:pt x="1505" y="0"/>
                    <a:pt x="15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0" name="Google Shape;5310;p18"/>
            <p:cNvSpPr/>
            <p:nvPr/>
          </p:nvSpPr>
          <p:spPr>
            <a:xfrm>
              <a:off x="5822350" y="674875"/>
              <a:ext cx="17200" cy="2475"/>
            </a:xfrm>
            <a:custGeom>
              <a:avLst/>
              <a:gdLst/>
              <a:ahLst/>
              <a:cxnLst/>
              <a:rect l="l" t="t" r="r" b="b"/>
              <a:pathLst>
                <a:path w="688" h="99" extrusionOk="0">
                  <a:moveTo>
                    <a:pt x="541" y="0"/>
                  </a:moveTo>
                  <a:cubicBezTo>
                    <a:pt x="519" y="0"/>
                    <a:pt x="495" y="5"/>
                    <a:pt x="469" y="16"/>
                  </a:cubicBezTo>
                  <a:cubicBezTo>
                    <a:pt x="465" y="17"/>
                    <a:pt x="461" y="17"/>
                    <a:pt x="455" y="17"/>
                  </a:cubicBezTo>
                  <a:cubicBezTo>
                    <a:pt x="445" y="17"/>
                    <a:pt x="433" y="16"/>
                    <a:pt x="424" y="16"/>
                  </a:cubicBezTo>
                  <a:cubicBezTo>
                    <a:pt x="416" y="15"/>
                    <a:pt x="408" y="15"/>
                    <a:pt x="400" y="15"/>
                  </a:cubicBezTo>
                  <a:cubicBezTo>
                    <a:pt x="292" y="15"/>
                    <a:pt x="188" y="33"/>
                    <a:pt x="83" y="33"/>
                  </a:cubicBezTo>
                  <a:cubicBezTo>
                    <a:pt x="75" y="33"/>
                    <a:pt x="67" y="33"/>
                    <a:pt x="59" y="33"/>
                  </a:cubicBezTo>
                  <a:cubicBezTo>
                    <a:pt x="38" y="33"/>
                    <a:pt x="0" y="33"/>
                    <a:pt x="0" y="54"/>
                  </a:cubicBezTo>
                  <a:cubicBezTo>
                    <a:pt x="4" y="71"/>
                    <a:pt x="35" y="85"/>
                    <a:pt x="59" y="85"/>
                  </a:cubicBezTo>
                  <a:cubicBezTo>
                    <a:pt x="140" y="85"/>
                    <a:pt x="218" y="99"/>
                    <a:pt x="299" y="99"/>
                  </a:cubicBezTo>
                  <a:cubicBezTo>
                    <a:pt x="333" y="99"/>
                    <a:pt x="368" y="96"/>
                    <a:pt x="403" y="89"/>
                  </a:cubicBezTo>
                  <a:cubicBezTo>
                    <a:pt x="423" y="85"/>
                    <a:pt x="443" y="84"/>
                    <a:pt x="463" y="84"/>
                  </a:cubicBezTo>
                  <a:cubicBezTo>
                    <a:pt x="482" y="84"/>
                    <a:pt x="501" y="85"/>
                    <a:pt x="519" y="85"/>
                  </a:cubicBezTo>
                  <a:cubicBezTo>
                    <a:pt x="550" y="85"/>
                    <a:pt x="580" y="82"/>
                    <a:pt x="604" y="68"/>
                  </a:cubicBezTo>
                  <a:cubicBezTo>
                    <a:pt x="621" y="70"/>
                    <a:pt x="635" y="71"/>
                    <a:pt x="646" y="71"/>
                  </a:cubicBezTo>
                  <a:cubicBezTo>
                    <a:pt x="661" y="71"/>
                    <a:pt x="672" y="69"/>
                    <a:pt x="680" y="61"/>
                  </a:cubicBezTo>
                  <a:cubicBezTo>
                    <a:pt x="687" y="54"/>
                    <a:pt x="680" y="47"/>
                    <a:pt x="670" y="43"/>
                  </a:cubicBezTo>
                  <a:cubicBezTo>
                    <a:pt x="630" y="22"/>
                    <a:pt x="589"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1" name="Google Shape;5311;p18"/>
            <p:cNvSpPr/>
            <p:nvPr/>
          </p:nvSpPr>
          <p:spPr>
            <a:xfrm>
              <a:off x="5385025" y="666200"/>
              <a:ext cx="894450" cy="200450"/>
            </a:xfrm>
            <a:custGeom>
              <a:avLst/>
              <a:gdLst/>
              <a:ahLst/>
              <a:cxnLst/>
              <a:rect l="l" t="t" r="r" b="b"/>
              <a:pathLst>
                <a:path w="35778" h="8018" extrusionOk="0">
                  <a:moveTo>
                    <a:pt x="28109" y="85"/>
                  </a:moveTo>
                  <a:cubicBezTo>
                    <a:pt x="28109" y="85"/>
                    <a:pt x="28109" y="89"/>
                    <a:pt x="28114" y="89"/>
                  </a:cubicBezTo>
                  <a:lnTo>
                    <a:pt x="28106" y="89"/>
                  </a:lnTo>
                  <a:lnTo>
                    <a:pt x="28109" y="85"/>
                  </a:lnTo>
                  <a:close/>
                  <a:moveTo>
                    <a:pt x="26625" y="169"/>
                  </a:moveTo>
                  <a:lnTo>
                    <a:pt x="26625" y="172"/>
                  </a:lnTo>
                  <a:cubicBezTo>
                    <a:pt x="26621" y="172"/>
                    <a:pt x="26621" y="172"/>
                    <a:pt x="26621" y="169"/>
                  </a:cubicBezTo>
                  <a:close/>
                  <a:moveTo>
                    <a:pt x="20370" y="238"/>
                  </a:moveTo>
                  <a:lnTo>
                    <a:pt x="20373" y="241"/>
                  </a:lnTo>
                  <a:lnTo>
                    <a:pt x="20370" y="241"/>
                  </a:lnTo>
                  <a:lnTo>
                    <a:pt x="20370" y="238"/>
                  </a:lnTo>
                  <a:close/>
                  <a:moveTo>
                    <a:pt x="21983" y="241"/>
                  </a:moveTo>
                  <a:cubicBezTo>
                    <a:pt x="21986" y="241"/>
                    <a:pt x="21986" y="244"/>
                    <a:pt x="21989" y="244"/>
                  </a:cubicBezTo>
                  <a:lnTo>
                    <a:pt x="21979" y="244"/>
                  </a:lnTo>
                  <a:lnTo>
                    <a:pt x="21983" y="241"/>
                  </a:lnTo>
                  <a:close/>
                  <a:moveTo>
                    <a:pt x="21855" y="214"/>
                  </a:moveTo>
                  <a:cubicBezTo>
                    <a:pt x="21837" y="234"/>
                    <a:pt x="21823" y="252"/>
                    <a:pt x="21827" y="276"/>
                  </a:cubicBezTo>
                  <a:lnTo>
                    <a:pt x="21726" y="276"/>
                  </a:lnTo>
                  <a:cubicBezTo>
                    <a:pt x="21723" y="279"/>
                    <a:pt x="21719" y="279"/>
                    <a:pt x="21716" y="279"/>
                  </a:cubicBezTo>
                  <a:cubicBezTo>
                    <a:pt x="21728" y="264"/>
                    <a:pt x="21724" y="255"/>
                    <a:pt x="21696" y="255"/>
                  </a:cubicBezTo>
                  <a:cubicBezTo>
                    <a:pt x="21692" y="255"/>
                    <a:pt x="21687" y="255"/>
                    <a:pt x="21681" y="255"/>
                  </a:cubicBezTo>
                  <a:cubicBezTo>
                    <a:pt x="21681" y="252"/>
                    <a:pt x="21677" y="252"/>
                    <a:pt x="21674" y="252"/>
                  </a:cubicBezTo>
                  <a:cubicBezTo>
                    <a:pt x="21677" y="249"/>
                    <a:pt x="21681" y="249"/>
                    <a:pt x="21685" y="249"/>
                  </a:cubicBezTo>
                  <a:cubicBezTo>
                    <a:pt x="21685" y="237"/>
                    <a:pt x="21679" y="230"/>
                    <a:pt x="21672" y="226"/>
                  </a:cubicBezTo>
                  <a:lnTo>
                    <a:pt x="21672" y="226"/>
                  </a:lnTo>
                  <a:cubicBezTo>
                    <a:pt x="21677" y="228"/>
                    <a:pt x="21684" y="228"/>
                    <a:pt x="21691" y="228"/>
                  </a:cubicBezTo>
                  <a:cubicBezTo>
                    <a:pt x="21715" y="228"/>
                    <a:pt x="21741" y="231"/>
                    <a:pt x="21766" y="231"/>
                  </a:cubicBezTo>
                  <a:cubicBezTo>
                    <a:pt x="21791" y="231"/>
                    <a:pt x="21816" y="228"/>
                    <a:pt x="21837" y="214"/>
                  </a:cubicBezTo>
                  <a:close/>
                  <a:moveTo>
                    <a:pt x="31507" y="283"/>
                  </a:moveTo>
                  <a:cubicBezTo>
                    <a:pt x="31510" y="283"/>
                    <a:pt x="31513" y="286"/>
                    <a:pt x="31513" y="286"/>
                  </a:cubicBezTo>
                  <a:cubicBezTo>
                    <a:pt x="31510" y="290"/>
                    <a:pt x="31507" y="294"/>
                    <a:pt x="31496" y="294"/>
                  </a:cubicBezTo>
                  <a:cubicBezTo>
                    <a:pt x="31499" y="290"/>
                    <a:pt x="31507" y="286"/>
                    <a:pt x="31507" y="283"/>
                  </a:cubicBezTo>
                  <a:close/>
                  <a:moveTo>
                    <a:pt x="20925" y="238"/>
                  </a:moveTo>
                  <a:cubicBezTo>
                    <a:pt x="20932" y="238"/>
                    <a:pt x="20935" y="241"/>
                    <a:pt x="20932" y="249"/>
                  </a:cubicBezTo>
                  <a:cubicBezTo>
                    <a:pt x="20921" y="265"/>
                    <a:pt x="20921" y="283"/>
                    <a:pt x="20921" y="300"/>
                  </a:cubicBezTo>
                  <a:lnTo>
                    <a:pt x="20921" y="304"/>
                  </a:lnTo>
                  <a:cubicBezTo>
                    <a:pt x="20911" y="311"/>
                    <a:pt x="20900" y="314"/>
                    <a:pt x="20890" y="314"/>
                  </a:cubicBezTo>
                  <a:cubicBezTo>
                    <a:pt x="20880" y="318"/>
                    <a:pt x="20870" y="318"/>
                    <a:pt x="20859" y="321"/>
                  </a:cubicBezTo>
                  <a:cubicBezTo>
                    <a:pt x="20841" y="321"/>
                    <a:pt x="20820" y="321"/>
                    <a:pt x="20803" y="324"/>
                  </a:cubicBezTo>
                  <a:cubicBezTo>
                    <a:pt x="20794" y="324"/>
                    <a:pt x="20785" y="326"/>
                    <a:pt x="20777" y="326"/>
                  </a:cubicBezTo>
                  <a:cubicBezTo>
                    <a:pt x="20773" y="326"/>
                    <a:pt x="20769" y="325"/>
                    <a:pt x="20765" y="324"/>
                  </a:cubicBezTo>
                  <a:cubicBezTo>
                    <a:pt x="20755" y="324"/>
                    <a:pt x="20745" y="324"/>
                    <a:pt x="20734" y="328"/>
                  </a:cubicBezTo>
                  <a:lnTo>
                    <a:pt x="20727" y="328"/>
                  </a:lnTo>
                  <a:cubicBezTo>
                    <a:pt x="20724" y="318"/>
                    <a:pt x="20727" y="307"/>
                    <a:pt x="20716" y="300"/>
                  </a:cubicBezTo>
                  <a:cubicBezTo>
                    <a:pt x="20692" y="279"/>
                    <a:pt x="20703" y="265"/>
                    <a:pt x="20734" y="262"/>
                  </a:cubicBezTo>
                  <a:cubicBezTo>
                    <a:pt x="20750" y="264"/>
                    <a:pt x="20764" y="264"/>
                    <a:pt x="20779" y="264"/>
                  </a:cubicBezTo>
                  <a:cubicBezTo>
                    <a:pt x="20794" y="264"/>
                    <a:pt x="20808" y="264"/>
                    <a:pt x="20824" y="262"/>
                  </a:cubicBezTo>
                  <a:cubicBezTo>
                    <a:pt x="20859" y="262"/>
                    <a:pt x="20886" y="252"/>
                    <a:pt x="20915" y="241"/>
                  </a:cubicBezTo>
                  <a:cubicBezTo>
                    <a:pt x="20918" y="241"/>
                    <a:pt x="20921" y="241"/>
                    <a:pt x="20925" y="238"/>
                  </a:cubicBezTo>
                  <a:close/>
                  <a:moveTo>
                    <a:pt x="23925" y="335"/>
                  </a:moveTo>
                  <a:lnTo>
                    <a:pt x="23925" y="335"/>
                  </a:lnTo>
                  <a:cubicBezTo>
                    <a:pt x="23938" y="338"/>
                    <a:pt x="23952" y="340"/>
                    <a:pt x="23967" y="340"/>
                  </a:cubicBezTo>
                  <a:cubicBezTo>
                    <a:pt x="23974" y="340"/>
                    <a:pt x="23981" y="340"/>
                    <a:pt x="23988" y="339"/>
                  </a:cubicBezTo>
                  <a:lnTo>
                    <a:pt x="23988" y="339"/>
                  </a:lnTo>
                  <a:cubicBezTo>
                    <a:pt x="23985" y="345"/>
                    <a:pt x="23988" y="353"/>
                    <a:pt x="23995" y="356"/>
                  </a:cubicBezTo>
                  <a:cubicBezTo>
                    <a:pt x="23967" y="356"/>
                    <a:pt x="23946" y="345"/>
                    <a:pt x="23925" y="335"/>
                  </a:cubicBezTo>
                  <a:close/>
                  <a:moveTo>
                    <a:pt x="21601" y="356"/>
                  </a:moveTo>
                  <a:cubicBezTo>
                    <a:pt x="21608" y="356"/>
                    <a:pt x="21608" y="359"/>
                    <a:pt x="21605" y="359"/>
                  </a:cubicBezTo>
                  <a:cubicBezTo>
                    <a:pt x="21601" y="359"/>
                    <a:pt x="21594" y="356"/>
                    <a:pt x="21591" y="356"/>
                  </a:cubicBezTo>
                  <a:close/>
                  <a:moveTo>
                    <a:pt x="20287" y="473"/>
                  </a:moveTo>
                  <a:lnTo>
                    <a:pt x="20287" y="473"/>
                  </a:lnTo>
                  <a:cubicBezTo>
                    <a:pt x="20290" y="478"/>
                    <a:pt x="20290" y="484"/>
                    <a:pt x="20293" y="488"/>
                  </a:cubicBezTo>
                  <a:cubicBezTo>
                    <a:pt x="20287" y="481"/>
                    <a:pt x="20283" y="478"/>
                    <a:pt x="20287" y="473"/>
                  </a:cubicBezTo>
                  <a:close/>
                  <a:moveTo>
                    <a:pt x="30531" y="376"/>
                  </a:moveTo>
                  <a:cubicBezTo>
                    <a:pt x="30550" y="376"/>
                    <a:pt x="30563" y="381"/>
                    <a:pt x="30566" y="398"/>
                  </a:cubicBezTo>
                  <a:cubicBezTo>
                    <a:pt x="30532" y="401"/>
                    <a:pt x="30507" y="408"/>
                    <a:pt x="30507" y="436"/>
                  </a:cubicBezTo>
                  <a:cubicBezTo>
                    <a:pt x="30507" y="450"/>
                    <a:pt x="30497" y="458"/>
                    <a:pt x="30478" y="458"/>
                  </a:cubicBezTo>
                  <a:cubicBezTo>
                    <a:pt x="30474" y="458"/>
                    <a:pt x="30470" y="457"/>
                    <a:pt x="30466" y="457"/>
                  </a:cubicBezTo>
                  <a:cubicBezTo>
                    <a:pt x="30452" y="457"/>
                    <a:pt x="30436" y="458"/>
                    <a:pt x="30421" y="458"/>
                  </a:cubicBezTo>
                  <a:cubicBezTo>
                    <a:pt x="30414" y="458"/>
                    <a:pt x="30406" y="458"/>
                    <a:pt x="30399" y="457"/>
                  </a:cubicBezTo>
                  <a:cubicBezTo>
                    <a:pt x="30391" y="457"/>
                    <a:pt x="30383" y="457"/>
                    <a:pt x="30375" y="457"/>
                  </a:cubicBezTo>
                  <a:cubicBezTo>
                    <a:pt x="30356" y="457"/>
                    <a:pt x="30342" y="454"/>
                    <a:pt x="30344" y="432"/>
                  </a:cubicBezTo>
                  <a:cubicBezTo>
                    <a:pt x="30348" y="415"/>
                    <a:pt x="30320" y="411"/>
                    <a:pt x="30295" y="411"/>
                  </a:cubicBezTo>
                  <a:cubicBezTo>
                    <a:pt x="30268" y="411"/>
                    <a:pt x="30244" y="418"/>
                    <a:pt x="30216" y="422"/>
                  </a:cubicBezTo>
                  <a:cubicBezTo>
                    <a:pt x="30195" y="425"/>
                    <a:pt x="30178" y="428"/>
                    <a:pt x="30174" y="446"/>
                  </a:cubicBezTo>
                  <a:cubicBezTo>
                    <a:pt x="30170" y="463"/>
                    <a:pt x="30195" y="463"/>
                    <a:pt x="30212" y="470"/>
                  </a:cubicBezTo>
                  <a:cubicBezTo>
                    <a:pt x="30191" y="478"/>
                    <a:pt x="30164" y="478"/>
                    <a:pt x="30146" y="488"/>
                  </a:cubicBezTo>
                  <a:cubicBezTo>
                    <a:pt x="30143" y="488"/>
                    <a:pt x="30139" y="488"/>
                    <a:pt x="30139" y="484"/>
                  </a:cubicBezTo>
                  <a:cubicBezTo>
                    <a:pt x="30136" y="478"/>
                    <a:pt x="30115" y="478"/>
                    <a:pt x="30104" y="470"/>
                  </a:cubicBezTo>
                  <a:cubicBezTo>
                    <a:pt x="30080" y="460"/>
                    <a:pt x="30077" y="432"/>
                    <a:pt x="30101" y="428"/>
                  </a:cubicBezTo>
                  <a:cubicBezTo>
                    <a:pt x="30146" y="425"/>
                    <a:pt x="30181" y="401"/>
                    <a:pt x="30226" y="401"/>
                  </a:cubicBezTo>
                  <a:cubicBezTo>
                    <a:pt x="30323" y="401"/>
                    <a:pt x="30420" y="390"/>
                    <a:pt x="30514" y="377"/>
                  </a:cubicBezTo>
                  <a:cubicBezTo>
                    <a:pt x="30520" y="376"/>
                    <a:pt x="30526" y="376"/>
                    <a:pt x="30531" y="376"/>
                  </a:cubicBezTo>
                  <a:close/>
                  <a:moveTo>
                    <a:pt x="23501" y="267"/>
                  </a:moveTo>
                  <a:cubicBezTo>
                    <a:pt x="23541" y="267"/>
                    <a:pt x="23577" y="278"/>
                    <a:pt x="23603" y="300"/>
                  </a:cubicBezTo>
                  <a:cubicBezTo>
                    <a:pt x="23606" y="307"/>
                    <a:pt x="23613" y="311"/>
                    <a:pt x="23617" y="314"/>
                  </a:cubicBezTo>
                  <a:cubicBezTo>
                    <a:pt x="23617" y="324"/>
                    <a:pt x="23627" y="335"/>
                    <a:pt x="23648" y="335"/>
                  </a:cubicBezTo>
                  <a:cubicBezTo>
                    <a:pt x="23654" y="336"/>
                    <a:pt x="23660" y="337"/>
                    <a:pt x="23666" y="337"/>
                  </a:cubicBezTo>
                  <a:cubicBezTo>
                    <a:pt x="23694" y="337"/>
                    <a:pt x="23720" y="325"/>
                    <a:pt x="23731" y="311"/>
                  </a:cubicBezTo>
                  <a:cubicBezTo>
                    <a:pt x="23743" y="295"/>
                    <a:pt x="23758" y="290"/>
                    <a:pt x="23773" y="290"/>
                  </a:cubicBezTo>
                  <a:cubicBezTo>
                    <a:pt x="23788" y="290"/>
                    <a:pt x="23803" y="295"/>
                    <a:pt x="23815" y="300"/>
                  </a:cubicBezTo>
                  <a:cubicBezTo>
                    <a:pt x="23829" y="307"/>
                    <a:pt x="23842" y="307"/>
                    <a:pt x="23856" y="311"/>
                  </a:cubicBezTo>
                  <a:cubicBezTo>
                    <a:pt x="23863" y="314"/>
                    <a:pt x="23874" y="314"/>
                    <a:pt x="23884" y="314"/>
                  </a:cubicBezTo>
                  <a:cubicBezTo>
                    <a:pt x="23891" y="314"/>
                    <a:pt x="23898" y="318"/>
                    <a:pt x="23905" y="318"/>
                  </a:cubicBezTo>
                  <a:cubicBezTo>
                    <a:pt x="23909" y="318"/>
                    <a:pt x="23912" y="318"/>
                    <a:pt x="23915" y="321"/>
                  </a:cubicBezTo>
                  <a:lnTo>
                    <a:pt x="23915" y="328"/>
                  </a:lnTo>
                  <a:cubicBezTo>
                    <a:pt x="23877" y="335"/>
                    <a:pt x="23842" y="342"/>
                    <a:pt x="23805" y="345"/>
                  </a:cubicBezTo>
                  <a:cubicBezTo>
                    <a:pt x="23784" y="349"/>
                    <a:pt x="23773" y="359"/>
                    <a:pt x="23773" y="369"/>
                  </a:cubicBezTo>
                  <a:cubicBezTo>
                    <a:pt x="23773" y="379"/>
                    <a:pt x="23783" y="381"/>
                    <a:pt x="23793" y="381"/>
                  </a:cubicBezTo>
                  <a:cubicBezTo>
                    <a:pt x="23798" y="381"/>
                    <a:pt x="23803" y="380"/>
                    <a:pt x="23808" y="380"/>
                  </a:cubicBezTo>
                  <a:cubicBezTo>
                    <a:pt x="23808" y="374"/>
                    <a:pt x="23805" y="366"/>
                    <a:pt x="23818" y="363"/>
                  </a:cubicBezTo>
                  <a:lnTo>
                    <a:pt x="23818" y="363"/>
                  </a:lnTo>
                  <a:cubicBezTo>
                    <a:pt x="23815" y="369"/>
                    <a:pt x="23808" y="374"/>
                    <a:pt x="23808" y="380"/>
                  </a:cubicBezTo>
                  <a:cubicBezTo>
                    <a:pt x="23835" y="390"/>
                    <a:pt x="23860" y="401"/>
                    <a:pt x="23891" y="401"/>
                  </a:cubicBezTo>
                  <a:cubicBezTo>
                    <a:pt x="23901" y="401"/>
                    <a:pt x="23909" y="401"/>
                    <a:pt x="23895" y="411"/>
                  </a:cubicBezTo>
                  <a:cubicBezTo>
                    <a:pt x="23861" y="430"/>
                    <a:pt x="23826" y="439"/>
                    <a:pt x="23787" y="439"/>
                  </a:cubicBezTo>
                  <a:cubicBezTo>
                    <a:pt x="23762" y="439"/>
                    <a:pt x="23736" y="435"/>
                    <a:pt x="23707" y="428"/>
                  </a:cubicBezTo>
                  <a:cubicBezTo>
                    <a:pt x="23680" y="421"/>
                    <a:pt x="23650" y="416"/>
                    <a:pt x="23619" y="416"/>
                  </a:cubicBezTo>
                  <a:cubicBezTo>
                    <a:pt x="23580" y="416"/>
                    <a:pt x="23541" y="423"/>
                    <a:pt x="23506" y="439"/>
                  </a:cubicBezTo>
                  <a:cubicBezTo>
                    <a:pt x="23495" y="445"/>
                    <a:pt x="23483" y="448"/>
                    <a:pt x="23472" y="448"/>
                  </a:cubicBezTo>
                  <a:cubicBezTo>
                    <a:pt x="23459" y="448"/>
                    <a:pt x="23446" y="445"/>
                    <a:pt x="23433" y="439"/>
                  </a:cubicBezTo>
                  <a:cubicBezTo>
                    <a:pt x="23412" y="428"/>
                    <a:pt x="23389" y="423"/>
                    <a:pt x="23366" y="423"/>
                  </a:cubicBezTo>
                  <a:cubicBezTo>
                    <a:pt x="23345" y="423"/>
                    <a:pt x="23323" y="428"/>
                    <a:pt x="23301" y="436"/>
                  </a:cubicBezTo>
                  <a:cubicBezTo>
                    <a:pt x="23287" y="442"/>
                    <a:pt x="23273" y="445"/>
                    <a:pt x="23258" y="445"/>
                  </a:cubicBezTo>
                  <a:cubicBezTo>
                    <a:pt x="23248" y="445"/>
                    <a:pt x="23237" y="443"/>
                    <a:pt x="23225" y="439"/>
                  </a:cubicBezTo>
                  <a:cubicBezTo>
                    <a:pt x="23204" y="434"/>
                    <a:pt x="23184" y="430"/>
                    <a:pt x="23162" y="430"/>
                  </a:cubicBezTo>
                  <a:cubicBezTo>
                    <a:pt x="23155" y="430"/>
                    <a:pt x="23147" y="431"/>
                    <a:pt x="23139" y="432"/>
                  </a:cubicBezTo>
                  <a:cubicBezTo>
                    <a:pt x="23128" y="435"/>
                    <a:pt x="23118" y="436"/>
                    <a:pt x="23109" y="436"/>
                  </a:cubicBezTo>
                  <a:cubicBezTo>
                    <a:pt x="23093" y="436"/>
                    <a:pt x="23077" y="432"/>
                    <a:pt x="23062" y="425"/>
                  </a:cubicBezTo>
                  <a:cubicBezTo>
                    <a:pt x="23031" y="411"/>
                    <a:pt x="23000" y="400"/>
                    <a:pt x="22967" y="400"/>
                  </a:cubicBezTo>
                  <a:cubicBezTo>
                    <a:pt x="22952" y="400"/>
                    <a:pt x="22936" y="402"/>
                    <a:pt x="22920" y="408"/>
                  </a:cubicBezTo>
                  <a:cubicBezTo>
                    <a:pt x="22916" y="409"/>
                    <a:pt x="22913" y="409"/>
                    <a:pt x="22910" y="409"/>
                  </a:cubicBezTo>
                  <a:cubicBezTo>
                    <a:pt x="22904" y="409"/>
                    <a:pt x="22899" y="408"/>
                    <a:pt x="22892" y="408"/>
                  </a:cubicBezTo>
                  <a:cubicBezTo>
                    <a:pt x="22860" y="398"/>
                    <a:pt x="22840" y="392"/>
                    <a:pt x="22826" y="392"/>
                  </a:cubicBezTo>
                  <a:cubicBezTo>
                    <a:pt x="22806" y="392"/>
                    <a:pt x="22799" y="405"/>
                    <a:pt x="22785" y="436"/>
                  </a:cubicBezTo>
                  <a:cubicBezTo>
                    <a:pt x="22777" y="436"/>
                    <a:pt x="22774" y="439"/>
                    <a:pt x="22767" y="439"/>
                  </a:cubicBezTo>
                  <a:cubicBezTo>
                    <a:pt x="22764" y="436"/>
                    <a:pt x="22764" y="425"/>
                    <a:pt x="22767" y="418"/>
                  </a:cubicBezTo>
                  <a:cubicBezTo>
                    <a:pt x="22767" y="408"/>
                    <a:pt x="22777" y="390"/>
                    <a:pt x="22756" y="383"/>
                  </a:cubicBezTo>
                  <a:cubicBezTo>
                    <a:pt x="22754" y="383"/>
                    <a:pt x="22752" y="383"/>
                    <a:pt x="22750" y="383"/>
                  </a:cubicBezTo>
                  <a:cubicBezTo>
                    <a:pt x="22724" y="383"/>
                    <a:pt x="22711" y="402"/>
                    <a:pt x="22708" y="415"/>
                  </a:cubicBezTo>
                  <a:cubicBezTo>
                    <a:pt x="22705" y="428"/>
                    <a:pt x="22697" y="439"/>
                    <a:pt x="22691" y="443"/>
                  </a:cubicBezTo>
                  <a:cubicBezTo>
                    <a:pt x="22681" y="443"/>
                    <a:pt x="22673" y="439"/>
                    <a:pt x="22663" y="436"/>
                  </a:cubicBezTo>
                  <a:cubicBezTo>
                    <a:pt x="22656" y="432"/>
                    <a:pt x="22652" y="425"/>
                    <a:pt x="22646" y="418"/>
                  </a:cubicBezTo>
                  <a:cubicBezTo>
                    <a:pt x="22637" y="410"/>
                    <a:pt x="22624" y="403"/>
                    <a:pt x="22606" y="403"/>
                  </a:cubicBezTo>
                  <a:cubicBezTo>
                    <a:pt x="22602" y="403"/>
                    <a:pt x="22598" y="404"/>
                    <a:pt x="22593" y="404"/>
                  </a:cubicBezTo>
                  <a:cubicBezTo>
                    <a:pt x="22576" y="408"/>
                    <a:pt x="22572" y="415"/>
                    <a:pt x="22572" y="425"/>
                  </a:cubicBezTo>
                  <a:cubicBezTo>
                    <a:pt x="22569" y="436"/>
                    <a:pt x="22566" y="443"/>
                    <a:pt x="22562" y="449"/>
                  </a:cubicBezTo>
                  <a:cubicBezTo>
                    <a:pt x="22558" y="452"/>
                    <a:pt x="22553" y="454"/>
                    <a:pt x="22547" y="454"/>
                  </a:cubicBezTo>
                  <a:cubicBezTo>
                    <a:pt x="22544" y="454"/>
                    <a:pt x="22541" y="454"/>
                    <a:pt x="22538" y="453"/>
                  </a:cubicBezTo>
                  <a:cubicBezTo>
                    <a:pt x="22527" y="449"/>
                    <a:pt x="22517" y="446"/>
                    <a:pt x="22510" y="446"/>
                  </a:cubicBezTo>
                  <a:cubicBezTo>
                    <a:pt x="22507" y="443"/>
                    <a:pt x="22503" y="443"/>
                    <a:pt x="22503" y="443"/>
                  </a:cubicBezTo>
                  <a:cubicBezTo>
                    <a:pt x="22489" y="433"/>
                    <a:pt x="22479" y="428"/>
                    <a:pt x="22472" y="428"/>
                  </a:cubicBezTo>
                  <a:cubicBezTo>
                    <a:pt x="22463" y="428"/>
                    <a:pt x="22458" y="435"/>
                    <a:pt x="22455" y="449"/>
                  </a:cubicBezTo>
                  <a:cubicBezTo>
                    <a:pt x="22452" y="453"/>
                    <a:pt x="22447" y="457"/>
                    <a:pt x="22447" y="460"/>
                  </a:cubicBezTo>
                  <a:cubicBezTo>
                    <a:pt x="22437" y="467"/>
                    <a:pt x="22427" y="473"/>
                    <a:pt x="22417" y="481"/>
                  </a:cubicBezTo>
                  <a:cubicBezTo>
                    <a:pt x="22402" y="485"/>
                    <a:pt x="22387" y="486"/>
                    <a:pt x="22371" y="486"/>
                  </a:cubicBezTo>
                  <a:cubicBezTo>
                    <a:pt x="22360" y="486"/>
                    <a:pt x="22348" y="486"/>
                    <a:pt x="22337" y="484"/>
                  </a:cubicBezTo>
                  <a:cubicBezTo>
                    <a:pt x="22281" y="470"/>
                    <a:pt x="22229" y="453"/>
                    <a:pt x="22177" y="432"/>
                  </a:cubicBezTo>
                  <a:cubicBezTo>
                    <a:pt x="22173" y="428"/>
                    <a:pt x="22170" y="428"/>
                    <a:pt x="22167" y="428"/>
                  </a:cubicBezTo>
                  <a:cubicBezTo>
                    <a:pt x="22156" y="418"/>
                    <a:pt x="22139" y="418"/>
                    <a:pt x="22122" y="415"/>
                  </a:cubicBezTo>
                  <a:lnTo>
                    <a:pt x="22080" y="415"/>
                  </a:lnTo>
                  <a:cubicBezTo>
                    <a:pt x="22071" y="414"/>
                    <a:pt x="22061" y="413"/>
                    <a:pt x="22051" y="413"/>
                  </a:cubicBezTo>
                  <a:cubicBezTo>
                    <a:pt x="22031" y="413"/>
                    <a:pt x="22011" y="415"/>
                    <a:pt x="21989" y="415"/>
                  </a:cubicBezTo>
                  <a:lnTo>
                    <a:pt x="21910" y="415"/>
                  </a:lnTo>
                  <a:cubicBezTo>
                    <a:pt x="21875" y="415"/>
                    <a:pt x="21840" y="415"/>
                    <a:pt x="21806" y="404"/>
                  </a:cubicBezTo>
                  <a:cubicBezTo>
                    <a:pt x="21795" y="415"/>
                    <a:pt x="21778" y="411"/>
                    <a:pt x="21765" y="415"/>
                  </a:cubicBezTo>
                  <a:lnTo>
                    <a:pt x="21754" y="415"/>
                  </a:lnTo>
                  <a:cubicBezTo>
                    <a:pt x="21706" y="432"/>
                    <a:pt x="21706" y="457"/>
                    <a:pt x="21730" y="491"/>
                  </a:cubicBezTo>
                  <a:cubicBezTo>
                    <a:pt x="21694" y="486"/>
                    <a:pt x="21659" y="486"/>
                    <a:pt x="21625" y="486"/>
                  </a:cubicBezTo>
                  <a:cubicBezTo>
                    <a:pt x="21618" y="486"/>
                    <a:pt x="21610" y="486"/>
                    <a:pt x="21602" y="486"/>
                  </a:cubicBezTo>
                  <a:cubicBezTo>
                    <a:pt x="21548" y="486"/>
                    <a:pt x="21496" y="485"/>
                    <a:pt x="21445" y="467"/>
                  </a:cubicBezTo>
                  <a:cubicBezTo>
                    <a:pt x="21419" y="460"/>
                    <a:pt x="21389" y="458"/>
                    <a:pt x="21360" y="458"/>
                  </a:cubicBezTo>
                  <a:cubicBezTo>
                    <a:pt x="21343" y="458"/>
                    <a:pt x="21326" y="459"/>
                    <a:pt x="21310" y="460"/>
                  </a:cubicBezTo>
                  <a:cubicBezTo>
                    <a:pt x="21264" y="468"/>
                    <a:pt x="21219" y="472"/>
                    <a:pt x="21174" y="472"/>
                  </a:cubicBezTo>
                  <a:cubicBezTo>
                    <a:pt x="21113" y="472"/>
                    <a:pt x="21051" y="464"/>
                    <a:pt x="20987" y="446"/>
                  </a:cubicBezTo>
                  <a:lnTo>
                    <a:pt x="20987" y="446"/>
                  </a:lnTo>
                  <a:cubicBezTo>
                    <a:pt x="21004" y="448"/>
                    <a:pt x="21021" y="449"/>
                    <a:pt x="21037" y="449"/>
                  </a:cubicBezTo>
                  <a:cubicBezTo>
                    <a:pt x="21052" y="449"/>
                    <a:pt x="21067" y="448"/>
                    <a:pt x="21081" y="443"/>
                  </a:cubicBezTo>
                  <a:cubicBezTo>
                    <a:pt x="21091" y="439"/>
                    <a:pt x="21099" y="432"/>
                    <a:pt x="21112" y="432"/>
                  </a:cubicBezTo>
                  <a:cubicBezTo>
                    <a:pt x="21125" y="432"/>
                    <a:pt x="21136" y="433"/>
                    <a:pt x="21148" y="433"/>
                  </a:cubicBezTo>
                  <a:cubicBezTo>
                    <a:pt x="21159" y="433"/>
                    <a:pt x="21170" y="432"/>
                    <a:pt x="21182" y="428"/>
                  </a:cubicBezTo>
                  <a:cubicBezTo>
                    <a:pt x="21195" y="422"/>
                    <a:pt x="21219" y="418"/>
                    <a:pt x="21219" y="408"/>
                  </a:cubicBezTo>
                  <a:cubicBezTo>
                    <a:pt x="21217" y="398"/>
                    <a:pt x="21210" y="396"/>
                    <a:pt x="21200" y="396"/>
                  </a:cubicBezTo>
                  <a:cubicBezTo>
                    <a:pt x="21192" y="396"/>
                    <a:pt x="21182" y="398"/>
                    <a:pt x="21174" y="398"/>
                  </a:cubicBezTo>
                  <a:lnTo>
                    <a:pt x="21126" y="398"/>
                  </a:lnTo>
                  <a:cubicBezTo>
                    <a:pt x="21123" y="398"/>
                    <a:pt x="21123" y="398"/>
                    <a:pt x="21119" y="394"/>
                  </a:cubicBezTo>
                  <a:cubicBezTo>
                    <a:pt x="21112" y="394"/>
                    <a:pt x="21105" y="390"/>
                    <a:pt x="21102" y="390"/>
                  </a:cubicBezTo>
                  <a:cubicBezTo>
                    <a:pt x="21074" y="377"/>
                    <a:pt x="21032" y="380"/>
                    <a:pt x="21022" y="353"/>
                  </a:cubicBezTo>
                  <a:cubicBezTo>
                    <a:pt x="21046" y="350"/>
                    <a:pt x="21070" y="346"/>
                    <a:pt x="21094" y="346"/>
                  </a:cubicBezTo>
                  <a:cubicBezTo>
                    <a:pt x="21105" y="346"/>
                    <a:pt x="21115" y="346"/>
                    <a:pt x="21126" y="349"/>
                  </a:cubicBezTo>
                  <a:cubicBezTo>
                    <a:pt x="21171" y="357"/>
                    <a:pt x="21213" y="368"/>
                    <a:pt x="21259" y="368"/>
                  </a:cubicBezTo>
                  <a:cubicBezTo>
                    <a:pt x="21270" y="368"/>
                    <a:pt x="21281" y="367"/>
                    <a:pt x="21293" y="366"/>
                  </a:cubicBezTo>
                  <a:lnTo>
                    <a:pt x="21293" y="363"/>
                  </a:lnTo>
                  <a:cubicBezTo>
                    <a:pt x="21294" y="364"/>
                    <a:pt x="21297" y="365"/>
                    <a:pt x="21300" y="365"/>
                  </a:cubicBezTo>
                  <a:cubicBezTo>
                    <a:pt x="21303" y="365"/>
                    <a:pt x="21306" y="364"/>
                    <a:pt x="21310" y="363"/>
                  </a:cubicBezTo>
                  <a:cubicBezTo>
                    <a:pt x="21376" y="363"/>
                    <a:pt x="21438" y="349"/>
                    <a:pt x="21501" y="349"/>
                  </a:cubicBezTo>
                  <a:lnTo>
                    <a:pt x="21501" y="353"/>
                  </a:lnTo>
                  <a:cubicBezTo>
                    <a:pt x="21519" y="385"/>
                    <a:pt x="21538" y="400"/>
                    <a:pt x="21568" y="400"/>
                  </a:cubicBezTo>
                  <a:cubicBezTo>
                    <a:pt x="21582" y="400"/>
                    <a:pt x="21599" y="397"/>
                    <a:pt x="21619" y="390"/>
                  </a:cubicBezTo>
                  <a:lnTo>
                    <a:pt x="21640" y="390"/>
                  </a:lnTo>
                  <a:cubicBezTo>
                    <a:pt x="21661" y="405"/>
                    <a:pt x="21684" y="409"/>
                    <a:pt x="21709" y="409"/>
                  </a:cubicBezTo>
                  <a:cubicBezTo>
                    <a:pt x="21737" y="409"/>
                    <a:pt x="21767" y="404"/>
                    <a:pt x="21795" y="404"/>
                  </a:cubicBezTo>
                  <a:cubicBezTo>
                    <a:pt x="21799" y="404"/>
                    <a:pt x="21803" y="404"/>
                    <a:pt x="21806" y="404"/>
                  </a:cubicBezTo>
                  <a:cubicBezTo>
                    <a:pt x="21810" y="401"/>
                    <a:pt x="21816" y="394"/>
                    <a:pt x="21820" y="390"/>
                  </a:cubicBezTo>
                  <a:cubicBezTo>
                    <a:pt x="21809" y="368"/>
                    <a:pt x="21793" y="362"/>
                    <a:pt x="21772" y="362"/>
                  </a:cubicBezTo>
                  <a:cubicBezTo>
                    <a:pt x="21757" y="362"/>
                    <a:pt x="21741" y="365"/>
                    <a:pt x="21723" y="369"/>
                  </a:cubicBezTo>
                  <a:cubicBezTo>
                    <a:pt x="21709" y="369"/>
                    <a:pt x="21691" y="374"/>
                    <a:pt x="21677" y="374"/>
                  </a:cubicBezTo>
                  <a:cubicBezTo>
                    <a:pt x="21707" y="358"/>
                    <a:pt x="21736" y="349"/>
                    <a:pt x="21767" y="349"/>
                  </a:cubicBezTo>
                  <a:cubicBezTo>
                    <a:pt x="21787" y="349"/>
                    <a:pt x="21808" y="353"/>
                    <a:pt x="21830" y="363"/>
                  </a:cubicBezTo>
                  <a:cubicBezTo>
                    <a:pt x="21830" y="327"/>
                    <a:pt x="21860" y="320"/>
                    <a:pt x="21899" y="320"/>
                  </a:cubicBezTo>
                  <a:cubicBezTo>
                    <a:pt x="21909" y="320"/>
                    <a:pt x="21920" y="320"/>
                    <a:pt x="21931" y="321"/>
                  </a:cubicBezTo>
                  <a:cubicBezTo>
                    <a:pt x="21945" y="321"/>
                    <a:pt x="21959" y="321"/>
                    <a:pt x="21965" y="311"/>
                  </a:cubicBezTo>
                  <a:cubicBezTo>
                    <a:pt x="21972" y="307"/>
                    <a:pt x="21979" y="305"/>
                    <a:pt x="21988" y="305"/>
                  </a:cubicBezTo>
                  <a:cubicBezTo>
                    <a:pt x="21994" y="305"/>
                    <a:pt x="22000" y="306"/>
                    <a:pt x="22007" y="307"/>
                  </a:cubicBezTo>
                  <a:cubicBezTo>
                    <a:pt x="21997" y="328"/>
                    <a:pt x="22035" y="328"/>
                    <a:pt x="22049" y="339"/>
                  </a:cubicBezTo>
                  <a:cubicBezTo>
                    <a:pt x="22036" y="355"/>
                    <a:pt x="22017" y="374"/>
                    <a:pt x="22061" y="374"/>
                  </a:cubicBezTo>
                  <a:cubicBezTo>
                    <a:pt x="22065" y="374"/>
                    <a:pt x="22069" y="374"/>
                    <a:pt x="22073" y="374"/>
                  </a:cubicBezTo>
                  <a:cubicBezTo>
                    <a:pt x="22103" y="363"/>
                    <a:pt x="22132" y="359"/>
                    <a:pt x="22161" y="359"/>
                  </a:cubicBezTo>
                  <a:cubicBezTo>
                    <a:pt x="22179" y="359"/>
                    <a:pt x="22197" y="360"/>
                    <a:pt x="22215" y="363"/>
                  </a:cubicBezTo>
                  <a:cubicBezTo>
                    <a:pt x="22226" y="366"/>
                    <a:pt x="22233" y="369"/>
                    <a:pt x="22243" y="369"/>
                  </a:cubicBezTo>
                  <a:cubicBezTo>
                    <a:pt x="22247" y="369"/>
                    <a:pt x="22247" y="374"/>
                    <a:pt x="22250" y="374"/>
                  </a:cubicBezTo>
                  <a:cubicBezTo>
                    <a:pt x="22256" y="375"/>
                    <a:pt x="22262" y="376"/>
                    <a:pt x="22269" y="376"/>
                  </a:cubicBezTo>
                  <a:cubicBezTo>
                    <a:pt x="22291" y="376"/>
                    <a:pt x="22315" y="368"/>
                    <a:pt x="22333" y="363"/>
                  </a:cubicBezTo>
                  <a:cubicBezTo>
                    <a:pt x="22340" y="363"/>
                    <a:pt x="22343" y="359"/>
                    <a:pt x="22351" y="359"/>
                  </a:cubicBezTo>
                  <a:cubicBezTo>
                    <a:pt x="22361" y="356"/>
                    <a:pt x="22372" y="356"/>
                    <a:pt x="22385" y="356"/>
                  </a:cubicBezTo>
                  <a:lnTo>
                    <a:pt x="22392" y="356"/>
                  </a:lnTo>
                  <a:cubicBezTo>
                    <a:pt x="22406" y="361"/>
                    <a:pt x="22419" y="363"/>
                    <a:pt x="22431" y="363"/>
                  </a:cubicBezTo>
                  <a:cubicBezTo>
                    <a:pt x="22449" y="363"/>
                    <a:pt x="22465" y="359"/>
                    <a:pt x="22479" y="353"/>
                  </a:cubicBezTo>
                  <a:lnTo>
                    <a:pt x="22493" y="353"/>
                  </a:lnTo>
                  <a:cubicBezTo>
                    <a:pt x="22514" y="366"/>
                    <a:pt x="22535" y="369"/>
                    <a:pt x="22566" y="369"/>
                  </a:cubicBezTo>
                  <a:cubicBezTo>
                    <a:pt x="22580" y="370"/>
                    <a:pt x="22594" y="370"/>
                    <a:pt x="22608" y="370"/>
                  </a:cubicBezTo>
                  <a:cubicBezTo>
                    <a:pt x="22693" y="370"/>
                    <a:pt x="22773" y="357"/>
                    <a:pt x="22830" y="304"/>
                  </a:cubicBezTo>
                  <a:cubicBezTo>
                    <a:pt x="22843" y="342"/>
                    <a:pt x="22885" y="353"/>
                    <a:pt x="22923" y="363"/>
                  </a:cubicBezTo>
                  <a:cubicBezTo>
                    <a:pt x="22930" y="364"/>
                    <a:pt x="22939" y="364"/>
                    <a:pt x="22948" y="364"/>
                  </a:cubicBezTo>
                  <a:cubicBezTo>
                    <a:pt x="22989" y="364"/>
                    <a:pt x="23038" y="353"/>
                    <a:pt x="23041" y="342"/>
                  </a:cubicBezTo>
                  <a:cubicBezTo>
                    <a:pt x="23044" y="314"/>
                    <a:pt x="23009" y="300"/>
                    <a:pt x="22975" y="290"/>
                  </a:cubicBezTo>
                  <a:cubicBezTo>
                    <a:pt x="22969" y="287"/>
                    <a:pt x="22966" y="286"/>
                    <a:pt x="22965" y="286"/>
                  </a:cubicBezTo>
                  <a:lnTo>
                    <a:pt x="22965" y="286"/>
                  </a:lnTo>
                  <a:cubicBezTo>
                    <a:pt x="23006" y="288"/>
                    <a:pt x="23046" y="291"/>
                    <a:pt x="23087" y="291"/>
                  </a:cubicBezTo>
                  <a:cubicBezTo>
                    <a:pt x="23118" y="291"/>
                    <a:pt x="23148" y="289"/>
                    <a:pt x="23180" y="286"/>
                  </a:cubicBezTo>
                  <a:cubicBezTo>
                    <a:pt x="23197" y="283"/>
                    <a:pt x="23215" y="280"/>
                    <a:pt x="23232" y="280"/>
                  </a:cubicBezTo>
                  <a:cubicBezTo>
                    <a:pt x="23250" y="280"/>
                    <a:pt x="23268" y="283"/>
                    <a:pt x="23284" y="290"/>
                  </a:cubicBezTo>
                  <a:cubicBezTo>
                    <a:pt x="23304" y="298"/>
                    <a:pt x="23322" y="301"/>
                    <a:pt x="23340" y="301"/>
                  </a:cubicBezTo>
                  <a:cubicBezTo>
                    <a:pt x="23362" y="301"/>
                    <a:pt x="23384" y="296"/>
                    <a:pt x="23409" y="286"/>
                  </a:cubicBezTo>
                  <a:cubicBezTo>
                    <a:pt x="23440" y="273"/>
                    <a:pt x="23471" y="267"/>
                    <a:pt x="23501" y="267"/>
                  </a:cubicBezTo>
                  <a:close/>
                  <a:moveTo>
                    <a:pt x="16843" y="539"/>
                  </a:moveTo>
                  <a:cubicBezTo>
                    <a:pt x="16861" y="539"/>
                    <a:pt x="16879" y="540"/>
                    <a:pt x="16897" y="543"/>
                  </a:cubicBezTo>
                  <a:cubicBezTo>
                    <a:pt x="16894" y="547"/>
                    <a:pt x="16890" y="547"/>
                    <a:pt x="16890" y="547"/>
                  </a:cubicBezTo>
                  <a:cubicBezTo>
                    <a:pt x="16877" y="550"/>
                    <a:pt x="16865" y="552"/>
                    <a:pt x="16853" y="552"/>
                  </a:cubicBezTo>
                  <a:cubicBezTo>
                    <a:pt x="16841" y="552"/>
                    <a:pt x="16829" y="550"/>
                    <a:pt x="16817" y="547"/>
                  </a:cubicBezTo>
                  <a:cubicBezTo>
                    <a:pt x="16806" y="543"/>
                    <a:pt x="16793" y="543"/>
                    <a:pt x="16782" y="540"/>
                  </a:cubicBezTo>
                  <a:cubicBezTo>
                    <a:pt x="16802" y="540"/>
                    <a:pt x="16822" y="539"/>
                    <a:pt x="16843" y="539"/>
                  </a:cubicBezTo>
                  <a:close/>
                  <a:moveTo>
                    <a:pt x="32343" y="553"/>
                  </a:moveTo>
                  <a:cubicBezTo>
                    <a:pt x="32339" y="553"/>
                    <a:pt x="32339" y="553"/>
                    <a:pt x="32339" y="557"/>
                  </a:cubicBezTo>
                  <a:lnTo>
                    <a:pt x="32339" y="553"/>
                  </a:lnTo>
                  <a:close/>
                  <a:moveTo>
                    <a:pt x="29852" y="403"/>
                  </a:moveTo>
                  <a:cubicBezTo>
                    <a:pt x="29890" y="403"/>
                    <a:pt x="29929" y="409"/>
                    <a:pt x="29966" y="415"/>
                  </a:cubicBezTo>
                  <a:cubicBezTo>
                    <a:pt x="29994" y="422"/>
                    <a:pt x="30000" y="436"/>
                    <a:pt x="29997" y="453"/>
                  </a:cubicBezTo>
                  <a:cubicBezTo>
                    <a:pt x="29997" y="467"/>
                    <a:pt x="29987" y="478"/>
                    <a:pt x="29962" y="478"/>
                  </a:cubicBezTo>
                  <a:cubicBezTo>
                    <a:pt x="29951" y="477"/>
                    <a:pt x="29941" y="477"/>
                    <a:pt x="29930" y="477"/>
                  </a:cubicBezTo>
                  <a:cubicBezTo>
                    <a:pt x="29841" y="477"/>
                    <a:pt x="29755" y="499"/>
                    <a:pt x="29666" y="499"/>
                  </a:cubicBezTo>
                  <a:cubicBezTo>
                    <a:pt x="29656" y="499"/>
                    <a:pt x="29646" y="499"/>
                    <a:pt x="29637" y="498"/>
                  </a:cubicBezTo>
                  <a:cubicBezTo>
                    <a:pt x="29612" y="498"/>
                    <a:pt x="29592" y="498"/>
                    <a:pt x="29571" y="505"/>
                  </a:cubicBezTo>
                  <a:lnTo>
                    <a:pt x="29567" y="508"/>
                  </a:lnTo>
                  <a:cubicBezTo>
                    <a:pt x="29553" y="508"/>
                    <a:pt x="29536" y="508"/>
                    <a:pt x="29522" y="512"/>
                  </a:cubicBezTo>
                  <a:lnTo>
                    <a:pt x="29432" y="512"/>
                  </a:lnTo>
                  <a:cubicBezTo>
                    <a:pt x="29411" y="512"/>
                    <a:pt x="29393" y="505"/>
                    <a:pt x="29379" y="491"/>
                  </a:cubicBezTo>
                  <a:cubicBezTo>
                    <a:pt x="29383" y="481"/>
                    <a:pt x="29397" y="473"/>
                    <a:pt x="29383" y="463"/>
                  </a:cubicBezTo>
                  <a:cubicBezTo>
                    <a:pt x="29376" y="459"/>
                    <a:pt x="29369" y="458"/>
                    <a:pt x="29362" y="458"/>
                  </a:cubicBezTo>
                  <a:cubicBezTo>
                    <a:pt x="29350" y="458"/>
                    <a:pt x="29339" y="463"/>
                    <a:pt x="29328" y="467"/>
                  </a:cubicBezTo>
                  <a:lnTo>
                    <a:pt x="29254" y="467"/>
                  </a:lnTo>
                  <a:cubicBezTo>
                    <a:pt x="29250" y="467"/>
                    <a:pt x="29245" y="466"/>
                    <a:pt x="29240" y="466"/>
                  </a:cubicBezTo>
                  <a:cubicBezTo>
                    <a:pt x="29230" y="466"/>
                    <a:pt x="29220" y="468"/>
                    <a:pt x="29220" y="478"/>
                  </a:cubicBezTo>
                  <a:cubicBezTo>
                    <a:pt x="29224" y="491"/>
                    <a:pt x="29241" y="491"/>
                    <a:pt x="29258" y="491"/>
                  </a:cubicBezTo>
                  <a:cubicBezTo>
                    <a:pt x="29263" y="491"/>
                    <a:pt x="29267" y="492"/>
                    <a:pt x="29271" y="492"/>
                  </a:cubicBezTo>
                  <a:cubicBezTo>
                    <a:pt x="29279" y="492"/>
                    <a:pt x="29287" y="491"/>
                    <a:pt x="29295" y="491"/>
                  </a:cubicBezTo>
                  <a:cubicBezTo>
                    <a:pt x="29308" y="491"/>
                    <a:pt x="29320" y="493"/>
                    <a:pt x="29331" y="502"/>
                  </a:cubicBezTo>
                  <a:cubicBezTo>
                    <a:pt x="29317" y="508"/>
                    <a:pt x="29300" y="508"/>
                    <a:pt x="29286" y="512"/>
                  </a:cubicBezTo>
                  <a:cubicBezTo>
                    <a:pt x="29283" y="512"/>
                    <a:pt x="29279" y="512"/>
                    <a:pt x="29279" y="515"/>
                  </a:cubicBezTo>
                  <a:cubicBezTo>
                    <a:pt x="29224" y="519"/>
                    <a:pt x="29168" y="530"/>
                    <a:pt x="29112" y="530"/>
                  </a:cubicBezTo>
                  <a:cubicBezTo>
                    <a:pt x="29106" y="530"/>
                    <a:pt x="29099" y="530"/>
                    <a:pt x="29092" y="529"/>
                  </a:cubicBezTo>
                  <a:cubicBezTo>
                    <a:pt x="29062" y="528"/>
                    <a:pt x="29031" y="527"/>
                    <a:pt x="29002" y="527"/>
                  </a:cubicBezTo>
                  <a:cubicBezTo>
                    <a:pt x="28936" y="527"/>
                    <a:pt x="28872" y="532"/>
                    <a:pt x="28811" y="553"/>
                  </a:cubicBezTo>
                  <a:cubicBezTo>
                    <a:pt x="28804" y="557"/>
                    <a:pt x="28796" y="558"/>
                    <a:pt x="28787" y="558"/>
                  </a:cubicBezTo>
                  <a:cubicBezTo>
                    <a:pt x="28778" y="558"/>
                    <a:pt x="28768" y="557"/>
                    <a:pt x="28759" y="557"/>
                  </a:cubicBezTo>
                  <a:cubicBezTo>
                    <a:pt x="28745" y="553"/>
                    <a:pt x="28727" y="553"/>
                    <a:pt x="28710" y="550"/>
                  </a:cubicBezTo>
                  <a:cubicBezTo>
                    <a:pt x="28686" y="543"/>
                    <a:pt x="28658" y="540"/>
                    <a:pt x="28630" y="540"/>
                  </a:cubicBezTo>
                  <a:cubicBezTo>
                    <a:pt x="28609" y="540"/>
                    <a:pt x="28585" y="540"/>
                    <a:pt x="28561" y="543"/>
                  </a:cubicBezTo>
                  <a:cubicBezTo>
                    <a:pt x="28557" y="547"/>
                    <a:pt x="28551" y="547"/>
                    <a:pt x="28543" y="550"/>
                  </a:cubicBezTo>
                  <a:cubicBezTo>
                    <a:pt x="28533" y="553"/>
                    <a:pt x="28522" y="557"/>
                    <a:pt x="28512" y="557"/>
                  </a:cubicBezTo>
                  <a:cubicBezTo>
                    <a:pt x="28502" y="561"/>
                    <a:pt x="28488" y="561"/>
                    <a:pt x="28474" y="561"/>
                  </a:cubicBezTo>
                  <a:cubicBezTo>
                    <a:pt x="28477" y="553"/>
                    <a:pt x="28481" y="550"/>
                    <a:pt x="28484" y="543"/>
                  </a:cubicBezTo>
                  <a:lnTo>
                    <a:pt x="28488" y="543"/>
                  </a:lnTo>
                  <a:cubicBezTo>
                    <a:pt x="28554" y="512"/>
                    <a:pt x="28634" y="512"/>
                    <a:pt x="28713" y="502"/>
                  </a:cubicBezTo>
                  <a:lnTo>
                    <a:pt x="28713" y="502"/>
                  </a:lnTo>
                  <a:cubicBezTo>
                    <a:pt x="28705" y="503"/>
                    <a:pt x="28698" y="503"/>
                    <a:pt x="28690" y="503"/>
                  </a:cubicBezTo>
                  <a:cubicBezTo>
                    <a:pt x="28644" y="503"/>
                    <a:pt x="28600" y="490"/>
                    <a:pt x="28557" y="490"/>
                  </a:cubicBezTo>
                  <a:cubicBezTo>
                    <a:pt x="28550" y="490"/>
                    <a:pt x="28543" y="490"/>
                    <a:pt x="28537" y="491"/>
                  </a:cubicBezTo>
                  <a:cubicBezTo>
                    <a:pt x="28522" y="492"/>
                    <a:pt x="28509" y="492"/>
                    <a:pt x="28495" y="492"/>
                  </a:cubicBezTo>
                  <a:cubicBezTo>
                    <a:pt x="28462" y="492"/>
                    <a:pt x="28429" y="490"/>
                    <a:pt x="28398" y="488"/>
                  </a:cubicBezTo>
                  <a:cubicBezTo>
                    <a:pt x="28388" y="484"/>
                    <a:pt x="28373" y="481"/>
                    <a:pt x="28356" y="481"/>
                  </a:cubicBezTo>
                  <a:lnTo>
                    <a:pt x="28287" y="481"/>
                  </a:lnTo>
                  <a:cubicBezTo>
                    <a:pt x="28293" y="460"/>
                    <a:pt x="28335" y="470"/>
                    <a:pt x="28353" y="457"/>
                  </a:cubicBezTo>
                  <a:cubicBezTo>
                    <a:pt x="28377" y="467"/>
                    <a:pt x="28408" y="467"/>
                    <a:pt x="28439" y="470"/>
                  </a:cubicBezTo>
                  <a:cubicBezTo>
                    <a:pt x="28547" y="470"/>
                    <a:pt x="28647" y="457"/>
                    <a:pt x="28751" y="439"/>
                  </a:cubicBezTo>
                  <a:cubicBezTo>
                    <a:pt x="28824" y="426"/>
                    <a:pt x="28900" y="419"/>
                    <a:pt x="28974" y="419"/>
                  </a:cubicBezTo>
                  <a:cubicBezTo>
                    <a:pt x="29000" y="419"/>
                    <a:pt x="29025" y="420"/>
                    <a:pt x="29050" y="422"/>
                  </a:cubicBezTo>
                  <a:cubicBezTo>
                    <a:pt x="29068" y="423"/>
                    <a:pt x="29086" y="424"/>
                    <a:pt x="29102" y="424"/>
                  </a:cubicBezTo>
                  <a:cubicBezTo>
                    <a:pt x="29163" y="424"/>
                    <a:pt x="29215" y="415"/>
                    <a:pt x="29272" y="404"/>
                  </a:cubicBezTo>
                  <a:lnTo>
                    <a:pt x="29279" y="404"/>
                  </a:lnTo>
                  <a:cubicBezTo>
                    <a:pt x="29282" y="423"/>
                    <a:pt x="29287" y="430"/>
                    <a:pt x="29309" y="430"/>
                  </a:cubicBezTo>
                  <a:cubicBezTo>
                    <a:pt x="29315" y="430"/>
                    <a:pt x="29322" y="429"/>
                    <a:pt x="29331" y="428"/>
                  </a:cubicBezTo>
                  <a:cubicBezTo>
                    <a:pt x="29379" y="422"/>
                    <a:pt x="29425" y="422"/>
                    <a:pt x="29473" y="418"/>
                  </a:cubicBezTo>
                  <a:cubicBezTo>
                    <a:pt x="29592" y="408"/>
                    <a:pt x="29709" y="418"/>
                    <a:pt x="29827" y="404"/>
                  </a:cubicBezTo>
                  <a:cubicBezTo>
                    <a:pt x="29835" y="404"/>
                    <a:pt x="29844" y="403"/>
                    <a:pt x="29852" y="403"/>
                  </a:cubicBezTo>
                  <a:close/>
                  <a:moveTo>
                    <a:pt x="15686" y="488"/>
                  </a:moveTo>
                  <a:cubicBezTo>
                    <a:pt x="15697" y="498"/>
                    <a:pt x="15709" y="503"/>
                    <a:pt x="15722" y="503"/>
                  </a:cubicBezTo>
                  <a:cubicBezTo>
                    <a:pt x="15726" y="503"/>
                    <a:pt x="15731" y="503"/>
                    <a:pt x="15735" y="502"/>
                  </a:cubicBezTo>
                  <a:lnTo>
                    <a:pt x="15735" y="502"/>
                  </a:lnTo>
                  <a:cubicBezTo>
                    <a:pt x="15731" y="512"/>
                    <a:pt x="15745" y="523"/>
                    <a:pt x="15762" y="529"/>
                  </a:cubicBezTo>
                  <a:cubicBezTo>
                    <a:pt x="15804" y="547"/>
                    <a:pt x="15811" y="568"/>
                    <a:pt x="15780" y="578"/>
                  </a:cubicBezTo>
                  <a:lnTo>
                    <a:pt x="15780" y="574"/>
                  </a:lnTo>
                  <a:lnTo>
                    <a:pt x="15773" y="574"/>
                  </a:lnTo>
                  <a:cubicBezTo>
                    <a:pt x="15738" y="563"/>
                    <a:pt x="15710" y="534"/>
                    <a:pt x="15674" y="534"/>
                  </a:cubicBezTo>
                  <a:cubicBezTo>
                    <a:pt x="15655" y="534"/>
                    <a:pt x="15635" y="542"/>
                    <a:pt x="15610" y="564"/>
                  </a:cubicBezTo>
                  <a:lnTo>
                    <a:pt x="15603" y="564"/>
                  </a:lnTo>
                  <a:cubicBezTo>
                    <a:pt x="15599" y="541"/>
                    <a:pt x="15589" y="527"/>
                    <a:pt x="15569" y="519"/>
                  </a:cubicBezTo>
                  <a:lnTo>
                    <a:pt x="15569" y="519"/>
                  </a:lnTo>
                  <a:cubicBezTo>
                    <a:pt x="15574" y="520"/>
                    <a:pt x="15578" y="520"/>
                    <a:pt x="15582" y="520"/>
                  </a:cubicBezTo>
                  <a:cubicBezTo>
                    <a:pt x="15607" y="520"/>
                    <a:pt x="15626" y="513"/>
                    <a:pt x="15637" y="502"/>
                  </a:cubicBezTo>
                  <a:cubicBezTo>
                    <a:pt x="15655" y="498"/>
                    <a:pt x="15669" y="494"/>
                    <a:pt x="15686" y="488"/>
                  </a:cubicBezTo>
                  <a:close/>
                  <a:moveTo>
                    <a:pt x="11810" y="543"/>
                  </a:moveTo>
                  <a:cubicBezTo>
                    <a:pt x="11828" y="557"/>
                    <a:pt x="11831" y="571"/>
                    <a:pt x="11821" y="582"/>
                  </a:cubicBezTo>
                  <a:lnTo>
                    <a:pt x="11821" y="585"/>
                  </a:lnTo>
                  <a:lnTo>
                    <a:pt x="11818" y="585"/>
                  </a:lnTo>
                  <a:cubicBezTo>
                    <a:pt x="11821" y="585"/>
                    <a:pt x="11821" y="582"/>
                    <a:pt x="11821" y="582"/>
                  </a:cubicBezTo>
                  <a:cubicBezTo>
                    <a:pt x="11831" y="571"/>
                    <a:pt x="11818" y="557"/>
                    <a:pt x="11810" y="543"/>
                  </a:cubicBezTo>
                  <a:close/>
                  <a:moveTo>
                    <a:pt x="14503" y="574"/>
                  </a:moveTo>
                  <a:cubicBezTo>
                    <a:pt x="14516" y="582"/>
                    <a:pt x="14534" y="592"/>
                    <a:pt x="14545" y="598"/>
                  </a:cubicBezTo>
                  <a:cubicBezTo>
                    <a:pt x="14541" y="602"/>
                    <a:pt x="14537" y="602"/>
                    <a:pt x="14534" y="602"/>
                  </a:cubicBezTo>
                  <a:cubicBezTo>
                    <a:pt x="14510" y="602"/>
                    <a:pt x="14506" y="585"/>
                    <a:pt x="14503" y="574"/>
                  </a:cubicBezTo>
                  <a:close/>
                  <a:moveTo>
                    <a:pt x="12501" y="651"/>
                  </a:moveTo>
                  <a:cubicBezTo>
                    <a:pt x="12491" y="654"/>
                    <a:pt x="12487" y="654"/>
                    <a:pt x="12481" y="657"/>
                  </a:cubicBezTo>
                  <a:cubicBezTo>
                    <a:pt x="12484" y="654"/>
                    <a:pt x="12491" y="651"/>
                    <a:pt x="12501" y="651"/>
                  </a:cubicBezTo>
                  <a:close/>
                  <a:moveTo>
                    <a:pt x="11048" y="657"/>
                  </a:moveTo>
                  <a:cubicBezTo>
                    <a:pt x="11058" y="661"/>
                    <a:pt x="11058" y="665"/>
                    <a:pt x="11051" y="672"/>
                  </a:cubicBezTo>
                  <a:cubicBezTo>
                    <a:pt x="11048" y="668"/>
                    <a:pt x="11048" y="661"/>
                    <a:pt x="11048" y="657"/>
                  </a:cubicBezTo>
                  <a:close/>
                  <a:moveTo>
                    <a:pt x="10541" y="717"/>
                  </a:moveTo>
                  <a:lnTo>
                    <a:pt x="10541" y="720"/>
                  </a:lnTo>
                  <a:cubicBezTo>
                    <a:pt x="10537" y="720"/>
                    <a:pt x="10537" y="717"/>
                    <a:pt x="10534" y="717"/>
                  </a:cubicBezTo>
                  <a:close/>
                  <a:moveTo>
                    <a:pt x="9018" y="741"/>
                  </a:moveTo>
                  <a:cubicBezTo>
                    <a:pt x="9014" y="755"/>
                    <a:pt x="8979" y="769"/>
                    <a:pt x="9021" y="779"/>
                  </a:cubicBezTo>
                  <a:cubicBezTo>
                    <a:pt x="9023" y="781"/>
                    <a:pt x="9026" y="781"/>
                    <a:pt x="9028" y="781"/>
                  </a:cubicBezTo>
                  <a:cubicBezTo>
                    <a:pt x="9031" y="781"/>
                    <a:pt x="9033" y="781"/>
                    <a:pt x="9035" y="782"/>
                  </a:cubicBezTo>
                  <a:lnTo>
                    <a:pt x="9004" y="782"/>
                  </a:lnTo>
                  <a:lnTo>
                    <a:pt x="9000" y="786"/>
                  </a:lnTo>
                  <a:lnTo>
                    <a:pt x="8851" y="786"/>
                  </a:lnTo>
                  <a:cubicBezTo>
                    <a:pt x="8830" y="772"/>
                    <a:pt x="8872" y="776"/>
                    <a:pt x="8872" y="765"/>
                  </a:cubicBezTo>
                  <a:lnTo>
                    <a:pt x="8872" y="762"/>
                  </a:lnTo>
                  <a:cubicBezTo>
                    <a:pt x="8875" y="762"/>
                    <a:pt x="8878" y="762"/>
                    <a:pt x="8881" y="762"/>
                  </a:cubicBezTo>
                  <a:cubicBezTo>
                    <a:pt x="8898" y="762"/>
                    <a:pt x="8904" y="754"/>
                    <a:pt x="8907" y="748"/>
                  </a:cubicBezTo>
                  <a:cubicBezTo>
                    <a:pt x="8917" y="756"/>
                    <a:pt x="8927" y="759"/>
                    <a:pt x="8940" y="759"/>
                  </a:cubicBezTo>
                  <a:cubicBezTo>
                    <a:pt x="8948" y="759"/>
                    <a:pt x="8958" y="758"/>
                    <a:pt x="8969" y="755"/>
                  </a:cubicBezTo>
                  <a:cubicBezTo>
                    <a:pt x="8972" y="755"/>
                    <a:pt x="8974" y="755"/>
                    <a:pt x="8975" y="755"/>
                  </a:cubicBezTo>
                  <a:cubicBezTo>
                    <a:pt x="8992" y="755"/>
                    <a:pt x="8999" y="744"/>
                    <a:pt x="9018" y="741"/>
                  </a:cubicBezTo>
                  <a:close/>
                  <a:moveTo>
                    <a:pt x="10237" y="796"/>
                  </a:moveTo>
                  <a:cubicBezTo>
                    <a:pt x="10240" y="796"/>
                    <a:pt x="10243" y="796"/>
                    <a:pt x="10246" y="796"/>
                  </a:cubicBezTo>
                  <a:cubicBezTo>
                    <a:pt x="10239" y="800"/>
                    <a:pt x="10232" y="800"/>
                    <a:pt x="10232" y="803"/>
                  </a:cubicBezTo>
                  <a:cubicBezTo>
                    <a:pt x="10228" y="803"/>
                    <a:pt x="10225" y="806"/>
                    <a:pt x="10222" y="806"/>
                  </a:cubicBezTo>
                  <a:cubicBezTo>
                    <a:pt x="10222" y="801"/>
                    <a:pt x="10226" y="796"/>
                    <a:pt x="10237" y="796"/>
                  </a:cubicBezTo>
                  <a:close/>
                  <a:moveTo>
                    <a:pt x="4508" y="862"/>
                  </a:moveTo>
                  <a:cubicBezTo>
                    <a:pt x="4509" y="862"/>
                    <a:pt x="4510" y="862"/>
                    <a:pt x="4511" y="862"/>
                  </a:cubicBezTo>
                  <a:lnTo>
                    <a:pt x="4505" y="862"/>
                  </a:lnTo>
                  <a:cubicBezTo>
                    <a:pt x="4506" y="862"/>
                    <a:pt x="4507" y="862"/>
                    <a:pt x="4508" y="862"/>
                  </a:cubicBezTo>
                  <a:close/>
                  <a:moveTo>
                    <a:pt x="4503" y="863"/>
                  </a:moveTo>
                  <a:cubicBezTo>
                    <a:pt x="4502" y="864"/>
                    <a:pt x="4501" y="865"/>
                    <a:pt x="4501" y="865"/>
                  </a:cubicBezTo>
                  <a:cubicBezTo>
                    <a:pt x="4501" y="865"/>
                    <a:pt x="4502" y="864"/>
                    <a:pt x="4503" y="863"/>
                  </a:cubicBezTo>
                  <a:close/>
                  <a:moveTo>
                    <a:pt x="10402" y="869"/>
                  </a:moveTo>
                  <a:lnTo>
                    <a:pt x="10402" y="873"/>
                  </a:lnTo>
                  <a:lnTo>
                    <a:pt x="10399" y="873"/>
                  </a:lnTo>
                  <a:cubicBezTo>
                    <a:pt x="10399" y="869"/>
                    <a:pt x="10402" y="869"/>
                    <a:pt x="10402" y="869"/>
                  </a:cubicBezTo>
                  <a:close/>
                  <a:moveTo>
                    <a:pt x="10468" y="869"/>
                  </a:moveTo>
                  <a:lnTo>
                    <a:pt x="10468" y="869"/>
                  </a:lnTo>
                  <a:cubicBezTo>
                    <a:pt x="10471" y="873"/>
                    <a:pt x="10471" y="873"/>
                    <a:pt x="10475" y="873"/>
                  </a:cubicBezTo>
                  <a:lnTo>
                    <a:pt x="10471" y="873"/>
                  </a:lnTo>
                  <a:cubicBezTo>
                    <a:pt x="10471" y="873"/>
                    <a:pt x="10468" y="873"/>
                    <a:pt x="10468" y="869"/>
                  </a:cubicBezTo>
                  <a:close/>
                  <a:moveTo>
                    <a:pt x="8942" y="876"/>
                  </a:moveTo>
                  <a:cubicBezTo>
                    <a:pt x="8942" y="880"/>
                    <a:pt x="8938" y="880"/>
                    <a:pt x="8938" y="880"/>
                  </a:cubicBezTo>
                  <a:lnTo>
                    <a:pt x="8938" y="876"/>
                  </a:lnTo>
                  <a:close/>
                  <a:moveTo>
                    <a:pt x="4848" y="859"/>
                  </a:moveTo>
                  <a:cubicBezTo>
                    <a:pt x="4854" y="876"/>
                    <a:pt x="4854" y="890"/>
                    <a:pt x="4813" y="890"/>
                  </a:cubicBezTo>
                  <a:cubicBezTo>
                    <a:pt x="4830" y="880"/>
                    <a:pt x="4830" y="866"/>
                    <a:pt x="4848" y="859"/>
                  </a:cubicBezTo>
                  <a:close/>
                  <a:moveTo>
                    <a:pt x="7821" y="824"/>
                  </a:moveTo>
                  <a:cubicBezTo>
                    <a:pt x="7836" y="831"/>
                    <a:pt x="7851" y="832"/>
                    <a:pt x="7867" y="832"/>
                  </a:cubicBezTo>
                  <a:cubicBezTo>
                    <a:pt x="7876" y="832"/>
                    <a:pt x="7886" y="831"/>
                    <a:pt x="7897" y="831"/>
                  </a:cubicBezTo>
                  <a:cubicBezTo>
                    <a:pt x="7908" y="835"/>
                    <a:pt x="7918" y="838"/>
                    <a:pt x="7929" y="841"/>
                  </a:cubicBezTo>
                  <a:lnTo>
                    <a:pt x="7943" y="841"/>
                  </a:lnTo>
                  <a:cubicBezTo>
                    <a:pt x="7939" y="841"/>
                    <a:pt x="7939" y="845"/>
                    <a:pt x="7939" y="848"/>
                  </a:cubicBezTo>
                  <a:lnTo>
                    <a:pt x="7943" y="848"/>
                  </a:lnTo>
                  <a:cubicBezTo>
                    <a:pt x="7939" y="848"/>
                    <a:pt x="7935" y="852"/>
                    <a:pt x="7932" y="856"/>
                  </a:cubicBezTo>
                  <a:cubicBezTo>
                    <a:pt x="7929" y="855"/>
                    <a:pt x="7926" y="855"/>
                    <a:pt x="7924" y="855"/>
                  </a:cubicBezTo>
                  <a:cubicBezTo>
                    <a:pt x="7886" y="855"/>
                    <a:pt x="7882" y="877"/>
                    <a:pt x="7866" y="886"/>
                  </a:cubicBezTo>
                  <a:cubicBezTo>
                    <a:pt x="7865" y="886"/>
                    <a:pt x="7865" y="886"/>
                    <a:pt x="7864" y="886"/>
                  </a:cubicBezTo>
                  <a:cubicBezTo>
                    <a:pt x="7848" y="886"/>
                    <a:pt x="7834" y="908"/>
                    <a:pt x="7821" y="908"/>
                  </a:cubicBezTo>
                  <a:cubicBezTo>
                    <a:pt x="7814" y="908"/>
                    <a:pt x="7807" y="902"/>
                    <a:pt x="7800" y="886"/>
                  </a:cubicBezTo>
                  <a:cubicBezTo>
                    <a:pt x="7800" y="883"/>
                    <a:pt x="7800" y="880"/>
                    <a:pt x="7797" y="876"/>
                  </a:cubicBezTo>
                  <a:cubicBezTo>
                    <a:pt x="7821" y="859"/>
                    <a:pt x="7807" y="838"/>
                    <a:pt x="7821" y="824"/>
                  </a:cubicBezTo>
                  <a:close/>
                  <a:moveTo>
                    <a:pt x="8536" y="960"/>
                  </a:moveTo>
                  <a:cubicBezTo>
                    <a:pt x="8536" y="963"/>
                    <a:pt x="8532" y="963"/>
                    <a:pt x="8521" y="966"/>
                  </a:cubicBezTo>
                  <a:cubicBezTo>
                    <a:pt x="8529" y="963"/>
                    <a:pt x="8532" y="960"/>
                    <a:pt x="8536" y="960"/>
                  </a:cubicBezTo>
                  <a:close/>
                  <a:moveTo>
                    <a:pt x="5819" y="1001"/>
                  </a:moveTo>
                  <a:cubicBezTo>
                    <a:pt x="5836" y="1001"/>
                    <a:pt x="5857" y="1005"/>
                    <a:pt x="5874" y="1008"/>
                  </a:cubicBezTo>
                  <a:cubicBezTo>
                    <a:pt x="5854" y="1008"/>
                    <a:pt x="5836" y="1005"/>
                    <a:pt x="5819" y="1001"/>
                  </a:cubicBezTo>
                  <a:close/>
                  <a:moveTo>
                    <a:pt x="4513" y="863"/>
                  </a:moveTo>
                  <a:cubicBezTo>
                    <a:pt x="4540" y="874"/>
                    <a:pt x="4564" y="883"/>
                    <a:pt x="4591" y="894"/>
                  </a:cubicBezTo>
                  <a:cubicBezTo>
                    <a:pt x="4574" y="931"/>
                    <a:pt x="4580" y="939"/>
                    <a:pt x="4636" y="939"/>
                  </a:cubicBezTo>
                  <a:lnTo>
                    <a:pt x="4640" y="942"/>
                  </a:lnTo>
                  <a:cubicBezTo>
                    <a:pt x="4657" y="944"/>
                    <a:pt x="4674" y="944"/>
                    <a:pt x="4692" y="944"/>
                  </a:cubicBezTo>
                  <a:cubicBezTo>
                    <a:pt x="4709" y="944"/>
                    <a:pt x="4726" y="944"/>
                    <a:pt x="4744" y="946"/>
                  </a:cubicBezTo>
                  <a:cubicBezTo>
                    <a:pt x="4750" y="946"/>
                    <a:pt x="4758" y="949"/>
                    <a:pt x="4768" y="949"/>
                  </a:cubicBezTo>
                  <a:cubicBezTo>
                    <a:pt x="4774" y="952"/>
                    <a:pt x="4782" y="952"/>
                    <a:pt x="4789" y="952"/>
                  </a:cubicBezTo>
                  <a:cubicBezTo>
                    <a:pt x="4806" y="966"/>
                    <a:pt x="4806" y="977"/>
                    <a:pt x="4754" y="981"/>
                  </a:cubicBezTo>
                  <a:cubicBezTo>
                    <a:pt x="4712" y="984"/>
                    <a:pt x="4695" y="998"/>
                    <a:pt x="4685" y="1015"/>
                  </a:cubicBezTo>
                  <a:cubicBezTo>
                    <a:pt x="4681" y="1015"/>
                    <a:pt x="4678" y="1015"/>
                    <a:pt x="4675" y="1019"/>
                  </a:cubicBezTo>
                  <a:cubicBezTo>
                    <a:pt x="4675" y="1015"/>
                    <a:pt x="4675" y="1015"/>
                    <a:pt x="4670" y="1015"/>
                  </a:cubicBezTo>
                  <a:cubicBezTo>
                    <a:pt x="4615" y="1015"/>
                    <a:pt x="4587" y="975"/>
                    <a:pt x="4531" y="975"/>
                  </a:cubicBezTo>
                  <a:cubicBezTo>
                    <a:pt x="4517" y="975"/>
                    <a:pt x="4501" y="977"/>
                    <a:pt x="4483" y="984"/>
                  </a:cubicBezTo>
                  <a:cubicBezTo>
                    <a:pt x="4504" y="966"/>
                    <a:pt x="4518" y="956"/>
                    <a:pt x="4476" y="946"/>
                  </a:cubicBezTo>
                  <a:lnTo>
                    <a:pt x="4473" y="946"/>
                  </a:lnTo>
                  <a:cubicBezTo>
                    <a:pt x="4466" y="939"/>
                    <a:pt x="4462" y="928"/>
                    <a:pt x="4480" y="928"/>
                  </a:cubicBezTo>
                  <a:cubicBezTo>
                    <a:pt x="4484" y="928"/>
                    <a:pt x="4488" y="928"/>
                    <a:pt x="4492" y="928"/>
                  </a:cubicBezTo>
                  <a:cubicBezTo>
                    <a:pt x="4530" y="928"/>
                    <a:pt x="4521" y="913"/>
                    <a:pt x="4521" y="901"/>
                  </a:cubicBezTo>
                  <a:lnTo>
                    <a:pt x="4525" y="901"/>
                  </a:lnTo>
                  <a:cubicBezTo>
                    <a:pt x="4529" y="897"/>
                    <a:pt x="4529" y="894"/>
                    <a:pt x="4525" y="890"/>
                  </a:cubicBezTo>
                  <a:cubicBezTo>
                    <a:pt x="4538" y="880"/>
                    <a:pt x="4529" y="870"/>
                    <a:pt x="4513" y="863"/>
                  </a:cubicBezTo>
                  <a:close/>
                  <a:moveTo>
                    <a:pt x="6246" y="1015"/>
                  </a:moveTo>
                  <a:lnTo>
                    <a:pt x="6246" y="1019"/>
                  </a:lnTo>
                  <a:cubicBezTo>
                    <a:pt x="6246" y="1015"/>
                    <a:pt x="6246" y="1015"/>
                    <a:pt x="6242" y="1015"/>
                  </a:cubicBezTo>
                  <a:close/>
                  <a:moveTo>
                    <a:pt x="7016" y="1026"/>
                  </a:moveTo>
                  <a:cubicBezTo>
                    <a:pt x="7017" y="1026"/>
                    <a:pt x="7018" y="1027"/>
                    <a:pt x="7019" y="1029"/>
                  </a:cubicBezTo>
                  <a:lnTo>
                    <a:pt x="7016" y="1029"/>
                  </a:lnTo>
                  <a:cubicBezTo>
                    <a:pt x="7016" y="1027"/>
                    <a:pt x="7016" y="1026"/>
                    <a:pt x="7016" y="1026"/>
                  </a:cubicBezTo>
                  <a:close/>
                  <a:moveTo>
                    <a:pt x="5455" y="1081"/>
                  </a:moveTo>
                  <a:cubicBezTo>
                    <a:pt x="5461" y="1085"/>
                    <a:pt x="5466" y="1085"/>
                    <a:pt x="5469" y="1088"/>
                  </a:cubicBezTo>
                  <a:cubicBezTo>
                    <a:pt x="5461" y="1085"/>
                    <a:pt x="5458" y="1085"/>
                    <a:pt x="5455" y="1081"/>
                  </a:cubicBezTo>
                  <a:close/>
                  <a:moveTo>
                    <a:pt x="7106" y="727"/>
                  </a:moveTo>
                  <a:cubicBezTo>
                    <a:pt x="7110" y="731"/>
                    <a:pt x="7117" y="731"/>
                    <a:pt x="7127" y="731"/>
                  </a:cubicBezTo>
                  <a:cubicBezTo>
                    <a:pt x="7176" y="744"/>
                    <a:pt x="7235" y="741"/>
                    <a:pt x="7280" y="758"/>
                  </a:cubicBezTo>
                  <a:lnTo>
                    <a:pt x="7287" y="758"/>
                  </a:lnTo>
                  <a:cubicBezTo>
                    <a:pt x="7256" y="769"/>
                    <a:pt x="7235" y="779"/>
                    <a:pt x="7277" y="796"/>
                  </a:cubicBezTo>
                  <a:cubicBezTo>
                    <a:pt x="7280" y="796"/>
                    <a:pt x="7283" y="793"/>
                    <a:pt x="7283" y="793"/>
                  </a:cubicBezTo>
                  <a:cubicBezTo>
                    <a:pt x="7277" y="806"/>
                    <a:pt x="7311" y="811"/>
                    <a:pt x="7307" y="824"/>
                  </a:cubicBezTo>
                  <a:cubicBezTo>
                    <a:pt x="7304" y="831"/>
                    <a:pt x="7290" y="841"/>
                    <a:pt x="7314" y="845"/>
                  </a:cubicBezTo>
                  <a:cubicBezTo>
                    <a:pt x="7317" y="845"/>
                    <a:pt x="7320" y="846"/>
                    <a:pt x="7323" y="846"/>
                  </a:cubicBezTo>
                  <a:cubicBezTo>
                    <a:pt x="7335" y="846"/>
                    <a:pt x="7344" y="840"/>
                    <a:pt x="7352" y="835"/>
                  </a:cubicBezTo>
                  <a:cubicBezTo>
                    <a:pt x="7367" y="824"/>
                    <a:pt x="7381" y="814"/>
                    <a:pt x="7397" y="803"/>
                  </a:cubicBezTo>
                  <a:cubicBezTo>
                    <a:pt x="7401" y="800"/>
                    <a:pt x="7408" y="796"/>
                    <a:pt x="7415" y="790"/>
                  </a:cubicBezTo>
                  <a:lnTo>
                    <a:pt x="7418" y="793"/>
                  </a:lnTo>
                  <a:cubicBezTo>
                    <a:pt x="7454" y="814"/>
                    <a:pt x="7497" y="819"/>
                    <a:pt x="7541" y="819"/>
                  </a:cubicBezTo>
                  <a:cubicBezTo>
                    <a:pt x="7561" y="819"/>
                    <a:pt x="7582" y="818"/>
                    <a:pt x="7602" y="817"/>
                  </a:cubicBezTo>
                  <a:cubicBezTo>
                    <a:pt x="7605" y="814"/>
                    <a:pt x="7605" y="811"/>
                    <a:pt x="7605" y="811"/>
                  </a:cubicBezTo>
                  <a:lnTo>
                    <a:pt x="7610" y="811"/>
                  </a:lnTo>
                  <a:cubicBezTo>
                    <a:pt x="7613" y="811"/>
                    <a:pt x="7617" y="811"/>
                    <a:pt x="7620" y="811"/>
                  </a:cubicBezTo>
                  <a:cubicBezTo>
                    <a:pt x="7651" y="811"/>
                    <a:pt x="7669" y="798"/>
                    <a:pt x="7679" y="786"/>
                  </a:cubicBezTo>
                  <a:cubicBezTo>
                    <a:pt x="7700" y="784"/>
                    <a:pt x="7725" y="772"/>
                    <a:pt x="7746" y="772"/>
                  </a:cubicBezTo>
                  <a:cubicBezTo>
                    <a:pt x="7761" y="772"/>
                    <a:pt x="7773" y="777"/>
                    <a:pt x="7783" y="793"/>
                  </a:cubicBezTo>
                  <a:cubicBezTo>
                    <a:pt x="7783" y="793"/>
                    <a:pt x="7786" y="796"/>
                    <a:pt x="7786" y="800"/>
                  </a:cubicBezTo>
                  <a:cubicBezTo>
                    <a:pt x="7772" y="814"/>
                    <a:pt x="7755" y="827"/>
                    <a:pt x="7720" y="831"/>
                  </a:cubicBezTo>
                  <a:cubicBezTo>
                    <a:pt x="7696" y="848"/>
                    <a:pt x="7710" y="880"/>
                    <a:pt x="7655" y="890"/>
                  </a:cubicBezTo>
                  <a:cubicBezTo>
                    <a:pt x="7626" y="901"/>
                    <a:pt x="7605" y="915"/>
                    <a:pt x="7589" y="931"/>
                  </a:cubicBezTo>
                  <a:cubicBezTo>
                    <a:pt x="7578" y="936"/>
                    <a:pt x="7564" y="939"/>
                    <a:pt x="7554" y="939"/>
                  </a:cubicBezTo>
                  <a:cubicBezTo>
                    <a:pt x="7477" y="946"/>
                    <a:pt x="7464" y="956"/>
                    <a:pt x="7491" y="1001"/>
                  </a:cubicBezTo>
                  <a:cubicBezTo>
                    <a:pt x="7512" y="1011"/>
                    <a:pt x="7536" y="1015"/>
                    <a:pt x="7568" y="1015"/>
                  </a:cubicBezTo>
                  <a:cubicBezTo>
                    <a:pt x="7596" y="1015"/>
                    <a:pt x="7622" y="1010"/>
                    <a:pt x="7648" y="1010"/>
                  </a:cubicBezTo>
                  <a:cubicBezTo>
                    <a:pt x="7661" y="1010"/>
                    <a:pt x="7675" y="1011"/>
                    <a:pt x="7689" y="1015"/>
                  </a:cubicBezTo>
                  <a:cubicBezTo>
                    <a:pt x="7693" y="1025"/>
                    <a:pt x="7735" y="1032"/>
                    <a:pt x="7710" y="1046"/>
                  </a:cubicBezTo>
                  <a:cubicBezTo>
                    <a:pt x="7706" y="1048"/>
                    <a:pt x="7702" y="1049"/>
                    <a:pt x="7699" y="1049"/>
                  </a:cubicBezTo>
                  <a:cubicBezTo>
                    <a:pt x="7684" y="1049"/>
                    <a:pt x="7675" y="1035"/>
                    <a:pt x="7658" y="1035"/>
                  </a:cubicBezTo>
                  <a:lnTo>
                    <a:pt x="7637" y="1035"/>
                  </a:lnTo>
                  <a:cubicBezTo>
                    <a:pt x="7613" y="1032"/>
                    <a:pt x="7589" y="1032"/>
                    <a:pt x="7564" y="1032"/>
                  </a:cubicBezTo>
                  <a:cubicBezTo>
                    <a:pt x="7540" y="1035"/>
                    <a:pt x="7501" y="1040"/>
                    <a:pt x="7506" y="1053"/>
                  </a:cubicBezTo>
                  <a:cubicBezTo>
                    <a:pt x="7507" y="1062"/>
                    <a:pt x="7513" y="1065"/>
                    <a:pt x="7521" y="1065"/>
                  </a:cubicBezTo>
                  <a:cubicBezTo>
                    <a:pt x="7532" y="1065"/>
                    <a:pt x="7547" y="1060"/>
                    <a:pt x="7561" y="1060"/>
                  </a:cubicBezTo>
                  <a:cubicBezTo>
                    <a:pt x="7563" y="1060"/>
                    <a:pt x="7566" y="1060"/>
                    <a:pt x="7568" y="1060"/>
                  </a:cubicBezTo>
                  <a:cubicBezTo>
                    <a:pt x="7578" y="1060"/>
                    <a:pt x="7592" y="1056"/>
                    <a:pt x="7605" y="1056"/>
                  </a:cubicBezTo>
                  <a:cubicBezTo>
                    <a:pt x="7620" y="1070"/>
                    <a:pt x="7644" y="1060"/>
                    <a:pt x="7665" y="1070"/>
                  </a:cubicBezTo>
                  <a:cubicBezTo>
                    <a:pt x="7677" y="1077"/>
                    <a:pt x="7689" y="1079"/>
                    <a:pt x="7701" y="1079"/>
                  </a:cubicBezTo>
                  <a:cubicBezTo>
                    <a:pt x="7722" y="1079"/>
                    <a:pt x="7742" y="1070"/>
                    <a:pt x="7755" y="1056"/>
                  </a:cubicBezTo>
                  <a:lnTo>
                    <a:pt x="7783" y="1056"/>
                  </a:lnTo>
                  <a:cubicBezTo>
                    <a:pt x="7783" y="1077"/>
                    <a:pt x="7780" y="1095"/>
                    <a:pt x="7762" y="1109"/>
                  </a:cubicBezTo>
                  <a:lnTo>
                    <a:pt x="7720" y="1109"/>
                  </a:lnTo>
                  <a:cubicBezTo>
                    <a:pt x="7666" y="1100"/>
                    <a:pt x="7611" y="1096"/>
                    <a:pt x="7557" y="1096"/>
                  </a:cubicBezTo>
                  <a:cubicBezTo>
                    <a:pt x="7487" y="1096"/>
                    <a:pt x="7418" y="1102"/>
                    <a:pt x="7349" y="1112"/>
                  </a:cubicBezTo>
                  <a:cubicBezTo>
                    <a:pt x="7328" y="1123"/>
                    <a:pt x="7304" y="1123"/>
                    <a:pt x="7280" y="1126"/>
                  </a:cubicBezTo>
                  <a:cubicBezTo>
                    <a:pt x="7269" y="1126"/>
                    <a:pt x="7262" y="1123"/>
                    <a:pt x="7256" y="1115"/>
                  </a:cubicBezTo>
                  <a:cubicBezTo>
                    <a:pt x="7247" y="1103"/>
                    <a:pt x="7237" y="1099"/>
                    <a:pt x="7225" y="1099"/>
                  </a:cubicBezTo>
                  <a:cubicBezTo>
                    <a:pt x="7214" y="1099"/>
                    <a:pt x="7202" y="1103"/>
                    <a:pt x="7189" y="1109"/>
                  </a:cubicBezTo>
                  <a:cubicBezTo>
                    <a:pt x="7173" y="1115"/>
                    <a:pt x="7162" y="1126"/>
                    <a:pt x="7138" y="1130"/>
                  </a:cubicBezTo>
                  <a:cubicBezTo>
                    <a:pt x="7099" y="1102"/>
                    <a:pt x="7123" y="1070"/>
                    <a:pt x="7123" y="1040"/>
                  </a:cubicBezTo>
                  <a:cubicBezTo>
                    <a:pt x="7123" y="1040"/>
                    <a:pt x="7123" y="1035"/>
                    <a:pt x="7127" y="1035"/>
                  </a:cubicBezTo>
                  <a:lnTo>
                    <a:pt x="7134" y="1035"/>
                  </a:lnTo>
                  <a:cubicBezTo>
                    <a:pt x="7153" y="1047"/>
                    <a:pt x="7169" y="1051"/>
                    <a:pt x="7183" y="1051"/>
                  </a:cubicBezTo>
                  <a:cubicBezTo>
                    <a:pt x="7222" y="1051"/>
                    <a:pt x="7249" y="1020"/>
                    <a:pt x="7287" y="1015"/>
                  </a:cubicBezTo>
                  <a:cubicBezTo>
                    <a:pt x="7304" y="1015"/>
                    <a:pt x="7332" y="1005"/>
                    <a:pt x="7318" y="990"/>
                  </a:cubicBezTo>
                  <a:cubicBezTo>
                    <a:pt x="7312" y="982"/>
                    <a:pt x="7292" y="972"/>
                    <a:pt x="7272" y="972"/>
                  </a:cubicBezTo>
                  <a:cubicBezTo>
                    <a:pt x="7269" y="972"/>
                    <a:pt x="7265" y="973"/>
                    <a:pt x="7262" y="973"/>
                  </a:cubicBezTo>
                  <a:cubicBezTo>
                    <a:pt x="7246" y="977"/>
                    <a:pt x="7230" y="979"/>
                    <a:pt x="7213" y="979"/>
                  </a:cubicBezTo>
                  <a:cubicBezTo>
                    <a:pt x="7189" y="979"/>
                    <a:pt x="7166" y="976"/>
                    <a:pt x="7141" y="973"/>
                  </a:cubicBezTo>
                  <a:cubicBezTo>
                    <a:pt x="7147" y="961"/>
                    <a:pt x="7166" y="944"/>
                    <a:pt x="7131" y="944"/>
                  </a:cubicBezTo>
                  <a:cubicBezTo>
                    <a:pt x="7125" y="944"/>
                    <a:pt x="7118" y="945"/>
                    <a:pt x="7110" y="946"/>
                  </a:cubicBezTo>
                  <a:lnTo>
                    <a:pt x="7106" y="946"/>
                  </a:lnTo>
                  <a:cubicBezTo>
                    <a:pt x="7110" y="939"/>
                    <a:pt x="7117" y="928"/>
                    <a:pt x="7123" y="925"/>
                  </a:cubicBezTo>
                  <a:cubicBezTo>
                    <a:pt x="7129" y="923"/>
                    <a:pt x="7134" y="922"/>
                    <a:pt x="7140" y="922"/>
                  </a:cubicBezTo>
                  <a:cubicBezTo>
                    <a:pt x="7147" y="922"/>
                    <a:pt x="7155" y="923"/>
                    <a:pt x="7165" y="925"/>
                  </a:cubicBezTo>
                  <a:cubicBezTo>
                    <a:pt x="7214" y="931"/>
                    <a:pt x="7189" y="963"/>
                    <a:pt x="7224" y="963"/>
                  </a:cubicBezTo>
                  <a:cubicBezTo>
                    <a:pt x="7226" y="963"/>
                    <a:pt x="7228" y="963"/>
                    <a:pt x="7229" y="963"/>
                  </a:cubicBezTo>
                  <a:cubicBezTo>
                    <a:pt x="7275" y="963"/>
                    <a:pt x="7233" y="921"/>
                    <a:pt x="7284" y="921"/>
                  </a:cubicBezTo>
                  <a:cubicBezTo>
                    <a:pt x="7286" y="921"/>
                    <a:pt x="7288" y="921"/>
                    <a:pt x="7290" y="921"/>
                  </a:cubicBezTo>
                  <a:cubicBezTo>
                    <a:pt x="7297" y="921"/>
                    <a:pt x="7304" y="918"/>
                    <a:pt x="7311" y="915"/>
                  </a:cubicBezTo>
                  <a:cubicBezTo>
                    <a:pt x="7328" y="901"/>
                    <a:pt x="7318" y="886"/>
                    <a:pt x="7314" y="873"/>
                  </a:cubicBezTo>
                  <a:cubicBezTo>
                    <a:pt x="7310" y="868"/>
                    <a:pt x="7305" y="866"/>
                    <a:pt x="7298" y="866"/>
                  </a:cubicBezTo>
                  <a:cubicBezTo>
                    <a:pt x="7289" y="866"/>
                    <a:pt x="7277" y="871"/>
                    <a:pt x="7266" y="873"/>
                  </a:cubicBezTo>
                  <a:cubicBezTo>
                    <a:pt x="7253" y="875"/>
                    <a:pt x="7242" y="876"/>
                    <a:pt x="7230" y="876"/>
                  </a:cubicBezTo>
                  <a:cubicBezTo>
                    <a:pt x="7195" y="876"/>
                    <a:pt x="7164" y="867"/>
                    <a:pt x="7138" y="848"/>
                  </a:cubicBezTo>
                  <a:cubicBezTo>
                    <a:pt x="7110" y="827"/>
                    <a:pt x="7158" y="821"/>
                    <a:pt x="7165" y="806"/>
                  </a:cubicBezTo>
                  <a:cubicBezTo>
                    <a:pt x="7168" y="806"/>
                    <a:pt x="7173" y="803"/>
                    <a:pt x="7173" y="800"/>
                  </a:cubicBezTo>
                  <a:lnTo>
                    <a:pt x="7173" y="796"/>
                  </a:lnTo>
                  <a:cubicBezTo>
                    <a:pt x="7189" y="790"/>
                    <a:pt x="7227" y="796"/>
                    <a:pt x="7231" y="779"/>
                  </a:cubicBezTo>
                  <a:lnTo>
                    <a:pt x="7227" y="776"/>
                  </a:lnTo>
                  <a:cubicBezTo>
                    <a:pt x="7217" y="771"/>
                    <a:pt x="7241" y="747"/>
                    <a:pt x="7220" y="747"/>
                  </a:cubicBezTo>
                  <a:cubicBezTo>
                    <a:pt x="7214" y="747"/>
                    <a:pt x="7203" y="749"/>
                    <a:pt x="7186" y="755"/>
                  </a:cubicBezTo>
                  <a:cubicBezTo>
                    <a:pt x="7172" y="745"/>
                    <a:pt x="7156" y="743"/>
                    <a:pt x="7139" y="743"/>
                  </a:cubicBezTo>
                  <a:cubicBezTo>
                    <a:pt x="7126" y="743"/>
                    <a:pt x="7113" y="744"/>
                    <a:pt x="7099" y="744"/>
                  </a:cubicBezTo>
                  <a:cubicBezTo>
                    <a:pt x="7099" y="744"/>
                    <a:pt x="7096" y="744"/>
                    <a:pt x="7096" y="741"/>
                  </a:cubicBezTo>
                  <a:cubicBezTo>
                    <a:pt x="7103" y="737"/>
                    <a:pt x="7110" y="734"/>
                    <a:pt x="7106" y="727"/>
                  </a:cubicBezTo>
                  <a:close/>
                  <a:moveTo>
                    <a:pt x="6457" y="1199"/>
                  </a:moveTo>
                  <a:cubicBezTo>
                    <a:pt x="6461" y="1199"/>
                    <a:pt x="6461" y="1202"/>
                    <a:pt x="6465" y="1202"/>
                  </a:cubicBezTo>
                  <a:cubicBezTo>
                    <a:pt x="6461" y="1202"/>
                    <a:pt x="6457" y="1199"/>
                    <a:pt x="6454" y="1199"/>
                  </a:cubicBezTo>
                  <a:close/>
                  <a:moveTo>
                    <a:pt x="5410" y="1209"/>
                  </a:moveTo>
                  <a:lnTo>
                    <a:pt x="5410" y="1213"/>
                  </a:lnTo>
                  <a:cubicBezTo>
                    <a:pt x="5406" y="1213"/>
                    <a:pt x="5403" y="1209"/>
                    <a:pt x="5399" y="1209"/>
                  </a:cubicBezTo>
                  <a:close/>
                  <a:moveTo>
                    <a:pt x="6992" y="1244"/>
                  </a:moveTo>
                  <a:cubicBezTo>
                    <a:pt x="6992" y="1248"/>
                    <a:pt x="6988" y="1248"/>
                    <a:pt x="6988" y="1248"/>
                  </a:cubicBezTo>
                  <a:cubicBezTo>
                    <a:pt x="6988" y="1248"/>
                    <a:pt x="6988" y="1244"/>
                    <a:pt x="6992" y="1244"/>
                  </a:cubicBezTo>
                  <a:close/>
                  <a:moveTo>
                    <a:pt x="4497" y="1424"/>
                  </a:moveTo>
                  <a:cubicBezTo>
                    <a:pt x="4494" y="1424"/>
                    <a:pt x="4494" y="1424"/>
                    <a:pt x="4494" y="1428"/>
                  </a:cubicBezTo>
                  <a:lnTo>
                    <a:pt x="4494" y="1424"/>
                  </a:lnTo>
                  <a:close/>
                  <a:moveTo>
                    <a:pt x="3471" y="1486"/>
                  </a:moveTo>
                  <a:cubicBezTo>
                    <a:pt x="3481" y="1486"/>
                    <a:pt x="3491" y="1487"/>
                    <a:pt x="3501" y="1490"/>
                  </a:cubicBezTo>
                  <a:cubicBezTo>
                    <a:pt x="3484" y="1511"/>
                    <a:pt x="3446" y="1504"/>
                    <a:pt x="3418" y="1511"/>
                  </a:cubicBezTo>
                  <a:cubicBezTo>
                    <a:pt x="3415" y="1508"/>
                    <a:pt x="3411" y="1504"/>
                    <a:pt x="3405" y="1504"/>
                  </a:cubicBezTo>
                  <a:lnTo>
                    <a:pt x="3408" y="1504"/>
                  </a:lnTo>
                  <a:cubicBezTo>
                    <a:pt x="3428" y="1494"/>
                    <a:pt x="3448" y="1486"/>
                    <a:pt x="3471" y="1486"/>
                  </a:cubicBezTo>
                  <a:close/>
                  <a:moveTo>
                    <a:pt x="4723" y="1549"/>
                  </a:moveTo>
                  <a:cubicBezTo>
                    <a:pt x="4723" y="1553"/>
                    <a:pt x="4723" y="1553"/>
                    <a:pt x="4720" y="1553"/>
                  </a:cubicBezTo>
                  <a:cubicBezTo>
                    <a:pt x="4720" y="1549"/>
                    <a:pt x="4723" y="1549"/>
                    <a:pt x="4723" y="1549"/>
                  </a:cubicBezTo>
                  <a:close/>
                  <a:moveTo>
                    <a:pt x="2336" y="1806"/>
                  </a:moveTo>
                  <a:cubicBezTo>
                    <a:pt x="2308" y="1810"/>
                    <a:pt x="2277" y="1810"/>
                    <a:pt x="2246" y="1810"/>
                  </a:cubicBezTo>
                  <a:cubicBezTo>
                    <a:pt x="2273" y="1806"/>
                    <a:pt x="2305" y="1806"/>
                    <a:pt x="2336" y="1806"/>
                  </a:cubicBezTo>
                  <a:close/>
                  <a:moveTo>
                    <a:pt x="1034" y="1874"/>
                  </a:moveTo>
                  <a:cubicBezTo>
                    <a:pt x="1035" y="1874"/>
                    <a:pt x="1037" y="1877"/>
                    <a:pt x="1035" y="1879"/>
                  </a:cubicBezTo>
                  <a:lnTo>
                    <a:pt x="1024" y="1879"/>
                  </a:lnTo>
                  <a:cubicBezTo>
                    <a:pt x="1028" y="1876"/>
                    <a:pt x="1032" y="1876"/>
                    <a:pt x="1035" y="1876"/>
                  </a:cubicBezTo>
                  <a:cubicBezTo>
                    <a:pt x="1034" y="1875"/>
                    <a:pt x="1034" y="1874"/>
                    <a:pt x="1034" y="1874"/>
                  </a:cubicBezTo>
                  <a:close/>
                  <a:moveTo>
                    <a:pt x="5600" y="2191"/>
                  </a:moveTo>
                  <a:cubicBezTo>
                    <a:pt x="5597" y="2195"/>
                    <a:pt x="5594" y="2198"/>
                    <a:pt x="5590" y="2201"/>
                  </a:cubicBezTo>
                  <a:cubicBezTo>
                    <a:pt x="5586" y="2198"/>
                    <a:pt x="5586" y="2195"/>
                    <a:pt x="5594" y="2191"/>
                  </a:cubicBezTo>
                  <a:close/>
                  <a:moveTo>
                    <a:pt x="6492" y="2260"/>
                  </a:moveTo>
                  <a:cubicBezTo>
                    <a:pt x="6499" y="2260"/>
                    <a:pt x="6502" y="2260"/>
                    <a:pt x="6510" y="2264"/>
                  </a:cubicBezTo>
                  <a:cubicBezTo>
                    <a:pt x="6502" y="2264"/>
                    <a:pt x="6499" y="2260"/>
                    <a:pt x="6492" y="2260"/>
                  </a:cubicBezTo>
                  <a:close/>
                  <a:moveTo>
                    <a:pt x="6103" y="2281"/>
                  </a:moveTo>
                  <a:lnTo>
                    <a:pt x="6107" y="2284"/>
                  </a:lnTo>
                  <a:cubicBezTo>
                    <a:pt x="6108" y="2286"/>
                    <a:pt x="6108" y="2286"/>
                    <a:pt x="6107" y="2286"/>
                  </a:cubicBezTo>
                  <a:cubicBezTo>
                    <a:pt x="6106" y="2286"/>
                    <a:pt x="6101" y="2283"/>
                    <a:pt x="6103" y="2281"/>
                  </a:cubicBezTo>
                  <a:close/>
                  <a:moveTo>
                    <a:pt x="5573" y="2393"/>
                  </a:moveTo>
                  <a:cubicBezTo>
                    <a:pt x="5576" y="2393"/>
                    <a:pt x="5576" y="2396"/>
                    <a:pt x="5576" y="2396"/>
                  </a:cubicBezTo>
                  <a:lnTo>
                    <a:pt x="5573" y="2396"/>
                  </a:lnTo>
                  <a:lnTo>
                    <a:pt x="5573" y="2393"/>
                  </a:lnTo>
                  <a:close/>
                  <a:moveTo>
                    <a:pt x="4473" y="2632"/>
                  </a:moveTo>
                  <a:cubicBezTo>
                    <a:pt x="4470" y="2638"/>
                    <a:pt x="4459" y="2642"/>
                    <a:pt x="4449" y="2646"/>
                  </a:cubicBezTo>
                  <a:cubicBezTo>
                    <a:pt x="4456" y="2638"/>
                    <a:pt x="4466" y="2635"/>
                    <a:pt x="4473" y="2632"/>
                  </a:cubicBezTo>
                  <a:close/>
                  <a:moveTo>
                    <a:pt x="4670" y="2652"/>
                  </a:moveTo>
                  <a:cubicBezTo>
                    <a:pt x="4670" y="2656"/>
                    <a:pt x="4670" y="2656"/>
                    <a:pt x="4675" y="2656"/>
                  </a:cubicBezTo>
                  <a:lnTo>
                    <a:pt x="4670" y="2656"/>
                  </a:lnTo>
                  <a:lnTo>
                    <a:pt x="4670" y="2652"/>
                  </a:lnTo>
                  <a:close/>
                  <a:moveTo>
                    <a:pt x="2943" y="2635"/>
                  </a:moveTo>
                  <a:cubicBezTo>
                    <a:pt x="2960" y="2638"/>
                    <a:pt x="2974" y="2646"/>
                    <a:pt x="2984" y="2649"/>
                  </a:cubicBezTo>
                  <a:cubicBezTo>
                    <a:pt x="2978" y="2656"/>
                    <a:pt x="2974" y="2659"/>
                    <a:pt x="2981" y="2663"/>
                  </a:cubicBezTo>
                  <a:cubicBezTo>
                    <a:pt x="2976" y="2664"/>
                    <a:pt x="2972" y="2665"/>
                    <a:pt x="2968" y="2665"/>
                  </a:cubicBezTo>
                  <a:cubicBezTo>
                    <a:pt x="2960" y="2665"/>
                    <a:pt x="2954" y="2663"/>
                    <a:pt x="2950" y="2656"/>
                  </a:cubicBezTo>
                  <a:cubicBezTo>
                    <a:pt x="2957" y="2649"/>
                    <a:pt x="2953" y="2642"/>
                    <a:pt x="2943" y="2635"/>
                  </a:cubicBezTo>
                  <a:close/>
                  <a:moveTo>
                    <a:pt x="2926" y="2667"/>
                  </a:moveTo>
                  <a:lnTo>
                    <a:pt x="2926" y="2680"/>
                  </a:lnTo>
                  <a:cubicBezTo>
                    <a:pt x="2922" y="2677"/>
                    <a:pt x="2915" y="2670"/>
                    <a:pt x="2909" y="2667"/>
                  </a:cubicBezTo>
                  <a:lnTo>
                    <a:pt x="2909" y="2667"/>
                  </a:lnTo>
                  <a:cubicBezTo>
                    <a:pt x="2911" y="2667"/>
                    <a:pt x="2914" y="2668"/>
                    <a:pt x="2919" y="2668"/>
                  </a:cubicBezTo>
                  <a:cubicBezTo>
                    <a:pt x="2921" y="2668"/>
                    <a:pt x="2924" y="2668"/>
                    <a:pt x="2926" y="2667"/>
                  </a:cubicBezTo>
                  <a:close/>
                  <a:moveTo>
                    <a:pt x="3026" y="2677"/>
                  </a:moveTo>
                  <a:cubicBezTo>
                    <a:pt x="3031" y="2678"/>
                    <a:pt x="3036" y="2679"/>
                    <a:pt x="3040" y="2679"/>
                  </a:cubicBezTo>
                  <a:cubicBezTo>
                    <a:pt x="3044" y="2679"/>
                    <a:pt x="3047" y="2678"/>
                    <a:pt x="3051" y="2677"/>
                  </a:cubicBezTo>
                  <a:lnTo>
                    <a:pt x="3051" y="2677"/>
                  </a:lnTo>
                  <a:cubicBezTo>
                    <a:pt x="3043" y="2687"/>
                    <a:pt x="3037" y="2697"/>
                    <a:pt x="3033" y="2708"/>
                  </a:cubicBezTo>
                  <a:cubicBezTo>
                    <a:pt x="3037" y="2697"/>
                    <a:pt x="3037" y="2687"/>
                    <a:pt x="3026" y="2677"/>
                  </a:cubicBezTo>
                  <a:close/>
                  <a:moveTo>
                    <a:pt x="4428" y="2792"/>
                  </a:moveTo>
                  <a:lnTo>
                    <a:pt x="4425" y="2795"/>
                  </a:lnTo>
                  <a:cubicBezTo>
                    <a:pt x="4425" y="2792"/>
                    <a:pt x="4425" y="2792"/>
                    <a:pt x="4421" y="2792"/>
                  </a:cubicBezTo>
                  <a:close/>
                  <a:moveTo>
                    <a:pt x="33526" y="2951"/>
                  </a:moveTo>
                  <a:cubicBezTo>
                    <a:pt x="33522" y="2955"/>
                    <a:pt x="33522" y="2955"/>
                    <a:pt x="33518" y="2955"/>
                  </a:cubicBezTo>
                  <a:cubicBezTo>
                    <a:pt x="33522" y="2955"/>
                    <a:pt x="33522" y="2951"/>
                    <a:pt x="33522" y="2951"/>
                  </a:cubicBezTo>
                  <a:close/>
                  <a:moveTo>
                    <a:pt x="3727" y="2816"/>
                  </a:moveTo>
                  <a:cubicBezTo>
                    <a:pt x="3727" y="2819"/>
                    <a:pt x="3730" y="2822"/>
                    <a:pt x="3734" y="2822"/>
                  </a:cubicBezTo>
                  <a:cubicBezTo>
                    <a:pt x="3765" y="2833"/>
                    <a:pt x="3800" y="2826"/>
                    <a:pt x="3828" y="2836"/>
                  </a:cubicBezTo>
                  <a:cubicBezTo>
                    <a:pt x="3863" y="2848"/>
                    <a:pt x="3900" y="2855"/>
                    <a:pt x="3940" y="2855"/>
                  </a:cubicBezTo>
                  <a:cubicBezTo>
                    <a:pt x="3959" y="2855"/>
                    <a:pt x="3978" y="2854"/>
                    <a:pt x="3998" y="2851"/>
                  </a:cubicBezTo>
                  <a:cubicBezTo>
                    <a:pt x="4003" y="2850"/>
                    <a:pt x="4008" y="2849"/>
                    <a:pt x="4013" y="2849"/>
                  </a:cubicBezTo>
                  <a:cubicBezTo>
                    <a:pt x="4027" y="2849"/>
                    <a:pt x="4038" y="2853"/>
                    <a:pt x="4043" y="2861"/>
                  </a:cubicBezTo>
                  <a:lnTo>
                    <a:pt x="4036" y="2861"/>
                  </a:lnTo>
                  <a:cubicBezTo>
                    <a:pt x="4025" y="2864"/>
                    <a:pt x="4015" y="2867"/>
                    <a:pt x="4008" y="2875"/>
                  </a:cubicBezTo>
                  <a:lnTo>
                    <a:pt x="3998" y="2875"/>
                  </a:lnTo>
                  <a:cubicBezTo>
                    <a:pt x="3953" y="2878"/>
                    <a:pt x="3900" y="2871"/>
                    <a:pt x="3876" y="2896"/>
                  </a:cubicBezTo>
                  <a:cubicBezTo>
                    <a:pt x="3855" y="2920"/>
                    <a:pt x="3821" y="2923"/>
                    <a:pt x="3783" y="2926"/>
                  </a:cubicBezTo>
                  <a:lnTo>
                    <a:pt x="3786" y="2923"/>
                  </a:lnTo>
                  <a:cubicBezTo>
                    <a:pt x="3807" y="2913"/>
                    <a:pt x="3814" y="2902"/>
                    <a:pt x="3796" y="2892"/>
                  </a:cubicBezTo>
                  <a:cubicBezTo>
                    <a:pt x="3790" y="2888"/>
                    <a:pt x="3781" y="2886"/>
                    <a:pt x="3773" y="2886"/>
                  </a:cubicBezTo>
                  <a:cubicBezTo>
                    <a:pt x="3768" y="2886"/>
                    <a:pt x="3763" y="2887"/>
                    <a:pt x="3759" y="2888"/>
                  </a:cubicBezTo>
                  <a:cubicBezTo>
                    <a:pt x="3741" y="2899"/>
                    <a:pt x="3717" y="2906"/>
                    <a:pt x="3738" y="2920"/>
                  </a:cubicBezTo>
                  <a:cubicBezTo>
                    <a:pt x="3744" y="2926"/>
                    <a:pt x="3748" y="2930"/>
                    <a:pt x="3744" y="2934"/>
                  </a:cubicBezTo>
                  <a:lnTo>
                    <a:pt x="3717" y="2934"/>
                  </a:lnTo>
                  <a:cubicBezTo>
                    <a:pt x="3679" y="2941"/>
                    <a:pt x="3623" y="2937"/>
                    <a:pt x="3655" y="2976"/>
                  </a:cubicBezTo>
                  <a:lnTo>
                    <a:pt x="3658" y="2976"/>
                  </a:lnTo>
                  <a:cubicBezTo>
                    <a:pt x="3644" y="2982"/>
                    <a:pt x="3616" y="2982"/>
                    <a:pt x="3616" y="2996"/>
                  </a:cubicBezTo>
                  <a:lnTo>
                    <a:pt x="3613" y="2996"/>
                  </a:lnTo>
                  <a:cubicBezTo>
                    <a:pt x="3588" y="2996"/>
                    <a:pt x="3567" y="2996"/>
                    <a:pt x="3550" y="2989"/>
                  </a:cubicBezTo>
                  <a:cubicBezTo>
                    <a:pt x="3592" y="2955"/>
                    <a:pt x="3554" y="2944"/>
                    <a:pt x="3498" y="2937"/>
                  </a:cubicBezTo>
                  <a:cubicBezTo>
                    <a:pt x="3462" y="2932"/>
                    <a:pt x="3427" y="2926"/>
                    <a:pt x="3391" y="2926"/>
                  </a:cubicBezTo>
                  <a:cubicBezTo>
                    <a:pt x="3375" y="2926"/>
                    <a:pt x="3359" y="2927"/>
                    <a:pt x="3342" y="2930"/>
                  </a:cubicBezTo>
                  <a:cubicBezTo>
                    <a:pt x="3332" y="2927"/>
                    <a:pt x="3324" y="2926"/>
                    <a:pt x="3317" y="2926"/>
                  </a:cubicBezTo>
                  <a:cubicBezTo>
                    <a:pt x="3296" y="2926"/>
                    <a:pt x="3295" y="2938"/>
                    <a:pt x="3290" y="2951"/>
                  </a:cubicBezTo>
                  <a:cubicBezTo>
                    <a:pt x="3278" y="2971"/>
                    <a:pt x="3265" y="2992"/>
                    <a:pt x="3225" y="2992"/>
                  </a:cubicBezTo>
                  <a:cubicBezTo>
                    <a:pt x="3216" y="2992"/>
                    <a:pt x="3207" y="2991"/>
                    <a:pt x="3197" y="2989"/>
                  </a:cubicBezTo>
                  <a:cubicBezTo>
                    <a:pt x="3179" y="2986"/>
                    <a:pt x="3158" y="2989"/>
                    <a:pt x="3144" y="2982"/>
                  </a:cubicBezTo>
                  <a:lnTo>
                    <a:pt x="3144" y="2955"/>
                  </a:lnTo>
                  <a:cubicBezTo>
                    <a:pt x="3172" y="2937"/>
                    <a:pt x="3141" y="2913"/>
                    <a:pt x="3162" y="2896"/>
                  </a:cubicBezTo>
                  <a:cubicBezTo>
                    <a:pt x="3176" y="2888"/>
                    <a:pt x="3192" y="2885"/>
                    <a:pt x="3207" y="2878"/>
                  </a:cubicBezTo>
                  <a:cubicBezTo>
                    <a:pt x="3210" y="2878"/>
                    <a:pt x="3210" y="2881"/>
                    <a:pt x="3213" y="2881"/>
                  </a:cubicBezTo>
                  <a:cubicBezTo>
                    <a:pt x="3238" y="2874"/>
                    <a:pt x="3265" y="2868"/>
                    <a:pt x="3294" y="2868"/>
                  </a:cubicBezTo>
                  <a:cubicBezTo>
                    <a:pt x="3305" y="2868"/>
                    <a:pt x="3316" y="2869"/>
                    <a:pt x="3328" y="2871"/>
                  </a:cubicBezTo>
                  <a:cubicBezTo>
                    <a:pt x="3337" y="2874"/>
                    <a:pt x="3346" y="2875"/>
                    <a:pt x="3355" y="2875"/>
                  </a:cubicBezTo>
                  <a:cubicBezTo>
                    <a:pt x="3374" y="2875"/>
                    <a:pt x="3392" y="2870"/>
                    <a:pt x="3408" y="2861"/>
                  </a:cubicBezTo>
                  <a:cubicBezTo>
                    <a:pt x="3417" y="2862"/>
                    <a:pt x="3426" y="2862"/>
                    <a:pt x="3434" y="2862"/>
                  </a:cubicBezTo>
                  <a:cubicBezTo>
                    <a:pt x="3499" y="2862"/>
                    <a:pt x="3545" y="2829"/>
                    <a:pt x="3609" y="2826"/>
                  </a:cubicBezTo>
                  <a:cubicBezTo>
                    <a:pt x="3624" y="2832"/>
                    <a:pt x="3638" y="2834"/>
                    <a:pt x="3652" y="2834"/>
                  </a:cubicBezTo>
                  <a:cubicBezTo>
                    <a:pt x="3671" y="2834"/>
                    <a:pt x="3689" y="2830"/>
                    <a:pt x="3706" y="2826"/>
                  </a:cubicBezTo>
                  <a:cubicBezTo>
                    <a:pt x="3713" y="2822"/>
                    <a:pt x="3717" y="2819"/>
                    <a:pt x="3713" y="2816"/>
                  </a:cubicBezTo>
                  <a:cubicBezTo>
                    <a:pt x="3717" y="2816"/>
                    <a:pt x="3717" y="2816"/>
                    <a:pt x="3717" y="2819"/>
                  </a:cubicBezTo>
                  <a:lnTo>
                    <a:pt x="3720" y="2816"/>
                  </a:lnTo>
                  <a:lnTo>
                    <a:pt x="3724" y="2819"/>
                  </a:lnTo>
                  <a:cubicBezTo>
                    <a:pt x="3724" y="2819"/>
                    <a:pt x="3724" y="2816"/>
                    <a:pt x="3727" y="2816"/>
                  </a:cubicBezTo>
                  <a:close/>
                  <a:moveTo>
                    <a:pt x="2859" y="2867"/>
                  </a:moveTo>
                  <a:cubicBezTo>
                    <a:pt x="2867" y="2875"/>
                    <a:pt x="2870" y="2885"/>
                    <a:pt x="2888" y="2888"/>
                  </a:cubicBezTo>
                  <a:cubicBezTo>
                    <a:pt x="2880" y="2913"/>
                    <a:pt x="2839" y="2906"/>
                    <a:pt x="2811" y="2909"/>
                  </a:cubicBezTo>
                  <a:cubicBezTo>
                    <a:pt x="2776" y="2913"/>
                    <a:pt x="2755" y="2930"/>
                    <a:pt x="2780" y="2937"/>
                  </a:cubicBezTo>
                  <a:cubicBezTo>
                    <a:pt x="2829" y="2951"/>
                    <a:pt x="2801" y="2976"/>
                    <a:pt x="2822" y="2989"/>
                  </a:cubicBezTo>
                  <a:cubicBezTo>
                    <a:pt x="2856" y="3024"/>
                    <a:pt x="2929" y="3017"/>
                    <a:pt x="2981" y="3034"/>
                  </a:cubicBezTo>
                  <a:cubicBezTo>
                    <a:pt x="2969" y="3056"/>
                    <a:pt x="2944" y="3062"/>
                    <a:pt x="2914" y="3062"/>
                  </a:cubicBezTo>
                  <a:cubicBezTo>
                    <a:pt x="2900" y="3062"/>
                    <a:pt x="2885" y="3061"/>
                    <a:pt x="2870" y="3059"/>
                  </a:cubicBezTo>
                  <a:cubicBezTo>
                    <a:pt x="2854" y="3056"/>
                    <a:pt x="2840" y="3050"/>
                    <a:pt x="2826" y="3050"/>
                  </a:cubicBezTo>
                  <a:cubicBezTo>
                    <a:pt x="2819" y="3050"/>
                    <a:pt x="2812" y="3052"/>
                    <a:pt x="2804" y="3055"/>
                  </a:cubicBezTo>
                  <a:cubicBezTo>
                    <a:pt x="2800" y="3055"/>
                    <a:pt x="2795" y="3055"/>
                    <a:pt x="2791" y="3055"/>
                  </a:cubicBezTo>
                  <a:cubicBezTo>
                    <a:pt x="2754" y="3055"/>
                    <a:pt x="2727" y="3040"/>
                    <a:pt x="2693" y="3027"/>
                  </a:cubicBezTo>
                  <a:cubicBezTo>
                    <a:pt x="2620" y="3000"/>
                    <a:pt x="2659" y="2992"/>
                    <a:pt x="2704" y="2979"/>
                  </a:cubicBezTo>
                  <a:cubicBezTo>
                    <a:pt x="2714" y="2976"/>
                    <a:pt x="2724" y="2971"/>
                    <a:pt x="2739" y="2965"/>
                  </a:cubicBezTo>
                  <a:cubicBezTo>
                    <a:pt x="2718" y="2955"/>
                    <a:pt x="2697" y="2947"/>
                    <a:pt x="2680" y="2937"/>
                  </a:cubicBezTo>
                  <a:lnTo>
                    <a:pt x="2676" y="2937"/>
                  </a:lnTo>
                  <a:cubicBezTo>
                    <a:pt x="2679" y="2932"/>
                    <a:pt x="2684" y="2931"/>
                    <a:pt x="2691" y="2931"/>
                  </a:cubicBezTo>
                  <a:cubicBezTo>
                    <a:pt x="2701" y="2931"/>
                    <a:pt x="2713" y="2934"/>
                    <a:pt x="2723" y="2934"/>
                  </a:cubicBezTo>
                  <a:cubicBezTo>
                    <a:pt x="2728" y="2934"/>
                    <a:pt x="2732" y="2933"/>
                    <a:pt x="2734" y="2930"/>
                  </a:cubicBezTo>
                  <a:lnTo>
                    <a:pt x="2734" y="2926"/>
                  </a:lnTo>
                  <a:cubicBezTo>
                    <a:pt x="2739" y="2930"/>
                    <a:pt x="2739" y="2930"/>
                    <a:pt x="2742" y="2930"/>
                  </a:cubicBezTo>
                  <a:cubicBezTo>
                    <a:pt x="2755" y="2930"/>
                    <a:pt x="2766" y="2926"/>
                    <a:pt x="2769" y="2920"/>
                  </a:cubicBezTo>
                  <a:cubicBezTo>
                    <a:pt x="2769" y="2885"/>
                    <a:pt x="2811" y="2875"/>
                    <a:pt x="2859" y="2867"/>
                  </a:cubicBezTo>
                  <a:close/>
                  <a:moveTo>
                    <a:pt x="29904" y="3138"/>
                  </a:moveTo>
                  <a:cubicBezTo>
                    <a:pt x="29969" y="3138"/>
                    <a:pt x="30033" y="3139"/>
                    <a:pt x="30098" y="3142"/>
                  </a:cubicBezTo>
                  <a:cubicBezTo>
                    <a:pt x="30104" y="3155"/>
                    <a:pt x="30129" y="3155"/>
                    <a:pt x="30143" y="3163"/>
                  </a:cubicBezTo>
                  <a:cubicBezTo>
                    <a:pt x="30157" y="3166"/>
                    <a:pt x="30178" y="3166"/>
                    <a:pt x="30164" y="3180"/>
                  </a:cubicBezTo>
                  <a:cubicBezTo>
                    <a:pt x="30149" y="3200"/>
                    <a:pt x="30167" y="3218"/>
                    <a:pt x="30184" y="3232"/>
                  </a:cubicBezTo>
                  <a:cubicBezTo>
                    <a:pt x="30181" y="3235"/>
                    <a:pt x="30174" y="3235"/>
                    <a:pt x="30170" y="3235"/>
                  </a:cubicBezTo>
                  <a:cubicBezTo>
                    <a:pt x="30143" y="3232"/>
                    <a:pt x="30119" y="3229"/>
                    <a:pt x="30094" y="3225"/>
                  </a:cubicBezTo>
                  <a:cubicBezTo>
                    <a:pt x="30080" y="3221"/>
                    <a:pt x="30063" y="3221"/>
                    <a:pt x="30050" y="3221"/>
                  </a:cubicBezTo>
                  <a:cubicBezTo>
                    <a:pt x="30018" y="3223"/>
                    <a:pt x="29987" y="3224"/>
                    <a:pt x="29956" y="3224"/>
                  </a:cubicBezTo>
                  <a:cubicBezTo>
                    <a:pt x="29830" y="3224"/>
                    <a:pt x="29707" y="3209"/>
                    <a:pt x="29581" y="3200"/>
                  </a:cubicBezTo>
                  <a:lnTo>
                    <a:pt x="29553" y="3200"/>
                  </a:lnTo>
                  <a:cubicBezTo>
                    <a:pt x="29553" y="3197"/>
                    <a:pt x="29553" y="3197"/>
                    <a:pt x="29557" y="3190"/>
                  </a:cubicBezTo>
                  <a:cubicBezTo>
                    <a:pt x="29563" y="3184"/>
                    <a:pt x="29571" y="3180"/>
                    <a:pt x="29581" y="3180"/>
                  </a:cubicBezTo>
                  <a:cubicBezTo>
                    <a:pt x="29587" y="3180"/>
                    <a:pt x="29594" y="3181"/>
                    <a:pt x="29602" y="3184"/>
                  </a:cubicBezTo>
                  <a:cubicBezTo>
                    <a:pt x="29608" y="3185"/>
                    <a:pt x="29618" y="3188"/>
                    <a:pt x="29626" y="3188"/>
                  </a:cubicBezTo>
                  <a:cubicBezTo>
                    <a:pt x="29634" y="3188"/>
                    <a:pt x="29641" y="3185"/>
                    <a:pt x="29643" y="3176"/>
                  </a:cubicBezTo>
                  <a:cubicBezTo>
                    <a:pt x="29647" y="3163"/>
                    <a:pt x="29629" y="3155"/>
                    <a:pt x="29605" y="3155"/>
                  </a:cubicBezTo>
                  <a:cubicBezTo>
                    <a:pt x="29601" y="3155"/>
                    <a:pt x="29597" y="3156"/>
                    <a:pt x="29593" y="3156"/>
                  </a:cubicBezTo>
                  <a:cubicBezTo>
                    <a:pt x="29586" y="3156"/>
                    <a:pt x="29580" y="3155"/>
                    <a:pt x="29574" y="3149"/>
                  </a:cubicBezTo>
                  <a:cubicBezTo>
                    <a:pt x="29595" y="3145"/>
                    <a:pt x="29612" y="3145"/>
                    <a:pt x="29629" y="3142"/>
                  </a:cubicBezTo>
                  <a:lnTo>
                    <a:pt x="29647" y="3142"/>
                  </a:lnTo>
                  <a:cubicBezTo>
                    <a:pt x="29733" y="3140"/>
                    <a:pt x="29819" y="3138"/>
                    <a:pt x="29904" y="3138"/>
                  </a:cubicBezTo>
                  <a:close/>
                  <a:moveTo>
                    <a:pt x="30895" y="3246"/>
                  </a:moveTo>
                  <a:cubicBezTo>
                    <a:pt x="30902" y="3250"/>
                    <a:pt x="30907" y="3252"/>
                    <a:pt x="30912" y="3252"/>
                  </a:cubicBezTo>
                  <a:cubicBezTo>
                    <a:pt x="30916" y="3252"/>
                    <a:pt x="30919" y="3251"/>
                    <a:pt x="30924" y="3249"/>
                  </a:cubicBezTo>
                  <a:lnTo>
                    <a:pt x="30924" y="3249"/>
                  </a:lnTo>
                  <a:cubicBezTo>
                    <a:pt x="30915" y="3254"/>
                    <a:pt x="30906" y="3258"/>
                    <a:pt x="30898" y="3258"/>
                  </a:cubicBezTo>
                  <a:cubicBezTo>
                    <a:pt x="30893" y="3258"/>
                    <a:pt x="30889" y="3256"/>
                    <a:pt x="30885" y="3253"/>
                  </a:cubicBezTo>
                  <a:cubicBezTo>
                    <a:pt x="30889" y="3249"/>
                    <a:pt x="30892" y="3249"/>
                    <a:pt x="30895" y="3249"/>
                  </a:cubicBezTo>
                  <a:lnTo>
                    <a:pt x="30895" y="3246"/>
                  </a:lnTo>
                  <a:close/>
                  <a:moveTo>
                    <a:pt x="29218" y="3283"/>
                  </a:moveTo>
                  <a:cubicBezTo>
                    <a:pt x="29229" y="3283"/>
                    <a:pt x="29240" y="3284"/>
                    <a:pt x="29251" y="3284"/>
                  </a:cubicBezTo>
                  <a:cubicBezTo>
                    <a:pt x="29345" y="3291"/>
                    <a:pt x="29435" y="3304"/>
                    <a:pt x="29532" y="3309"/>
                  </a:cubicBezTo>
                  <a:cubicBezTo>
                    <a:pt x="29624" y="3309"/>
                    <a:pt x="29715" y="3326"/>
                    <a:pt x="29804" y="3326"/>
                  </a:cubicBezTo>
                  <a:cubicBezTo>
                    <a:pt x="29813" y="3326"/>
                    <a:pt x="29822" y="3326"/>
                    <a:pt x="29831" y="3325"/>
                  </a:cubicBezTo>
                  <a:cubicBezTo>
                    <a:pt x="29848" y="3325"/>
                    <a:pt x="29866" y="3324"/>
                    <a:pt x="29883" y="3324"/>
                  </a:cubicBezTo>
                  <a:cubicBezTo>
                    <a:pt x="29965" y="3324"/>
                    <a:pt x="30046" y="3330"/>
                    <a:pt x="30125" y="3333"/>
                  </a:cubicBezTo>
                  <a:cubicBezTo>
                    <a:pt x="30389" y="3343"/>
                    <a:pt x="30649" y="3364"/>
                    <a:pt x="30910" y="3374"/>
                  </a:cubicBezTo>
                  <a:cubicBezTo>
                    <a:pt x="30941" y="3372"/>
                    <a:pt x="30973" y="3369"/>
                    <a:pt x="31005" y="3369"/>
                  </a:cubicBezTo>
                  <a:cubicBezTo>
                    <a:pt x="31025" y="3369"/>
                    <a:pt x="31045" y="3370"/>
                    <a:pt x="31065" y="3374"/>
                  </a:cubicBezTo>
                  <a:cubicBezTo>
                    <a:pt x="31076" y="3374"/>
                    <a:pt x="31083" y="3374"/>
                    <a:pt x="31094" y="3378"/>
                  </a:cubicBezTo>
                  <a:cubicBezTo>
                    <a:pt x="31104" y="3378"/>
                    <a:pt x="31114" y="3378"/>
                    <a:pt x="31124" y="3381"/>
                  </a:cubicBezTo>
                  <a:lnTo>
                    <a:pt x="31166" y="3381"/>
                  </a:lnTo>
                  <a:cubicBezTo>
                    <a:pt x="31184" y="3384"/>
                    <a:pt x="31204" y="3384"/>
                    <a:pt x="31222" y="3384"/>
                  </a:cubicBezTo>
                  <a:cubicBezTo>
                    <a:pt x="31229" y="3388"/>
                    <a:pt x="31232" y="3388"/>
                    <a:pt x="31236" y="3388"/>
                  </a:cubicBezTo>
                  <a:cubicBezTo>
                    <a:pt x="31253" y="3399"/>
                    <a:pt x="31272" y="3404"/>
                    <a:pt x="31291" y="3404"/>
                  </a:cubicBezTo>
                  <a:cubicBezTo>
                    <a:pt x="31303" y="3404"/>
                    <a:pt x="31314" y="3402"/>
                    <a:pt x="31326" y="3399"/>
                  </a:cubicBezTo>
                  <a:cubicBezTo>
                    <a:pt x="31333" y="3395"/>
                    <a:pt x="31340" y="3395"/>
                    <a:pt x="31350" y="3392"/>
                  </a:cubicBezTo>
                  <a:cubicBezTo>
                    <a:pt x="31368" y="3395"/>
                    <a:pt x="31388" y="3395"/>
                    <a:pt x="31406" y="3395"/>
                  </a:cubicBezTo>
                  <a:cubicBezTo>
                    <a:pt x="31413" y="3395"/>
                    <a:pt x="31416" y="3399"/>
                    <a:pt x="31423" y="3399"/>
                  </a:cubicBezTo>
                  <a:cubicBezTo>
                    <a:pt x="31486" y="3413"/>
                    <a:pt x="31552" y="3409"/>
                    <a:pt x="31614" y="3413"/>
                  </a:cubicBezTo>
                  <a:cubicBezTo>
                    <a:pt x="31690" y="3413"/>
                    <a:pt x="31763" y="3413"/>
                    <a:pt x="31832" y="3429"/>
                  </a:cubicBezTo>
                  <a:cubicBezTo>
                    <a:pt x="31862" y="3437"/>
                    <a:pt x="31889" y="3443"/>
                    <a:pt x="31917" y="3443"/>
                  </a:cubicBezTo>
                  <a:cubicBezTo>
                    <a:pt x="31928" y="3443"/>
                    <a:pt x="31939" y="3442"/>
                    <a:pt x="31950" y="3440"/>
                  </a:cubicBezTo>
                  <a:cubicBezTo>
                    <a:pt x="31971" y="3437"/>
                    <a:pt x="31991" y="3436"/>
                    <a:pt x="32012" y="3436"/>
                  </a:cubicBezTo>
                  <a:cubicBezTo>
                    <a:pt x="32040" y="3436"/>
                    <a:pt x="32068" y="3438"/>
                    <a:pt x="32096" y="3440"/>
                  </a:cubicBezTo>
                  <a:cubicBezTo>
                    <a:pt x="32184" y="3452"/>
                    <a:pt x="32272" y="3466"/>
                    <a:pt x="32360" y="3466"/>
                  </a:cubicBezTo>
                  <a:cubicBezTo>
                    <a:pt x="32398" y="3466"/>
                    <a:pt x="32436" y="3464"/>
                    <a:pt x="32474" y="3458"/>
                  </a:cubicBezTo>
                  <a:cubicBezTo>
                    <a:pt x="32477" y="3457"/>
                    <a:pt x="32480" y="3456"/>
                    <a:pt x="32484" y="3456"/>
                  </a:cubicBezTo>
                  <a:cubicBezTo>
                    <a:pt x="32491" y="3456"/>
                    <a:pt x="32498" y="3459"/>
                    <a:pt x="32506" y="3461"/>
                  </a:cubicBezTo>
                  <a:cubicBezTo>
                    <a:pt x="32519" y="3464"/>
                    <a:pt x="32533" y="3468"/>
                    <a:pt x="32547" y="3471"/>
                  </a:cubicBezTo>
                  <a:lnTo>
                    <a:pt x="32522" y="3471"/>
                  </a:lnTo>
                  <a:cubicBezTo>
                    <a:pt x="32516" y="3468"/>
                    <a:pt x="32509" y="3468"/>
                    <a:pt x="32502" y="3468"/>
                  </a:cubicBezTo>
                  <a:cubicBezTo>
                    <a:pt x="32499" y="3468"/>
                    <a:pt x="32497" y="3467"/>
                    <a:pt x="32495" y="3467"/>
                  </a:cubicBezTo>
                  <a:cubicBezTo>
                    <a:pt x="32437" y="3467"/>
                    <a:pt x="32449" y="3513"/>
                    <a:pt x="32408" y="3523"/>
                  </a:cubicBezTo>
                  <a:cubicBezTo>
                    <a:pt x="32368" y="3488"/>
                    <a:pt x="32326" y="3471"/>
                    <a:pt x="32276" y="3471"/>
                  </a:cubicBezTo>
                  <a:cubicBezTo>
                    <a:pt x="32258" y="3471"/>
                    <a:pt x="32238" y="3474"/>
                    <a:pt x="32218" y="3478"/>
                  </a:cubicBezTo>
                  <a:cubicBezTo>
                    <a:pt x="32210" y="3478"/>
                    <a:pt x="32207" y="3478"/>
                    <a:pt x="32200" y="3475"/>
                  </a:cubicBezTo>
                  <a:cubicBezTo>
                    <a:pt x="32174" y="3468"/>
                    <a:pt x="32133" y="3464"/>
                    <a:pt x="32090" y="3464"/>
                  </a:cubicBezTo>
                  <a:cubicBezTo>
                    <a:pt x="32029" y="3464"/>
                    <a:pt x="31964" y="3471"/>
                    <a:pt x="31926" y="3485"/>
                  </a:cubicBezTo>
                  <a:cubicBezTo>
                    <a:pt x="31919" y="3486"/>
                    <a:pt x="31912" y="3486"/>
                    <a:pt x="31905" y="3486"/>
                  </a:cubicBezTo>
                  <a:cubicBezTo>
                    <a:pt x="31873" y="3486"/>
                    <a:pt x="31840" y="3479"/>
                    <a:pt x="31807" y="3479"/>
                  </a:cubicBezTo>
                  <a:cubicBezTo>
                    <a:pt x="31795" y="3479"/>
                    <a:pt x="31784" y="3479"/>
                    <a:pt x="31773" y="3482"/>
                  </a:cubicBezTo>
                  <a:lnTo>
                    <a:pt x="31770" y="3482"/>
                  </a:lnTo>
                  <a:cubicBezTo>
                    <a:pt x="31760" y="3482"/>
                    <a:pt x="31752" y="3478"/>
                    <a:pt x="31742" y="3475"/>
                  </a:cubicBezTo>
                  <a:cubicBezTo>
                    <a:pt x="31683" y="3461"/>
                    <a:pt x="31611" y="3478"/>
                    <a:pt x="31555" y="3454"/>
                  </a:cubicBezTo>
                  <a:cubicBezTo>
                    <a:pt x="31513" y="3435"/>
                    <a:pt x="31470" y="3430"/>
                    <a:pt x="31426" y="3430"/>
                  </a:cubicBezTo>
                  <a:cubicBezTo>
                    <a:pt x="31399" y="3430"/>
                    <a:pt x="31371" y="3432"/>
                    <a:pt x="31343" y="3433"/>
                  </a:cubicBezTo>
                  <a:cubicBezTo>
                    <a:pt x="31318" y="3436"/>
                    <a:pt x="31293" y="3439"/>
                    <a:pt x="31269" y="3439"/>
                  </a:cubicBezTo>
                  <a:cubicBezTo>
                    <a:pt x="31237" y="3439"/>
                    <a:pt x="31205" y="3435"/>
                    <a:pt x="31174" y="3423"/>
                  </a:cubicBezTo>
                  <a:cubicBezTo>
                    <a:pt x="31162" y="3418"/>
                    <a:pt x="31150" y="3416"/>
                    <a:pt x="31137" y="3416"/>
                  </a:cubicBezTo>
                  <a:cubicBezTo>
                    <a:pt x="31121" y="3416"/>
                    <a:pt x="31105" y="3419"/>
                    <a:pt x="31090" y="3423"/>
                  </a:cubicBezTo>
                  <a:cubicBezTo>
                    <a:pt x="31041" y="3433"/>
                    <a:pt x="31010" y="3454"/>
                    <a:pt x="30986" y="3482"/>
                  </a:cubicBezTo>
                  <a:cubicBezTo>
                    <a:pt x="30976" y="3483"/>
                    <a:pt x="30966" y="3484"/>
                    <a:pt x="30956" y="3484"/>
                  </a:cubicBezTo>
                  <a:cubicBezTo>
                    <a:pt x="30929" y="3484"/>
                    <a:pt x="30908" y="3477"/>
                    <a:pt x="30892" y="3464"/>
                  </a:cubicBezTo>
                  <a:lnTo>
                    <a:pt x="30892" y="3461"/>
                  </a:lnTo>
                  <a:cubicBezTo>
                    <a:pt x="30882" y="3437"/>
                    <a:pt x="30854" y="3423"/>
                    <a:pt x="30841" y="3402"/>
                  </a:cubicBezTo>
                  <a:cubicBezTo>
                    <a:pt x="30802" y="3397"/>
                    <a:pt x="30765" y="3386"/>
                    <a:pt x="30726" y="3386"/>
                  </a:cubicBezTo>
                  <a:cubicBezTo>
                    <a:pt x="30711" y="3386"/>
                    <a:pt x="30696" y="3388"/>
                    <a:pt x="30681" y="3392"/>
                  </a:cubicBezTo>
                  <a:cubicBezTo>
                    <a:pt x="30664" y="3386"/>
                    <a:pt x="30649" y="3384"/>
                    <a:pt x="30635" y="3384"/>
                  </a:cubicBezTo>
                  <a:cubicBezTo>
                    <a:pt x="30612" y="3384"/>
                    <a:pt x="30591" y="3390"/>
                    <a:pt x="30570" y="3399"/>
                  </a:cubicBezTo>
                  <a:lnTo>
                    <a:pt x="30559" y="3399"/>
                  </a:lnTo>
                  <a:cubicBezTo>
                    <a:pt x="30556" y="3395"/>
                    <a:pt x="30552" y="3395"/>
                    <a:pt x="30549" y="3392"/>
                  </a:cubicBezTo>
                  <a:cubicBezTo>
                    <a:pt x="30511" y="3371"/>
                    <a:pt x="30458" y="3374"/>
                    <a:pt x="30413" y="3364"/>
                  </a:cubicBezTo>
                  <a:cubicBezTo>
                    <a:pt x="30407" y="3364"/>
                    <a:pt x="30399" y="3360"/>
                    <a:pt x="30393" y="3360"/>
                  </a:cubicBezTo>
                  <a:cubicBezTo>
                    <a:pt x="30368" y="3355"/>
                    <a:pt x="30343" y="3353"/>
                    <a:pt x="30318" y="3353"/>
                  </a:cubicBezTo>
                  <a:cubicBezTo>
                    <a:pt x="30293" y="3353"/>
                    <a:pt x="30268" y="3355"/>
                    <a:pt x="30244" y="3360"/>
                  </a:cubicBezTo>
                  <a:cubicBezTo>
                    <a:pt x="30224" y="3366"/>
                    <a:pt x="30205" y="3368"/>
                    <a:pt x="30187" y="3368"/>
                  </a:cubicBezTo>
                  <a:cubicBezTo>
                    <a:pt x="30172" y="3368"/>
                    <a:pt x="30158" y="3367"/>
                    <a:pt x="30143" y="3367"/>
                  </a:cubicBezTo>
                  <a:cubicBezTo>
                    <a:pt x="30071" y="3362"/>
                    <a:pt x="29996" y="3351"/>
                    <a:pt x="29923" y="3351"/>
                  </a:cubicBezTo>
                  <a:cubicBezTo>
                    <a:pt x="29905" y="3351"/>
                    <a:pt x="29887" y="3352"/>
                    <a:pt x="29869" y="3354"/>
                  </a:cubicBezTo>
                  <a:cubicBezTo>
                    <a:pt x="29837" y="3357"/>
                    <a:pt x="29813" y="3360"/>
                    <a:pt x="29786" y="3364"/>
                  </a:cubicBezTo>
                  <a:cubicBezTo>
                    <a:pt x="29761" y="3360"/>
                    <a:pt x="29737" y="3357"/>
                    <a:pt x="29716" y="3354"/>
                  </a:cubicBezTo>
                  <a:cubicBezTo>
                    <a:pt x="29706" y="3346"/>
                    <a:pt x="29699" y="3346"/>
                    <a:pt x="29688" y="3339"/>
                  </a:cubicBezTo>
                  <a:lnTo>
                    <a:pt x="29640" y="3339"/>
                  </a:lnTo>
                  <a:cubicBezTo>
                    <a:pt x="29563" y="3325"/>
                    <a:pt x="29483" y="3315"/>
                    <a:pt x="29400" y="3312"/>
                  </a:cubicBezTo>
                  <a:cubicBezTo>
                    <a:pt x="29321" y="3309"/>
                    <a:pt x="29238" y="3301"/>
                    <a:pt x="29154" y="3298"/>
                  </a:cubicBezTo>
                  <a:cubicBezTo>
                    <a:pt x="29154" y="3298"/>
                    <a:pt x="29150" y="3298"/>
                    <a:pt x="29147" y="3294"/>
                  </a:cubicBezTo>
                  <a:cubicBezTo>
                    <a:pt x="29171" y="3285"/>
                    <a:pt x="29194" y="3283"/>
                    <a:pt x="29218" y="3283"/>
                  </a:cubicBezTo>
                  <a:close/>
                  <a:moveTo>
                    <a:pt x="2680" y="3523"/>
                  </a:moveTo>
                  <a:cubicBezTo>
                    <a:pt x="2676" y="3523"/>
                    <a:pt x="2672" y="3527"/>
                    <a:pt x="2672" y="3527"/>
                  </a:cubicBezTo>
                  <a:cubicBezTo>
                    <a:pt x="2669" y="3527"/>
                    <a:pt x="2669" y="3523"/>
                    <a:pt x="2669" y="3523"/>
                  </a:cubicBezTo>
                  <a:close/>
                  <a:moveTo>
                    <a:pt x="32655" y="3461"/>
                  </a:moveTo>
                  <a:cubicBezTo>
                    <a:pt x="32668" y="3461"/>
                    <a:pt x="32682" y="3463"/>
                    <a:pt x="32696" y="3464"/>
                  </a:cubicBezTo>
                  <a:cubicBezTo>
                    <a:pt x="32703" y="3468"/>
                    <a:pt x="32710" y="3468"/>
                    <a:pt x="32717" y="3468"/>
                  </a:cubicBezTo>
                  <a:cubicBezTo>
                    <a:pt x="32825" y="3488"/>
                    <a:pt x="32935" y="3485"/>
                    <a:pt x="33050" y="3492"/>
                  </a:cubicBezTo>
                  <a:cubicBezTo>
                    <a:pt x="33075" y="3492"/>
                    <a:pt x="33099" y="3488"/>
                    <a:pt x="33113" y="3475"/>
                  </a:cubicBezTo>
                  <a:lnTo>
                    <a:pt x="33113" y="3471"/>
                  </a:lnTo>
                  <a:cubicBezTo>
                    <a:pt x="33113" y="3475"/>
                    <a:pt x="33116" y="3475"/>
                    <a:pt x="33116" y="3475"/>
                  </a:cubicBezTo>
                  <a:cubicBezTo>
                    <a:pt x="33119" y="3475"/>
                    <a:pt x="33119" y="3478"/>
                    <a:pt x="33123" y="3478"/>
                  </a:cubicBezTo>
                  <a:cubicBezTo>
                    <a:pt x="33130" y="3482"/>
                    <a:pt x="33137" y="3482"/>
                    <a:pt x="33144" y="3485"/>
                  </a:cubicBezTo>
                  <a:cubicBezTo>
                    <a:pt x="33163" y="3494"/>
                    <a:pt x="33178" y="3509"/>
                    <a:pt x="33200" y="3509"/>
                  </a:cubicBezTo>
                  <a:cubicBezTo>
                    <a:pt x="33205" y="3509"/>
                    <a:pt x="33211" y="3508"/>
                    <a:pt x="33217" y="3506"/>
                  </a:cubicBezTo>
                  <a:cubicBezTo>
                    <a:pt x="33241" y="3496"/>
                    <a:pt x="33265" y="3492"/>
                    <a:pt x="33289" y="3485"/>
                  </a:cubicBezTo>
                  <a:cubicBezTo>
                    <a:pt x="33300" y="3485"/>
                    <a:pt x="33313" y="3485"/>
                    <a:pt x="33328" y="3488"/>
                  </a:cubicBezTo>
                  <a:cubicBezTo>
                    <a:pt x="33343" y="3488"/>
                    <a:pt x="33360" y="3488"/>
                    <a:pt x="33376" y="3488"/>
                  </a:cubicBezTo>
                  <a:cubicBezTo>
                    <a:pt x="33393" y="3488"/>
                    <a:pt x="33409" y="3488"/>
                    <a:pt x="33425" y="3492"/>
                  </a:cubicBezTo>
                  <a:cubicBezTo>
                    <a:pt x="33446" y="3496"/>
                    <a:pt x="33466" y="3499"/>
                    <a:pt x="33485" y="3499"/>
                  </a:cubicBezTo>
                  <a:cubicBezTo>
                    <a:pt x="33524" y="3499"/>
                    <a:pt x="33560" y="3490"/>
                    <a:pt x="33595" y="3478"/>
                  </a:cubicBezTo>
                  <a:lnTo>
                    <a:pt x="33609" y="3478"/>
                  </a:lnTo>
                  <a:cubicBezTo>
                    <a:pt x="33616" y="3499"/>
                    <a:pt x="33626" y="3503"/>
                    <a:pt x="33675" y="3506"/>
                  </a:cubicBezTo>
                  <a:cubicBezTo>
                    <a:pt x="33687" y="3506"/>
                    <a:pt x="33699" y="3506"/>
                    <a:pt x="33711" y="3506"/>
                  </a:cubicBezTo>
                  <a:cubicBezTo>
                    <a:pt x="33755" y="3506"/>
                    <a:pt x="33800" y="3508"/>
                    <a:pt x="33838" y="3527"/>
                  </a:cubicBezTo>
                  <a:cubicBezTo>
                    <a:pt x="33813" y="3538"/>
                    <a:pt x="33786" y="3538"/>
                    <a:pt x="33761" y="3541"/>
                  </a:cubicBezTo>
                  <a:cubicBezTo>
                    <a:pt x="33741" y="3541"/>
                    <a:pt x="33713" y="3541"/>
                    <a:pt x="33709" y="3558"/>
                  </a:cubicBezTo>
                  <a:lnTo>
                    <a:pt x="33706" y="3558"/>
                  </a:lnTo>
                  <a:cubicBezTo>
                    <a:pt x="33699" y="3554"/>
                    <a:pt x="33688" y="3551"/>
                    <a:pt x="33678" y="3551"/>
                  </a:cubicBezTo>
                  <a:cubicBezTo>
                    <a:pt x="33660" y="3538"/>
                    <a:pt x="33644" y="3532"/>
                    <a:pt x="33626" y="3532"/>
                  </a:cubicBezTo>
                  <a:cubicBezTo>
                    <a:pt x="33609" y="3532"/>
                    <a:pt x="33591" y="3538"/>
                    <a:pt x="33567" y="3548"/>
                  </a:cubicBezTo>
                  <a:cubicBezTo>
                    <a:pt x="33541" y="3560"/>
                    <a:pt x="33515" y="3569"/>
                    <a:pt x="33489" y="3569"/>
                  </a:cubicBezTo>
                  <a:cubicBezTo>
                    <a:pt x="33470" y="3569"/>
                    <a:pt x="33451" y="3564"/>
                    <a:pt x="33432" y="3551"/>
                  </a:cubicBezTo>
                  <a:cubicBezTo>
                    <a:pt x="33422" y="3544"/>
                    <a:pt x="33411" y="3544"/>
                    <a:pt x="33397" y="3544"/>
                  </a:cubicBezTo>
                  <a:cubicBezTo>
                    <a:pt x="33382" y="3545"/>
                    <a:pt x="33368" y="3545"/>
                    <a:pt x="33354" y="3545"/>
                  </a:cubicBezTo>
                  <a:cubicBezTo>
                    <a:pt x="33305" y="3545"/>
                    <a:pt x="33256" y="3542"/>
                    <a:pt x="33206" y="3542"/>
                  </a:cubicBezTo>
                  <a:cubicBezTo>
                    <a:pt x="33160" y="3542"/>
                    <a:pt x="33113" y="3545"/>
                    <a:pt x="33068" y="3558"/>
                  </a:cubicBezTo>
                  <a:cubicBezTo>
                    <a:pt x="33038" y="3529"/>
                    <a:pt x="32999" y="3512"/>
                    <a:pt x="32955" y="3512"/>
                  </a:cubicBezTo>
                  <a:cubicBezTo>
                    <a:pt x="32942" y="3512"/>
                    <a:pt x="32928" y="3513"/>
                    <a:pt x="32915" y="3517"/>
                  </a:cubicBezTo>
                  <a:cubicBezTo>
                    <a:pt x="32908" y="3513"/>
                    <a:pt x="32905" y="3513"/>
                    <a:pt x="32897" y="3513"/>
                  </a:cubicBezTo>
                  <a:cubicBezTo>
                    <a:pt x="32881" y="3513"/>
                    <a:pt x="32863" y="3513"/>
                    <a:pt x="32860" y="3527"/>
                  </a:cubicBezTo>
                  <a:cubicBezTo>
                    <a:pt x="32852" y="3530"/>
                    <a:pt x="32849" y="3533"/>
                    <a:pt x="32849" y="3533"/>
                  </a:cubicBezTo>
                  <a:cubicBezTo>
                    <a:pt x="32849" y="3530"/>
                    <a:pt x="32849" y="3527"/>
                    <a:pt x="32856" y="3523"/>
                  </a:cubicBezTo>
                  <a:cubicBezTo>
                    <a:pt x="32850" y="3522"/>
                    <a:pt x="32845" y="3522"/>
                    <a:pt x="32841" y="3522"/>
                  </a:cubicBezTo>
                  <a:cubicBezTo>
                    <a:pt x="32821" y="3522"/>
                    <a:pt x="32812" y="3533"/>
                    <a:pt x="32804" y="3544"/>
                  </a:cubicBezTo>
                  <a:cubicBezTo>
                    <a:pt x="32791" y="3557"/>
                    <a:pt x="32775" y="3564"/>
                    <a:pt x="32755" y="3564"/>
                  </a:cubicBezTo>
                  <a:cubicBezTo>
                    <a:pt x="32743" y="3564"/>
                    <a:pt x="32729" y="3561"/>
                    <a:pt x="32714" y="3554"/>
                  </a:cubicBezTo>
                  <a:cubicBezTo>
                    <a:pt x="32714" y="3554"/>
                    <a:pt x="32710" y="3554"/>
                    <a:pt x="32706" y="3551"/>
                  </a:cubicBezTo>
                  <a:cubicBezTo>
                    <a:pt x="32738" y="3551"/>
                    <a:pt x="32741" y="3527"/>
                    <a:pt x="32772" y="3527"/>
                  </a:cubicBezTo>
                  <a:cubicBezTo>
                    <a:pt x="32786" y="3523"/>
                    <a:pt x="32790" y="3517"/>
                    <a:pt x="32780" y="3509"/>
                  </a:cubicBezTo>
                  <a:cubicBezTo>
                    <a:pt x="32775" y="3505"/>
                    <a:pt x="32771" y="3502"/>
                    <a:pt x="32765" y="3502"/>
                  </a:cubicBezTo>
                  <a:cubicBezTo>
                    <a:pt x="32761" y="3502"/>
                    <a:pt x="32757" y="3503"/>
                    <a:pt x="32751" y="3506"/>
                  </a:cubicBezTo>
                  <a:cubicBezTo>
                    <a:pt x="32744" y="3508"/>
                    <a:pt x="32740" y="3521"/>
                    <a:pt x="32731" y="3521"/>
                  </a:cubicBezTo>
                  <a:cubicBezTo>
                    <a:pt x="32728" y="3521"/>
                    <a:pt x="32725" y="3520"/>
                    <a:pt x="32721" y="3517"/>
                  </a:cubicBezTo>
                  <a:cubicBezTo>
                    <a:pt x="32709" y="3510"/>
                    <a:pt x="32700" y="3507"/>
                    <a:pt x="32692" y="3507"/>
                  </a:cubicBezTo>
                  <a:cubicBezTo>
                    <a:pt x="32677" y="3507"/>
                    <a:pt x="32668" y="3518"/>
                    <a:pt x="32658" y="3530"/>
                  </a:cubicBezTo>
                  <a:cubicBezTo>
                    <a:pt x="32658" y="3530"/>
                    <a:pt x="32655" y="3533"/>
                    <a:pt x="32652" y="3533"/>
                  </a:cubicBezTo>
                  <a:cubicBezTo>
                    <a:pt x="32655" y="3538"/>
                    <a:pt x="32655" y="3541"/>
                    <a:pt x="32655" y="3541"/>
                  </a:cubicBezTo>
                  <a:cubicBezTo>
                    <a:pt x="32637" y="3548"/>
                    <a:pt x="32623" y="3554"/>
                    <a:pt x="32610" y="3562"/>
                  </a:cubicBezTo>
                  <a:lnTo>
                    <a:pt x="32599" y="3562"/>
                  </a:lnTo>
                  <a:cubicBezTo>
                    <a:pt x="32592" y="3548"/>
                    <a:pt x="32564" y="3548"/>
                    <a:pt x="32540" y="3548"/>
                  </a:cubicBezTo>
                  <a:cubicBezTo>
                    <a:pt x="32522" y="3544"/>
                    <a:pt x="32509" y="3538"/>
                    <a:pt x="32506" y="3523"/>
                  </a:cubicBezTo>
                  <a:cubicBezTo>
                    <a:pt x="32506" y="3513"/>
                    <a:pt x="32519" y="3509"/>
                    <a:pt x="32537" y="3506"/>
                  </a:cubicBezTo>
                  <a:cubicBezTo>
                    <a:pt x="32554" y="3499"/>
                    <a:pt x="32582" y="3499"/>
                    <a:pt x="32578" y="3482"/>
                  </a:cubicBezTo>
                  <a:cubicBezTo>
                    <a:pt x="32575" y="3478"/>
                    <a:pt x="32575" y="3475"/>
                    <a:pt x="32572" y="3475"/>
                  </a:cubicBezTo>
                  <a:cubicBezTo>
                    <a:pt x="32585" y="3475"/>
                    <a:pt x="32599" y="3471"/>
                    <a:pt x="32613" y="3468"/>
                  </a:cubicBezTo>
                  <a:cubicBezTo>
                    <a:pt x="32627" y="3463"/>
                    <a:pt x="32641" y="3461"/>
                    <a:pt x="32655" y="3461"/>
                  </a:cubicBezTo>
                  <a:close/>
                  <a:moveTo>
                    <a:pt x="1860" y="3568"/>
                  </a:moveTo>
                  <a:lnTo>
                    <a:pt x="1860" y="3572"/>
                  </a:lnTo>
                  <a:cubicBezTo>
                    <a:pt x="1857" y="3572"/>
                    <a:pt x="1857" y="3572"/>
                    <a:pt x="1854" y="3568"/>
                  </a:cubicBezTo>
                  <a:close/>
                  <a:moveTo>
                    <a:pt x="2027" y="3583"/>
                  </a:moveTo>
                  <a:lnTo>
                    <a:pt x="2027" y="3586"/>
                  </a:lnTo>
                  <a:cubicBezTo>
                    <a:pt x="2027" y="3586"/>
                    <a:pt x="2023" y="3586"/>
                    <a:pt x="2023" y="3583"/>
                  </a:cubicBezTo>
                  <a:close/>
                  <a:moveTo>
                    <a:pt x="32971" y="3636"/>
                  </a:moveTo>
                  <a:cubicBezTo>
                    <a:pt x="32972" y="3636"/>
                    <a:pt x="32974" y="3637"/>
                    <a:pt x="32974" y="3637"/>
                  </a:cubicBezTo>
                  <a:lnTo>
                    <a:pt x="32970" y="3637"/>
                  </a:lnTo>
                  <a:cubicBezTo>
                    <a:pt x="32970" y="3636"/>
                    <a:pt x="32971" y="3636"/>
                    <a:pt x="32971" y="3636"/>
                  </a:cubicBezTo>
                  <a:close/>
                  <a:moveTo>
                    <a:pt x="3366" y="4380"/>
                  </a:moveTo>
                  <a:cubicBezTo>
                    <a:pt x="3368" y="4382"/>
                    <a:pt x="3367" y="4383"/>
                    <a:pt x="3366" y="4383"/>
                  </a:cubicBezTo>
                  <a:cubicBezTo>
                    <a:pt x="3365" y="4383"/>
                    <a:pt x="3363" y="4382"/>
                    <a:pt x="3363" y="4380"/>
                  </a:cubicBezTo>
                  <a:close/>
                  <a:moveTo>
                    <a:pt x="33435" y="4478"/>
                  </a:moveTo>
                  <a:lnTo>
                    <a:pt x="33435" y="4481"/>
                  </a:lnTo>
                  <a:lnTo>
                    <a:pt x="33428" y="4481"/>
                  </a:lnTo>
                  <a:cubicBezTo>
                    <a:pt x="33428" y="4478"/>
                    <a:pt x="33432" y="4478"/>
                    <a:pt x="33435" y="4478"/>
                  </a:cubicBezTo>
                  <a:close/>
                  <a:moveTo>
                    <a:pt x="2744" y="4452"/>
                  </a:moveTo>
                  <a:cubicBezTo>
                    <a:pt x="2768" y="4452"/>
                    <a:pt x="2791" y="4457"/>
                    <a:pt x="2814" y="4470"/>
                  </a:cubicBezTo>
                  <a:cubicBezTo>
                    <a:pt x="2825" y="4474"/>
                    <a:pt x="2839" y="4474"/>
                    <a:pt x="2853" y="4474"/>
                  </a:cubicBezTo>
                  <a:cubicBezTo>
                    <a:pt x="2872" y="4473"/>
                    <a:pt x="2892" y="4473"/>
                    <a:pt x="2912" y="4473"/>
                  </a:cubicBezTo>
                  <a:cubicBezTo>
                    <a:pt x="2969" y="4473"/>
                    <a:pt x="3027" y="4476"/>
                    <a:pt x="3084" y="4476"/>
                  </a:cubicBezTo>
                  <a:cubicBezTo>
                    <a:pt x="3140" y="4476"/>
                    <a:pt x="3195" y="4473"/>
                    <a:pt x="3248" y="4460"/>
                  </a:cubicBezTo>
                  <a:lnTo>
                    <a:pt x="3252" y="4460"/>
                  </a:lnTo>
                  <a:cubicBezTo>
                    <a:pt x="3284" y="4493"/>
                    <a:pt x="3334" y="4509"/>
                    <a:pt x="3390" y="4509"/>
                  </a:cubicBezTo>
                  <a:cubicBezTo>
                    <a:pt x="3405" y="4509"/>
                    <a:pt x="3420" y="4507"/>
                    <a:pt x="3436" y="4505"/>
                  </a:cubicBezTo>
                  <a:cubicBezTo>
                    <a:pt x="3439" y="4505"/>
                    <a:pt x="3446" y="4505"/>
                    <a:pt x="3453" y="4508"/>
                  </a:cubicBezTo>
                  <a:cubicBezTo>
                    <a:pt x="3474" y="4508"/>
                    <a:pt x="3495" y="4505"/>
                    <a:pt x="3501" y="4491"/>
                  </a:cubicBezTo>
                  <a:cubicBezTo>
                    <a:pt x="3505" y="4491"/>
                    <a:pt x="3509" y="4488"/>
                    <a:pt x="3512" y="4484"/>
                  </a:cubicBezTo>
                  <a:lnTo>
                    <a:pt x="3512" y="4484"/>
                  </a:lnTo>
                  <a:cubicBezTo>
                    <a:pt x="3512" y="4488"/>
                    <a:pt x="3512" y="4491"/>
                    <a:pt x="3505" y="4495"/>
                  </a:cubicBezTo>
                  <a:cubicBezTo>
                    <a:pt x="3511" y="4496"/>
                    <a:pt x="3517" y="4497"/>
                    <a:pt x="3522" y="4497"/>
                  </a:cubicBezTo>
                  <a:cubicBezTo>
                    <a:pt x="3545" y="4497"/>
                    <a:pt x="3556" y="4486"/>
                    <a:pt x="3567" y="4478"/>
                  </a:cubicBezTo>
                  <a:cubicBezTo>
                    <a:pt x="3583" y="4463"/>
                    <a:pt x="3602" y="4454"/>
                    <a:pt x="3625" y="4454"/>
                  </a:cubicBezTo>
                  <a:cubicBezTo>
                    <a:pt x="3639" y="4454"/>
                    <a:pt x="3654" y="4457"/>
                    <a:pt x="3671" y="4463"/>
                  </a:cubicBezTo>
                  <a:cubicBezTo>
                    <a:pt x="3675" y="4467"/>
                    <a:pt x="3679" y="4467"/>
                    <a:pt x="3682" y="4467"/>
                  </a:cubicBezTo>
                  <a:cubicBezTo>
                    <a:pt x="3644" y="4467"/>
                    <a:pt x="3640" y="4495"/>
                    <a:pt x="3602" y="4495"/>
                  </a:cubicBezTo>
                  <a:cubicBezTo>
                    <a:pt x="3585" y="4495"/>
                    <a:pt x="3585" y="4502"/>
                    <a:pt x="3592" y="4508"/>
                  </a:cubicBezTo>
                  <a:cubicBezTo>
                    <a:pt x="3599" y="4514"/>
                    <a:pt x="3607" y="4517"/>
                    <a:pt x="3616" y="4517"/>
                  </a:cubicBezTo>
                  <a:cubicBezTo>
                    <a:pt x="3619" y="4517"/>
                    <a:pt x="3623" y="4517"/>
                    <a:pt x="3626" y="4516"/>
                  </a:cubicBezTo>
                  <a:cubicBezTo>
                    <a:pt x="3637" y="4510"/>
                    <a:pt x="3642" y="4498"/>
                    <a:pt x="3654" y="4498"/>
                  </a:cubicBezTo>
                  <a:cubicBezTo>
                    <a:pt x="3658" y="4498"/>
                    <a:pt x="3662" y="4499"/>
                    <a:pt x="3668" y="4502"/>
                  </a:cubicBezTo>
                  <a:cubicBezTo>
                    <a:pt x="3682" y="4510"/>
                    <a:pt x="3692" y="4513"/>
                    <a:pt x="3701" y="4513"/>
                  </a:cubicBezTo>
                  <a:cubicBezTo>
                    <a:pt x="3719" y="4513"/>
                    <a:pt x="3729" y="4500"/>
                    <a:pt x="3741" y="4491"/>
                  </a:cubicBezTo>
                  <a:cubicBezTo>
                    <a:pt x="3741" y="4488"/>
                    <a:pt x="3744" y="4488"/>
                    <a:pt x="3748" y="4484"/>
                  </a:cubicBezTo>
                  <a:cubicBezTo>
                    <a:pt x="3748" y="4484"/>
                    <a:pt x="3744" y="4481"/>
                    <a:pt x="3744" y="4478"/>
                  </a:cubicBezTo>
                  <a:cubicBezTo>
                    <a:pt x="3765" y="4470"/>
                    <a:pt x="3783" y="4463"/>
                    <a:pt x="3800" y="4457"/>
                  </a:cubicBezTo>
                  <a:lnTo>
                    <a:pt x="3810" y="4457"/>
                  </a:lnTo>
                  <a:cubicBezTo>
                    <a:pt x="3821" y="4474"/>
                    <a:pt x="3855" y="4470"/>
                    <a:pt x="3879" y="4474"/>
                  </a:cubicBezTo>
                  <a:cubicBezTo>
                    <a:pt x="3904" y="4478"/>
                    <a:pt x="3921" y="4481"/>
                    <a:pt x="3921" y="4495"/>
                  </a:cubicBezTo>
                  <a:cubicBezTo>
                    <a:pt x="3925" y="4508"/>
                    <a:pt x="3908" y="4512"/>
                    <a:pt x="3890" y="4516"/>
                  </a:cubicBezTo>
                  <a:cubicBezTo>
                    <a:pt x="3866" y="4519"/>
                    <a:pt x="3834" y="4523"/>
                    <a:pt x="3838" y="4537"/>
                  </a:cubicBezTo>
                  <a:cubicBezTo>
                    <a:pt x="3838" y="4543"/>
                    <a:pt x="3842" y="4543"/>
                    <a:pt x="3845" y="4547"/>
                  </a:cubicBezTo>
                  <a:cubicBezTo>
                    <a:pt x="3831" y="4547"/>
                    <a:pt x="3814" y="4547"/>
                    <a:pt x="3796" y="4553"/>
                  </a:cubicBezTo>
                  <a:cubicBezTo>
                    <a:pt x="3779" y="4557"/>
                    <a:pt x="3762" y="4559"/>
                    <a:pt x="3745" y="4559"/>
                  </a:cubicBezTo>
                  <a:cubicBezTo>
                    <a:pt x="3728" y="4559"/>
                    <a:pt x="3712" y="4557"/>
                    <a:pt x="3696" y="4553"/>
                  </a:cubicBezTo>
                  <a:cubicBezTo>
                    <a:pt x="3689" y="4553"/>
                    <a:pt x="3679" y="4550"/>
                    <a:pt x="3671" y="4550"/>
                  </a:cubicBezTo>
                  <a:cubicBezTo>
                    <a:pt x="3540" y="4529"/>
                    <a:pt x="3405" y="4533"/>
                    <a:pt x="3272" y="4529"/>
                  </a:cubicBezTo>
                  <a:cubicBezTo>
                    <a:pt x="3267" y="4529"/>
                    <a:pt x="3262" y="4528"/>
                    <a:pt x="3257" y="4528"/>
                  </a:cubicBezTo>
                  <a:cubicBezTo>
                    <a:pt x="3232" y="4528"/>
                    <a:pt x="3210" y="4535"/>
                    <a:pt x="3192" y="4547"/>
                  </a:cubicBezTo>
                  <a:cubicBezTo>
                    <a:pt x="3189" y="4543"/>
                    <a:pt x="3186" y="4543"/>
                    <a:pt x="3182" y="4540"/>
                  </a:cubicBezTo>
                  <a:cubicBezTo>
                    <a:pt x="3176" y="4540"/>
                    <a:pt x="3165" y="4537"/>
                    <a:pt x="3158" y="4537"/>
                  </a:cubicBezTo>
                  <a:cubicBezTo>
                    <a:pt x="3137" y="4526"/>
                    <a:pt x="3119" y="4511"/>
                    <a:pt x="3096" y="4511"/>
                  </a:cubicBezTo>
                  <a:cubicBezTo>
                    <a:pt x="3088" y="4511"/>
                    <a:pt x="3081" y="4513"/>
                    <a:pt x="3072" y="4516"/>
                  </a:cubicBezTo>
                  <a:cubicBezTo>
                    <a:pt x="3043" y="4526"/>
                    <a:pt x="3013" y="4529"/>
                    <a:pt x="2984" y="4533"/>
                  </a:cubicBezTo>
                  <a:lnTo>
                    <a:pt x="2939" y="4533"/>
                  </a:lnTo>
                  <a:cubicBezTo>
                    <a:pt x="2919" y="4533"/>
                    <a:pt x="2898" y="4534"/>
                    <a:pt x="2877" y="4534"/>
                  </a:cubicBezTo>
                  <a:cubicBezTo>
                    <a:pt x="2858" y="4534"/>
                    <a:pt x="2840" y="4533"/>
                    <a:pt x="2822" y="4529"/>
                  </a:cubicBezTo>
                  <a:cubicBezTo>
                    <a:pt x="2795" y="4523"/>
                    <a:pt x="2770" y="4521"/>
                    <a:pt x="2746" y="4521"/>
                  </a:cubicBezTo>
                  <a:cubicBezTo>
                    <a:pt x="2701" y="4521"/>
                    <a:pt x="2660" y="4530"/>
                    <a:pt x="2617" y="4543"/>
                  </a:cubicBezTo>
                  <a:lnTo>
                    <a:pt x="2603" y="4543"/>
                  </a:lnTo>
                  <a:cubicBezTo>
                    <a:pt x="2593" y="4519"/>
                    <a:pt x="2582" y="4519"/>
                    <a:pt x="2523" y="4516"/>
                  </a:cubicBezTo>
                  <a:cubicBezTo>
                    <a:pt x="2457" y="4512"/>
                    <a:pt x="2385" y="4519"/>
                    <a:pt x="2326" y="4495"/>
                  </a:cubicBezTo>
                  <a:cubicBezTo>
                    <a:pt x="2356" y="4484"/>
                    <a:pt x="2388" y="4481"/>
                    <a:pt x="2419" y="4481"/>
                  </a:cubicBezTo>
                  <a:cubicBezTo>
                    <a:pt x="2443" y="4478"/>
                    <a:pt x="2478" y="4481"/>
                    <a:pt x="2481" y="4460"/>
                  </a:cubicBezTo>
                  <a:lnTo>
                    <a:pt x="2485" y="4463"/>
                  </a:lnTo>
                  <a:cubicBezTo>
                    <a:pt x="2492" y="4467"/>
                    <a:pt x="2502" y="4467"/>
                    <a:pt x="2516" y="4467"/>
                  </a:cubicBezTo>
                  <a:cubicBezTo>
                    <a:pt x="2540" y="4479"/>
                    <a:pt x="2559" y="4485"/>
                    <a:pt x="2581" y="4485"/>
                  </a:cubicBezTo>
                  <a:cubicBezTo>
                    <a:pt x="2601" y="4485"/>
                    <a:pt x="2623" y="4480"/>
                    <a:pt x="2651" y="4470"/>
                  </a:cubicBezTo>
                  <a:cubicBezTo>
                    <a:pt x="2683" y="4461"/>
                    <a:pt x="2714" y="4452"/>
                    <a:pt x="2744" y="4452"/>
                  </a:cubicBezTo>
                  <a:close/>
                  <a:moveTo>
                    <a:pt x="4043" y="4495"/>
                  </a:moveTo>
                  <a:cubicBezTo>
                    <a:pt x="4088" y="4533"/>
                    <a:pt x="4140" y="4551"/>
                    <a:pt x="4199" y="4551"/>
                  </a:cubicBezTo>
                  <a:cubicBezTo>
                    <a:pt x="4221" y="4551"/>
                    <a:pt x="4244" y="4548"/>
                    <a:pt x="4268" y="4543"/>
                  </a:cubicBezTo>
                  <a:lnTo>
                    <a:pt x="4292" y="4543"/>
                  </a:lnTo>
                  <a:cubicBezTo>
                    <a:pt x="4324" y="4551"/>
                    <a:pt x="4375" y="4555"/>
                    <a:pt x="4429" y="4555"/>
                  </a:cubicBezTo>
                  <a:cubicBezTo>
                    <a:pt x="4498" y="4555"/>
                    <a:pt x="4572" y="4549"/>
                    <a:pt x="4615" y="4537"/>
                  </a:cubicBezTo>
                  <a:cubicBezTo>
                    <a:pt x="4625" y="4536"/>
                    <a:pt x="4636" y="4535"/>
                    <a:pt x="4646" y="4535"/>
                  </a:cubicBezTo>
                  <a:cubicBezTo>
                    <a:pt x="4682" y="4535"/>
                    <a:pt x="4718" y="4541"/>
                    <a:pt x="4754" y="4541"/>
                  </a:cubicBezTo>
                  <a:cubicBezTo>
                    <a:pt x="4769" y="4541"/>
                    <a:pt x="4784" y="4540"/>
                    <a:pt x="4799" y="4537"/>
                  </a:cubicBezTo>
                  <a:lnTo>
                    <a:pt x="4806" y="4537"/>
                  </a:lnTo>
                  <a:cubicBezTo>
                    <a:pt x="4816" y="4540"/>
                    <a:pt x="4827" y="4543"/>
                    <a:pt x="4837" y="4543"/>
                  </a:cubicBezTo>
                  <a:cubicBezTo>
                    <a:pt x="4910" y="4561"/>
                    <a:pt x="5000" y="4543"/>
                    <a:pt x="5063" y="4568"/>
                  </a:cubicBezTo>
                  <a:cubicBezTo>
                    <a:pt x="5110" y="4586"/>
                    <a:pt x="5159" y="4591"/>
                    <a:pt x="5208" y="4591"/>
                  </a:cubicBezTo>
                  <a:cubicBezTo>
                    <a:pt x="5245" y="4591"/>
                    <a:pt x="5282" y="4588"/>
                    <a:pt x="5320" y="4585"/>
                  </a:cubicBezTo>
                  <a:cubicBezTo>
                    <a:pt x="5346" y="4584"/>
                    <a:pt x="5371" y="4583"/>
                    <a:pt x="5396" y="4583"/>
                  </a:cubicBezTo>
                  <a:cubicBezTo>
                    <a:pt x="5438" y="4583"/>
                    <a:pt x="5479" y="4586"/>
                    <a:pt x="5521" y="4599"/>
                  </a:cubicBezTo>
                  <a:cubicBezTo>
                    <a:pt x="5535" y="4604"/>
                    <a:pt x="5550" y="4606"/>
                    <a:pt x="5565" y="4606"/>
                  </a:cubicBezTo>
                  <a:cubicBezTo>
                    <a:pt x="5583" y="4606"/>
                    <a:pt x="5602" y="4603"/>
                    <a:pt x="5621" y="4599"/>
                  </a:cubicBezTo>
                  <a:cubicBezTo>
                    <a:pt x="5680" y="4588"/>
                    <a:pt x="5715" y="4564"/>
                    <a:pt x="5746" y="4540"/>
                  </a:cubicBezTo>
                  <a:cubicBezTo>
                    <a:pt x="5760" y="4538"/>
                    <a:pt x="5772" y="4537"/>
                    <a:pt x="5784" y="4537"/>
                  </a:cubicBezTo>
                  <a:cubicBezTo>
                    <a:pt x="5816" y="4537"/>
                    <a:pt x="5839" y="4545"/>
                    <a:pt x="5857" y="4558"/>
                  </a:cubicBezTo>
                  <a:cubicBezTo>
                    <a:pt x="5857" y="4558"/>
                    <a:pt x="5857" y="4561"/>
                    <a:pt x="5861" y="4561"/>
                  </a:cubicBezTo>
                  <a:cubicBezTo>
                    <a:pt x="5871" y="4582"/>
                    <a:pt x="5903" y="4599"/>
                    <a:pt x="5919" y="4620"/>
                  </a:cubicBezTo>
                  <a:cubicBezTo>
                    <a:pt x="5968" y="4625"/>
                    <a:pt x="6012" y="4635"/>
                    <a:pt x="6059" y="4635"/>
                  </a:cubicBezTo>
                  <a:cubicBezTo>
                    <a:pt x="6077" y="4635"/>
                    <a:pt x="6095" y="4634"/>
                    <a:pt x="6114" y="4630"/>
                  </a:cubicBezTo>
                  <a:cubicBezTo>
                    <a:pt x="6133" y="4635"/>
                    <a:pt x="6150" y="4638"/>
                    <a:pt x="6167" y="4638"/>
                  </a:cubicBezTo>
                  <a:cubicBezTo>
                    <a:pt x="6194" y="4638"/>
                    <a:pt x="6219" y="4632"/>
                    <a:pt x="6242" y="4623"/>
                  </a:cubicBezTo>
                  <a:lnTo>
                    <a:pt x="6260" y="4623"/>
                  </a:lnTo>
                  <a:cubicBezTo>
                    <a:pt x="6263" y="4623"/>
                    <a:pt x="6267" y="4627"/>
                    <a:pt x="6270" y="4627"/>
                  </a:cubicBezTo>
                  <a:cubicBezTo>
                    <a:pt x="6315" y="4647"/>
                    <a:pt x="6377" y="4644"/>
                    <a:pt x="6433" y="4654"/>
                  </a:cubicBezTo>
                  <a:cubicBezTo>
                    <a:pt x="6440" y="4657"/>
                    <a:pt x="6447" y="4657"/>
                    <a:pt x="6454" y="4657"/>
                  </a:cubicBezTo>
                  <a:cubicBezTo>
                    <a:pt x="6483" y="4664"/>
                    <a:pt x="6512" y="4667"/>
                    <a:pt x="6541" y="4667"/>
                  </a:cubicBezTo>
                  <a:cubicBezTo>
                    <a:pt x="6574" y="4667"/>
                    <a:pt x="6606" y="4663"/>
                    <a:pt x="6638" y="4657"/>
                  </a:cubicBezTo>
                  <a:cubicBezTo>
                    <a:pt x="6660" y="4654"/>
                    <a:pt x="6683" y="4652"/>
                    <a:pt x="6706" y="4652"/>
                  </a:cubicBezTo>
                  <a:cubicBezTo>
                    <a:pt x="6722" y="4652"/>
                    <a:pt x="6739" y="4653"/>
                    <a:pt x="6756" y="4654"/>
                  </a:cubicBezTo>
                  <a:cubicBezTo>
                    <a:pt x="6839" y="4660"/>
                    <a:pt x="6921" y="4669"/>
                    <a:pt x="7002" y="4669"/>
                  </a:cubicBezTo>
                  <a:cubicBezTo>
                    <a:pt x="7030" y="4669"/>
                    <a:pt x="7058" y="4668"/>
                    <a:pt x="7085" y="4665"/>
                  </a:cubicBezTo>
                  <a:cubicBezTo>
                    <a:pt x="7128" y="4663"/>
                    <a:pt x="7170" y="4656"/>
                    <a:pt x="7209" y="4656"/>
                  </a:cubicBezTo>
                  <a:cubicBezTo>
                    <a:pt x="7241" y="4656"/>
                    <a:pt x="7272" y="4661"/>
                    <a:pt x="7301" y="4678"/>
                  </a:cubicBezTo>
                  <a:cubicBezTo>
                    <a:pt x="7301" y="4678"/>
                    <a:pt x="7304" y="4682"/>
                    <a:pt x="7307" y="4682"/>
                  </a:cubicBezTo>
                  <a:cubicBezTo>
                    <a:pt x="7325" y="4681"/>
                    <a:pt x="7341" y="4680"/>
                    <a:pt x="7358" y="4680"/>
                  </a:cubicBezTo>
                  <a:cubicBezTo>
                    <a:pt x="7444" y="4680"/>
                    <a:pt x="7525" y="4699"/>
                    <a:pt x="7610" y="4699"/>
                  </a:cubicBezTo>
                  <a:cubicBezTo>
                    <a:pt x="7696" y="4699"/>
                    <a:pt x="7783" y="4710"/>
                    <a:pt x="7870" y="4710"/>
                  </a:cubicBezTo>
                  <a:cubicBezTo>
                    <a:pt x="7881" y="4710"/>
                    <a:pt x="7891" y="4710"/>
                    <a:pt x="7901" y="4710"/>
                  </a:cubicBezTo>
                  <a:cubicBezTo>
                    <a:pt x="7918" y="4710"/>
                    <a:pt x="7939" y="4710"/>
                    <a:pt x="7949" y="4724"/>
                  </a:cubicBezTo>
                  <a:cubicBezTo>
                    <a:pt x="7924" y="4733"/>
                    <a:pt x="7897" y="4736"/>
                    <a:pt x="7869" y="4736"/>
                  </a:cubicBezTo>
                  <a:cubicBezTo>
                    <a:pt x="7856" y="4736"/>
                    <a:pt x="7842" y="4735"/>
                    <a:pt x="7828" y="4734"/>
                  </a:cubicBezTo>
                  <a:cubicBezTo>
                    <a:pt x="7714" y="4727"/>
                    <a:pt x="7605" y="4713"/>
                    <a:pt x="7491" y="4713"/>
                  </a:cubicBezTo>
                  <a:cubicBezTo>
                    <a:pt x="7385" y="4713"/>
                    <a:pt x="7278" y="4695"/>
                    <a:pt x="7174" y="4695"/>
                  </a:cubicBezTo>
                  <a:cubicBezTo>
                    <a:pt x="7159" y="4695"/>
                    <a:pt x="7145" y="4695"/>
                    <a:pt x="7131" y="4696"/>
                  </a:cubicBezTo>
                  <a:cubicBezTo>
                    <a:pt x="7108" y="4696"/>
                    <a:pt x="7085" y="4697"/>
                    <a:pt x="7062" y="4697"/>
                  </a:cubicBezTo>
                  <a:cubicBezTo>
                    <a:pt x="6965" y="4697"/>
                    <a:pt x="6872" y="4692"/>
                    <a:pt x="6777" y="4689"/>
                  </a:cubicBezTo>
                  <a:cubicBezTo>
                    <a:pt x="6465" y="4675"/>
                    <a:pt x="6153" y="4654"/>
                    <a:pt x="5836" y="4644"/>
                  </a:cubicBezTo>
                  <a:cubicBezTo>
                    <a:pt x="5797" y="4646"/>
                    <a:pt x="5758" y="4651"/>
                    <a:pt x="5719" y="4651"/>
                  </a:cubicBezTo>
                  <a:cubicBezTo>
                    <a:pt x="5696" y="4651"/>
                    <a:pt x="5672" y="4649"/>
                    <a:pt x="5649" y="4644"/>
                  </a:cubicBezTo>
                  <a:lnTo>
                    <a:pt x="5618" y="4644"/>
                  </a:lnTo>
                  <a:cubicBezTo>
                    <a:pt x="5607" y="4641"/>
                    <a:pt x="5594" y="4641"/>
                    <a:pt x="5580" y="4641"/>
                  </a:cubicBezTo>
                  <a:cubicBezTo>
                    <a:pt x="5562" y="4637"/>
                    <a:pt x="5549" y="4637"/>
                    <a:pt x="5531" y="4637"/>
                  </a:cubicBezTo>
                  <a:cubicBezTo>
                    <a:pt x="5507" y="4637"/>
                    <a:pt x="5486" y="4637"/>
                    <a:pt x="5461" y="4633"/>
                  </a:cubicBezTo>
                  <a:cubicBezTo>
                    <a:pt x="5455" y="4633"/>
                    <a:pt x="5451" y="4633"/>
                    <a:pt x="5448" y="4630"/>
                  </a:cubicBezTo>
                  <a:cubicBezTo>
                    <a:pt x="5427" y="4621"/>
                    <a:pt x="5405" y="4615"/>
                    <a:pt x="5382" y="4615"/>
                  </a:cubicBezTo>
                  <a:cubicBezTo>
                    <a:pt x="5368" y="4615"/>
                    <a:pt x="5353" y="4618"/>
                    <a:pt x="5337" y="4623"/>
                  </a:cubicBezTo>
                  <a:cubicBezTo>
                    <a:pt x="5327" y="4623"/>
                    <a:pt x="5320" y="4627"/>
                    <a:pt x="5312" y="4627"/>
                  </a:cubicBezTo>
                  <a:lnTo>
                    <a:pt x="5243" y="4627"/>
                  </a:lnTo>
                  <a:cubicBezTo>
                    <a:pt x="5237" y="4623"/>
                    <a:pt x="5229" y="4623"/>
                    <a:pt x="5222" y="4623"/>
                  </a:cubicBezTo>
                  <a:cubicBezTo>
                    <a:pt x="5146" y="4606"/>
                    <a:pt x="5070" y="4613"/>
                    <a:pt x="4990" y="4609"/>
                  </a:cubicBezTo>
                  <a:cubicBezTo>
                    <a:pt x="4904" y="4606"/>
                    <a:pt x="4813" y="4609"/>
                    <a:pt x="4730" y="4592"/>
                  </a:cubicBezTo>
                  <a:cubicBezTo>
                    <a:pt x="4691" y="4584"/>
                    <a:pt x="4656" y="4577"/>
                    <a:pt x="4619" y="4577"/>
                  </a:cubicBezTo>
                  <a:cubicBezTo>
                    <a:pt x="4610" y="4577"/>
                    <a:pt x="4601" y="4578"/>
                    <a:pt x="4591" y="4578"/>
                  </a:cubicBezTo>
                  <a:cubicBezTo>
                    <a:pt x="4562" y="4582"/>
                    <a:pt x="4532" y="4583"/>
                    <a:pt x="4503" y="4583"/>
                  </a:cubicBezTo>
                  <a:cubicBezTo>
                    <a:pt x="4473" y="4583"/>
                    <a:pt x="4444" y="4582"/>
                    <a:pt x="4414" y="4578"/>
                  </a:cubicBezTo>
                  <a:cubicBezTo>
                    <a:pt x="4311" y="4569"/>
                    <a:pt x="4207" y="4554"/>
                    <a:pt x="4103" y="4554"/>
                  </a:cubicBezTo>
                  <a:cubicBezTo>
                    <a:pt x="4056" y="4554"/>
                    <a:pt x="4010" y="4557"/>
                    <a:pt x="3963" y="4564"/>
                  </a:cubicBezTo>
                  <a:cubicBezTo>
                    <a:pt x="3949" y="4564"/>
                    <a:pt x="3935" y="4561"/>
                    <a:pt x="3925" y="4561"/>
                  </a:cubicBezTo>
                  <a:cubicBezTo>
                    <a:pt x="3908" y="4558"/>
                    <a:pt x="3890" y="4550"/>
                    <a:pt x="3873" y="4550"/>
                  </a:cubicBezTo>
                  <a:cubicBezTo>
                    <a:pt x="3878" y="4548"/>
                    <a:pt x="3883" y="4548"/>
                    <a:pt x="3889" y="4548"/>
                  </a:cubicBezTo>
                  <a:cubicBezTo>
                    <a:pt x="3894" y="4548"/>
                    <a:pt x="3899" y="4548"/>
                    <a:pt x="3904" y="4550"/>
                  </a:cubicBezTo>
                  <a:lnTo>
                    <a:pt x="3929" y="4550"/>
                  </a:lnTo>
                  <a:cubicBezTo>
                    <a:pt x="3934" y="4551"/>
                    <a:pt x="3938" y="4551"/>
                    <a:pt x="3942" y="4551"/>
                  </a:cubicBezTo>
                  <a:cubicBezTo>
                    <a:pt x="4003" y="4551"/>
                    <a:pt x="3994" y="4504"/>
                    <a:pt x="4043" y="4495"/>
                  </a:cubicBezTo>
                  <a:close/>
                  <a:moveTo>
                    <a:pt x="5850" y="4763"/>
                  </a:moveTo>
                  <a:cubicBezTo>
                    <a:pt x="5856" y="4763"/>
                    <a:pt x="5862" y="4765"/>
                    <a:pt x="5868" y="4769"/>
                  </a:cubicBezTo>
                  <a:cubicBezTo>
                    <a:pt x="5861" y="4769"/>
                    <a:pt x="5857" y="4769"/>
                    <a:pt x="5854" y="4772"/>
                  </a:cubicBezTo>
                  <a:cubicBezTo>
                    <a:pt x="5844" y="4769"/>
                    <a:pt x="5833" y="4769"/>
                    <a:pt x="5823" y="4769"/>
                  </a:cubicBezTo>
                  <a:cubicBezTo>
                    <a:pt x="5831" y="4767"/>
                    <a:pt x="5841" y="4763"/>
                    <a:pt x="5850" y="4763"/>
                  </a:cubicBezTo>
                  <a:close/>
                  <a:moveTo>
                    <a:pt x="4483" y="4849"/>
                  </a:moveTo>
                  <a:cubicBezTo>
                    <a:pt x="4473" y="4852"/>
                    <a:pt x="4459" y="4852"/>
                    <a:pt x="4446" y="4859"/>
                  </a:cubicBezTo>
                  <a:cubicBezTo>
                    <a:pt x="4459" y="4852"/>
                    <a:pt x="4470" y="4852"/>
                    <a:pt x="4483" y="4849"/>
                  </a:cubicBezTo>
                  <a:close/>
                  <a:moveTo>
                    <a:pt x="6725" y="4782"/>
                  </a:moveTo>
                  <a:cubicBezTo>
                    <a:pt x="6756" y="4787"/>
                    <a:pt x="6784" y="4790"/>
                    <a:pt x="6814" y="4793"/>
                  </a:cubicBezTo>
                  <a:cubicBezTo>
                    <a:pt x="6832" y="4797"/>
                    <a:pt x="6853" y="4800"/>
                    <a:pt x="6870" y="4800"/>
                  </a:cubicBezTo>
                  <a:cubicBezTo>
                    <a:pt x="6906" y="4798"/>
                    <a:pt x="6942" y="4797"/>
                    <a:pt x="6977" y="4797"/>
                  </a:cubicBezTo>
                  <a:cubicBezTo>
                    <a:pt x="7130" y="4797"/>
                    <a:pt x="7280" y="4812"/>
                    <a:pt x="7432" y="4817"/>
                  </a:cubicBezTo>
                  <a:cubicBezTo>
                    <a:pt x="7443" y="4821"/>
                    <a:pt x="7453" y="4821"/>
                    <a:pt x="7464" y="4821"/>
                  </a:cubicBezTo>
                  <a:cubicBezTo>
                    <a:pt x="7464" y="4821"/>
                    <a:pt x="7464" y="4824"/>
                    <a:pt x="7460" y="4828"/>
                  </a:cubicBezTo>
                  <a:cubicBezTo>
                    <a:pt x="7453" y="4835"/>
                    <a:pt x="7441" y="4841"/>
                    <a:pt x="7427" y="4841"/>
                  </a:cubicBezTo>
                  <a:cubicBezTo>
                    <a:pt x="7421" y="4841"/>
                    <a:pt x="7415" y="4840"/>
                    <a:pt x="7408" y="4838"/>
                  </a:cubicBezTo>
                  <a:cubicBezTo>
                    <a:pt x="7398" y="4835"/>
                    <a:pt x="7386" y="4832"/>
                    <a:pt x="7376" y="4832"/>
                  </a:cubicBezTo>
                  <a:cubicBezTo>
                    <a:pt x="7366" y="4832"/>
                    <a:pt x="7358" y="4835"/>
                    <a:pt x="7356" y="4842"/>
                  </a:cubicBezTo>
                  <a:cubicBezTo>
                    <a:pt x="7349" y="4856"/>
                    <a:pt x="7373" y="4866"/>
                    <a:pt x="7401" y="4866"/>
                  </a:cubicBezTo>
                  <a:cubicBezTo>
                    <a:pt x="7409" y="4866"/>
                    <a:pt x="7416" y="4864"/>
                    <a:pt x="7423" y="4864"/>
                  </a:cubicBezTo>
                  <a:cubicBezTo>
                    <a:pt x="7429" y="4864"/>
                    <a:pt x="7434" y="4865"/>
                    <a:pt x="7439" y="4870"/>
                  </a:cubicBezTo>
                  <a:cubicBezTo>
                    <a:pt x="7415" y="4873"/>
                    <a:pt x="7394" y="4876"/>
                    <a:pt x="7370" y="4876"/>
                  </a:cubicBezTo>
                  <a:lnTo>
                    <a:pt x="7352" y="4876"/>
                  </a:lnTo>
                  <a:cubicBezTo>
                    <a:pt x="7254" y="4880"/>
                    <a:pt x="7154" y="4883"/>
                    <a:pt x="7054" y="4883"/>
                  </a:cubicBezTo>
                  <a:cubicBezTo>
                    <a:pt x="6972" y="4883"/>
                    <a:pt x="6889" y="4881"/>
                    <a:pt x="6808" y="4876"/>
                  </a:cubicBezTo>
                  <a:cubicBezTo>
                    <a:pt x="6801" y="4866"/>
                    <a:pt x="6773" y="4866"/>
                    <a:pt x="6756" y="4859"/>
                  </a:cubicBezTo>
                  <a:cubicBezTo>
                    <a:pt x="6742" y="4856"/>
                    <a:pt x="6718" y="4856"/>
                    <a:pt x="6731" y="4838"/>
                  </a:cubicBezTo>
                  <a:cubicBezTo>
                    <a:pt x="6749" y="4817"/>
                    <a:pt x="6728" y="4803"/>
                    <a:pt x="6704" y="4790"/>
                  </a:cubicBezTo>
                  <a:cubicBezTo>
                    <a:pt x="6710" y="4787"/>
                    <a:pt x="6718" y="4787"/>
                    <a:pt x="6725" y="4782"/>
                  </a:cubicBezTo>
                  <a:close/>
                  <a:moveTo>
                    <a:pt x="3991" y="4901"/>
                  </a:moveTo>
                  <a:cubicBezTo>
                    <a:pt x="3991" y="4904"/>
                    <a:pt x="3988" y="4904"/>
                    <a:pt x="3988" y="4904"/>
                  </a:cubicBezTo>
                  <a:cubicBezTo>
                    <a:pt x="3988" y="4904"/>
                    <a:pt x="3988" y="4901"/>
                    <a:pt x="3991" y="4901"/>
                  </a:cubicBezTo>
                  <a:close/>
                  <a:moveTo>
                    <a:pt x="2540" y="4998"/>
                  </a:moveTo>
                  <a:lnTo>
                    <a:pt x="2540" y="5001"/>
                  </a:lnTo>
                  <a:cubicBezTo>
                    <a:pt x="2537" y="5001"/>
                    <a:pt x="2537" y="5001"/>
                    <a:pt x="2534" y="4998"/>
                  </a:cubicBezTo>
                  <a:close/>
                  <a:moveTo>
                    <a:pt x="2707" y="5067"/>
                  </a:moveTo>
                  <a:lnTo>
                    <a:pt x="2704" y="5070"/>
                  </a:lnTo>
                  <a:lnTo>
                    <a:pt x="2704" y="5067"/>
                  </a:lnTo>
                  <a:close/>
                  <a:moveTo>
                    <a:pt x="33349" y="4956"/>
                  </a:moveTo>
                  <a:cubicBezTo>
                    <a:pt x="33360" y="4956"/>
                    <a:pt x="33372" y="4958"/>
                    <a:pt x="33383" y="4960"/>
                  </a:cubicBezTo>
                  <a:cubicBezTo>
                    <a:pt x="33398" y="4962"/>
                    <a:pt x="33408" y="4969"/>
                    <a:pt x="33420" y="4969"/>
                  </a:cubicBezTo>
                  <a:cubicBezTo>
                    <a:pt x="33426" y="4969"/>
                    <a:pt x="33432" y="4968"/>
                    <a:pt x="33438" y="4963"/>
                  </a:cubicBezTo>
                  <a:cubicBezTo>
                    <a:pt x="33477" y="4963"/>
                    <a:pt x="33501" y="4977"/>
                    <a:pt x="33532" y="4991"/>
                  </a:cubicBezTo>
                  <a:cubicBezTo>
                    <a:pt x="33592" y="5019"/>
                    <a:pt x="33560" y="5026"/>
                    <a:pt x="33522" y="5043"/>
                  </a:cubicBezTo>
                  <a:cubicBezTo>
                    <a:pt x="33515" y="5046"/>
                    <a:pt x="33505" y="5050"/>
                    <a:pt x="33494" y="5053"/>
                  </a:cubicBezTo>
                  <a:cubicBezTo>
                    <a:pt x="33512" y="5064"/>
                    <a:pt x="33529" y="5074"/>
                    <a:pt x="33542" y="5085"/>
                  </a:cubicBezTo>
                  <a:lnTo>
                    <a:pt x="33547" y="5085"/>
                  </a:lnTo>
                  <a:cubicBezTo>
                    <a:pt x="33544" y="5088"/>
                    <a:pt x="33540" y="5089"/>
                    <a:pt x="33536" y="5089"/>
                  </a:cubicBezTo>
                  <a:cubicBezTo>
                    <a:pt x="33527" y="5089"/>
                    <a:pt x="33517" y="5085"/>
                    <a:pt x="33508" y="5085"/>
                  </a:cubicBezTo>
                  <a:cubicBezTo>
                    <a:pt x="33504" y="5085"/>
                    <a:pt x="33500" y="5086"/>
                    <a:pt x="33498" y="5091"/>
                  </a:cubicBezTo>
                  <a:lnTo>
                    <a:pt x="33494" y="5091"/>
                  </a:lnTo>
                  <a:lnTo>
                    <a:pt x="33491" y="5088"/>
                  </a:lnTo>
                  <a:cubicBezTo>
                    <a:pt x="33477" y="5088"/>
                    <a:pt x="33470" y="5095"/>
                    <a:pt x="33470" y="5102"/>
                  </a:cubicBezTo>
                  <a:cubicBezTo>
                    <a:pt x="33467" y="5133"/>
                    <a:pt x="33432" y="5144"/>
                    <a:pt x="33393" y="5150"/>
                  </a:cubicBezTo>
                  <a:cubicBezTo>
                    <a:pt x="33387" y="5144"/>
                    <a:pt x="33383" y="5136"/>
                    <a:pt x="33373" y="5133"/>
                  </a:cubicBezTo>
                  <a:cubicBezTo>
                    <a:pt x="33376" y="5109"/>
                    <a:pt x="33411" y="5112"/>
                    <a:pt x="33432" y="5109"/>
                  </a:cubicBezTo>
                  <a:cubicBezTo>
                    <a:pt x="33463" y="5105"/>
                    <a:pt x="33480" y="5088"/>
                    <a:pt x="33459" y="5081"/>
                  </a:cubicBezTo>
                  <a:cubicBezTo>
                    <a:pt x="33418" y="5067"/>
                    <a:pt x="33443" y="5046"/>
                    <a:pt x="33425" y="5029"/>
                  </a:cubicBezTo>
                  <a:cubicBezTo>
                    <a:pt x="33397" y="4998"/>
                    <a:pt x="33334" y="5001"/>
                    <a:pt x="33293" y="4987"/>
                  </a:cubicBezTo>
                  <a:cubicBezTo>
                    <a:pt x="33302" y="4964"/>
                    <a:pt x="33324" y="4956"/>
                    <a:pt x="33349" y="4956"/>
                  </a:cubicBezTo>
                  <a:close/>
                  <a:moveTo>
                    <a:pt x="32766" y="5022"/>
                  </a:moveTo>
                  <a:cubicBezTo>
                    <a:pt x="32783" y="5022"/>
                    <a:pt x="32801" y="5026"/>
                    <a:pt x="32818" y="5029"/>
                  </a:cubicBezTo>
                  <a:cubicBezTo>
                    <a:pt x="32783" y="5064"/>
                    <a:pt x="32814" y="5074"/>
                    <a:pt x="32860" y="5085"/>
                  </a:cubicBezTo>
                  <a:cubicBezTo>
                    <a:pt x="32891" y="5089"/>
                    <a:pt x="32921" y="5096"/>
                    <a:pt x="32951" y="5096"/>
                  </a:cubicBezTo>
                  <a:cubicBezTo>
                    <a:pt x="32964" y="5096"/>
                    <a:pt x="32978" y="5095"/>
                    <a:pt x="32991" y="5091"/>
                  </a:cubicBezTo>
                  <a:cubicBezTo>
                    <a:pt x="32999" y="5094"/>
                    <a:pt x="33005" y="5095"/>
                    <a:pt x="33010" y="5095"/>
                  </a:cubicBezTo>
                  <a:cubicBezTo>
                    <a:pt x="33027" y="5095"/>
                    <a:pt x="33028" y="5082"/>
                    <a:pt x="33036" y="5070"/>
                  </a:cubicBezTo>
                  <a:cubicBezTo>
                    <a:pt x="33045" y="5050"/>
                    <a:pt x="33056" y="5030"/>
                    <a:pt x="33091" y="5030"/>
                  </a:cubicBezTo>
                  <a:cubicBezTo>
                    <a:pt x="33097" y="5030"/>
                    <a:pt x="33104" y="5031"/>
                    <a:pt x="33113" y="5032"/>
                  </a:cubicBezTo>
                  <a:cubicBezTo>
                    <a:pt x="33117" y="5033"/>
                    <a:pt x="33121" y="5034"/>
                    <a:pt x="33125" y="5034"/>
                  </a:cubicBezTo>
                  <a:cubicBezTo>
                    <a:pt x="33128" y="5034"/>
                    <a:pt x="33132" y="5033"/>
                    <a:pt x="33135" y="5033"/>
                  </a:cubicBezTo>
                  <a:cubicBezTo>
                    <a:pt x="33143" y="5033"/>
                    <a:pt x="33151" y="5034"/>
                    <a:pt x="33158" y="5040"/>
                  </a:cubicBezTo>
                  <a:cubicBezTo>
                    <a:pt x="33154" y="5046"/>
                    <a:pt x="33154" y="5057"/>
                    <a:pt x="33154" y="5064"/>
                  </a:cubicBezTo>
                  <a:cubicBezTo>
                    <a:pt x="33134" y="5085"/>
                    <a:pt x="33161" y="5105"/>
                    <a:pt x="33144" y="5126"/>
                  </a:cubicBezTo>
                  <a:cubicBezTo>
                    <a:pt x="33130" y="5130"/>
                    <a:pt x="33116" y="5136"/>
                    <a:pt x="33102" y="5140"/>
                  </a:cubicBezTo>
                  <a:lnTo>
                    <a:pt x="33099" y="5140"/>
                  </a:lnTo>
                  <a:cubicBezTo>
                    <a:pt x="33077" y="5145"/>
                    <a:pt x="33057" y="5151"/>
                    <a:pt x="33034" y="5151"/>
                  </a:cubicBezTo>
                  <a:cubicBezTo>
                    <a:pt x="33024" y="5151"/>
                    <a:pt x="33013" y="5150"/>
                    <a:pt x="33001" y="5147"/>
                  </a:cubicBezTo>
                  <a:cubicBezTo>
                    <a:pt x="32995" y="5145"/>
                    <a:pt x="32988" y="5144"/>
                    <a:pt x="32982" y="5144"/>
                  </a:cubicBezTo>
                  <a:cubicBezTo>
                    <a:pt x="32965" y="5144"/>
                    <a:pt x="32950" y="5150"/>
                    <a:pt x="32935" y="5157"/>
                  </a:cubicBezTo>
                  <a:lnTo>
                    <a:pt x="32935" y="5161"/>
                  </a:lnTo>
                  <a:cubicBezTo>
                    <a:pt x="32927" y="5159"/>
                    <a:pt x="32918" y="5158"/>
                    <a:pt x="32910" y="5158"/>
                  </a:cubicBezTo>
                  <a:cubicBezTo>
                    <a:pt x="32858" y="5158"/>
                    <a:pt x="32820" y="5192"/>
                    <a:pt x="32769" y="5192"/>
                  </a:cubicBezTo>
                  <a:cubicBezTo>
                    <a:pt x="32758" y="5186"/>
                    <a:pt x="32747" y="5184"/>
                    <a:pt x="32736" y="5184"/>
                  </a:cubicBezTo>
                  <a:cubicBezTo>
                    <a:pt x="32720" y="5184"/>
                    <a:pt x="32704" y="5189"/>
                    <a:pt x="32689" y="5195"/>
                  </a:cubicBezTo>
                  <a:cubicBezTo>
                    <a:pt x="32679" y="5199"/>
                    <a:pt x="32679" y="5199"/>
                    <a:pt x="32679" y="5203"/>
                  </a:cubicBezTo>
                  <a:lnTo>
                    <a:pt x="32672" y="5203"/>
                  </a:lnTo>
                  <a:cubicBezTo>
                    <a:pt x="32668" y="5199"/>
                    <a:pt x="32668" y="5199"/>
                    <a:pt x="32662" y="5195"/>
                  </a:cubicBezTo>
                  <a:cubicBezTo>
                    <a:pt x="32641" y="5189"/>
                    <a:pt x="32610" y="5195"/>
                    <a:pt x="32585" y="5185"/>
                  </a:cubicBezTo>
                  <a:cubicBezTo>
                    <a:pt x="32553" y="5171"/>
                    <a:pt x="32522" y="5165"/>
                    <a:pt x="32488" y="5165"/>
                  </a:cubicBezTo>
                  <a:cubicBezTo>
                    <a:pt x="32474" y="5165"/>
                    <a:pt x="32459" y="5166"/>
                    <a:pt x="32443" y="5168"/>
                  </a:cubicBezTo>
                  <a:cubicBezTo>
                    <a:pt x="32438" y="5169"/>
                    <a:pt x="32433" y="5170"/>
                    <a:pt x="32427" y="5170"/>
                  </a:cubicBezTo>
                  <a:cubicBezTo>
                    <a:pt x="32418" y="5170"/>
                    <a:pt x="32411" y="5168"/>
                    <a:pt x="32408" y="5161"/>
                  </a:cubicBezTo>
                  <a:lnTo>
                    <a:pt x="32412" y="5157"/>
                  </a:lnTo>
                  <a:cubicBezTo>
                    <a:pt x="32423" y="5154"/>
                    <a:pt x="32429" y="5150"/>
                    <a:pt x="32433" y="5147"/>
                  </a:cubicBezTo>
                  <a:cubicBezTo>
                    <a:pt x="32436" y="5144"/>
                    <a:pt x="32439" y="5144"/>
                    <a:pt x="32443" y="5144"/>
                  </a:cubicBezTo>
                  <a:cubicBezTo>
                    <a:pt x="32451" y="5144"/>
                    <a:pt x="32460" y="5144"/>
                    <a:pt x="32468" y="5144"/>
                  </a:cubicBezTo>
                  <a:cubicBezTo>
                    <a:pt x="32499" y="5144"/>
                    <a:pt x="32530" y="5142"/>
                    <a:pt x="32543" y="5123"/>
                  </a:cubicBezTo>
                  <a:cubicBezTo>
                    <a:pt x="32564" y="5102"/>
                    <a:pt x="32592" y="5095"/>
                    <a:pt x="32623" y="5091"/>
                  </a:cubicBezTo>
                  <a:lnTo>
                    <a:pt x="32623" y="5091"/>
                  </a:lnTo>
                  <a:cubicBezTo>
                    <a:pt x="32623" y="5095"/>
                    <a:pt x="32620" y="5095"/>
                    <a:pt x="32620" y="5095"/>
                  </a:cubicBezTo>
                  <a:cubicBezTo>
                    <a:pt x="32602" y="5105"/>
                    <a:pt x="32596" y="5115"/>
                    <a:pt x="32613" y="5130"/>
                  </a:cubicBezTo>
                  <a:cubicBezTo>
                    <a:pt x="32617" y="5133"/>
                    <a:pt x="32622" y="5135"/>
                    <a:pt x="32627" y="5135"/>
                  </a:cubicBezTo>
                  <a:cubicBezTo>
                    <a:pt x="32633" y="5135"/>
                    <a:pt x="32639" y="5133"/>
                    <a:pt x="32644" y="5130"/>
                  </a:cubicBezTo>
                  <a:cubicBezTo>
                    <a:pt x="32658" y="5123"/>
                    <a:pt x="32676" y="5112"/>
                    <a:pt x="32658" y="5099"/>
                  </a:cubicBezTo>
                  <a:cubicBezTo>
                    <a:pt x="32655" y="5095"/>
                    <a:pt x="32655" y="5091"/>
                    <a:pt x="32655" y="5088"/>
                  </a:cubicBezTo>
                  <a:cubicBezTo>
                    <a:pt x="32662" y="5085"/>
                    <a:pt x="32668" y="5085"/>
                    <a:pt x="32679" y="5085"/>
                  </a:cubicBezTo>
                  <a:cubicBezTo>
                    <a:pt x="32710" y="5078"/>
                    <a:pt x="32759" y="5081"/>
                    <a:pt x="32731" y="5046"/>
                  </a:cubicBezTo>
                  <a:cubicBezTo>
                    <a:pt x="32731" y="5043"/>
                    <a:pt x="32727" y="5043"/>
                    <a:pt x="32727" y="5043"/>
                  </a:cubicBezTo>
                  <a:cubicBezTo>
                    <a:pt x="32738" y="5036"/>
                    <a:pt x="32762" y="5040"/>
                    <a:pt x="32762" y="5026"/>
                  </a:cubicBezTo>
                  <a:cubicBezTo>
                    <a:pt x="32766" y="5026"/>
                    <a:pt x="32766" y="5022"/>
                    <a:pt x="32766" y="5022"/>
                  </a:cubicBezTo>
                  <a:close/>
                  <a:moveTo>
                    <a:pt x="32085" y="5227"/>
                  </a:moveTo>
                  <a:cubicBezTo>
                    <a:pt x="32089" y="5227"/>
                    <a:pt x="32089" y="5227"/>
                    <a:pt x="32089" y="5230"/>
                  </a:cubicBezTo>
                  <a:lnTo>
                    <a:pt x="32085" y="5227"/>
                  </a:lnTo>
                  <a:close/>
                  <a:moveTo>
                    <a:pt x="33248" y="5310"/>
                  </a:moveTo>
                  <a:cubicBezTo>
                    <a:pt x="33248" y="5320"/>
                    <a:pt x="33244" y="5331"/>
                    <a:pt x="33255" y="5341"/>
                  </a:cubicBezTo>
                  <a:lnTo>
                    <a:pt x="33234" y="5341"/>
                  </a:lnTo>
                  <a:cubicBezTo>
                    <a:pt x="33238" y="5331"/>
                    <a:pt x="33244" y="5320"/>
                    <a:pt x="33248" y="5310"/>
                  </a:cubicBezTo>
                  <a:close/>
                  <a:moveTo>
                    <a:pt x="33338" y="5341"/>
                  </a:moveTo>
                  <a:cubicBezTo>
                    <a:pt x="33338" y="5344"/>
                    <a:pt x="33345" y="5349"/>
                    <a:pt x="33355" y="5352"/>
                  </a:cubicBezTo>
                  <a:lnTo>
                    <a:pt x="33338" y="5352"/>
                  </a:lnTo>
                  <a:lnTo>
                    <a:pt x="33338" y="5341"/>
                  </a:lnTo>
                  <a:close/>
                  <a:moveTo>
                    <a:pt x="31885" y="5362"/>
                  </a:moveTo>
                  <a:lnTo>
                    <a:pt x="31885" y="5365"/>
                  </a:lnTo>
                  <a:cubicBezTo>
                    <a:pt x="31881" y="5365"/>
                    <a:pt x="31881" y="5365"/>
                    <a:pt x="31881" y="5362"/>
                  </a:cubicBezTo>
                  <a:close/>
                  <a:moveTo>
                    <a:pt x="33301" y="5354"/>
                  </a:moveTo>
                  <a:cubicBezTo>
                    <a:pt x="33308" y="5354"/>
                    <a:pt x="33315" y="5357"/>
                    <a:pt x="33318" y="5362"/>
                  </a:cubicBezTo>
                  <a:cubicBezTo>
                    <a:pt x="33310" y="5373"/>
                    <a:pt x="33313" y="5379"/>
                    <a:pt x="33324" y="5383"/>
                  </a:cubicBezTo>
                  <a:cubicBezTo>
                    <a:pt x="33310" y="5383"/>
                    <a:pt x="33300" y="5376"/>
                    <a:pt x="33286" y="5369"/>
                  </a:cubicBezTo>
                  <a:cubicBezTo>
                    <a:pt x="33297" y="5365"/>
                    <a:pt x="33297" y="5362"/>
                    <a:pt x="33293" y="5355"/>
                  </a:cubicBezTo>
                  <a:cubicBezTo>
                    <a:pt x="33296" y="5354"/>
                    <a:pt x="33298" y="5354"/>
                    <a:pt x="33301" y="5354"/>
                  </a:cubicBezTo>
                  <a:close/>
                  <a:moveTo>
                    <a:pt x="32069" y="5376"/>
                  </a:moveTo>
                  <a:cubicBezTo>
                    <a:pt x="32061" y="5379"/>
                    <a:pt x="32055" y="5383"/>
                    <a:pt x="32048" y="5386"/>
                  </a:cubicBezTo>
                  <a:cubicBezTo>
                    <a:pt x="32051" y="5379"/>
                    <a:pt x="32058" y="5376"/>
                    <a:pt x="32069" y="5376"/>
                  </a:cubicBezTo>
                  <a:close/>
                  <a:moveTo>
                    <a:pt x="30830" y="5588"/>
                  </a:moveTo>
                  <a:lnTo>
                    <a:pt x="30833" y="5591"/>
                  </a:lnTo>
                  <a:lnTo>
                    <a:pt x="30830" y="5591"/>
                  </a:lnTo>
                  <a:lnTo>
                    <a:pt x="30830" y="5588"/>
                  </a:lnTo>
                  <a:close/>
                  <a:moveTo>
                    <a:pt x="31382" y="5602"/>
                  </a:moveTo>
                  <a:lnTo>
                    <a:pt x="31382" y="5602"/>
                  </a:lnTo>
                  <a:cubicBezTo>
                    <a:pt x="31368" y="5612"/>
                    <a:pt x="31350" y="5615"/>
                    <a:pt x="31333" y="5619"/>
                  </a:cubicBezTo>
                  <a:cubicBezTo>
                    <a:pt x="31350" y="5615"/>
                    <a:pt x="31368" y="5608"/>
                    <a:pt x="31382" y="5602"/>
                  </a:cubicBezTo>
                  <a:close/>
                  <a:moveTo>
                    <a:pt x="30684" y="5734"/>
                  </a:moveTo>
                  <a:cubicBezTo>
                    <a:pt x="30686" y="5734"/>
                    <a:pt x="30690" y="5737"/>
                    <a:pt x="30687" y="5737"/>
                  </a:cubicBezTo>
                  <a:lnTo>
                    <a:pt x="30684" y="5737"/>
                  </a:lnTo>
                  <a:cubicBezTo>
                    <a:pt x="30683" y="5734"/>
                    <a:pt x="30683" y="5734"/>
                    <a:pt x="30684" y="5734"/>
                  </a:cubicBezTo>
                  <a:close/>
                  <a:moveTo>
                    <a:pt x="30517" y="5817"/>
                  </a:moveTo>
                  <a:cubicBezTo>
                    <a:pt x="30514" y="5817"/>
                    <a:pt x="30514" y="5817"/>
                    <a:pt x="30514" y="5820"/>
                  </a:cubicBezTo>
                  <a:lnTo>
                    <a:pt x="30514" y="5817"/>
                  </a:lnTo>
                  <a:close/>
                  <a:moveTo>
                    <a:pt x="31114" y="5817"/>
                  </a:moveTo>
                  <a:cubicBezTo>
                    <a:pt x="31118" y="5820"/>
                    <a:pt x="31118" y="5823"/>
                    <a:pt x="31114" y="5831"/>
                  </a:cubicBezTo>
                  <a:lnTo>
                    <a:pt x="31107" y="5831"/>
                  </a:lnTo>
                  <a:cubicBezTo>
                    <a:pt x="31107" y="5827"/>
                    <a:pt x="31111" y="5820"/>
                    <a:pt x="31114" y="5817"/>
                  </a:cubicBezTo>
                  <a:close/>
                  <a:moveTo>
                    <a:pt x="34916" y="6143"/>
                  </a:moveTo>
                  <a:cubicBezTo>
                    <a:pt x="34916" y="6144"/>
                    <a:pt x="34916" y="6144"/>
                    <a:pt x="34915" y="6144"/>
                  </a:cubicBezTo>
                  <a:cubicBezTo>
                    <a:pt x="34914" y="6144"/>
                    <a:pt x="34913" y="6143"/>
                    <a:pt x="34913" y="6143"/>
                  </a:cubicBezTo>
                  <a:close/>
                  <a:moveTo>
                    <a:pt x="33907" y="6209"/>
                  </a:moveTo>
                  <a:cubicBezTo>
                    <a:pt x="33891" y="6213"/>
                    <a:pt x="33876" y="6214"/>
                    <a:pt x="33860" y="6214"/>
                  </a:cubicBezTo>
                  <a:cubicBezTo>
                    <a:pt x="33850" y="6214"/>
                    <a:pt x="33839" y="6213"/>
                    <a:pt x="33827" y="6212"/>
                  </a:cubicBezTo>
                  <a:cubicBezTo>
                    <a:pt x="33855" y="6212"/>
                    <a:pt x="33880" y="6209"/>
                    <a:pt x="33907" y="6209"/>
                  </a:cubicBezTo>
                  <a:close/>
                  <a:moveTo>
                    <a:pt x="32925" y="6510"/>
                  </a:moveTo>
                  <a:cubicBezTo>
                    <a:pt x="32929" y="6514"/>
                    <a:pt x="32932" y="6518"/>
                    <a:pt x="32939" y="6518"/>
                  </a:cubicBezTo>
                  <a:lnTo>
                    <a:pt x="32935" y="6518"/>
                  </a:lnTo>
                  <a:cubicBezTo>
                    <a:pt x="32919" y="6525"/>
                    <a:pt x="32903" y="6534"/>
                    <a:pt x="32885" y="6534"/>
                  </a:cubicBezTo>
                  <a:cubicBezTo>
                    <a:pt x="32877" y="6534"/>
                    <a:pt x="32869" y="6532"/>
                    <a:pt x="32860" y="6528"/>
                  </a:cubicBezTo>
                  <a:cubicBezTo>
                    <a:pt x="32870" y="6507"/>
                    <a:pt x="32905" y="6518"/>
                    <a:pt x="32925" y="6510"/>
                  </a:cubicBezTo>
                  <a:close/>
                  <a:moveTo>
                    <a:pt x="29771" y="6694"/>
                  </a:moveTo>
                  <a:cubicBezTo>
                    <a:pt x="29768" y="6694"/>
                    <a:pt x="29768" y="6697"/>
                    <a:pt x="29765" y="6697"/>
                  </a:cubicBezTo>
                  <a:lnTo>
                    <a:pt x="29765" y="6694"/>
                  </a:lnTo>
                  <a:close/>
                  <a:moveTo>
                    <a:pt x="30570" y="6760"/>
                  </a:moveTo>
                  <a:lnTo>
                    <a:pt x="30570" y="6764"/>
                  </a:lnTo>
                  <a:lnTo>
                    <a:pt x="30566" y="6764"/>
                  </a:lnTo>
                  <a:cubicBezTo>
                    <a:pt x="30570" y="6764"/>
                    <a:pt x="30570" y="6760"/>
                    <a:pt x="30570" y="6760"/>
                  </a:cubicBezTo>
                  <a:close/>
                  <a:moveTo>
                    <a:pt x="31267" y="6806"/>
                  </a:moveTo>
                  <a:cubicBezTo>
                    <a:pt x="31270" y="6809"/>
                    <a:pt x="31270" y="6809"/>
                    <a:pt x="31274" y="6812"/>
                  </a:cubicBezTo>
                  <a:lnTo>
                    <a:pt x="31267" y="6812"/>
                  </a:lnTo>
                  <a:lnTo>
                    <a:pt x="31267" y="6806"/>
                  </a:lnTo>
                  <a:close/>
                  <a:moveTo>
                    <a:pt x="30386" y="6819"/>
                  </a:moveTo>
                  <a:lnTo>
                    <a:pt x="30386" y="6819"/>
                  </a:lnTo>
                  <a:cubicBezTo>
                    <a:pt x="30389" y="6819"/>
                    <a:pt x="30393" y="6819"/>
                    <a:pt x="30396" y="6822"/>
                  </a:cubicBezTo>
                  <a:lnTo>
                    <a:pt x="30393" y="6822"/>
                  </a:lnTo>
                  <a:cubicBezTo>
                    <a:pt x="30393" y="6819"/>
                    <a:pt x="30389" y="6819"/>
                    <a:pt x="30386" y="6819"/>
                  </a:cubicBezTo>
                  <a:close/>
                  <a:moveTo>
                    <a:pt x="31219" y="6934"/>
                  </a:moveTo>
                  <a:cubicBezTo>
                    <a:pt x="31222" y="6934"/>
                    <a:pt x="31225" y="6937"/>
                    <a:pt x="31229" y="6937"/>
                  </a:cubicBezTo>
                  <a:cubicBezTo>
                    <a:pt x="31222" y="6937"/>
                    <a:pt x="31219" y="6937"/>
                    <a:pt x="31219" y="6934"/>
                  </a:cubicBezTo>
                  <a:close/>
                  <a:moveTo>
                    <a:pt x="29925" y="6989"/>
                  </a:moveTo>
                  <a:lnTo>
                    <a:pt x="29928" y="6993"/>
                  </a:lnTo>
                  <a:lnTo>
                    <a:pt x="29925" y="6993"/>
                  </a:lnTo>
                  <a:lnTo>
                    <a:pt x="29925" y="6989"/>
                  </a:lnTo>
                  <a:close/>
                  <a:moveTo>
                    <a:pt x="30878" y="7014"/>
                  </a:moveTo>
                  <a:cubicBezTo>
                    <a:pt x="30895" y="7014"/>
                    <a:pt x="30913" y="7014"/>
                    <a:pt x="30924" y="7021"/>
                  </a:cubicBezTo>
                  <a:cubicBezTo>
                    <a:pt x="30910" y="7017"/>
                    <a:pt x="30892" y="7014"/>
                    <a:pt x="30878" y="7014"/>
                  </a:cubicBezTo>
                  <a:close/>
                  <a:moveTo>
                    <a:pt x="30597" y="7038"/>
                  </a:moveTo>
                  <a:cubicBezTo>
                    <a:pt x="30594" y="7038"/>
                    <a:pt x="30594" y="7041"/>
                    <a:pt x="30591" y="7041"/>
                  </a:cubicBezTo>
                  <a:cubicBezTo>
                    <a:pt x="30594" y="7038"/>
                    <a:pt x="30594" y="7038"/>
                    <a:pt x="30597" y="7038"/>
                  </a:cubicBezTo>
                  <a:close/>
                  <a:moveTo>
                    <a:pt x="31763" y="7128"/>
                  </a:moveTo>
                  <a:lnTo>
                    <a:pt x="31763" y="7131"/>
                  </a:lnTo>
                  <a:cubicBezTo>
                    <a:pt x="31749" y="7139"/>
                    <a:pt x="31752" y="7152"/>
                    <a:pt x="31736" y="7160"/>
                  </a:cubicBezTo>
                  <a:cubicBezTo>
                    <a:pt x="31728" y="7145"/>
                    <a:pt x="31731" y="7131"/>
                    <a:pt x="31763" y="7128"/>
                  </a:cubicBezTo>
                  <a:close/>
                  <a:moveTo>
                    <a:pt x="31881" y="7003"/>
                  </a:moveTo>
                  <a:lnTo>
                    <a:pt x="31881" y="7006"/>
                  </a:lnTo>
                  <a:cubicBezTo>
                    <a:pt x="31929" y="7006"/>
                    <a:pt x="31954" y="7045"/>
                    <a:pt x="32001" y="7045"/>
                  </a:cubicBezTo>
                  <a:cubicBezTo>
                    <a:pt x="32011" y="7045"/>
                    <a:pt x="32023" y="7043"/>
                    <a:pt x="32037" y="7038"/>
                  </a:cubicBezTo>
                  <a:lnTo>
                    <a:pt x="32037" y="7038"/>
                  </a:lnTo>
                  <a:cubicBezTo>
                    <a:pt x="32023" y="7051"/>
                    <a:pt x="32010" y="7066"/>
                    <a:pt x="32044" y="7072"/>
                  </a:cubicBezTo>
                  <a:lnTo>
                    <a:pt x="32048" y="7072"/>
                  </a:lnTo>
                  <a:cubicBezTo>
                    <a:pt x="32051" y="7082"/>
                    <a:pt x="32056" y="7090"/>
                    <a:pt x="32046" y="7090"/>
                  </a:cubicBezTo>
                  <a:cubicBezTo>
                    <a:pt x="32045" y="7090"/>
                    <a:pt x="32043" y="7090"/>
                    <a:pt x="32040" y="7090"/>
                  </a:cubicBezTo>
                  <a:cubicBezTo>
                    <a:pt x="32037" y="7089"/>
                    <a:pt x="32034" y="7089"/>
                    <a:pt x="32031" y="7089"/>
                  </a:cubicBezTo>
                  <a:cubicBezTo>
                    <a:pt x="31997" y="7089"/>
                    <a:pt x="32006" y="7108"/>
                    <a:pt x="32006" y="7121"/>
                  </a:cubicBezTo>
                  <a:lnTo>
                    <a:pt x="32002" y="7121"/>
                  </a:lnTo>
                  <a:lnTo>
                    <a:pt x="32002" y="7131"/>
                  </a:lnTo>
                  <a:cubicBezTo>
                    <a:pt x="31992" y="7142"/>
                    <a:pt x="31999" y="7149"/>
                    <a:pt x="32016" y="7155"/>
                  </a:cubicBezTo>
                  <a:lnTo>
                    <a:pt x="32020" y="7155"/>
                  </a:lnTo>
                  <a:cubicBezTo>
                    <a:pt x="32021" y="7155"/>
                    <a:pt x="32021" y="7155"/>
                    <a:pt x="32022" y="7155"/>
                  </a:cubicBezTo>
                  <a:lnTo>
                    <a:pt x="32022" y="7155"/>
                  </a:lnTo>
                  <a:cubicBezTo>
                    <a:pt x="32025" y="7155"/>
                    <a:pt x="32021" y="7160"/>
                    <a:pt x="32018" y="7160"/>
                  </a:cubicBezTo>
                  <a:cubicBezTo>
                    <a:pt x="32017" y="7160"/>
                    <a:pt x="32017" y="7160"/>
                    <a:pt x="32016" y="7160"/>
                  </a:cubicBezTo>
                  <a:cubicBezTo>
                    <a:pt x="31992" y="7149"/>
                    <a:pt x="31975" y="7135"/>
                    <a:pt x="31950" y="7128"/>
                  </a:cubicBezTo>
                  <a:cubicBezTo>
                    <a:pt x="31965" y="7090"/>
                    <a:pt x="31957" y="7080"/>
                    <a:pt x="31912" y="7080"/>
                  </a:cubicBezTo>
                  <a:lnTo>
                    <a:pt x="31909" y="7080"/>
                  </a:lnTo>
                  <a:cubicBezTo>
                    <a:pt x="31895" y="7078"/>
                    <a:pt x="31880" y="7078"/>
                    <a:pt x="31866" y="7078"/>
                  </a:cubicBezTo>
                  <a:cubicBezTo>
                    <a:pt x="31851" y="7078"/>
                    <a:pt x="31836" y="7078"/>
                    <a:pt x="31822" y="7076"/>
                  </a:cubicBezTo>
                  <a:cubicBezTo>
                    <a:pt x="31815" y="7072"/>
                    <a:pt x="31808" y="7072"/>
                    <a:pt x="31801" y="7069"/>
                  </a:cubicBezTo>
                  <a:cubicBezTo>
                    <a:pt x="31798" y="7069"/>
                    <a:pt x="31791" y="7069"/>
                    <a:pt x="31784" y="7066"/>
                  </a:cubicBezTo>
                  <a:cubicBezTo>
                    <a:pt x="31770" y="7056"/>
                    <a:pt x="31770" y="7045"/>
                    <a:pt x="31811" y="7038"/>
                  </a:cubicBezTo>
                  <a:cubicBezTo>
                    <a:pt x="31846" y="7035"/>
                    <a:pt x="31861" y="7021"/>
                    <a:pt x="31871" y="7003"/>
                  </a:cubicBezTo>
                  <a:close/>
                  <a:moveTo>
                    <a:pt x="29255" y="7111"/>
                  </a:moveTo>
                  <a:cubicBezTo>
                    <a:pt x="29261" y="7111"/>
                    <a:pt x="29266" y="7116"/>
                    <a:pt x="29272" y="7131"/>
                  </a:cubicBezTo>
                  <a:cubicBezTo>
                    <a:pt x="29275" y="7135"/>
                    <a:pt x="29275" y="7142"/>
                    <a:pt x="29275" y="7145"/>
                  </a:cubicBezTo>
                  <a:cubicBezTo>
                    <a:pt x="29258" y="7160"/>
                    <a:pt x="29268" y="7180"/>
                    <a:pt x="29254" y="7197"/>
                  </a:cubicBezTo>
                  <a:cubicBezTo>
                    <a:pt x="29238" y="7187"/>
                    <a:pt x="29213" y="7190"/>
                    <a:pt x="29192" y="7187"/>
                  </a:cubicBezTo>
                  <a:cubicBezTo>
                    <a:pt x="29182" y="7187"/>
                    <a:pt x="29171" y="7184"/>
                    <a:pt x="29164" y="7180"/>
                  </a:cubicBezTo>
                  <a:lnTo>
                    <a:pt x="29154" y="7180"/>
                  </a:lnTo>
                  <a:cubicBezTo>
                    <a:pt x="29158" y="7176"/>
                    <a:pt x="29158" y="7173"/>
                    <a:pt x="29158" y="7173"/>
                  </a:cubicBezTo>
                  <a:lnTo>
                    <a:pt x="29154" y="7173"/>
                  </a:lnTo>
                  <a:cubicBezTo>
                    <a:pt x="29158" y="7170"/>
                    <a:pt x="29161" y="7170"/>
                    <a:pt x="29161" y="7166"/>
                  </a:cubicBezTo>
                  <a:cubicBezTo>
                    <a:pt x="29164" y="7166"/>
                    <a:pt x="29166" y="7167"/>
                    <a:pt x="29168" y="7167"/>
                  </a:cubicBezTo>
                  <a:cubicBezTo>
                    <a:pt x="29200" y="7167"/>
                    <a:pt x="29204" y="7145"/>
                    <a:pt x="29220" y="7131"/>
                  </a:cubicBezTo>
                  <a:cubicBezTo>
                    <a:pt x="29221" y="7131"/>
                    <a:pt x="29221" y="7131"/>
                    <a:pt x="29222" y="7131"/>
                  </a:cubicBezTo>
                  <a:cubicBezTo>
                    <a:pt x="29233" y="7131"/>
                    <a:pt x="29244" y="7111"/>
                    <a:pt x="29255" y="7111"/>
                  </a:cubicBezTo>
                  <a:close/>
                  <a:moveTo>
                    <a:pt x="28273" y="7232"/>
                  </a:moveTo>
                  <a:cubicBezTo>
                    <a:pt x="28311" y="7232"/>
                    <a:pt x="28353" y="7235"/>
                    <a:pt x="28391" y="7235"/>
                  </a:cubicBezTo>
                  <a:lnTo>
                    <a:pt x="28398" y="7235"/>
                  </a:lnTo>
                  <a:cubicBezTo>
                    <a:pt x="28412" y="7246"/>
                    <a:pt x="28377" y="7246"/>
                    <a:pt x="28377" y="7253"/>
                  </a:cubicBezTo>
                  <a:lnTo>
                    <a:pt x="28377" y="7256"/>
                  </a:lnTo>
                  <a:cubicBezTo>
                    <a:pt x="28380" y="7260"/>
                    <a:pt x="28380" y="7260"/>
                    <a:pt x="28384" y="7260"/>
                  </a:cubicBezTo>
                  <a:lnTo>
                    <a:pt x="28377" y="7260"/>
                  </a:lnTo>
                  <a:cubicBezTo>
                    <a:pt x="28374" y="7259"/>
                    <a:pt x="28371" y="7259"/>
                    <a:pt x="28369" y="7259"/>
                  </a:cubicBezTo>
                  <a:cubicBezTo>
                    <a:pt x="28357" y="7259"/>
                    <a:pt x="28352" y="7265"/>
                    <a:pt x="28349" y="7274"/>
                  </a:cubicBezTo>
                  <a:cubicBezTo>
                    <a:pt x="28341" y="7265"/>
                    <a:pt x="28333" y="7261"/>
                    <a:pt x="28322" y="7261"/>
                  </a:cubicBezTo>
                  <a:cubicBezTo>
                    <a:pt x="28315" y="7261"/>
                    <a:pt x="28307" y="7263"/>
                    <a:pt x="28297" y="7267"/>
                  </a:cubicBezTo>
                  <a:cubicBezTo>
                    <a:pt x="28295" y="7267"/>
                    <a:pt x="28293" y="7266"/>
                    <a:pt x="28292" y="7266"/>
                  </a:cubicBezTo>
                  <a:cubicBezTo>
                    <a:pt x="28278" y="7266"/>
                    <a:pt x="28271" y="7277"/>
                    <a:pt x="28259" y="7277"/>
                  </a:cubicBezTo>
                  <a:cubicBezTo>
                    <a:pt x="28259" y="7264"/>
                    <a:pt x="28290" y="7250"/>
                    <a:pt x="28255" y="7239"/>
                  </a:cubicBezTo>
                  <a:lnTo>
                    <a:pt x="28242" y="7239"/>
                  </a:lnTo>
                  <a:cubicBezTo>
                    <a:pt x="28252" y="7239"/>
                    <a:pt x="28259" y="7239"/>
                    <a:pt x="28269" y="7235"/>
                  </a:cubicBezTo>
                  <a:lnTo>
                    <a:pt x="28273" y="7232"/>
                  </a:lnTo>
                  <a:close/>
                  <a:moveTo>
                    <a:pt x="29827" y="6892"/>
                  </a:moveTo>
                  <a:cubicBezTo>
                    <a:pt x="29858" y="6920"/>
                    <a:pt x="29837" y="6951"/>
                    <a:pt x="29837" y="6979"/>
                  </a:cubicBezTo>
                  <a:cubicBezTo>
                    <a:pt x="29837" y="6982"/>
                    <a:pt x="29837" y="6982"/>
                    <a:pt x="29834" y="6986"/>
                  </a:cubicBezTo>
                  <a:lnTo>
                    <a:pt x="29827" y="6986"/>
                  </a:lnTo>
                  <a:cubicBezTo>
                    <a:pt x="29812" y="6974"/>
                    <a:pt x="29798" y="6970"/>
                    <a:pt x="29786" y="6970"/>
                  </a:cubicBezTo>
                  <a:cubicBezTo>
                    <a:pt x="29755" y="6970"/>
                    <a:pt x="29732" y="6998"/>
                    <a:pt x="29702" y="7003"/>
                  </a:cubicBezTo>
                  <a:cubicBezTo>
                    <a:pt x="29688" y="7006"/>
                    <a:pt x="29664" y="7014"/>
                    <a:pt x="29675" y="7027"/>
                  </a:cubicBezTo>
                  <a:cubicBezTo>
                    <a:pt x="29680" y="7039"/>
                    <a:pt x="29696" y="7046"/>
                    <a:pt x="29713" y="7046"/>
                  </a:cubicBezTo>
                  <a:cubicBezTo>
                    <a:pt x="29716" y="7046"/>
                    <a:pt x="29720" y="7045"/>
                    <a:pt x="29723" y="7045"/>
                  </a:cubicBezTo>
                  <a:cubicBezTo>
                    <a:pt x="29735" y="7042"/>
                    <a:pt x="29746" y="7042"/>
                    <a:pt x="29757" y="7042"/>
                  </a:cubicBezTo>
                  <a:cubicBezTo>
                    <a:pt x="29779" y="7042"/>
                    <a:pt x="29799" y="7045"/>
                    <a:pt x="29821" y="7045"/>
                  </a:cubicBezTo>
                  <a:cubicBezTo>
                    <a:pt x="29817" y="7060"/>
                    <a:pt x="29801" y="7078"/>
                    <a:pt x="29833" y="7078"/>
                  </a:cubicBezTo>
                  <a:cubicBezTo>
                    <a:pt x="29838" y="7078"/>
                    <a:pt x="29844" y="7077"/>
                    <a:pt x="29851" y="7076"/>
                  </a:cubicBezTo>
                  <a:lnTo>
                    <a:pt x="29851" y="7076"/>
                  </a:lnTo>
                  <a:cubicBezTo>
                    <a:pt x="29848" y="7083"/>
                    <a:pt x="29845" y="7090"/>
                    <a:pt x="29837" y="7097"/>
                  </a:cubicBezTo>
                  <a:cubicBezTo>
                    <a:pt x="29831" y="7097"/>
                    <a:pt x="29821" y="7097"/>
                    <a:pt x="29803" y="7093"/>
                  </a:cubicBezTo>
                  <a:cubicBezTo>
                    <a:pt x="29761" y="7086"/>
                    <a:pt x="29782" y="7059"/>
                    <a:pt x="29751" y="7059"/>
                  </a:cubicBezTo>
                  <a:cubicBezTo>
                    <a:pt x="29749" y="7059"/>
                    <a:pt x="29747" y="7059"/>
                    <a:pt x="29746" y="7059"/>
                  </a:cubicBezTo>
                  <a:cubicBezTo>
                    <a:pt x="29709" y="7059"/>
                    <a:pt x="29749" y="7100"/>
                    <a:pt x="29699" y="7100"/>
                  </a:cubicBezTo>
                  <a:cubicBezTo>
                    <a:pt x="29696" y="7100"/>
                    <a:pt x="29685" y="7104"/>
                    <a:pt x="29681" y="7107"/>
                  </a:cubicBezTo>
                  <a:cubicBezTo>
                    <a:pt x="29664" y="7118"/>
                    <a:pt x="29675" y="7131"/>
                    <a:pt x="29678" y="7145"/>
                  </a:cubicBezTo>
                  <a:cubicBezTo>
                    <a:pt x="29681" y="7152"/>
                    <a:pt x="29685" y="7154"/>
                    <a:pt x="29690" y="7154"/>
                  </a:cubicBezTo>
                  <a:cubicBezTo>
                    <a:pt x="29698" y="7154"/>
                    <a:pt x="29708" y="7149"/>
                    <a:pt x="29716" y="7149"/>
                  </a:cubicBezTo>
                  <a:cubicBezTo>
                    <a:pt x="29727" y="7147"/>
                    <a:pt x="29737" y="7146"/>
                    <a:pt x="29747" y="7146"/>
                  </a:cubicBezTo>
                  <a:cubicBezTo>
                    <a:pt x="29778" y="7146"/>
                    <a:pt x="29802" y="7155"/>
                    <a:pt x="29824" y="7173"/>
                  </a:cubicBezTo>
                  <a:cubicBezTo>
                    <a:pt x="29848" y="7194"/>
                    <a:pt x="29810" y="7197"/>
                    <a:pt x="29803" y="7211"/>
                  </a:cubicBezTo>
                  <a:cubicBezTo>
                    <a:pt x="29800" y="7215"/>
                    <a:pt x="29796" y="7218"/>
                    <a:pt x="29796" y="7222"/>
                  </a:cubicBezTo>
                  <a:cubicBezTo>
                    <a:pt x="29782" y="7229"/>
                    <a:pt x="29751" y="7222"/>
                    <a:pt x="29747" y="7243"/>
                  </a:cubicBezTo>
                  <a:lnTo>
                    <a:pt x="29751" y="7243"/>
                  </a:lnTo>
                  <a:cubicBezTo>
                    <a:pt x="29759" y="7251"/>
                    <a:pt x="29738" y="7274"/>
                    <a:pt x="29757" y="7274"/>
                  </a:cubicBezTo>
                  <a:cubicBezTo>
                    <a:pt x="29763" y="7274"/>
                    <a:pt x="29772" y="7272"/>
                    <a:pt x="29786" y="7267"/>
                  </a:cubicBezTo>
                  <a:cubicBezTo>
                    <a:pt x="29795" y="7275"/>
                    <a:pt x="29805" y="7277"/>
                    <a:pt x="29815" y="7277"/>
                  </a:cubicBezTo>
                  <a:cubicBezTo>
                    <a:pt x="29828" y="7277"/>
                    <a:pt x="29841" y="7274"/>
                    <a:pt x="29855" y="7274"/>
                  </a:cubicBezTo>
                  <a:cubicBezTo>
                    <a:pt x="29858" y="7277"/>
                    <a:pt x="29858" y="7277"/>
                    <a:pt x="29862" y="7277"/>
                  </a:cubicBezTo>
                  <a:cubicBezTo>
                    <a:pt x="29851" y="7280"/>
                    <a:pt x="29848" y="7285"/>
                    <a:pt x="29851" y="7291"/>
                  </a:cubicBezTo>
                  <a:cubicBezTo>
                    <a:pt x="29849" y="7291"/>
                    <a:pt x="29845" y="7290"/>
                    <a:pt x="29841" y="7290"/>
                  </a:cubicBezTo>
                  <a:cubicBezTo>
                    <a:pt x="29839" y="7290"/>
                    <a:pt x="29836" y="7290"/>
                    <a:pt x="29834" y="7291"/>
                  </a:cubicBezTo>
                  <a:cubicBezTo>
                    <a:pt x="29792" y="7277"/>
                    <a:pt x="29744" y="7280"/>
                    <a:pt x="29706" y="7264"/>
                  </a:cubicBezTo>
                  <a:lnTo>
                    <a:pt x="29702" y="7264"/>
                  </a:lnTo>
                  <a:cubicBezTo>
                    <a:pt x="29726" y="7253"/>
                    <a:pt x="29744" y="7243"/>
                    <a:pt x="29709" y="7225"/>
                  </a:cubicBezTo>
                  <a:lnTo>
                    <a:pt x="29709" y="7225"/>
                  </a:lnTo>
                  <a:cubicBezTo>
                    <a:pt x="29709" y="7225"/>
                    <a:pt x="29706" y="7225"/>
                    <a:pt x="29702" y="7229"/>
                  </a:cubicBezTo>
                  <a:cubicBezTo>
                    <a:pt x="29702" y="7225"/>
                    <a:pt x="29702" y="7225"/>
                    <a:pt x="29706" y="7225"/>
                  </a:cubicBezTo>
                  <a:lnTo>
                    <a:pt x="29702" y="7225"/>
                  </a:lnTo>
                  <a:cubicBezTo>
                    <a:pt x="29709" y="7211"/>
                    <a:pt x="29681" y="7208"/>
                    <a:pt x="29685" y="7197"/>
                  </a:cubicBezTo>
                  <a:cubicBezTo>
                    <a:pt x="29685" y="7190"/>
                    <a:pt x="29699" y="7180"/>
                    <a:pt x="29678" y="7176"/>
                  </a:cubicBezTo>
                  <a:cubicBezTo>
                    <a:pt x="29676" y="7176"/>
                    <a:pt x="29673" y="7175"/>
                    <a:pt x="29671" y="7175"/>
                  </a:cubicBezTo>
                  <a:cubicBezTo>
                    <a:pt x="29661" y="7175"/>
                    <a:pt x="29653" y="7182"/>
                    <a:pt x="29647" y="7187"/>
                  </a:cubicBezTo>
                  <a:cubicBezTo>
                    <a:pt x="29637" y="7197"/>
                    <a:pt x="29622" y="7205"/>
                    <a:pt x="29608" y="7215"/>
                  </a:cubicBezTo>
                  <a:cubicBezTo>
                    <a:pt x="29605" y="7218"/>
                    <a:pt x="29598" y="7225"/>
                    <a:pt x="29595" y="7229"/>
                  </a:cubicBezTo>
                  <a:cubicBezTo>
                    <a:pt x="29592" y="7229"/>
                    <a:pt x="29592" y="7229"/>
                    <a:pt x="29592" y="7225"/>
                  </a:cubicBezTo>
                  <a:cubicBezTo>
                    <a:pt x="29561" y="7207"/>
                    <a:pt x="29527" y="7202"/>
                    <a:pt x="29492" y="7202"/>
                  </a:cubicBezTo>
                  <a:cubicBezTo>
                    <a:pt x="29473" y="7202"/>
                    <a:pt x="29454" y="7203"/>
                    <a:pt x="29435" y="7205"/>
                  </a:cubicBezTo>
                  <a:lnTo>
                    <a:pt x="29435" y="7211"/>
                  </a:lnTo>
                  <a:cubicBezTo>
                    <a:pt x="29435" y="7211"/>
                    <a:pt x="29432" y="7211"/>
                    <a:pt x="29432" y="7208"/>
                  </a:cubicBezTo>
                  <a:cubicBezTo>
                    <a:pt x="29400" y="7208"/>
                    <a:pt x="29383" y="7218"/>
                    <a:pt x="29373" y="7235"/>
                  </a:cubicBezTo>
                  <a:cubicBezTo>
                    <a:pt x="29355" y="7235"/>
                    <a:pt x="29334" y="7249"/>
                    <a:pt x="29315" y="7249"/>
                  </a:cubicBezTo>
                  <a:cubicBezTo>
                    <a:pt x="29304" y="7249"/>
                    <a:pt x="29294" y="7244"/>
                    <a:pt x="29286" y="7229"/>
                  </a:cubicBezTo>
                  <a:cubicBezTo>
                    <a:pt x="29286" y="7225"/>
                    <a:pt x="29286" y="7222"/>
                    <a:pt x="29283" y="7218"/>
                  </a:cubicBezTo>
                  <a:cubicBezTo>
                    <a:pt x="29296" y="7205"/>
                    <a:pt x="29310" y="7194"/>
                    <a:pt x="29338" y="7190"/>
                  </a:cubicBezTo>
                  <a:cubicBezTo>
                    <a:pt x="29358" y="7170"/>
                    <a:pt x="29348" y="7142"/>
                    <a:pt x="29393" y="7131"/>
                  </a:cubicBezTo>
                  <a:cubicBezTo>
                    <a:pt x="29418" y="7118"/>
                    <a:pt x="29435" y="7107"/>
                    <a:pt x="29449" y="7090"/>
                  </a:cubicBezTo>
                  <a:cubicBezTo>
                    <a:pt x="29459" y="7086"/>
                    <a:pt x="29470" y="7083"/>
                    <a:pt x="29480" y="7083"/>
                  </a:cubicBezTo>
                  <a:cubicBezTo>
                    <a:pt x="29542" y="7076"/>
                    <a:pt x="29553" y="7062"/>
                    <a:pt x="29529" y="7021"/>
                  </a:cubicBezTo>
                  <a:cubicBezTo>
                    <a:pt x="29515" y="7006"/>
                    <a:pt x="29491" y="7003"/>
                    <a:pt x="29467" y="7003"/>
                  </a:cubicBezTo>
                  <a:cubicBezTo>
                    <a:pt x="29443" y="7003"/>
                    <a:pt x="29422" y="7008"/>
                    <a:pt x="29399" y="7008"/>
                  </a:cubicBezTo>
                  <a:cubicBezTo>
                    <a:pt x="29388" y="7008"/>
                    <a:pt x="29377" y="7007"/>
                    <a:pt x="29366" y="7003"/>
                  </a:cubicBezTo>
                  <a:cubicBezTo>
                    <a:pt x="29363" y="6993"/>
                    <a:pt x="29328" y="6989"/>
                    <a:pt x="29348" y="6976"/>
                  </a:cubicBezTo>
                  <a:cubicBezTo>
                    <a:pt x="29352" y="6973"/>
                    <a:pt x="29356" y="6972"/>
                    <a:pt x="29359" y="6972"/>
                  </a:cubicBezTo>
                  <a:cubicBezTo>
                    <a:pt x="29371" y="6972"/>
                    <a:pt x="29379" y="6983"/>
                    <a:pt x="29390" y="6986"/>
                  </a:cubicBezTo>
                  <a:lnTo>
                    <a:pt x="29411" y="6986"/>
                  </a:lnTo>
                  <a:cubicBezTo>
                    <a:pt x="29432" y="6986"/>
                    <a:pt x="29449" y="6989"/>
                    <a:pt x="29470" y="6989"/>
                  </a:cubicBezTo>
                  <a:cubicBezTo>
                    <a:pt x="29491" y="6986"/>
                    <a:pt x="29522" y="6982"/>
                    <a:pt x="29518" y="6968"/>
                  </a:cubicBezTo>
                  <a:cubicBezTo>
                    <a:pt x="29517" y="6958"/>
                    <a:pt x="29512" y="6955"/>
                    <a:pt x="29506" y="6955"/>
                  </a:cubicBezTo>
                  <a:cubicBezTo>
                    <a:pt x="29497" y="6955"/>
                    <a:pt x="29483" y="6962"/>
                    <a:pt x="29471" y="6962"/>
                  </a:cubicBezTo>
                  <a:cubicBezTo>
                    <a:pt x="29469" y="6962"/>
                    <a:pt x="29468" y="6962"/>
                    <a:pt x="29467" y="6961"/>
                  </a:cubicBezTo>
                  <a:lnTo>
                    <a:pt x="29435" y="6961"/>
                  </a:lnTo>
                  <a:cubicBezTo>
                    <a:pt x="29425" y="6951"/>
                    <a:pt x="29400" y="6958"/>
                    <a:pt x="29387" y="6947"/>
                  </a:cubicBezTo>
                  <a:cubicBezTo>
                    <a:pt x="29377" y="6941"/>
                    <a:pt x="29367" y="6939"/>
                    <a:pt x="29357" y="6939"/>
                  </a:cubicBezTo>
                  <a:cubicBezTo>
                    <a:pt x="29339" y="6939"/>
                    <a:pt x="29322" y="6948"/>
                    <a:pt x="29310" y="6961"/>
                  </a:cubicBezTo>
                  <a:lnTo>
                    <a:pt x="29289" y="6961"/>
                  </a:lnTo>
                  <a:cubicBezTo>
                    <a:pt x="29286" y="6947"/>
                    <a:pt x="29289" y="6937"/>
                    <a:pt x="29296" y="6923"/>
                  </a:cubicBezTo>
                  <a:cubicBezTo>
                    <a:pt x="29303" y="6920"/>
                    <a:pt x="29313" y="6916"/>
                    <a:pt x="29324" y="6913"/>
                  </a:cubicBezTo>
                  <a:cubicBezTo>
                    <a:pt x="29326" y="6913"/>
                    <a:pt x="29330" y="6912"/>
                    <a:pt x="29333" y="6912"/>
                  </a:cubicBezTo>
                  <a:cubicBezTo>
                    <a:pt x="29335" y="6912"/>
                    <a:pt x="29336" y="6912"/>
                    <a:pt x="29338" y="6913"/>
                  </a:cubicBezTo>
                  <a:cubicBezTo>
                    <a:pt x="29381" y="6922"/>
                    <a:pt x="29424" y="6926"/>
                    <a:pt x="29466" y="6926"/>
                  </a:cubicBezTo>
                  <a:cubicBezTo>
                    <a:pt x="29528" y="6926"/>
                    <a:pt x="29589" y="6918"/>
                    <a:pt x="29650" y="6906"/>
                  </a:cubicBezTo>
                  <a:cubicBezTo>
                    <a:pt x="29667" y="6899"/>
                    <a:pt x="29685" y="6896"/>
                    <a:pt x="29706" y="6892"/>
                  </a:cubicBezTo>
                  <a:lnTo>
                    <a:pt x="29709" y="6892"/>
                  </a:lnTo>
                  <a:cubicBezTo>
                    <a:pt x="29716" y="6896"/>
                    <a:pt x="29723" y="6899"/>
                    <a:pt x="29726" y="6906"/>
                  </a:cubicBezTo>
                  <a:cubicBezTo>
                    <a:pt x="29735" y="6918"/>
                    <a:pt x="29743" y="6922"/>
                    <a:pt x="29752" y="6922"/>
                  </a:cubicBezTo>
                  <a:cubicBezTo>
                    <a:pt x="29761" y="6922"/>
                    <a:pt x="29771" y="6917"/>
                    <a:pt x="29782" y="6910"/>
                  </a:cubicBezTo>
                  <a:cubicBezTo>
                    <a:pt x="29796" y="6902"/>
                    <a:pt x="29806" y="6892"/>
                    <a:pt x="29827" y="6892"/>
                  </a:cubicBezTo>
                  <a:close/>
                  <a:moveTo>
                    <a:pt x="27603" y="7368"/>
                  </a:moveTo>
                  <a:lnTo>
                    <a:pt x="27603" y="7371"/>
                  </a:lnTo>
                  <a:cubicBezTo>
                    <a:pt x="27607" y="7389"/>
                    <a:pt x="27593" y="7395"/>
                    <a:pt x="27565" y="7395"/>
                  </a:cubicBezTo>
                  <a:cubicBezTo>
                    <a:pt x="27562" y="7389"/>
                    <a:pt x="27558" y="7381"/>
                    <a:pt x="27555" y="7374"/>
                  </a:cubicBezTo>
                  <a:cubicBezTo>
                    <a:pt x="27568" y="7374"/>
                    <a:pt x="27586" y="7371"/>
                    <a:pt x="27603" y="7368"/>
                  </a:cubicBezTo>
                  <a:close/>
                  <a:moveTo>
                    <a:pt x="25917" y="7451"/>
                  </a:moveTo>
                  <a:cubicBezTo>
                    <a:pt x="25917" y="7458"/>
                    <a:pt x="25924" y="7468"/>
                    <a:pt x="25928" y="7475"/>
                  </a:cubicBezTo>
                  <a:cubicBezTo>
                    <a:pt x="25920" y="7468"/>
                    <a:pt x="25917" y="7458"/>
                    <a:pt x="25917" y="7451"/>
                  </a:cubicBezTo>
                  <a:close/>
                  <a:moveTo>
                    <a:pt x="24279" y="7506"/>
                  </a:moveTo>
                  <a:lnTo>
                    <a:pt x="24279" y="7509"/>
                  </a:lnTo>
                  <a:lnTo>
                    <a:pt x="24276" y="7509"/>
                  </a:lnTo>
                  <a:cubicBezTo>
                    <a:pt x="24276" y="7509"/>
                    <a:pt x="24276" y="7506"/>
                    <a:pt x="24279" y="7506"/>
                  </a:cubicBezTo>
                  <a:close/>
                  <a:moveTo>
                    <a:pt x="8483" y="7516"/>
                  </a:moveTo>
                  <a:cubicBezTo>
                    <a:pt x="8478" y="7516"/>
                    <a:pt x="8474" y="7516"/>
                    <a:pt x="8470" y="7517"/>
                  </a:cubicBezTo>
                  <a:cubicBezTo>
                    <a:pt x="8474" y="7516"/>
                    <a:pt x="8478" y="7516"/>
                    <a:pt x="8483" y="7516"/>
                  </a:cubicBezTo>
                  <a:close/>
                  <a:moveTo>
                    <a:pt x="23482" y="7468"/>
                  </a:moveTo>
                  <a:cubicBezTo>
                    <a:pt x="23492" y="7475"/>
                    <a:pt x="23502" y="7485"/>
                    <a:pt x="23506" y="7496"/>
                  </a:cubicBezTo>
                  <a:cubicBezTo>
                    <a:pt x="23506" y="7506"/>
                    <a:pt x="23523" y="7513"/>
                    <a:pt x="23513" y="7520"/>
                  </a:cubicBezTo>
                  <a:cubicBezTo>
                    <a:pt x="23509" y="7523"/>
                    <a:pt x="23504" y="7524"/>
                    <a:pt x="23500" y="7524"/>
                  </a:cubicBezTo>
                  <a:cubicBezTo>
                    <a:pt x="23492" y="7524"/>
                    <a:pt x="23483" y="7521"/>
                    <a:pt x="23475" y="7517"/>
                  </a:cubicBezTo>
                  <a:cubicBezTo>
                    <a:pt x="23469" y="7515"/>
                    <a:pt x="23463" y="7514"/>
                    <a:pt x="23457" y="7514"/>
                  </a:cubicBezTo>
                  <a:cubicBezTo>
                    <a:pt x="23444" y="7514"/>
                    <a:pt x="23431" y="7519"/>
                    <a:pt x="23419" y="7523"/>
                  </a:cubicBezTo>
                  <a:cubicBezTo>
                    <a:pt x="23416" y="7517"/>
                    <a:pt x="23409" y="7513"/>
                    <a:pt x="23402" y="7506"/>
                  </a:cubicBezTo>
                  <a:cubicBezTo>
                    <a:pt x="23374" y="7482"/>
                    <a:pt x="23392" y="7475"/>
                    <a:pt x="23437" y="7472"/>
                  </a:cubicBezTo>
                  <a:cubicBezTo>
                    <a:pt x="23451" y="7468"/>
                    <a:pt x="23464" y="7468"/>
                    <a:pt x="23482" y="7468"/>
                  </a:cubicBezTo>
                  <a:close/>
                  <a:moveTo>
                    <a:pt x="23721" y="7472"/>
                  </a:moveTo>
                  <a:cubicBezTo>
                    <a:pt x="23746" y="7472"/>
                    <a:pt x="23770" y="7472"/>
                    <a:pt x="23794" y="7475"/>
                  </a:cubicBezTo>
                  <a:cubicBezTo>
                    <a:pt x="23842" y="7475"/>
                    <a:pt x="23811" y="7489"/>
                    <a:pt x="23794" y="7499"/>
                  </a:cubicBezTo>
                  <a:cubicBezTo>
                    <a:pt x="23773" y="7509"/>
                    <a:pt x="23766" y="7520"/>
                    <a:pt x="23770" y="7527"/>
                  </a:cubicBezTo>
                  <a:cubicBezTo>
                    <a:pt x="23766" y="7523"/>
                    <a:pt x="23759" y="7517"/>
                    <a:pt x="23752" y="7513"/>
                  </a:cubicBezTo>
                  <a:cubicBezTo>
                    <a:pt x="23752" y="7499"/>
                    <a:pt x="23735" y="7493"/>
                    <a:pt x="23725" y="7482"/>
                  </a:cubicBezTo>
                  <a:cubicBezTo>
                    <a:pt x="23725" y="7475"/>
                    <a:pt x="23725" y="7472"/>
                    <a:pt x="23721" y="7472"/>
                  </a:cubicBezTo>
                  <a:close/>
                  <a:moveTo>
                    <a:pt x="18569" y="7534"/>
                  </a:moveTo>
                  <a:lnTo>
                    <a:pt x="18569" y="7534"/>
                  </a:lnTo>
                  <a:cubicBezTo>
                    <a:pt x="18576" y="7538"/>
                    <a:pt x="18580" y="7541"/>
                    <a:pt x="18576" y="7544"/>
                  </a:cubicBezTo>
                  <a:cubicBezTo>
                    <a:pt x="18572" y="7541"/>
                    <a:pt x="18572" y="7538"/>
                    <a:pt x="18569" y="7534"/>
                  </a:cubicBezTo>
                  <a:close/>
                  <a:moveTo>
                    <a:pt x="8758" y="7461"/>
                  </a:moveTo>
                  <a:cubicBezTo>
                    <a:pt x="8755" y="7464"/>
                    <a:pt x="8747" y="7472"/>
                    <a:pt x="8744" y="7475"/>
                  </a:cubicBezTo>
                  <a:lnTo>
                    <a:pt x="8740" y="7479"/>
                  </a:lnTo>
                  <a:cubicBezTo>
                    <a:pt x="8664" y="7505"/>
                    <a:pt x="8575" y="7509"/>
                    <a:pt x="8483" y="7516"/>
                  </a:cubicBezTo>
                  <a:lnTo>
                    <a:pt x="8483" y="7516"/>
                  </a:lnTo>
                  <a:cubicBezTo>
                    <a:pt x="8488" y="7516"/>
                    <a:pt x="8494" y="7515"/>
                    <a:pt x="8500" y="7515"/>
                  </a:cubicBezTo>
                  <a:cubicBezTo>
                    <a:pt x="8559" y="7515"/>
                    <a:pt x="8614" y="7531"/>
                    <a:pt x="8668" y="7531"/>
                  </a:cubicBezTo>
                  <a:cubicBezTo>
                    <a:pt x="8674" y="7531"/>
                    <a:pt x="8679" y="7530"/>
                    <a:pt x="8685" y="7530"/>
                  </a:cubicBezTo>
                  <a:cubicBezTo>
                    <a:pt x="8705" y="7528"/>
                    <a:pt x="8726" y="7527"/>
                    <a:pt x="8747" y="7527"/>
                  </a:cubicBezTo>
                  <a:cubicBezTo>
                    <a:pt x="8782" y="7527"/>
                    <a:pt x="8815" y="7530"/>
                    <a:pt x="8848" y="7534"/>
                  </a:cubicBezTo>
                  <a:cubicBezTo>
                    <a:pt x="8862" y="7538"/>
                    <a:pt x="8875" y="7541"/>
                    <a:pt x="8900" y="7541"/>
                  </a:cubicBezTo>
                  <a:cubicBezTo>
                    <a:pt x="8907" y="7541"/>
                    <a:pt x="8914" y="7538"/>
                    <a:pt x="8924" y="7538"/>
                  </a:cubicBezTo>
                  <a:cubicBezTo>
                    <a:pt x="8945" y="7541"/>
                    <a:pt x="8963" y="7541"/>
                    <a:pt x="8984" y="7541"/>
                  </a:cubicBezTo>
                  <a:cubicBezTo>
                    <a:pt x="8973" y="7562"/>
                    <a:pt x="8928" y="7551"/>
                    <a:pt x="8904" y="7562"/>
                  </a:cubicBezTo>
                  <a:cubicBezTo>
                    <a:pt x="8872" y="7551"/>
                    <a:pt x="8838" y="7551"/>
                    <a:pt x="8799" y="7551"/>
                  </a:cubicBezTo>
                  <a:cubicBezTo>
                    <a:pt x="8789" y="7551"/>
                    <a:pt x="8778" y="7551"/>
                    <a:pt x="8768" y="7551"/>
                  </a:cubicBezTo>
                  <a:cubicBezTo>
                    <a:pt x="8651" y="7551"/>
                    <a:pt x="8539" y="7567"/>
                    <a:pt x="8425" y="7583"/>
                  </a:cubicBezTo>
                  <a:cubicBezTo>
                    <a:pt x="8338" y="7593"/>
                    <a:pt x="8249" y="7599"/>
                    <a:pt x="8162" y="7599"/>
                  </a:cubicBezTo>
                  <a:cubicBezTo>
                    <a:pt x="8130" y="7599"/>
                    <a:pt x="8099" y="7599"/>
                    <a:pt x="8068" y="7597"/>
                  </a:cubicBezTo>
                  <a:cubicBezTo>
                    <a:pt x="8049" y="7595"/>
                    <a:pt x="8030" y="7595"/>
                    <a:pt x="8012" y="7595"/>
                  </a:cubicBezTo>
                  <a:cubicBezTo>
                    <a:pt x="7937" y="7595"/>
                    <a:pt x="7870" y="7605"/>
                    <a:pt x="7800" y="7613"/>
                  </a:cubicBezTo>
                  <a:lnTo>
                    <a:pt x="7793" y="7613"/>
                  </a:lnTo>
                  <a:cubicBezTo>
                    <a:pt x="7790" y="7596"/>
                    <a:pt x="7785" y="7590"/>
                    <a:pt x="7764" y="7590"/>
                  </a:cubicBezTo>
                  <a:cubicBezTo>
                    <a:pt x="7755" y="7590"/>
                    <a:pt x="7745" y="7591"/>
                    <a:pt x="7730" y="7593"/>
                  </a:cubicBezTo>
                  <a:cubicBezTo>
                    <a:pt x="7675" y="7600"/>
                    <a:pt x="7616" y="7600"/>
                    <a:pt x="7561" y="7603"/>
                  </a:cubicBezTo>
                  <a:cubicBezTo>
                    <a:pt x="7514" y="7607"/>
                    <a:pt x="7468" y="7607"/>
                    <a:pt x="7420" y="7607"/>
                  </a:cubicBezTo>
                  <a:cubicBezTo>
                    <a:pt x="7383" y="7607"/>
                    <a:pt x="7345" y="7607"/>
                    <a:pt x="7307" y="7607"/>
                  </a:cubicBezTo>
                  <a:cubicBezTo>
                    <a:pt x="7250" y="7607"/>
                    <a:pt x="7193" y="7608"/>
                    <a:pt x="7138" y="7613"/>
                  </a:cubicBezTo>
                  <a:cubicBezTo>
                    <a:pt x="7124" y="7615"/>
                    <a:pt x="7111" y="7616"/>
                    <a:pt x="7097" y="7616"/>
                  </a:cubicBezTo>
                  <a:cubicBezTo>
                    <a:pt x="7054" y="7616"/>
                    <a:pt x="7010" y="7608"/>
                    <a:pt x="6971" y="7603"/>
                  </a:cubicBezTo>
                  <a:cubicBezTo>
                    <a:pt x="6933" y="7600"/>
                    <a:pt x="6929" y="7583"/>
                    <a:pt x="6929" y="7568"/>
                  </a:cubicBezTo>
                  <a:cubicBezTo>
                    <a:pt x="6929" y="7551"/>
                    <a:pt x="6947" y="7544"/>
                    <a:pt x="6974" y="7544"/>
                  </a:cubicBezTo>
                  <a:cubicBezTo>
                    <a:pt x="6980" y="7544"/>
                    <a:pt x="6987" y="7545"/>
                    <a:pt x="6993" y="7545"/>
                  </a:cubicBezTo>
                  <a:cubicBezTo>
                    <a:pt x="7101" y="7545"/>
                    <a:pt x="7205" y="7522"/>
                    <a:pt x="7315" y="7522"/>
                  </a:cubicBezTo>
                  <a:cubicBezTo>
                    <a:pt x="7332" y="7522"/>
                    <a:pt x="7349" y="7522"/>
                    <a:pt x="7367" y="7523"/>
                  </a:cubicBezTo>
                  <a:cubicBezTo>
                    <a:pt x="7391" y="7523"/>
                    <a:pt x="7418" y="7520"/>
                    <a:pt x="7443" y="7513"/>
                  </a:cubicBezTo>
                  <a:lnTo>
                    <a:pt x="7446" y="7513"/>
                  </a:lnTo>
                  <a:cubicBezTo>
                    <a:pt x="7467" y="7513"/>
                    <a:pt x="7485" y="7509"/>
                    <a:pt x="7501" y="7509"/>
                  </a:cubicBezTo>
                  <a:cubicBezTo>
                    <a:pt x="7536" y="7506"/>
                    <a:pt x="7575" y="7506"/>
                    <a:pt x="7610" y="7506"/>
                  </a:cubicBezTo>
                  <a:cubicBezTo>
                    <a:pt x="7634" y="7509"/>
                    <a:pt x="7655" y="7517"/>
                    <a:pt x="7672" y="7530"/>
                  </a:cubicBezTo>
                  <a:cubicBezTo>
                    <a:pt x="7665" y="7538"/>
                    <a:pt x="7651" y="7548"/>
                    <a:pt x="7668" y="7555"/>
                  </a:cubicBezTo>
                  <a:cubicBezTo>
                    <a:pt x="7678" y="7559"/>
                    <a:pt x="7687" y="7560"/>
                    <a:pt x="7696" y="7560"/>
                  </a:cubicBezTo>
                  <a:cubicBezTo>
                    <a:pt x="7709" y="7560"/>
                    <a:pt x="7722" y="7557"/>
                    <a:pt x="7735" y="7555"/>
                  </a:cubicBezTo>
                  <a:lnTo>
                    <a:pt x="7821" y="7555"/>
                  </a:lnTo>
                  <a:cubicBezTo>
                    <a:pt x="7839" y="7555"/>
                    <a:pt x="7863" y="7555"/>
                    <a:pt x="7863" y="7541"/>
                  </a:cubicBezTo>
                  <a:cubicBezTo>
                    <a:pt x="7863" y="7531"/>
                    <a:pt x="7852" y="7530"/>
                    <a:pt x="7838" y="7530"/>
                  </a:cubicBezTo>
                  <a:cubicBezTo>
                    <a:pt x="7831" y="7530"/>
                    <a:pt x="7824" y="7530"/>
                    <a:pt x="7818" y="7530"/>
                  </a:cubicBezTo>
                  <a:cubicBezTo>
                    <a:pt x="7813" y="7530"/>
                    <a:pt x="7809" y="7529"/>
                    <a:pt x="7804" y="7529"/>
                  </a:cubicBezTo>
                  <a:cubicBezTo>
                    <a:pt x="7795" y="7529"/>
                    <a:pt x="7786" y="7530"/>
                    <a:pt x="7776" y="7530"/>
                  </a:cubicBezTo>
                  <a:cubicBezTo>
                    <a:pt x="7760" y="7530"/>
                    <a:pt x="7744" y="7528"/>
                    <a:pt x="7730" y="7517"/>
                  </a:cubicBezTo>
                  <a:cubicBezTo>
                    <a:pt x="7745" y="7509"/>
                    <a:pt x="7769" y="7513"/>
                    <a:pt x="7786" y="7506"/>
                  </a:cubicBezTo>
                  <a:lnTo>
                    <a:pt x="7793" y="7506"/>
                  </a:lnTo>
                  <a:cubicBezTo>
                    <a:pt x="7860" y="7503"/>
                    <a:pt x="7924" y="7492"/>
                    <a:pt x="7990" y="7492"/>
                  </a:cubicBezTo>
                  <a:cubicBezTo>
                    <a:pt x="7999" y="7492"/>
                    <a:pt x="8009" y="7492"/>
                    <a:pt x="8018" y="7493"/>
                  </a:cubicBezTo>
                  <a:cubicBezTo>
                    <a:pt x="8052" y="7494"/>
                    <a:pt x="8086" y="7495"/>
                    <a:pt x="8120" y="7495"/>
                  </a:cubicBezTo>
                  <a:cubicBezTo>
                    <a:pt x="8200" y="7495"/>
                    <a:pt x="8278" y="7489"/>
                    <a:pt x="8352" y="7464"/>
                  </a:cubicBezTo>
                  <a:cubicBezTo>
                    <a:pt x="8362" y="7463"/>
                    <a:pt x="8372" y="7462"/>
                    <a:pt x="8383" y="7462"/>
                  </a:cubicBezTo>
                  <a:cubicBezTo>
                    <a:pt x="8393" y="7462"/>
                    <a:pt x="8404" y="7463"/>
                    <a:pt x="8414" y="7464"/>
                  </a:cubicBezTo>
                  <a:cubicBezTo>
                    <a:pt x="8435" y="7464"/>
                    <a:pt x="8456" y="7468"/>
                    <a:pt x="8473" y="7472"/>
                  </a:cubicBezTo>
                  <a:cubicBezTo>
                    <a:pt x="8505" y="7479"/>
                    <a:pt x="8536" y="7482"/>
                    <a:pt x="8571" y="7482"/>
                  </a:cubicBezTo>
                  <a:cubicBezTo>
                    <a:pt x="8595" y="7482"/>
                    <a:pt x="8622" y="7482"/>
                    <a:pt x="8654" y="7475"/>
                  </a:cubicBezTo>
                  <a:cubicBezTo>
                    <a:pt x="8660" y="7475"/>
                    <a:pt x="8667" y="7472"/>
                    <a:pt x="8675" y="7468"/>
                  </a:cubicBezTo>
                  <a:cubicBezTo>
                    <a:pt x="8688" y="7464"/>
                    <a:pt x="8699" y="7464"/>
                    <a:pt x="8709" y="7461"/>
                  </a:cubicBezTo>
                  <a:close/>
                  <a:moveTo>
                    <a:pt x="6763" y="7534"/>
                  </a:moveTo>
                  <a:cubicBezTo>
                    <a:pt x="6766" y="7544"/>
                    <a:pt x="6790" y="7544"/>
                    <a:pt x="6801" y="7548"/>
                  </a:cubicBezTo>
                  <a:cubicBezTo>
                    <a:pt x="6832" y="7562"/>
                    <a:pt x="6835" y="7589"/>
                    <a:pt x="6808" y="7593"/>
                  </a:cubicBezTo>
                  <a:cubicBezTo>
                    <a:pt x="6752" y="7597"/>
                    <a:pt x="6710" y="7618"/>
                    <a:pt x="6655" y="7618"/>
                  </a:cubicBezTo>
                  <a:cubicBezTo>
                    <a:pt x="6541" y="7621"/>
                    <a:pt x="6426" y="7631"/>
                    <a:pt x="6312" y="7642"/>
                  </a:cubicBezTo>
                  <a:cubicBezTo>
                    <a:pt x="6304" y="7642"/>
                    <a:pt x="6298" y="7643"/>
                    <a:pt x="6292" y="7643"/>
                  </a:cubicBezTo>
                  <a:cubicBezTo>
                    <a:pt x="6269" y="7643"/>
                    <a:pt x="6255" y="7637"/>
                    <a:pt x="6249" y="7621"/>
                  </a:cubicBezTo>
                  <a:cubicBezTo>
                    <a:pt x="6291" y="7621"/>
                    <a:pt x="6319" y="7610"/>
                    <a:pt x="6319" y="7586"/>
                  </a:cubicBezTo>
                  <a:cubicBezTo>
                    <a:pt x="6319" y="7565"/>
                    <a:pt x="6336" y="7562"/>
                    <a:pt x="6371" y="7562"/>
                  </a:cubicBezTo>
                  <a:cubicBezTo>
                    <a:pt x="6379" y="7563"/>
                    <a:pt x="6387" y="7563"/>
                    <a:pt x="6396" y="7563"/>
                  </a:cubicBezTo>
                  <a:cubicBezTo>
                    <a:pt x="6414" y="7563"/>
                    <a:pt x="6432" y="7562"/>
                    <a:pt x="6451" y="7562"/>
                  </a:cubicBezTo>
                  <a:cubicBezTo>
                    <a:pt x="6456" y="7562"/>
                    <a:pt x="6462" y="7562"/>
                    <a:pt x="6467" y="7562"/>
                  </a:cubicBezTo>
                  <a:cubicBezTo>
                    <a:pt x="6494" y="7562"/>
                    <a:pt x="6519" y="7564"/>
                    <a:pt x="6516" y="7589"/>
                  </a:cubicBezTo>
                  <a:cubicBezTo>
                    <a:pt x="6514" y="7601"/>
                    <a:pt x="6534" y="7608"/>
                    <a:pt x="6560" y="7608"/>
                  </a:cubicBezTo>
                  <a:cubicBezTo>
                    <a:pt x="6565" y="7608"/>
                    <a:pt x="6570" y="7607"/>
                    <a:pt x="6575" y="7607"/>
                  </a:cubicBezTo>
                  <a:cubicBezTo>
                    <a:pt x="6606" y="7607"/>
                    <a:pt x="6638" y="7600"/>
                    <a:pt x="6669" y="7597"/>
                  </a:cubicBezTo>
                  <a:cubicBezTo>
                    <a:pt x="6694" y="7597"/>
                    <a:pt x="6718" y="7589"/>
                    <a:pt x="6721" y="7576"/>
                  </a:cubicBezTo>
                  <a:cubicBezTo>
                    <a:pt x="6725" y="7558"/>
                    <a:pt x="6694" y="7558"/>
                    <a:pt x="6673" y="7551"/>
                  </a:cubicBezTo>
                  <a:cubicBezTo>
                    <a:pt x="6700" y="7544"/>
                    <a:pt x="6731" y="7544"/>
                    <a:pt x="6756" y="7534"/>
                  </a:cubicBezTo>
                  <a:close/>
                  <a:moveTo>
                    <a:pt x="14354" y="7638"/>
                  </a:moveTo>
                  <a:lnTo>
                    <a:pt x="14354" y="7638"/>
                  </a:lnTo>
                  <a:cubicBezTo>
                    <a:pt x="14350" y="7645"/>
                    <a:pt x="14357" y="7652"/>
                    <a:pt x="14340" y="7655"/>
                  </a:cubicBezTo>
                  <a:cubicBezTo>
                    <a:pt x="14347" y="7652"/>
                    <a:pt x="14350" y="7645"/>
                    <a:pt x="14354" y="7638"/>
                  </a:cubicBezTo>
                  <a:close/>
                  <a:moveTo>
                    <a:pt x="16994" y="7659"/>
                  </a:moveTo>
                  <a:cubicBezTo>
                    <a:pt x="17001" y="7663"/>
                    <a:pt x="17004" y="7663"/>
                    <a:pt x="17011" y="7666"/>
                  </a:cubicBezTo>
                  <a:lnTo>
                    <a:pt x="16998" y="7666"/>
                  </a:lnTo>
                  <a:cubicBezTo>
                    <a:pt x="16990" y="7663"/>
                    <a:pt x="16994" y="7663"/>
                    <a:pt x="16994" y="7659"/>
                  </a:cubicBezTo>
                  <a:close/>
                  <a:moveTo>
                    <a:pt x="14128" y="7663"/>
                  </a:moveTo>
                  <a:cubicBezTo>
                    <a:pt x="14163" y="7666"/>
                    <a:pt x="14188" y="7673"/>
                    <a:pt x="14215" y="7687"/>
                  </a:cubicBezTo>
                  <a:cubicBezTo>
                    <a:pt x="14198" y="7682"/>
                    <a:pt x="14178" y="7678"/>
                    <a:pt x="14159" y="7678"/>
                  </a:cubicBezTo>
                  <a:cubicBezTo>
                    <a:pt x="14152" y="7678"/>
                    <a:pt x="14145" y="7679"/>
                    <a:pt x="14138" y="7680"/>
                  </a:cubicBezTo>
                  <a:cubicBezTo>
                    <a:pt x="14138" y="7673"/>
                    <a:pt x="14135" y="7669"/>
                    <a:pt x="14128" y="7663"/>
                  </a:cubicBezTo>
                  <a:close/>
                  <a:moveTo>
                    <a:pt x="6877" y="7704"/>
                  </a:moveTo>
                  <a:lnTo>
                    <a:pt x="6877" y="7707"/>
                  </a:lnTo>
                  <a:lnTo>
                    <a:pt x="6874" y="7707"/>
                  </a:lnTo>
                  <a:lnTo>
                    <a:pt x="6877" y="7704"/>
                  </a:lnTo>
                  <a:close/>
                  <a:moveTo>
                    <a:pt x="5130" y="7727"/>
                  </a:moveTo>
                  <a:cubicBezTo>
                    <a:pt x="5132" y="7727"/>
                    <a:pt x="5134" y="7728"/>
                    <a:pt x="5136" y="7728"/>
                  </a:cubicBezTo>
                  <a:cubicBezTo>
                    <a:pt x="5128" y="7732"/>
                    <a:pt x="5122" y="7732"/>
                    <a:pt x="5122" y="7738"/>
                  </a:cubicBezTo>
                  <a:cubicBezTo>
                    <a:pt x="5118" y="7735"/>
                    <a:pt x="5115" y="7735"/>
                    <a:pt x="5112" y="7735"/>
                  </a:cubicBezTo>
                  <a:cubicBezTo>
                    <a:pt x="5117" y="7732"/>
                    <a:pt x="5122" y="7727"/>
                    <a:pt x="5130" y="7727"/>
                  </a:cubicBezTo>
                  <a:close/>
                  <a:moveTo>
                    <a:pt x="16845" y="7527"/>
                  </a:moveTo>
                  <a:lnTo>
                    <a:pt x="16845" y="7527"/>
                  </a:lnTo>
                  <a:cubicBezTo>
                    <a:pt x="16966" y="7544"/>
                    <a:pt x="17081" y="7523"/>
                    <a:pt x="17188" y="7551"/>
                  </a:cubicBezTo>
                  <a:cubicBezTo>
                    <a:pt x="17215" y="7559"/>
                    <a:pt x="17248" y="7563"/>
                    <a:pt x="17281" y="7563"/>
                  </a:cubicBezTo>
                  <a:cubicBezTo>
                    <a:pt x="17304" y="7563"/>
                    <a:pt x="17326" y="7561"/>
                    <a:pt x="17347" y="7558"/>
                  </a:cubicBezTo>
                  <a:cubicBezTo>
                    <a:pt x="17401" y="7553"/>
                    <a:pt x="17455" y="7549"/>
                    <a:pt x="17509" y="7549"/>
                  </a:cubicBezTo>
                  <a:cubicBezTo>
                    <a:pt x="17584" y="7549"/>
                    <a:pt x="17660" y="7556"/>
                    <a:pt x="17736" y="7572"/>
                  </a:cubicBezTo>
                  <a:cubicBezTo>
                    <a:pt x="17719" y="7572"/>
                    <a:pt x="17704" y="7571"/>
                    <a:pt x="17689" y="7571"/>
                  </a:cubicBezTo>
                  <a:cubicBezTo>
                    <a:pt x="17665" y="7571"/>
                    <a:pt x="17645" y="7573"/>
                    <a:pt x="17626" y="7579"/>
                  </a:cubicBezTo>
                  <a:cubicBezTo>
                    <a:pt x="17611" y="7583"/>
                    <a:pt x="17601" y="7586"/>
                    <a:pt x="17584" y="7589"/>
                  </a:cubicBezTo>
                  <a:cubicBezTo>
                    <a:pt x="17572" y="7588"/>
                    <a:pt x="17561" y="7587"/>
                    <a:pt x="17549" y="7587"/>
                  </a:cubicBezTo>
                  <a:cubicBezTo>
                    <a:pt x="17533" y="7587"/>
                    <a:pt x="17518" y="7589"/>
                    <a:pt x="17504" y="7593"/>
                  </a:cubicBezTo>
                  <a:cubicBezTo>
                    <a:pt x="17487" y="7597"/>
                    <a:pt x="17456" y="7600"/>
                    <a:pt x="17459" y="7613"/>
                  </a:cubicBezTo>
                  <a:cubicBezTo>
                    <a:pt x="17461" y="7622"/>
                    <a:pt x="17467" y="7624"/>
                    <a:pt x="17476" y="7624"/>
                  </a:cubicBezTo>
                  <a:cubicBezTo>
                    <a:pt x="17487" y="7624"/>
                    <a:pt x="17500" y="7621"/>
                    <a:pt x="17511" y="7621"/>
                  </a:cubicBezTo>
                  <a:cubicBezTo>
                    <a:pt x="17528" y="7621"/>
                    <a:pt x="17549" y="7624"/>
                    <a:pt x="17570" y="7624"/>
                  </a:cubicBezTo>
                  <a:lnTo>
                    <a:pt x="17576" y="7624"/>
                  </a:lnTo>
                  <a:cubicBezTo>
                    <a:pt x="17584" y="7628"/>
                    <a:pt x="17594" y="7628"/>
                    <a:pt x="17597" y="7631"/>
                  </a:cubicBezTo>
                  <a:cubicBezTo>
                    <a:pt x="17632" y="7642"/>
                    <a:pt x="17681" y="7642"/>
                    <a:pt x="17691" y="7666"/>
                  </a:cubicBezTo>
                  <a:cubicBezTo>
                    <a:pt x="17661" y="7671"/>
                    <a:pt x="17632" y="7674"/>
                    <a:pt x="17601" y="7674"/>
                  </a:cubicBezTo>
                  <a:cubicBezTo>
                    <a:pt x="17590" y="7674"/>
                    <a:pt x="17578" y="7673"/>
                    <a:pt x="17566" y="7673"/>
                  </a:cubicBezTo>
                  <a:cubicBezTo>
                    <a:pt x="17517" y="7665"/>
                    <a:pt x="17468" y="7652"/>
                    <a:pt x="17413" y="7652"/>
                  </a:cubicBezTo>
                  <a:cubicBezTo>
                    <a:pt x="17399" y="7652"/>
                    <a:pt x="17384" y="7653"/>
                    <a:pt x="17368" y="7655"/>
                  </a:cubicBezTo>
                  <a:lnTo>
                    <a:pt x="17352" y="7655"/>
                  </a:lnTo>
                  <a:cubicBezTo>
                    <a:pt x="17347" y="7655"/>
                    <a:pt x="17347" y="7655"/>
                    <a:pt x="17347" y="7659"/>
                  </a:cubicBezTo>
                  <a:cubicBezTo>
                    <a:pt x="17272" y="7659"/>
                    <a:pt x="17195" y="7669"/>
                    <a:pt x="17118" y="7673"/>
                  </a:cubicBezTo>
                  <a:cubicBezTo>
                    <a:pt x="17118" y="7669"/>
                    <a:pt x="17123" y="7669"/>
                    <a:pt x="17123" y="7669"/>
                  </a:cubicBezTo>
                  <a:cubicBezTo>
                    <a:pt x="17099" y="7634"/>
                    <a:pt x="17075" y="7618"/>
                    <a:pt x="17038" y="7618"/>
                  </a:cubicBezTo>
                  <a:cubicBezTo>
                    <a:pt x="17021" y="7618"/>
                    <a:pt x="17001" y="7621"/>
                    <a:pt x="16977" y="7628"/>
                  </a:cubicBezTo>
                  <a:lnTo>
                    <a:pt x="16977" y="7631"/>
                  </a:lnTo>
                  <a:cubicBezTo>
                    <a:pt x="16969" y="7631"/>
                    <a:pt x="16963" y="7631"/>
                    <a:pt x="16952" y="7628"/>
                  </a:cubicBezTo>
                  <a:cubicBezTo>
                    <a:pt x="16929" y="7615"/>
                    <a:pt x="16902" y="7611"/>
                    <a:pt x="16874" y="7611"/>
                  </a:cubicBezTo>
                  <a:cubicBezTo>
                    <a:pt x="16845" y="7611"/>
                    <a:pt x="16814" y="7615"/>
                    <a:pt x="16785" y="7615"/>
                  </a:cubicBezTo>
                  <a:cubicBezTo>
                    <a:pt x="16774" y="7615"/>
                    <a:pt x="16764" y="7615"/>
                    <a:pt x="16755" y="7613"/>
                  </a:cubicBezTo>
                  <a:cubicBezTo>
                    <a:pt x="16748" y="7621"/>
                    <a:pt x="16740" y="7624"/>
                    <a:pt x="16734" y="7631"/>
                  </a:cubicBezTo>
                  <a:cubicBezTo>
                    <a:pt x="16748" y="7651"/>
                    <a:pt x="16768" y="7658"/>
                    <a:pt x="16793" y="7658"/>
                  </a:cubicBezTo>
                  <a:cubicBezTo>
                    <a:pt x="16811" y="7658"/>
                    <a:pt x="16831" y="7654"/>
                    <a:pt x="16852" y="7648"/>
                  </a:cubicBezTo>
                  <a:lnTo>
                    <a:pt x="16907" y="7648"/>
                  </a:lnTo>
                  <a:cubicBezTo>
                    <a:pt x="16875" y="7662"/>
                    <a:pt x="16841" y="7672"/>
                    <a:pt x="16804" y="7672"/>
                  </a:cubicBezTo>
                  <a:cubicBezTo>
                    <a:pt x="16778" y="7672"/>
                    <a:pt x="16751" y="7667"/>
                    <a:pt x="16723" y="7655"/>
                  </a:cubicBezTo>
                  <a:lnTo>
                    <a:pt x="16723" y="7655"/>
                  </a:lnTo>
                  <a:cubicBezTo>
                    <a:pt x="16726" y="7694"/>
                    <a:pt x="16690" y="7702"/>
                    <a:pt x="16642" y="7702"/>
                  </a:cubicBezTo>
                  <a:cubicBezTo>
                    <a:pt x="16629" y="7702"/>
                    <a:pt x="16616" y="7702"/>
                    <a:pt x="16602" y="7701"/>
                  </a:cubicBezTo>
                  <a:cubicBezTo>
                    <a:pt x="16588" y="7701"/>
                    <a:pt x="16571" y="7701"/>
                    <a:pt x="16561" y="7707"/>
                  </a:cubicBezTo>
                  <a:cubicBezTo>
                    <a:pt x="16552" y="7714"/>
                    <a:pt x="16543" y="7716"/>
                    <a:pt x="16533" y="7716"/>
                  </a:cubicBezTo>
                  <a:cubicBezTo>
                    <a:pt x="16527" y="7716"/>
                    <a:pt x="16521" y="7715"/>
                    <a:pt x="16515" y="7714"/>
                  </a:cubicBezTo>
                  <a:cubicBezTo>
                    <a:pt x="16522" y="7690"/>
                    <a:pt x="16477" y="7693"/>
                    <a:pt x="16463" y="7680"/>
                  </a:cubicBezTo>
                  <a:cubicBezTo>
                    <a:pt x="16479" y="7664"/>
                    <a:pt x="16501" y="7648"/>
                    <a:pt x="16448" y="7648"/>
                  </a:cubicBezTo>
                  <a:cubicBezTo>
                    <a:pt x="16443" y="7648"/>
                    <a:pt x="16438" y="7648"/>
                    <a:pt x="16432" y="7648"/>
                  </a:cubicBezTo>
                  <a:cubicBezTo>
                    <a:pt x="16401" y="7658"/>
                    <a:pt x="16370" y="7662"/>
                    <a:pt x="16338" y="7662"/>
                  </a:cubicBezTo>
                  <a:cubicBezTo>
                    <a:pt x="16313" y="7662"/>
                    <a:pt x="16288" y="7660"/>
                    <a:pt x="16262" y="7655"/>
                  </a:cubicBezTo>
                  <a:cubicBezTo>
                    <a:pt x="16252" y="7652"/>
                    <a:pt x="16241" y="7648"/>
                    <a:pt x="16228" y="7648"/>
                  </a:cubicBezTo>
                  <a:lnTo>
                    <a:pt x="16220" y="7648"/>
                  </a:lnTo>
                  <a:cubicBezTo>
                    <a:pt x="16211" y="7646"/>
                    <a:pt x="16201" y="7646"/>
                    <a:pt x="16191" y="7646"/>
                  </a:cubicBezTo>
                  <a:cubicBezTo>
                    <a:pt x="16167" y="7646"/>
                    <a:pt x="16142" y="7650"/>
                    <a:pt x="16119" y="7655"/>
                  </a:cubicBezTo>
                  <a:cubicBezTo>
                    <a:pt x="16113" y="7659"/>
                    <a:pt x="16109" y="7659"/>
                    <a:pt x="16103" y="7663"/>
                  </a:cubicBezTo>
                  <a:cubicBezTo>
                    <a:pt x="16089" y="7663"/>
                    <a:pt x="16074" y="7666"/>
                    <a:pt x="16061" y="7666"/>
                  </a:cubicBezTo>
                  <a:cubicBezTo>
                    <a:pt x="16057" y="7666"/>
                    <a:pt x="16054" y="7663"/>
                    <a:pt x="16050" y="7663"/>
                  </a:cubicBezTo>
                  <a:cubicBezTo>
                    <a:pt x="16036" y="7659"/>
                    <a:pt x="16023" y="7657"/>
                    <a:pt x="16010" y="7657"/>
                  </a:cubicBezTo>
                  <a:cubicBezTo>
                    <a:pt x="15987" y="7657"/>
                    <a:pt x="15967" y="7663"/>
                    <a:pt x="15946" y="7669"/>
                  </a:cubicBezTo>
                  <a:lnTo>
                    <a:pt x="15929" y="7669"/>
                  </a:lnTo>
                  <a:cubicBezTo>
                    <a:pt x="15904" y="7652"/>
                    <a:pt x="15877" y="7648"/>
                    <a:pt x="15842" y="7648"/>
                  </a:cubicBezTo>
                  <a:cubicBezTo>
                    <a:pt x="15827" y="7648"/>
                    <a:pt x="15811" y="7648"/>
                    <a:pt x="15796" y="7648"/>
                  </a:cubicBezTo>
                  <a:cubicBezTo>
                    <a:pt x="15692" y="7648"/>
                    <a:pt x="15596" y="7660"/>
                    <a:pt x="15526" y="7717"/>
                  </a:cubicBezTo>
                  <a:cubicBezTo>
                    <a:pt x="15509" y="7676"/>
                    <a:pt x="15461" y="7666"/>
                    <a:pt x="15412" y="7659"/>
                  </a:cubicBezTo>
                  <a:cubicBezTo>
                    <a:pt x="15400" y="7657"/>
                    <a:pt x="15386" y="7655"/>
                    <a:pt x="15371" y="7655"/>
                  </a:cubicBezTo>
                  <a:cubicBezTo>
                    <a:pt x="15326" y="7655"/>
                    <a:pt x="15276" y="7667"/>
                    <a:pt x="15273" y="7680"/>
                  </a:cubicBezTo>
                  <a:cubicBezTo>
                    <a:pt x="15270" y="7707"/>
                    <a:pt x="15312" y="7722"/>
                    <a:pt x="15353" y="7732"/>
                  </a:cubicBezTo>
                  <a:cubicBezTo>
                    <a:pt x="15360" y="7732"/>
                    <a:pt x="15363" y="7732"/>
                    <a:pt x="15363" y="7735"/>
                  </a:cubicBezTo>
                  <a:cubicBezTo>
                    <a:pt x="15320" y="7732"/>
                    <a:pt x="15278" y="7730"/>
                    <a:pt x="15235" y="7730"/>
                  </a:cubicBezTo>
                  <a:cubicBezTo>
                    <a:pt x="15193" y="7730"/>
                    <a:pt x="15150" y="7732"/>
                    <a:pt x="15107" y="7735"/>
                  </a:cubicBezTo>
                  <a:cubicBezTo>
                    <a:pt x="15085" y="7737"/>
                    <a:pt x="15063" y="7739"/>
                    <a:pt x="15041" y="7739"/>
                  </a:cubicBezTo>
                  <a:cubicBezTo>
                    <a:pt x="15020" y="7739"/>
                    <a:pt x="14999" y="7737"/>
                    <a:pt x="14979" y="7732"/>
                  </a:cubicBezTo>
                  <a:cubicBezTo>
                    <a:pt x="14955" y="7724"/>
                    <a:pt x="14933" y="7720"/>
                    <a:pt x="14912" y="7720"/>
                  </a:cubicBezTo>
                  <a:cubicBezTo>
                    <a:pt x="14886" y="7720"/>
                    <a:pt x="14861" y="7725"/>
                    <a:pt x="14833" y="7735"/>
                  </a:cubicBezTo>
                  <a:cubicBezTo>
                    <a:pt x="14798" y="7748"/>
                    <a:pt x="14762" y="7754"/>
                    <a:pt x="14728" y="7754"/>
                  </a:cubicBezTo>
                  <a:cubicBezTo>
                    <a:pt x="14677" y="7754"/>
                    <a:pt x="14630" y="7740"/>
                    <a:pt x="14596" y="7717"/>
                  </a:cubicBezTo>
                  <a:cubicBezTo>
                    <a:pt x="14593" y="7714"/>
                    <a:pt x="14586" y="7711"/>
                    <a:pt x="14583" y="7704"/>
                  </a:cubicBezTo>
                  <a:cubicBezTo>
                    <a:pt x="14583" y="7693"/>
                    <a:pt x="14569" y="7687"/>
                    <a:pt x="14545" y="7683"/>
                  </a:cubicBezTo>
                  <a:cubicBezTo>
                    <a:pt x="14540" y="7683"/>
                    <a:pt x="14536" y="7683"/>
                    <a:pt x="14532" y="7683"/>
                  </a:cubicBezTo>
                  <a:cubicBezTo>
                    <a:pt x="14495" y="7683"/>
                    <a:pt x="14460" y="7695"/>
                    <a:pt x="14444" y="7711"/>
                  </a:cubicBezTo>
                  <a:cubicBezTo>
                    <a:pt x="14430" y="7725"/>
                    <a:pt x="14410" y="7730"/>
                    <a:pt x="14391" y="7730"/>
                  </a:cubicBezTo>
                  <a:cubicBezTo>
                    <a:pt x="14373" y="7730"/>
                    <a:pt x="14356" y="7726"/>
                    <a:pt x="14343" y="7722"/>
                  </a:cubicBezTo>
                  <a:cubicBezTo>
                    <a:pt x="14326" y="7714"/>
                    <a:pt x="14312" y="7711"/>
                    <a:pt x="14295" y="7711"/>
                  </a:cubicBezTo>
                  <a:cubicBezTo>
                    <a:pt x="14284" y="7707"/>
                    <a:pt x="14274" y="7704"/>
                    <a:pt x="14263" y="7704"/>
                  </a:cubicBezTo>
                  <a:lnTo>
                    <a:pt x="14239" y="7704"/>
                  </a:lnTo>
                  <a:cubicBezTo>
                    <a:pt x="14233" y="7701"/>
                    <a:pt x="14229" y="7701"/>
                    <a:pt x="14225" y="7701"/>
                  </a:cubicBezTo>
                  <a:lnTo>
                    <a:pt x="14225" y="7690"/>
                  </a:lnTo>
                  <a:cubicBezTo>
                    <a:pt x="14267" y="7683"/>
                    <a:pt x="14312" y="7680"/>
                    <a:pt x="14357" y="7673"/>
                  </a:cubicBezTo>
                  <a:cubicBezTo>
                    <a:pt x="14382" y="7669"/>
                    <a:pt x="14396" y="7663"/>
                    <a:pt x="14396" y="7652"/>
                  </a:cubicBezTo>
                  <a:cubicBezTo>
                    <a:pt x="14396" y="7634"/>
                    <a:pt x="14371" y="7642"/>
                    <a:pt x="14354" y="7638"/>
                  </a:cubicBezTo>
                  <a:lnTo>
                    <a:pt x="14354" y="7638"/>
                  </a:lnTo>
                  <a:cubicBezTo>
                    <a:pt x="14354" y="7638"/>
                    <a:pt x="14354" y="7638"/>
                    <a:pt x="14354" y="7638"/>
                  </a:cubicBezTo>
                  <a:cubicBezTo>
                    <a:pt x="14326" y="7632"/>
                    <a:pt x="14298" y="7620"/>
                    <a:pt x="14265" y="7620"/>
                  </a:cubicBezTo>
                  <a:cubicBezTo>
                    <a:pt x="14262" y="7620"/>
                    <a:pt x="14257" y="7621"/>
                    <a:pt x="14253" y="7621"/>
                  </a:cubicBezTo>
                  <a:cubicBezTo>
                    <a:pt x="14243" y="7621"/>
                    <a:pt x="14236" y="7618"/>
                    <a:pt x="14250" y="7607"/>
                  </a:cubicBezTo>
                  <a:cubicBezTo>
                    <a:pt x="14292" y="7590"/>
                    <a:pt x="14333" y="7581"/>
                    <a:pt x="14379" y="7581"/>
                  </a:cubicBezTo>
                  <a:cubicBezTo>
                    <a:pt x="14408" y="7581"/>
                    <a:pt x="14440" y="7584"/>
                    <a:pt x="14475" y="7593"/>
                  </a:cubicBezTo>
                  <a:cubicBezTo>
                    <a:pt x="14509" y="7599"/>
                    <a:pt x="14545" y="7603"/>
                    <a:pt x="14581" y="7603"/>
                  </a:cubicBezTo>
                  <a:cubicBezTo>
                    <a:pt x="14626" y="7603"/>
                    <a:pt x="14672" y="7596"/>
                    <a:pt x="14715" y="7579"/>
                  </a:cubicBezTo>
                  <a:cubicBezTo>
                    <a:pt x="14726" y="7575"/>
                    <a:pt x="14739" y="7573"/>
                    <a:pt x="14752" y="7573"/>
                  </a:cubicBezTo>
                  <a:cubicBezTo>
                    <a:pt x="14769" y="7573"/>
                    <a:pt x="14787" y="7576"/>
                    <a:pt x="14805" y="7583"/>
                  </a:cubicBezTo>
                  <a:cubicBezTo>
                    <a:pt x="14830" y="7592"/>
                    <a:pt x="14857" y="7597"/>
                    <a:pt x="14885" y="7597"/>
                  </a:cubicBezTo>
                  <a:cubicBezTo>
                    <a:pt x="14910" y="7597"/>
                    <a:pt x="14936" y="7593"/>
                    <a:pt x="14961" y="7583"/>
                  </a:cubicBezTo>
                  <a:cubicBezTo>
                    <a:pt x="14978" y="7577"/>
                    <a:pt x="14994" y="7574"/>
                    <a:pt x="15011" y="7574"/>
                  </a:cubicBezTo>
                  <a:cubicBezTo>
                    <a:pt x="15025" y="7574"/>
                    <a:pt x="15039" y="7576"/>
                    <a:pt x="15054" y="7579"/>
                  </a:cubicBezTo>
                  <a:cubicBezTo>
                    <a:pt x="15074" y="7586"/>
                    <a:pt x="15095" y="7588"/>
                    <a:pt x="15117" y="7588"/>
                  </a:cubicBezTo>
                  <a:cubicBezTo>
                    <a:pt x="15130" y="7588"/>
                    <a:pt x="15142" y="7587"/>
                    <a:pt x="15155" y="7586"/>
                  </a:cubicBezTo>
                  <a:cubicBezTo>
                    <a:pt x="15164" y="7585"/>
                    <a:pt x="15172" y="7585"/>
                    <a:pt x="15180" y="7585"/>
                  </a:cubicBezTo>
                  <a:cubicBezTo>
                    <a:pt x="15204" y="7585"/>
                    <a:pt x="15225" y="7589"/>
                    <a:pt x="15249" y="7597"/>
                  </a:cubicBezTo>
                  <a:cubicBezTo>
                    <a:pt x="15283" y="7610"/>
                    <a:pt x="15316" y="7621"/>
                    <a:pt x="15354" y="7621"/>
                  </a:cubicBezTo>
                  <a:cubicBezTo>
                    <a:pt x="15374" y="7621"/>
                    <a:pt x="15396" y="7617"/>
                    <a:pt x="15419" y="7610"/>
                  </a:cubicBezTo>
                  <a:cubicBezTo>
                    <a:pt x="15429" y="7610"/>
                    <a:pt x="15440" y="7610"/>
                    <a:pt x="15450" y="7613"/>
                  </a:cubicBezTo>
                  <a:cubicBezTo>
                    <a:pt x="15487" y="7623"/>
                    <a:pt x="15511" y="7628"/>
                    <a:pt x="15527" y="7628"/>
                  </a:cubicBezTo>
                  <a:cubicBezTo>
                    <a:pt x="15554" y="7628"/>
                    <a:pt x="15563" y="7614"/>
                    <a:pt x="15582" y="7583"/>
                  </a:cubicBezTo>
                  <a:cubicBezTo>
                    <a:pt x="15589" y="7583"/>
                    <a:pt x="15596" y="7583"/>
                    <a:pt x="15603" y="7579"/>
                  </a:cubicBezTo>
                  <a:cubicBezTo>
                    <a:pt x="15606" y="7586"/>
                    <a:pt x="15606" y="7593"/>
                    <a:pt x="15603" y="7603"/>
                  </a:cubicBezTo>
                  <a:cubicBezTo>
                    <a:pt x="15599" y="7613"/>
                    <a:pt x="15589" y="7631"/>
                    <a:pt x="15616" y="7634"/>
                  </a:cubicBezTo>
                  <a:cubicBezTo>
                    <a:pt x="15620" y="7635"/>
                    <a:pt x="15623" y="7635"/>
                    <a:pt x="15627" y="7635"/>
                  </a:cubicBezTo>
                  <a:cubicBezTo>
                    <a:pt x="15655" y="7635"/>
                    <a:pt x="15669" y="7619"/>
                    <a:pt x="15672" y="7607"/>
                  </a:cubicBezTo>
                  <a:cubicBezTo>
                    <a:pt x="15679" y="7589"/>
                    <a:pt x="15686" y="7583"/>
                    <a:pt x="15693" y="7576"/>
                  </a:cubicBezTo>
                  <a:cubicBezTo>
                    <a:pt x="15703" y="7579"/>
                    <a:pt x="15717" y="7583"/>
                    <a:pt x="15728" y="7586"/>
                  </a:cubicBezTo>
                  <a:cubicBezTo>
                    <a:pt x="15731" y="7589"/>
                    <a:pt x="15738" y="7593"/>
                    <a:pt x="15745" y="7600"/>
                  </a:cubicBezTo>
                  <a:cubicBezTo>
                    <a:pt x="15759" y="7610"/>
                    <a:pt x="15780" y="7618"/>
                    <a:pt x="15807" y="7618"/>
                  </a:cubicBezTo>
                  <a:cubicBezTo>
                    <a:pt x="15828" y="7613"/>
                    <a:pt x="15835" y="7603"/>
                    <a:pt x="15835" y="7593"/>
                  </a:cubicBezTo>
                  <a:cubicBezTo>
                    <a:pt x="15835" y="7583"/>
                    <a:pt x="15842" y="7576"/>
                    <a:pt x="15845" y="7572"/>
                  </a:cubicBezTo>
                  <a:cubicBezTo>
                    <a:pt x="15851" y="7569"/>
                    <a:pt x="15857" y="7567"/>
                    <a:pt x="15864" y="7567"/>
                  </a:cubicBezTo>
                  <a:cubicBezTo>
                    <a:pt x="15867" y="7567"/>
                    <a:pt x="15871" y="7567"/>
                    <a:pt x="15874" y="7568"/>
                  </a:cubicBezTo>
                  <a:cubicBezTo>
                    <a:pt x="15887" y="7572"/>
                    <a:pt x="15901" y="7572"/>
                    <a:pt x="15911" y="7576"/>
                  </a:cubicBezTo>
                  <a:cubicBezTo>
                    <a:pt x="15915" y="7576"/>
                    <a:pt x="15915" y="7579"/>
                    <a:pt x="15919" y="7579"/>
                  </a:cubicBezTo>
                  <a:cubicBezTo>
                    <a:pt x="15936" y="7588"/>
                    <a:pt x="15947" y="7593"/>
                    <a:pt x="15955" y="7593"/>
                  </a:cubicBezTo>
                  <a:cubicBezTo>
                    <a:pt x="15966" y="7593"/>
                    <a:pt x="15972" y="7586"/>
                    <a:pt x="15978" y="7572"/>
                  </a:cubicBezTo>
                  <a:cubicBezTo>
                    <a:pt x="15981" y="7568"/>
                    <a:pt x="15981" y="7565"/>
                    <a:pt x="15984" y="7558"/>
                  </a:cubicBezTo>
                  <a:cubicBezTo>
                    <a:pt x="15999" y="7555"/>
                    <a:pt x="16009" y="7548"/>
                    <a:pt x="16023" y="7541"/>
                  </a:cubicBezTo>
                  <a:cubicBezTo>
                    <a:pt x="16040" y="7535"/>
                    <a:pt x="16057" y="7532"/>
                    <a:pt x="16074" y="7532"/>
                  </a:cubicBezTo>
                  <a:cubicBezTo>
                    <a:pt x="16088" y="7532"/>
                    <a:pt x="16102" y="7534"/>
                    <a:pt x="16116" y="7538"/>
                  </a:cubicBezTo>
                  <a:cubicBezTo>
                    <a:pt x="16186" y="7548"/>
                    <a:pt x="16248" y="7568"/>
                    <a:pt x="16307" y="7589"/>
                  </a:cubicBezTo>
                  <a:cubicBezTo>
                    <a:pt x="16311" y="7589"/>
                    <a:pt x="16317" y="7593"/>
                    <a:pt x="16321" y="7593"/>
                  </a:cubicBezTo>
                  <a:cubicBezTo>
                    <a:pt x="16335" y="7600"/>
                    <a:pt x="16352" y="7603"/>
                    <a:pt x="16373" y="7603"/>
                  </a:cubicBezTo>
                  <a:cubicBezTo>
                    <a:pt x="16383" y="7607"/>
                    <a:pt x="16394" y="7607"/>
                    <a:pt x="16404" y="7607"/>
                  </a:cubicBezTo>
                  <a:lnTo>
                    <a:pt x="16425" y="7607"/>
                  </a:lnTo>
                  <a:cubicBezTo>
                    <a:pt x="16460" y="7607"/>
                    <a:pt x="16494" y="7607"/>
                    <a:pt x="16532" y="7603"/>
                  </a:cubicBezTo>
                  <a:lnTo>
                    <a:pt x="16630" y="7603"/>
                  </a:lnTo>
                  <a:cubicBezTo>
                    <a:pt x="16671" y="7603"/>
                    <a:pt x="16713" y="7607"/>
                    <a:pt x="16755" y="7613"/>
                  </a:cubicBezTo>
                  <a:cubicBezTo>
                    <a:pt x="16765" y="7603"/>
                    <a:pt x="16785" y="7607"/>
                    <a:pt x="16803" y="7603"/>
                  </a:cubicBezTo>
                  <a:lnTo>
                    <a:pt x="16814" y="7603"/>
                  </a:lnTo>
                  <a:cubicBezTo>
                    <a:pt x="16876" y="7589"/>
                    <a:pt x="16876" y="7562"/>
                    <a:pt x="16845" y="7527"/>
                  </a:cubicBezTo>
                  <a:close/>
                  <a:moveTo>
                    <a:pt x="18045" y="7693"/>
                  </a:moveTo>
                  <a:cubicBezTo>
                    <a:pt x="18049" y="7704"/>
                    <a:pt x="18049" y="7711"/>
                    <a:pt x="18059" y="7722"/>
                  </a:cubicBezTo>
                  <a:cubicBezTo>
                    <a:pt x="18087" y="7742"/>
                    <a:pt x="18076" y="7756"/>
                    <a:pt x="18039" y="7759"/>
                  </a:cubicBezTo>
                  <a:cubicBezTo>
                    <a:pt x="18014" y="7757"/>
                    <a:pt x="17987" y="7754"/>
                    <a:pt x="17962" y="7754"/>
                  </a:cubicBezTo>
                  <a:cubicBezTo>
                    <a:pt x="17951" y="7754"/>
                    <a:pt x="17941" y="7755"/>
                    <a:pt x="17930" y="7756"/>
                  </a:cubicBezTo>
                  <a:cubicBezTo>
                    <a:pt x="17889" y="7759"/>
                    <a:pt x="17858" y="7767"/>
                    <a:pt x="17823" y="7777"/>
                  </a:cubicBezTo>
                  <a:cubicBezTo>
                    <a:pt x="17820" y="7777"/>
                    <a:pt x="17813" y="7780"/>
                    <a:pt x="17810" y="7780"/>
                  </a:cubicBezTo>
                  <a:cubicBezTo>
                    <a:pt x="17802" y="7780"/>
                    <a:pt x="17799" y="7780"/>
                    <a:pt x="17802" y="7773"/>
                  </a:cubicBezTo>
                  <a:cubicBezTo>
                    <a:pt x="17816" y="7756"/>
                    <a:pt x="17816" y="7738"/>
                    <a:pt x="17816" y="7722"/>
                  </a:cubicBezTo>
                  <a:cubicBezTo>
                    <a:pt x="17816" y="7717"/>
                    <a:pt x="17816" y="7717"/>
                    <a:pt x="17813" y="7714"/>
                  </a:cubicBezTo>
                  <a:cubicBezTo>
                    <a:pt x="17826" y="7711"/>
                    <a:pt x="17837" y="7707"/>
                    <a:pt x="17851" y="7704"/>
                  </a:cubicBezTo>
                  <a:cubicBezTo>
                    <a:pt x="17865" y="7704"/>
                    <a:pt x="17875" y="7701"/>
                    <a:pt x="17889" y="7701"/>
                  </a:cubicBezTo>
                  <a:cubicBezTo>
                    <a:pt x="17910" y="7697"/>
                    <a:pt x="17934" y="7697"/>
                    <a:pt x="17955" y="7693"/>
                  </a:cubicBezTo>
                  <a:close/>
                  <a:moveTo>
                    <a:pt x="10239" y="7782"/>
                  </a:moveTo>
                  <a:cubicBezTo>
                    <a:pt x="10238" y="7782"/>
                    <a:pt x="10239" y="7782"/>
                    <a:pt x="10239" y="7783"/>
                  </a:cubicBezTo>
                  <a:lnTo>
                    <a:pt x="10239" y="7783"/>
                  </a:lnTo>
                  <a:cubicBezTo>
                    <a:pt x="10239" y="7782"/>
                    <a:pt x="10239" y="7782"/>
                    <a:pt x="10239" y="7782"/>
                  </a:cubicBezTo>
                  <a:close/>
                  <a:moveTo>
                    <a:pt x="18479" y="7777"/>
                  </a:moveTo>
                  <a:lnTo>
                    <a:pt x="18479" y="7784"/>
                  </a:lnTo>
                  <a:cubicBezTo>
                    <a:pt x="18476" y="7780"/>
                    <a:pt x="18476" y="7780"/>
                    <a:pt x="18472" y="7780"/>
                  </a:cubicBezTo>
                  <a:cubicBezTo>
                    <a:pt x="18476" y="7780"/>
                    <a:pt x="18476" y="7780"/>
                    <a:pt x="18479" y="7777"/>
                  </a:cubicBezTo>
                  <a:close/>
                  <a:moveTo>
                    <a:pt x="16862" y="7742"/>
                  </a:moveTo>
                  <a:cubicBezTo>
                    <a:pt x="16849" y="7754"/>
                    <a:pt x="16854" y="7767"/>
                    <a:pt x="16890" y="7767"/>
                  </a:cubicBezTo>
                  <a:cubicBezTo>
                    <a:pt x="16894" y="7767"/>
                    <a:pt x="16899" y="7767"/>
                    <a:pt x="16904" y="7767"/>
                  </a:cubicBezTo>
                  <a:cubicBezTo>
                    <a:pt x="16904" y="7767"/>
                    <a:pt x="16907" y="7770"/>
                    <a:pt x="16910" y="7770"/>
                  </a:cubicBezTo>
                  <a:cubicBezTo>
                    <a:pt x="16907" y="7770"/>
                    <a:pt x="16900" y="7770"/>
                    <a:pt x="16897" y="7773"/>
                  </a:cubicBezTo>
                  <a:cubicBezTo>
                    <a:pt x="16897" y="7784"/>
                    <a:pt x="16907" y="7791"/>
                    <a:pt x="16921" y="7794"/>
                  </a:cubicBezTo>
                  <a:cubicBezTo>
                    <a:pt x="16910" y="7794"/>
                    <a:pt x="16900" y="7791"/>
                    <a:pt x="16890" y="7791"/>
                  </a:cubicBezTo>
                  <a:cubicBezTo>
                    <a:pt x="16864" y="7791"/>
                    <a:pt x="16837" y="7789"/>
                    <a:pt x="16811" y="7789"/>
                  </a:cubicBezTo>
                  <a:cubicBezTo>
                    <a:pt x="16777" y="7789"/>
                    <a:pt x="16744" y="7792"/>
                    <a:pt x="16716" y="7808"/>
                  </a:cubicBezTo>
                  <a:lnTo>
                    <a:pt x="16699" y="7808"/>
                  </a:lnTo>
                  <a:cubicBezTo>
                    <a:pt x="16716" y="7787"/>
                    <a:pt x="16734" y="7767"/>
                    <a:pt x="16727" y="7746"/>
                  </a:cubicBezTo>
                  <a:lnTo>
                    <a:pt x="16730" y="7746"/>
                  </a:lnTo>
                  <a:cubicBezTo>
                    <a:pt x="16769" y="7746"/>
                    <a:pt x="16810" y="7746"/>
                    <a:pt x="16848" y="7742"/>
                  </a:cubicBezTo>
                  <a:close/>
                  <a:moveTo>
                    <a:pt x="3717" y="7832"/>
                  </a:moveTo>
                  <a:lnTo>
                    <a:pt x="3717" y="7836"/>
                  </a:lnTo>
                  <a:lnTo>
                    <a:pt x="3713" y="7836"/>
                  </a:lnTo>
                  <a:cubicBezTo>
                    <a:pt x="3713" y="7836"/>
                    <a:pt x="3717" y="7836"/>
                    <a:pt x="3717" y="7832"/>
                  </a:cubicBezTo>
                  <a:close/>
                  <a:moveTo>
                    <a:pt x="11373" y="7874"/>
                  </a:moveTo>
                  <a:lnTo>
                    <a:pt x="11373" y="7877"/>
                  </a:lnTo>
                  <a:lnTo>
                    <a:pt x="11370" y="7877"/>
                  </a:lnTo>
                  <a:lnTo>
                    <a:pt x="11373" y="7874"/>
                  </a:lnTo>
                  <a:close/>
                  <a:moveTo>
                    <a:pt x="16591" y="7898"/>
                  </a:moveTo>
                  <a:lnTo>
                    <a:pt x="16591" y="7902"/>
                  </a:lnTo>
                  <a:lnTo>
                    <a:pt x="16588" y="7902"/>
                  </a:lnTo>
                  <a:cubicBezTo>
                    <a:pt x="16588" y="7898"/>
                    <a:pt x="16591" y="7898"/>
                    <a:pt x="16591" y="7898"/>
                  </a:cubicBezTo>
                  <a:close/>
                  <a:moveTo>
                    <a:pt x="9372" y="7916"/>
                  </a:moveTo>
                  <a:cubicBezTo>
                    <a:pt x="9372" y="7919"/>
                    <a:pt x="9372" y="7919"/>
                    <a:pt x="9375" y="7919"/>
                  </a:cubicBezTo>
                  <a:lnTo>
                    <a:pt x="9368" y="7919"/>
                  </a:lnTo>
                  <a:cubicBezTo>
                    <a:pt x="9372" y="7919"/>
                    <a:pt x="9372" y="7919"/>
                    <a:pt x="9372" y="7916"/>
                  </a:cubicBezTo>
                  <a:close/>
                  <a:moveTo>
                    <a:pt x="7988" y="7930"/>
                  </a:moveTo>
                  <a:lnTo>
                    <a:pt x="7991" y="7933"/>
                  </a:lnTo>
                  <a:cubicBezTo>
                    <a:pt x="7984" y="7930"/>
                    <a:pt x="7980" y="7930"/>
                    <a:pt x="7977" y="7930"/>
                  </a:cubicBezTo>
                  <a:close/>
                  <a:moveTo>
                    <a:pt x="25968" y="1"/>
                  </a:moveTo>
                  <a:cubicBezTo>
                    <a:pt x="25965" y="1"/>
                    <a:pt x="25962" y="1"/>
                    <a:pt x="25959" y="2"/>
                  </a:cubicBezTo>
                  <a:cubicBezTo>
                    <a:pt x="25924" y="12"/>
                    <a:pt x="25952" y="36"/>
                    <a:pt x="25952" y="50"/>
                  </a:cubicBezTo>
                  <a:cubicBezTo>
                    <a:pt x="25952" y="61"/>
                    <a:pt x="25955" y="71"/>
                    <a:pt x="25955" y="82"/>
                  </a:cubicBezTo>
                  <a:cubicBezTo>
                    <a:pt x="25955" y="113"/>
                    <a:pt x="25924" y="120"/>
                    <a:pt x="25882" y="120"/>
                  </a:cubicBezTo>
                  <a:cubicBezTo>
                    <a:pt x="25827" y="120"/>
                    <a:pt x="25775" y="120"/>
                    <a:pt x="25720" y="124"/>
                  </a:cubicBezTo>
                  <a:cubicBezTo>
                    <a:pt x="25714" y="124"/>
                    <a:pt x="25707" y="124"/>
                    <a:pt x="25701" y="124"/>
                  </a:cubicBezTo>
                  <a:cubicBezTo>
                    <a:pt x="25635" y="124"/>
                    <a:pt x="25574" y="108"/>
                    <a:pt x="25497" y="95"/>
                  </a:cubicBezTo>
                  <a:cubicBezTo>
                    <a:pt x="25557" y="89"/>
                    <a:pt x="25570" y="82"/>
                    <a:pt x="25553" y="68"/>
                  </a:cubicBezTo>
                  <a:cubicBezTo>
                    <a:pt x="25544" y="62"/>
                    <a:pt x="25533" y="60"/>
                    <a:pt x="25522" y="60"/>
                  </a:cubicBezTo>
                  <a:cubicBezTo>
                    <a:pt x="25508" y="60"/>
                    <a:pt x="25493" y="63"/>
                    <a:pt x="25480" y="65"/>
                  </a:cubicBezTo>
                  <a:cubicBezTo>
                    <a:pt x="25449" y="71"/>
                    <a:pt x="25452" y="85"/>
                    <a:pt x="25470" y="99"/>
                  </a:cubicBezTo>
                  <a:cubicBezTo>
                    <a:pt x="25461" y="100"/>
                    <a:pt x="25452" y="100"/>
                    <a:pt x="25444" y="100"/>
                  </a:cubicBezTo>
                  <a:cubicBezTo>
                    <a:pt x="25378" y="100"/>
                    <a:pt x="25319" y="78"/>
                    <a:pt x="25254" y="75"/>
                  </a:cubicBezTo>
                  <a:cubicBezTo>
                    <a:pt x="25225" y="75"/>
                    <a:pt x="25196" y="79"/>
                    <a:pt x="25167" y="79"/>
                  </a:cubicBezTo>
                  <a:cubicBezTo>
                    <a:pt x="25147" y="79"/>
                    <a:pt x="25128" y="77"/>
                    <a:pt x="25109" y="71"/>
                  </a:cubicBezTo>
                  <a:cubicBezTo>
                    <a:pt x="25067" y="61"/>
                    <a:pt x="25046" y="54"/>
                    <a:pt x="25105" y="33"/>
                  </a:cubicBezTo>
                  <a:cubicBezTo>
                    <a:pt x="25091" y="31"/>
                    <a:pt x="25081" y="29"/>
                    <a:pt x="25071" y="29"/>
                  </a:cubicBezTo>
                  <a:cubicBezTo>
                    <a:pt x="25064" y="29"/>
                    <a:pt x="25057" y="30"/>
                    <a:pt x="25049" y="33"/>
                  </a:cubicBezTo>
                  <a:cubicBezTo>
                    <a:pt x="25039" y="36"/>
                    <a:pt x="25028" y="36"/>
                    <a:pt x="25017" y="36"/>
                  </a:cubicBezTo>
                  <a:cubicBezTo>
                    <a:pt x="24982" y="36"/>
                    <a:pt x="24946" y="26"/>
                    <a:pt x="24911" y="26"/>
                  </a:cubicBezTo>
                  <a:cubicBezTo>
                    <a:pt x="24887" y="29"/>
                    <a:pt x="24869" y="52"/>
                    <a:pt x="24846" y="52"/>
                  </a:cubicBezTo>
                  <a:cubicBezTo>
                    <a:pt x="24837" y="52"/>
                    <a:pt x="24826" y="48"/>
                    <a:pt x="24814" y="36"/>
                  </a:cubicBezTo>
                  <a:cubicBezTo>
                    <a:pt x="24807" y="40"/>
                    <a:pt x="24800" y="40"/>
                    <a:pt x="24796" y="44"/>
                  </a:cubicBezTo>
                  <a:cubicBezTo>
                    <a:pt x="24786" y="55"/>
                    <a:pt x="24776" y="60"/>
                    <a:pt x="24769" y="60"/>
                  </a:cubicBezTo>
                  <a:cubicBezTo>
                    <a:pt x="24759" y="60"/>
                    <a:pt x="24753" y="52"/>
                    <a:pt x="24751" y="36"/>
                  </a:cubicBezTo>
                  <a:cubicBezTo>
                    <a:pt x="24748" y="26"/>
                    <a:pt x="24741" y="26"/>
                    <a:pt x="24727" y="26"/>
                  </a:cubicBezTo>
                  <a:cubicBezTo>
                    <a:pt x="24708" y="30"/>
                    <a:pt x="24688" y="31"/>
                    <a:pt x="24669" y="31"/>
                  </a:cubicBezTo>
                  <a:cubicBezTo>
                    <a:pt x="24633" y="31"/>
                    <a:pt x="24598" y="26"/>
                    <a:pt x="24564" y="20"/>
                  </a:cubicBezTo>
                  <a:cubicBezTo>
                    <a:pt x="24557" y="17"/>
                    <a:pt x="24549" y="16"/>
                    <a:pt x="24543" y="16"/>
                  </a:cubicBezTo>
                  <a:cubicBezTo>
                    <a:pt x="24529" y="16"/>
                    <a:pt x="24520" y="21"/>
                    <a:pt x="24537" y="33"/>
                  </a:cubicBezTo>
                  <a:cubicBezTo>
                    <a:pt x="24567" y="57"/>
                    <a:pt x="24564" y="92"/>
                    <a:pt x="24606" y="110"/>
                  </a:cubicBezTo>
                  <a:cubicBezTo>
                    <a:pt x="24606" y="113"/>
                    <a:pt x="24609" y="116"/>
                    <a:pt x="24606" y="116"/>
                  </a:cubicBezTo>
                  <a:cubicBezTo>
                    <a:pt x="24586" y="124"/>
                    <a:pt x="24560" y="128"/>
                    <a:pt x="24534" y="128"/>
                  </a:cubicBezTo>
                  <a:cubicBezTo>
                    <a:pt x="24491" y="128"/>
                    <a:pt x="24447" y="118"/>
                    <a:pt x="24422" y="99"/>
                  </a:cubicBezTo>
                  <a:cubicBezTo>
                    <a:pt x="24391" y="80"/>
                    <a:pt x="24359" y="65"/>
                    <a:pt x="24318" y="65"/>
                  </a:cubicBezTo>
                  <a:cubicBezTo>
                    <a:pt x="24307" y="65"/>
                    <a:pt x="24296" y="66"/>
                    <a:pt x="24283" y="68"/>
                  </a:cubicBezTo>
                  <a:cubicBezTo>
                    <a:pt x="24278" y="69"/>
                    <a:pt x="24272" y="69"/>
                    <a:pt x="24266" y="69"/>
                  </a:cubicBezTo>
                  <a:cubicBezTo>
                    <a:pt x="24251" y="69"/>
                    <a:pt x="24236" y="67"/>
                    <a:pt x="24231" y="65"/>
                  </a:cubicBezTo>
                  <a:cubicBezTo>
                    <a:pt x="24208" y="44"/>
                    <a:pt x="24182" y="38"/>
                    <a:pt x="24156" y="38"/>
                  </a:cubicBezTo>
                  <a:cubicBezTo>
                    <a:pt x="24128" y="38"/>
                    <a:pt x="24098" y="45"/>
                    <a:pt x="24068" y="50"/>
                  </a:cubicBezTo>
                  <a:cubicBezTo>
                    <a:pt x="24055" y="54"/>
                    <a:pt x="24040" y="60"/>
                    <a:pt x="24027" y="60"/>
                  </a:cubicBezTo>
                  <a:cubicBezTo>
                    <a:pt x="24015" y="60"/>
                    <a:pt x="24004" y="55"/>
                    <a:pt x="23995" y="40"/>
                  </a:cubicBezTo>
                  <a:cubicBezTo>
                    <a:pt x="23990" y="32"/>
                    <a:pt x="23980" y="28"/>
                    <a:pt x="23969" y="28"/>
                  </a:cubicBezTo>
                  <a:cubicBezTo>
                    <a:pt x="23959" y="28"/>
                    <a:pt x="23948" y="31"/>
                    <a:pt x="23940" y="36"/>
                  </a:cubicBezTo>
                  <a:cubicBezTo>
                    <a:pt x="23889" y="61"/>
                    <a:pt x="23833" y="68"/>
                    <a:pt x="23776" y="68"/>
                  </a:cubicBezTo>
                  <a:cubicBezTo>
                    <a:pt x="23751" y="68"/>
                    <a:pt x="23726" y="67"/>
                    <a:pt x="23701" y="65"/>
                  </a:cubicBezTo>
                  <a:cubicBezTo>
                    <a:pt x="23691" y="56"/>
                    <a:pt x="23680" y="53"/>
                    <a:pt x="23669" y="53"/>
                  </a:cubicBezTo>
                  <a:cubicBezTo>
                    <a:pt x="23658" y="53"/>
                    <a:pt x="23647" y="57"/>
                    <a:pt x="23638" y="65"/>
                  </a:cubicBezTo>
                  <a:cubicBezTo>
                    <a:pt x="23617" y="78"/>
                    <a:pt x="23631" y="92"/>
                    <a:pt x="23645" y="110"/>
                  </a:cubicBezTo>
                  <a:cubicBezTo>
                    <a:pt x="23641" y="127"/>
                    <a:pt x="23666" y="127"/>
                    <a:pt x="23686" y="127"/>
                  </a:cubicBezTo>
                  <a:cubicBezTo>
                    <a:pt x="23717" y="127"/>
                    <a:pt x="23746" y="130"/>
                    <a:pt x="23780" y="145"/>
                  </a:cubicBezTo>
                  <a:cubicBezTo>
                    <a:pt x="23735" y="151"/>
                    <a:pt x="23690" y="155"/>
                    <a:pt x="23725" y="193"/>
                  </a:cubicBezTo>
                  <a:cubicBezTo>
                    <a:pt x="23735" y="203"/>
                    <a:pt x="23714" y="217"/>
                    <a:pt x="23686" y="217"/>
                  </a:cubicBezTo>
                  <a:cubicBezTo>
                    <a:pt x="23659" y="217"/>
                    <a:pt x="23631" y="220"/>
                    <a:pt x="23603" y="220"/>
                  </a:cubicBezTo>
                  <a:cubicBezTo>
                    <a:pt x="23565" y="217"/>
                    <a:pt x="23523" y="224"/>
                    <a:pt x="23485" y="210"/>
                  </a:cubicBezTo>
                  <a:cubicBezTo>
                    <a:pt x="23502" y="203"/>
                    <a:pt x="23530" y="196"/>
                    <a:pt x="23506" y="175"/>
                  </a:cubicBezTo>
                  <a:cubicBezTo>
                    <a:pt x="23478" y="153"/>
                    <a:pt x="23495" y="151"/>
                    <a:pt x="23517" y="151"/>
                  </a:cubicBezTo>
                  <a:cubicBezTo>
                    <a:pt x="23523" y="151"/>
                    <a:pt x="23529" y="151"/>
                    <a:pt x="23534" y="151"/>
                  </a:cubicBezTo>
                  <a:cubicBezTo>
                    <a:pt x="23547" y="158"/>
                    <a:pt x="23562" y="165"/>
                    <a:pt x="23572" y="175"/>
                  </a:cubicBezTo>
                  <a:cubicBezTo>
                    <a:pt x="23581" y="181"/>
                    <a:pt x="23585" y="190"/>
                    <a:pt x="23597" y="190"/>
                  </a:cubicBezTo>
                  <a:cubicBezTo>
                    <a:pt x="23599" y="190"/>
                    <a:pt x="23601" y="190"/>
                    <a:pt x="23603" y="189"/>
                  </a:cubicBezTo>
                  <a:cubicBezTo>
                    <a:pt x="23617" y="182"/>
                    <a:pt x="23610" y="172"/>
                    <a:pt x="23610" y="165"/>
                  </a:cubicBezTo>
                  <a:cubicBezTo>
                    <a:pt x="23631" y="124"/>
                    <a:pt x="23592" y="92"/>
                    <a:pt x="23568" y="57"/>
                  </a:cubicBezTo>
                  <a:cubicBezTo>
                    <a:pt x="23562" y="48"/>
                    <a:pt x="23549" y="42"/>
                    <a:pt x="23533" y="42"/>
                  </a:cubicBezTo>
                  <a:cubicBezTo>
                    <a:pt x="23526" y="42"/>
                    <a:pt x="23517" y="43"/>
                    <a:pt x="23509" y="47"/>
                  </a:cubicBezTo>
                  <a:cubicBezTo>
                    <a:pt x="23488" y="56"/>
                    <a:pt x="23466" y="58"/>
                    <a:pt x="23444" y="58"/>
                  </a:cubicBezTo>
                  <a:cubicBezTo>
                    <a:pt x="23431" y="58"/>
                    <a:pt x="23418" y="57"/>
                    <a:pt x="23405" y="57"/>
                  </a:cubicBezTo>
                  <a:cubicBezTo>
                    <a:pt x="23401" y="57"/>
                    <a:pt x="23398" y="58"/>
                    <a:pt x="23394" y="58"/>
                  </a:cubicBezTo>
                  <a:cubicBezTo>
                    <a:pt x="23359" y="58"/>
                    <a:pt x="23325" y="45"/>
                    <a:pt x="23290" y="45"/>
                  </a:cubicBezTo>
                  <a:cubicBezTo>
                    <a:pt x="23278" y="45"/>
                    <a:pt x="23265" y="46"/>
                    <a:pt x="23253" y="50"/>
                  </a:cubicBezTo>
                  <a:cubicBezTo>
                    <a:pt x="23228" y="57"/>
                    <a:pt x="23204" y="61"/>
                    <a:pt x="23176" y="65"/>
                  </a:cubicBezTo>
                  <a:cubicBezTo>
                    <a:pt x="23171" y="65"/>
                    <a:pt x="23166" y="65"/>
                    <a:pt x="23160" y="65"/>
                  </a:cubicBezTo>
                  <a:cubicBezTo>
                    <a:pt x="23128" y="65"/>
                    <a:pt x="23095" y="59"/>
                    <a:pt x="23064" y="59"/>
                  </a:cubicBezTo>
                  <a:cubicBezTo>
                    <a:pt x="23054" y="59"/>
                    <a:pt x="23044" y="60"/>
                    <a:pt x="23034" y="61"/>
                  </a:cubicBezTo>
                  <a:cubicBezTo>
                    <a:pt x="22934" y="78"/>
                    <a:pt x="22830" y="89"/>
                    <a:pt x="22726" y="92"/>
                  </a:cubicBezTo>
                  <a:cubicBezTo>
                    <a:pt x="22642" y="89"/>
                    <a:pt x="22559" y="92"/>
                    <a:pt x="22472" y="85"/>
                  </a:cubicBezTo>
                  <a:cubicBezTo>
                    <a:pt x="22443" y="83"/>
                    <a:pt x="22412" y="82"/>
                    <a:pt x="22381" y="82"/>
                  </a:cubicBezTo>
                  <a:cubicBezTo>
                    <a:pt x="22315" y="82"/>
                    <a:pt x="22248" y="87"/>
                    <a:pt x="22184" y="99"/>
                  </a:cubicBezTo>
                  <a:cubicBezTo>
                    <a:pt x="22121" y="102"/>
                    <a:pt x="22056" y="110"/>
                    <a:pt x="21995" y="110"/>
                  </a:cubicBezTo>
                  <a:cubicBezTo>
                    <a:pt x="21985" y="110"/>
                    <a:pt x="21975" y="110"/>
                    <a:pt x="21965" y="110"/>
                  </a:cubicBezTo>
                  <a:cubicBezTo>
                    <a:pt x="21958" y="109"/>
                    <a:pt x="21951" y="109"/>
                    <a:pt x="21944" y="109"/>
                  </a:cubicBezTo>
                  <a:cubicBezTo>
                    <a:pt x="21885" y="109"/>
                    <a:pt x="21839" y="133"/>
                    <a:pt x="21823" y="155"/>
                  </a:cubicBezTo>
                  <a:cubicBezTo>
                    <a:pt x="21807" y="174"/>
                    <a:pt x="21795" y="181"/>
                    <a:pt x="21784" y="181"/>
                  </a:cubicBezTo>
                  <a:cubicBezTo>
                    <a:pt x="21767" y="181"/>
                    <a:pt x="21754" y="163"/>
                    <a:pt x="21736" y="155"/>
                  </a:cubicBezTo>
                  <a:cubicBezTo>
                    <a:pt x="21721" y="142"/>
                    <a:pt x="21708" y="119"/>
                    <a:pt x="21691" y="119"/>
                  </a:cubicBezTo>
                  <a:cubicBezTo>
                    <a:pt x="21689" y="119"/>
                    <a:pt x="21687" y="119"/>
                    <a:pt x="21685" y="120"/>
                  </a:cubicBezTo>
                  <a:cubicBezTo>
                    <a:pt x="21662" y="128"/>
                    <a:pt x="21640" y="130"/>
                    <a:pt x="21618" y="130"/>
                  </a:cubicBezTo>
                  <a:cubicBezTo>
                    <a:pt x="21590" y="130"/>
                    <a:pt x="21563" y="127"/>
                    <a:pt x="21537" y="127"/>
                  </a:cubicBezTo>
                  <a:cubicBezTo>
                    <a:pt x="21532" y="127"/>
                    <a:pt x="21527" y="127"/>
                    <a:pt x="21522" y="127"/>
                  </a:cubicBezTo>
                  <a:cubicBezTo>
                    <a:pt x="21488" y="129"/>
                    <a:pt x="21451" y="135"/>
                    <a:pt x="21416" y="135"/>
                  </a:cubicBezTo>
                  <a:cubicBezTo>
                    <a:pt x="21390" y="135"/>
                    <a:pt x="21365" y="132"/>
                    <a:pt x="21344" y="120"/>
                  </a:cubicBezTo>
                  <a:cubicBezTo>
                    <a:pt x="21331" y="113"/>
                    <a:pt x="21320" y="110"/>
                    <a:pt x="21312" y="110"/>
                  </a:cubicBezTo>
                  <a:cubicBezTo>
                    <a:pt x="21290" y="110"/>
                    <a:pt x="21281" y="127"/>
                    <a:pt x="21268" y="137"/>
                  </a:cubicBezTo>
                  <a:cubicBezTo>
                    <a:pt x="21237" y="158"/>
                    <a:pt x="21258" y="169"/>
                    <a:pt x="21289" y="179"/>
                  </a:cubicBezTo>
                  <a:cubicBezTo>
                    <a:pt x="21296" y="182"/>
                    <a:pt x="21317" y="182"/>
                    <a:pt x="21310" y="196"/>
                  </a:cubicBezTo>
                  <a:cubicBezTo>
                    <a:pt x="21296" y="199"/>
                    <a:pt x="21282" y="199"/>
                    <a:pt x="21268" y="203"/>
                  </a:cubicBezTo>
                  <a:cubicBezTo>
                    <a:pt x="21258" y="207"/>
                    <a:pt x="21248" y="214"/>
                    <a:pt x="21254" y="220"/>
                  </a:cubicBezTo>
                  <a:cubicBezTo>
                    <a:pt x="21257" y="226"/>
                    <a:pt x="21267" y="229"/>
                    <a:pt x="21275" y="229"/>
                  </a:cubicBezTo>
                  <a:cubicBezTo>
                    <a:pt x="21277" y="229"/>
                    <a:pt x="21280" y="229"/>
                    <a:pt x="21282" y="228"/>
                  </a:cubicBezTo>
                  <a:cubicBezTo>
                    <a:pt x="21298" y="219"/>
                    <a:pt x="21313" y="216"/>
                    <a:pt x="21328" y="216"/>
                  </a:cubicBezTo>
                  <a:cubicBezTo>
                    <a:pt x="21362" y="216"/>
                    <a:pt x="21393" y="232"/>
                    <a:pt x="21424" y="234"/>
                  </a:cubicBezTo>
                  <a:cubicBezTo>
                    <a:pt x="21437" y="232"/>
                    <a:pt x="21450" y="231"/>
                    <a:pt x="21464" y="231"/>
                  </a:cubicBezTo>
                  <a:cubicBezTo>
                    <a:pt x="21479" y="231"/>
                    <a:pt x="21493" y="232"/>
                    <a:pt x="21508" y="232"/>
                  </a:cubicBezTo>
                  <a:cubicBezTo>
                    <a:pt x="21516" y="232"/>
                    <a:pt x="21524" y="232"/>
                    <a:pt x="21532" y="231"/>
                  </a:cubicBezTo>
                  <a:cubicBezTo>
                    <a:pt x="21539" y="230"/>
                    <a:pt x="21544" y="229"/>
                    <a:pt x="21548" y="229"/>
                  </a:cubicBezTo>
                  <a:cubicBezTo>
                    <a:pt x="21565" y="229"/>
                    <a:pt x="21554" y="240"/>
                    <a:pt x="21542" y="252"/>
                  </a:cubicBezTo>
                  <a:cubicBezTo>
                    <a:pt x="21477" y="259"/>
                    <a:pt x="21477" y="259"/>
                    <a:pt x="21522" y="297"/>
                  </a:cubicBezTo>
                  <a:cubicBezTo>
                    <a:pt x="21522" y="297"/>
                    <a:pt x="21518" y="300"/>
                    <a:pt x="21518" y="304"/>
                  </a:cubicBezTo>
                  <a:lnTo>
                    <a:pt x="21507" y="304"/>
                  </a:lnTo>
                  <a:cubicBezTo>
                    <a:pt x="21503" y="302"/>
                    <a:pt x="21499" y="301"/>
                    <a:pt x="21495" y="301"/>
                  </a:cubicBezTo>
                  <a:cubicBezTo>
                    <a:pt x="21486" y="301"/>
                    <a:pt x="21479" y="304"/>
                    <a:pt x="21470" y="304"/>
                  </a:cubicBezTo>
                  <a:cubicBezTo>
                    <a:pt x="21468" y="304"/>
                    <a:pt x="21465" y="304"/>
                    <a:pt x="21462" y="304"/>
                  </a:cubicBezTo>
                  <a:cubicBezTo>
                    <a:pt x="21456" y="301"/>
                    <a:pt x="21449" y="300"/>
                    <a:pt x="21442" y="300"/>
                  </a:cubicBezTo>
                  <a:cubicBezTo>
                    <a:pt x="21427" y="300"/>
                    <a:pt x="21412" y="304"/>
                    <a:pt x="21396" y="304"/>
                  </a:cubicBezTo>
                  <a:cubicBezTo>
                    <a:pt x="21392" y="304"/>
                    <a:pt x="21389" y="304"/>
                    <a:pt x="21386" y="304"/>
                  </a:cubicBezTo>
                  <a:lnTo>
                    <a:pt x="21272" y="304"/>
                  </a:lnTo>
                  <a:cubicBezTo>
                    <a:pt x="21265" y="304"/>
                    <a:pt x="21257" y="304"/>
                    <a:pt x="21249" y="304"/>
                  </a:cubicBezTo>
                  <a:cubicBezTo>
                    <a:pt x="21233" y="304"/>
                    <a:pt x="21217" y="302"/>
                    <a:pt x="21213" y="294"/>
                  </a:cubicBezTo>
                  <a:cubicBezTo>
                    <a:pt x="21206" y="269"/>
                    <a:pt x="21178" y="273"/>
                    <a:pt x="21153" y="269"/>
                  </a:cubicBezTo>
                  <a:cubicBezTo>
                    <a:pt x="21126" y="269"/>
                    <a:pt x="21102" y="265"/>
                    <a:pt x="21074" y="265"/>
                  </a:cubicBezTo>
                  <a:cubicBezTo>
                    <a:pt x="21099" y="244"/>
                    <a:pt x="21164" y="234"/>
                    <a:pt x="21102" y="214"/>
                  </a:cubicBezTo>
                  <a:cubicBezTo>
                    <a:pt x="21067" y="203"/>
                    <a:pt x="21029" y="193"/>
                    <a:pt x="20994" y="186"/>
                  </a:cubicBezTo>
                  <a:cubicBezTo>
                    <a:pt x="20991" y="186"/>
                    <a:pt x="20987" y="186"/>
                    <a:pt x="20984" y="186"/>
                  </a:cubicBezTo>
                  <a:cubicBezTo>
                    <a:pt x="20938" y="186"/>
                    <a:pt x="20891" y="171"/>
                    <a:pt x="20847" y="171"/>
                  </a:cubicBezTo>
                  <a:cubicBezTo>
                    <a:pt x="20835" y="171"/>
                    <a:pt x="20822" y="172"/>
                    <a:pt x="20810" y="175"/>
                  </a:cubicBezTo>
                  <a:cubicBezTo>
                    <a:pt x="20789" y="180"/>
                    <a:pt x="20767" y="182"/>
                    <a:pt x="20747" y="182"/>
                  </a:cubicBezTo>
                  <a:cubicBezTo>
                    <a:pt x="20705" y="182"/>
                    <a:pt x="20665" y="175"/>
                    <a:pt x="20623" y="175"/>
                  </a:cubicBezTo>
                  <a:cubicBezTo>
                    <a:pt x="20612" y="175"/>
                    <a:pt x="20602" y="175"/>
                    <a:pt x="20588" y="179"/>
                  </a:cubicBezTo>
                  <a:cubicBezTo>
                    <a:pt x="20544" y="179"/>
                    <a:pt x="20502" y="191"/>
                    <a:pt x="20458" y="191"/>
                  </a:cubicBezTo>
                  <a:cubicBezTo>
                    <a:pt x="20436" y="191"/>
                    <a:pt x="20414" y="188"/>
                    <a:pt x="20391" y="179"/>
                  </a:cubicBezTo>
                  <a:cubicBezTo>
                    <a:pt x="20383" y="175"/>
                    <a:pt x="20372" y="173"/>
                    <a:pt x="20361" y="173"/>
                  </a:cubicBezTo>
                  <a:cubicBezTo>
                    <a:pt x="20341" y="173"/>
                    <a:pt x="20319" y="178"/>
                    <a:pt x="20303" y="189"/>
                  </a:cubicBezTo>
                  <a:cubicBezTo>
                    <a:pt x="20276" y="210"/>
                    <a:pt x="20311" y="220"/>
                    <a:pt x="20324" y="231"/>
                  </a:cubicBezTo>
                  <a:cubicBezTo>
                    <a:pt x="20345" y="252"/>
                    <a:pt x="20300" y="249"/>
                    <a:pt x="20300" y="259"/>
                  </a:cubicBezTo>
                  <a:cubicBezTo>
                    <a:pt x="20238" y="262"/>
                    <a:pt x="20269" y="304"/>
                    <a:pt x="20238" y="321"/>
                  </a:cubicBezTo>
                  <a:cubicBezTo>
                    <a:pt x="20238" y="328"/>
                    <a:pt x="20234" y="332"/>
                    <a:pt x="20234" y="339"/>
                  </a:cubicBezTo>
                  <a:cubicBezTo>
                    <a:pt x="20210" y="356"/>
                    <a:pt x="20172" y="359"/>
                    <a:pt x="20141" y="369"/>
                  </a:cubicBezTo>
                  <a:cubicBezTo>
                    <a:pt x="20117" y="369"/>
                    <a:pt x="20092" y="368"/>
                    <a:pt x="20068" y="368"/>
                  </a:cubicBezTo>
                  <a:cubicBezTo>
                    <a:pt x="19987" y="368"/>
                    <a:pt x="19906" y="373"/>
                    <a:pt x="19832" y="383"/>
                  </a:cubicBezTo>
                  <a:cubicBezTo>
                    <a:pt x="19634" y="411"/>
                    <a:pt x="19429" y="404"/>
                    <a:pt x="19228" y="428"/>
                  </a:cubicBezTo>
                  <a:cubicBezTo>
                    <a:pt x="19128" y="439"/>
                    <a:pt x="19020" y="443"/>
                    <a:pt x="18916" y="453"/>
                  </a:cubicBezTo>
                  <a:cubicBezTo>
                    <a:pt x="18888" y="457"/>
                    <a:pt x="18860" y="460"/>
                    <a:pt x="18830" y="460"/>
                  </a:cubicBezTo>
                  <a:cubicBezTo>
                    <a:pt x="18823" y="460"/>
                    <a:pt x="18817" y="460"/>
                    <a:pt x="18810" y="460"/>
                  </a:cubicBezTo>
                  <a:cubicBezTo>
                    <a:pt x="18762" y="460"/>
                    <a:pt x="18712" y="466"/>
                    <a:pt x="18662" y="466"/>
                  </a:cubicBezTo>
                  <a:cubicBezTo>
                    <a:pt x="18633" y="466"/>
                    <a:pt x="18604" y="464"/>
                    <a:pt x="18576" y="457"/>
                  </a:cubicBezTo>
                  <a:lnTo>
                    <a:pt x="18569" y="457"/>
                  </a:lnTo>
                  <a:cubicBezTo>
                    <a:pt x="18502" y="481"/>
                    <a:pt x="18429" y="484"/>
                    <a:pt x="18355" y="484"/>
                  </a:cubicBezTo>
                  <a:cubicBezTo>
                    <a:pt x="18330" y="484"/>
                    <a:pt x="18305" y="484"/>
                    <a:pt x="18280" y="484"/>
                  </a:cubicBezTo>
                  <a:cubicBezTo>
                    <a:pt x="18264" y="484"/>
                    <a:pt x="18248" y="484"/>
                    <a:pt x="18233" y="484"/>
                  </a:cubicBezTo>
                  <a:cubicBezTo>
                    <a:pt x="18208" y="481"/>
                    <a:pt x="18184" y="473"/>
                    <a:pt x="18163" y="463"/>
                  </a:cubicBezTo>
                  <a:cubicBezTo>
                    <a:pt x="18148" y="457"/>
                    <a:pt x="18135" y="455"/>
                    <a:pt x="18122" y="455"/>
                  </a:cubicBezTo>
                  <a:cubicBezTo>
                    <a:pt x="18107" y="455"/>
                    <a:pt x="18091" y="458"/>
                    <a:pt x="18069" y="460"/>
                  </a:cubicBezTo>
                  <a:cubicBezTo>
                    <a:pt x="18009" y="463"/>
                    <a:pt x="17958" y="478"/>
                    <a:pt x="17894" y="478"/>
                  </a:cubicBezTo>
                  <a:cubicBezTo>
                    <a:pt x="17888" y="478"/>
                    <a:pt x="17882" y="478"/>
                    <a:pt x="17875" y="478"/>
                  </a:cubicBezTo>
                  <a:cubicBezTo>
                    <a:pt x="17830" y="478"/>
                    <a:pt x="17783" y="478"/>
                    <a:pt x="17736" y="478"/>
                  </a:cubicBezTo>
                  <a:cubicBezTo>
                    <a:pt x="17683" y="478"/>
                    <a:pt x="17630" y="477"/>
                    <a:pt x="17576" y="473"/>
                  </a:cubicBezTo>
                  <a:cubicBezTo>
                    <a:pt x="17574" y="473"/>
                    <a:pt x="17571" y="473"/>
                    <a:pt x="17568" y="473"/>
                  </a:cubicBezTo>
                  <a:cubicBezTo>
                    <a:pt x="17548" y="473"/>
                    <a:pt x="17525" y="479"/>
                    <a:pt x="17503" y="479"/>
                  </a:cubicBezTo>
                  <a:cubicBezTo>
                    <a:pt x="17490" y="479"/>
                    <a:pt x="17478" y="477"/>
                    <a:pt x="17466" y="470"/>
                  </a:cubicBezTo>
                  <a:cubicBezTo>
                    <a:pt x="17431" y="449"/>
                    <a:pt x="17382" y="446"/>
                    <a:pt x="17341" y="446"/>
                  </a:cubicBezTo>
                  <a:cubicBezTo>
                    <a:pt x="17327" y="449"/>
                    <a:pt x="17310" y="449"/>
                    <a:pt x="17296" y="449"/>
                  </a:cubicBezTo>
                  <a:cubicBezTo>
                    <a:pt x="17303" y="446"/>
                    <a:pt x="17303" y="443"/>
                    <a:pt x="17303" y="432"/>
                  </a:cubicBezTo>
                  <a:cubicBezTo>
                    <a:pt x="17300" y="424"/>
                    <a:pt x="17291" y="416"/>
                    <a:pt x="17278" y="416"/>
                  </a:cubicBezTo>
                  <a:cubicBezTo>
                    <a:pt x="17274" y="416"/>
                    <a:pt x="17269" y="417"/>
                    <a:pt x="17264" y="418"/>
                  </a:cubicBezTo>
                  <a:cubicBezTo>
                    <a:pt x="17259" y="421"/>
                    <a:pt x="17254" y="421"/>
                    <a:pt x="17249" y="421"/>
                  </a:cubicBezTo>
                  <a:cubicBezTo>
                    <a:pt x="17239" y="421"/>
                    <a:pt x="17229" y="417"/>
                    <a:pt x="17219" y="415"/>
                  </a:cubicBezTo>
                  <a:cubicBezTo>
                    <a:pt x="17198" y="411"/>
                    <a:pt x="17181" y="411"/>
                    <a:pt x="17160" y="408"/>
                  </a:cubicBezTo>
                  <a:cubicBezTo>
                    <a:pt x="17147" y="408"/>
                    <a:pt x="17126" y="408"/>
                    <a:pt x="17118" y="418"/>
                  </a:cubicBezTo>
                  <a:cubicBezTo>
                    <a:pt x="17115" y="428"/>
                    <a:pt x="17133" y="439"/>
                    <a:pt x="17150" y="439"/>
                  </a:cubicBezTo>
                  <a:cubicBezTo>
                    <a:pt x="17157" y="449"/>
                    <a:pt x="17168" y="453"/>
                    <a:pt x="17178" y="457"/>
                  </a:cubicBezTo>
                  <a:cubicBezTo>
                    <a:pt x="17126" y="460"/>
                    <a:pt x="17077" y="460"/>
                    <a:pt x="17029" y="467"/>
                  </a:cubicBezTo>
                  <a:cubicBezTo>
                    <a:pt x="17019" y="467"/>
                    <a:pt x="17009" y="468"/>
                    <a:pt x="16998" y="468"/>
                  </a:cubicBezTo>
                  <a:cubicBezTo>
                    <a:pt x="16959" y="468"/>
                    <a:pt x="16918" y="464"/>
                    <a:pt x="16879" y="464"/>
                  </a:cubicBezTo>
                  <a:cubicBezTo>
                    <a:pt x="16826" y="464"/>
                    <a:pt x="16777" y="471"/>
                    <a:pt x="16740" y="505"/>
                  </a:cubicBezTo>
                  <a:cubicBezTo>
                    <a:pt x="16739" y="506"/>
                    <a:pt x="16737" y="507"/>
                    <a:pt x="16734" y="507"/>
                  </a:cubicBezTo>
                  <a:cubicBezTo>
                    <a:pt x="16729" y="507"/>
                    <a:pt x="16721" y="505"/>
                    <a:pt x="16716" y="505"/>
                  </a:cubicBezTo>
                  <a:cubicBezTo>
                    <a:pt x="16699" y="505"/>
                    <a:pt x="16671" y="505"/>
                    <a:pt x="16671" y="519"/>
                  </a:cubicBezTo>
                  <a:cubicBezTo>
                    <a:pt x="16671" y="523"/>
                    <a:pt x="16675" y="526"/>
                    <a:pt x="16678" y="529"/>
                  </a:cubicBezTo>
                  <a:cubicBezTo>
                    <a:pt x="16659" y="528"/>
                    <a:pt x="16639" y="528"/>
                    <a:pt x="16620" y="528"/>
                  </a:cubicBezTo>
                  <a:cubicBezTo>
                    <a:pt x="16566" y="528"/>
                    <a:pt x="16512" y="531"/>
                    <a:pt x="16457" y="536"/>
                  </a:cubicBezTo>
                  <a:cubicBezTo>
                    <a:pt x="16431" y="538"/>
                    <a:pt x="16410" y="540"/>
                    <a:pt x="16394" y="540"/>
                  </a:cubicBezTo>
                  <a:cubicBezTo>
                    <a:pt x="16340" y="540"/>
                    <a:pt x="16333" y="523"/>
                    <a:pt x="16338" y="467"/>
                  </a:cubicBezTo>
                  <a:cubicBezTo>
                    <a:pt x="16338" y="457"/>
                    <a:pt x="16348" y="443"/>
                    <a:pt x="16321" y="439"/>
                  </a:cubicBezTo>
                  <a:cubicBezTo>
                    <a:pt x="16314" y="438"/>
                    <a:pt x="16307" y="437"/>
                    <a:pt x="16300" y="437"/>
                  </a:cubicBezTo>
                  <a:cubicBezTo>
                    <a:pt x="16293" y="437"/>
                    <a:pt x="16286" y="438"/>
                    <a:pt x="16279" y="439"/>
                  </a:cubicBezTo>
                  <a:cubicBezTo>
                    <a:pt x="16272" y="427"/>
                    <a:pt x="16256" y="424"/>
                    <a:pt x="16237" y="424"/>
                  </a:cubicBezTo>
                  <a:cubicBezTo>
                    <a:pt x="16219" y="424"/>
                    <a:pt x="16197" y="427"/>
                    <a:pt x="16178" y="428"/>
                  </a:cubicBezTo>
                  <a:cubicBezTo>
                    <a:pt x="16170" y="428"/>
                    <a:pt x="16162" y="428"/>
                    <a:pt x="16153" y="428"/>
                  </a:cubicBezTo>
                  <a:cubicBezTo>
                    <a:pt x="16139" y="428"/>
                    <a:pt x="16125" y="429"/>
                    <a:pt x="16116" y="436"/>
                  </a:cubicBezTo>
                  <a:cubicBezTo>
                    <a:pt x="16119" y="453"/>
                    <a:pt x="16158" y="449"/>
                    <a:pt x="16161" y="463"/>
                  </a:cubicBezTo>
                  <a:cubicBezTo>
                    <a:pt x="16151" y="470"/>
                    <a:pt x="16137" y="473"/>
                    <a:pt x="16119" y="473"/>
                  </a:cubicBezTo>
                  <a:cubicBezTo>
                    <a:pt x="16109" y="460"/>
                    <a:pt x="16068" y="425"/>
                    <a:pt x="16061" y="425"/>
                  </a:cubicBezTo>
                  <a:cubicBezTo>
                    <a:pt x="16036" y="428"/>
                    <a:pt x="16033" y="439"/>
                    <a:pt x="16033" y="453"/>
                  </a:cubicBezTo>
                  <a:cubicBezTo>
                    <a:pt x="16033" y="463"/>
                    <a:pt x="16040" y="470"/>
                    <a:pt x="16050" y="473"/>
                  </a:cubicBezTo>
                  <a:cubicBezTo>
                    <a:pt x="16033" y="473"/>
                    <a:pt x="16026" y="481"/>
                    <a:pt x="16026" y="491"/>
                  </a:cubicBezTo>
                  <a:cubicBezTo>
                    <a:pt x="16026" y="508"/>
                    <a:pt x="16047" y="508"/>
                    <a:pt x="16064" y="508"/>
                  </a:cubicBezTo>
                  <a:lnTo>
                    <a:pt x="16186" y="508"/>
                  </a:lnTo>
                  <a:cubicBezTo>
                    <a:pt x="16213" y="508"/>
                    <a:pt x="16234" y="505"/>
                    <a:pt x="16248" y="498"/>
                  </a:cubicBezTo>
                  <a:cubicBezTo>
                    <a:pt x="16252" y="505"/>
                    <a:pt x="16255" y="508"/>
                    <a:pt x="16258" y="512"/>
                  </a:cubicBezTo>
                  <a:cubicBezTo>
                    <a:pt x="16276" y="526"/>
                    <a:pt x="16276" y="536"/>
                    <a:pt x="16265" y="540"/>
                  </a:cubicBezTo>
                  <a:cubicBezTo>
                    <a:pt x="16255" y="540"/>
                    <a:pt x="16241" y="543"/>
                    <a:pt x="16231" y="550"/>
                  </a:cubicBezTo>
                  <a:cubicBezTo>
                    <a:pt x="16201" y="553"/>
                    <a:pt x="16173" y="554"/>
                    <a:pt x="16144" y="554"/>
                  </a:cubicBezTo>
                  <a:cubicBezTo>
                    <a:pt x="16105" y="554"/>
                    <a:pt x="16066" y="552"/>
                    <a:pt x="16026" y="550"/>
                  </a:cubicBezTo>
                  <a:cubicBezTo>
                    <a:pt x="16011" y="541"/>
                    <a:pt x="15993" y="537"/>
                    <a:pt x="15973" y="537"/>
                  </a:cubicBezTo>
                  <a:cubicBezTo>
                    <a:pt x="15955" y="537"/>
                    <a:pt x="15936" y="540"/>
                    <a:pt x="15919" y="543"/>
                  </a:cubicBezTo>
                  <a:cubicBezTo>
                    <a:pt x="15904" y="540"/>
                    <a:pt x="15925" y="529"/>
                    <a:pt x="15936" y="523"/>
                  </a:cubicBezTo>
                  <a:cubicBezTo>
                    <a:pt x="15970" y="498"/>
                    <a:pt x="15964" y="481"/>
                    <a:pt x="15911" y="470"/>
                  </a:cubicBezTo>
                  <a:cubicBezTo>
                    <a:pt x="15890" y="467"/>
                    <a:pt x="15866" y="467"/>
                    <a:pt x="15845" y="457"/>
                  </a:cubicBezTo>
                  <a:cubicBezTo>
                    <a:pt x="15830" y="447"/>
                    <a:pt x="15818" y="443"/>
                    <a:pt x="15808" y="443"/>
                  </a:cubicBezTo>
                  <a:cubicBezTo>
                    <a:pt x="15790" y="443"/>
                    <a:pt x="15780" y="457"/>
                    <a:pt x="15770" y="470"/>
                  </a:cubicBezTo>
                  <a:cubicBezTo>
                    <a:pt x="15761" y="464"/>
                    <a:pt x="15748" y="461"/>
                    <a:pt x="15733" y="461"/>
                  </a:cubicBezTo>
                  <a:cubicBezTo>
                    <a:pt x="15725" y="461"/>
                    <a:pt x="15716" y="462"/>
                    <a:pt x="15707" y="463"/>
                  </a:cubicBezTo>
                  <a:cubicBezTo>
                    <a:pt x="15682" y="463"/>
                    <a:pt x="15655" y="467"/>
                    <a:pt x="15627" y="470"/>
                  </a:cubicBezTo>
                  <a:cubicBezTo>
                    <a:pt x="15616" y="467"/>
                    <a:pt x="15606" y="467"/>
                    <a:pt x="15599" y="463"/>
                  </a:cubicBezTo>
                  <a:cubicBezTo>
                    <a:pt x="15591" y="457"/>
                    <a:pt x="15581" y="456"/>
                    <a:pt x="15570" y="456"/>
                  </a:cubicBezTo>
                  <a:cubicBezTo>
                    <a:pt x="15561" y="456"/>
                    <a:pt x="15551" y="457"/>
                    <a:pt x="15541" y="457"/>
                  </a:cubicBezTo>
                  <a:lnTo>
                    <a:pt x="15516" y="457"/>
                  </a:lnTo>
                  <a:cubicBezTo>
                    <a:pt x="15482" y="457"/>
                    <a:pt x="15464" y="467"/>
                    <a:pt x="15461" y="484"/>
                  </a:cubicBezTo>
                  <a:cubicBezTo>
                    <a:pt x="15453" y="508"/>
                    <a:pt x="15488" y="498"/>
                    <a:pt x="15506" y="505"/>
                  </a:cubicBezTo>
                  <a:cubicBezTo>
                    <a:pt x="15520" y="507"/>
                    <a:pt x="15533" y="511"/>
                    <a:pt x="15547" y="514"/>
                  </a:cubicBezTo>
                  <a:lnTo>
                    <a:pt x="15547" y="514"/>
                  </a:lnTo>
                  <a:cubicBezTo>
                    <a:pt x="15540" y="514"/>
                    <a:pt x="15533" y="513"/>
                    <a:pt x="15524" y="513"/>
                  </a:cubicBezTo>
                  <a:cubicBezTo>
                    <a:pt x="15514" y="513"/>
                    <a:pt x="15502" y="514"/>
                    <a:pt x="15488" y="515"/>
                  </a:cubicBezTo>
                  <a:lnTo>
                    <a:pt x="15474" y="515"/>
                  </a:lnTo>
                  <a:cubicBezTo>
                    <a:pt x="15443" y="512"/>
                    <a:pt x="15412" y="512"/>
                    <a:pt x="15384" y="512"/>
                  </a:cubicBezTo>
                  <a:cubicBezTo>
                    <a:pt x="15367" y="494"/>
                    <a:pt x="15332" y="481"/>
                    <a:pt x="15294" y="481"/>
                  </a:cubicBezTo>
                  <a:cubicBezTo>
                    <a:pt x="15277" y="484"/>
                    <a:pt x="15245" y="484"/>
                    <a:pt x="15256" y="502"/>
                  </a:cubicBezTo>
                  <a:cubicBezTo>
                    <a:pt x="15263" y="512"/>
                    <a:pt x="15270" y="519"/>
                    <a:pt x="15277" y="529"/>
                  </a:cubicBezTo>
                  <a:lnTo>
                    <a:pt x="15273" y="529"/>
                  </a:lnTo>
                  <a:cubicBezTo>
                    <a:pt x="15266" y="529"/>
                    <a:pt x="15256" y="529"/>
                    <a:pt x="15249" y="533"/>
                  </a:cubicBezTo>
                  <a:cubicBezTo>
                    <a:pt x="15245" y="541"/>
                    <a:pt x="15239" y="544"/>
                    <a:pt x="15231" y="544"/>
                  </a:cubicBezTo>
                  <a:cubicBezTo>
                    <a:pt x="15226" y="544"/>
                    <a:pt x="15219" y="543"/>
                    <a:pt x="15211" y="540"/>
                  </a:cubicBezTo>
                  <a:cubicBezTo>
                    <a:pt x="15197" y="536"/>
                    <a:pt x="15179" y="532"/>
                    <a:pt x="15164" y="532"/>
                  </a:cubicBezTo>
                  <a:cubicBezTo>
                    <a:pt x="15153" y="532"/>
                    <a:pt x="15144" y="534"/>
                    <a:pt x="15141" y="540"/>
                  </a:cubicBezTo>
                  <a:cubicBezTo>
                    <a:pt x="15134" y="553"/>
                    <a:pt x="15120" y="568"/>
                    <a:pt x="15113" y="582"/>
                  </a:cubicBezTo>
                  <a:cubicBezTo>
                    <a:pt x="15093" y="578"/>
                    <a:pt x="15075" y="578"/>
                    <a:pt x="15054" y="574"/>
                  </a:cubicBezTo>
                  <a:lnTo>
                    <a:pt x="15009" y="574"/>
                  </a:lnTo>
                  <a:cubicBezTo>
                    <a:pt x="14926" y="571"/>
                    <a:pt x="14843" y="561"/>
                    <a:pt x="14770" y="529"/>
                  </a:cubicBezTo>
                  <a:cubicBezTo>
                    <a:pt x="14764" y="527"/>
                    <a:pt x="14750" y="522"/>
                    <a:pt x="14738" y="522"/>
                  </a:cubicBezTo>
                  <a:cubicBezTo>
                    <a:pt x="14730" y="522"/>
                    <a:pt x="14723" y="524"/>
                    <a:pt x="14718" y="529"/>
                  </a:cubicBezTo>
                  <a:cubicBezTo>
                    <a:pt x="14718" y="529"/>
                    <a:pt x="14718" y="526"/>
                    <a:pt x="14715" y="523"/>
                  </a:cubicBezTo>
                  <a:cubicBezTo>
                    <a:pt x="14715" y="515"/>
                    <a:pt x="14694" y="508"/>
                    <a:pt x="14708" y="502"/>
                  </a:cubicBezTo>
                  <a:cubicBezTo>
                    <a:pt x="14713" y="499"/>
                    <a:pt x="14719" y="498"/>
                    <a:pt x="14725" y="498"/>
                  </a:cubicBezTo>
                  <a:cubicBezTo>
                    <a:pt x="14733" y="498"/>
                    <a:pt x="14741" y="500"/>
                    <a:pt x="14750" y="502"/>
                  </a:cubicBezTo>
                  <a:cubicBezTo>
                    <a:pt x="14757" y="504"/>
                    <a:pt x="14764" y="504"/>
                    <a:pt x="14770" y="504"/>
                  </a:cubicBezTo>
                  <a:cubicBezTo>
                    <a:pt x="14798" y="504"/>
                    <a:pt x="14822" y="491"/>
                    <a:pt x="14850" y="491"/>
                  </a:cubicBezTo>
                  <a:cubicBezTo>
                    <a:pt x="14836" y="478"/>
                    <a:pt x="14833" y="453"/>
                    <a:pt x="14812" y="449"/>
                  </a:cubicBezTo>
                  <a:cubicBezTo>
                    <a:pt x="14787" y="445"/>
                    <a:pt x="14760" y="439"/>
                    <a:pt x="14732" y="439"/>
                  </a:cubicBezTo>
                  <a:cubicBezTo>
                    <a:pt x="14716" y="439"/>
                    <a:pt x="14699" y="441"/>
                    <a:pt x="14683" y="446"/>
                  </a:cubicBezTo>
                  <a:cubicBezTo>
                    <a:pt x="14660" y="454"/>
                    <a:pt x="14641" y="461"/>
                    <a:pt x="14620" y="461"/>
                  </a:cubicBezTo>
                  <a:cubicBezTo>
                    <a:pt x="14604" y="461"/>
                    <a:pt x="14587" y="457"/>
                    <a:pt x="14566" y="446"/>
                  </a:cubicBezTo>
                  <a:cubicBezTo>
                    <a:pt x="14548" y="436"/>
                    <a:pt x="14528" y="432"/>
                    <a:pt x="14506" y="432"/>
                  </a:cubicBezTo>
                  <a:cubicBezTo>
                    <a:pt x="14476" y="432"/>
                    <a:pt x="14443" y="440"/>
                    <a:pt x="14417" y="453"/>
                  </a:cubicBezTo>
                  <a:cubicBezTo>
                    <a:pt x="14375" y="470"/>
                    <a:pt x="14385" y="488"/>
                    <a:pt x="14420" y="505"/>
                  </a:cubicBezTo>
                  <a:cubicBezTo>
                    <a:pt x="14420" y="519"/>
                    <a:pt x="14444" y="529"/>
                    <a:pt x="14451" y="540"/>
                  </a:cubicBezTo>
                  <a:lnTo>
                    <a:pt x="14454" y="543"/>
                  </a:lnTo>
                  <a:cubicBezTo>
                    <a:pt x="14447" y="547"/>
                    <a:pt x="14444" y="553"/>
                    <a:pt x="14433" y="561"/>
                  </a:cubicBezTo>
                  <a:cubicBezTo>
                    <a:pt x="14431" y="565"/>
                    <a:pt x="14425" y="568"/>
                    <a:pt x="14419" y="568"/>
                  </a:cubicBezTo>
                  <a:cubicBezTo>
                    <a:pt x="14414" y="568"/>
                    <a:pt x="14410" y="567"/>
                    <a:pt x="14406" y="564"/>
                  </a:cubicBezTo>
                  <a:cubicBezTo>
                    <a:pt x="14383" y="556"/>
                    <a:pt x="14361" y="553"/>
                    <a:pt x="14340" y="553"/>
                  </a:cubicBezTo>
                  <a:cubicBezTo>
                    <a:pt x="14315" y="553"/>
                    <a:pt x="14291" y="557"/>
                    <a:pt x="14267" y="561"/>
                  </a:cubicBezTo>
                  <a:cubicBezTo>
                    <a:pt x="14263" y="550"/>
                    <a:pt x="14257" y="543"/>
                    <a:pt x="14239" y="533"/>
                  </a:cubicBezTo>
                  <a:cubicBezTo>
                    <a:pt x="14257" y="515"/>
                    <a:pt x="14257" y="494"/>
                    <a:pt x="14222" y="491"/>
                  </a:cubicBezTo>
                  <a:cubicBezTo>
                    <a:pt x="14217" y="490"/>
                    <a:pt x="14213" y="490"/>
                    <a:pt x="14209" y="490"/>
                  </a:cubicBezTo>
                  <a:cubicBezTo>
                    <a:pt x="14185" y="490"/>
                    <a:pt x="14177" y="507"/>
                    <a:pt x="14180" y="523"/>
                  </a:cubicBezTo>
                  <a:cubicBezTo>
                    <a:pt x="14183" y="529"/>
                    <a:pt x="14188" y="540"/>
                    <a:pt x="14191" y="547"/>
                  </a:cubicBezTo>
                  <a:cubicBezTo>
                    <a:pt x="14175" y="548"/>
                    <a:pt x="14159" y="549"/>
                    <a:pt x="14144" y="549"/>
                  </a:cubicBezTo>
                  <a:cubicBezTo>
                    <a:pt x="14098" y="549"/>
                    <a:pt x="14061" y="540"/>
                    <a:pt x="14045" y="508"/>
                  </a:cubicBezTo>
                  <a:cubicBezTo>
                    <a:pt x="14039" y="496"/>
                    <a:pt x="14023" y="487"/>
                    <a:pt x="14004" y="487"/>
                  </a:cubicBezTo>
                  <a:cubicBezTo>
                    <a:pt x="13992" y="487"/>
                    <a:pt x="13979" y="490"/>
                    <a:pt x="13965" y="498"/>
                  </a:cubicBezTo>
                  <a:cubicBezTo>
                    <a:pt x="13965" y="502"/>
                    <a:pt x="13965" y="505"/>
                    <a:pt x="13962" y="505"/>
                  </a:cubicBezTo>
                  <a:cubicBezTo>
                    <a:pt x="13935" y="489"/>
                    <a:pt x="13915" y="463"/>
                    <a:pt x="13860" y="463"/>
                  </a:cubicBezTo>
                  <a:cubicBezTo>
                    <a:pt x="13857" y="463"/>
                    <a:pt x="13854" y="463"/>
                    <a:pt x="13850" y="463"/>
                  </a:cubicBezTo>
                  <a:cubicBezTo>
                    <a:pt x="13802" y="467"/>
                    <a:pt x="13813" y="491"/>
                    <a:pt x="13788" y="512"/>
                  </a:cubicBezTo>
                  <a:cubicBezTo>
                    <a:pt x="13788" y="492"/>
                    <a:pt x="13783" y="479"/>
                    <a:pt x="13761" y="479"/>
                  </a:cubicBezTo>
                  <a:cubicBezTo>
                    <a:pt x="13753" y="479"/>
                    <a:pt x="13743" y="480"/>
                    <a:pt x="13730" y="484"/>
                  </a:cubicBezTo>
                  <a:cubicBezTo>
                    <a:pt x="13721" y="488"/>
                    <a:pt x="13710" y="491"/>
                    <a:pt x="13697" y="491"/>
                  </a:cubicBezTo>
                  <a:cubicBezTo>
                    <a:pt x="13688" y="491"/>
                    <a:pt x="13680" y="490"/>
                    <a:pt x="13670" y="488"/>
                  </a:cubicBezTo>
                  <a:cubicBezTo>
                    <a:pt x="13658" y="483"/>
                    <a:pt x="13646" y="481"/>
                    <a:pt x="13635" y="481"/>
                  </a:cubicBezTo>
                  <a:cubicBezTo>
                    <a:pt x="13609" y="481"/>
                    <a:pt x="13589" y="492"/>
                    <a:pt x="13576" y="508"/>
                  </a:cubicBezTo>
                  <a:cubicBezTo>
                    <a:pt x="13538" y="508"/>
                    <a:pt x="13501" y="505"/>
                    <a:pt x="13462" y="505"/>
                  </a:cubicBezTo>
                  <a:cubicBezTo>
                    <a:pt x="13436" y="502"/>
                    <a:pt x="13434" y="478"/>
                    <a:pt x="13402" y="478"/>
                  </a:cubicBezTo>
                  <a:cubicBezTo>
                    <a:pt x="13396" y="478"/>
                    <a:pt x="13388" y="479"/>
                    <a:pt x="13379" y="481"/>
                  </a:cubicBezTo>
                  <a:cubicBezTo>
                    <a:pt x="13362" y="488"/>
                    <a:pt x="13337" y="491"/>
                    <a:pt x="13341" y="505"/>
                  </a:cubicBezTo>
                  <a:cubicBezTo>
                    <a:pt x="13344" y="519"/>
                    <a:pt x="13351" y="533"/>
                    <a:pt x="13372" y="533"/>
                  </a:cubicBezTo>
                  <a:cubicBezTo>
                    <a:pt x="13395" y="533"/>
                    <a:pt x="13420" y="545"/>
                    <a:pt x="13443" y="545"/>
                  </a:cubicBezTo>
                  <a:cubicBezTo>
                    <a:pt x="13454" y="545"/>
                    <a:pt x="13465" y="542"/>
                    <a:pt x="13476" y="533"/>
                  </a:cubicBezTo>
                  <a:cubicBezTo>
                    <a:pt x="13494" y="530"/>
                    <a:pt x="13513" y="520"/>
                    <a:pt x="13528" y="520"/>
                  </a:cubicBezTo>
                  <a:cubicBezTo>
                    <a:pt x="13533" y="520"/>
                    <a:pt x="13538" y="522"/>
                    <a:pt x="13542" y="526"/>
                  </a:cubicBezTo>
                  <a:cubicBezTo>
                    <a:pt x="13573" y="557"/>
                    <a:pt x="13650" y="564"/>
                    <a:pt x="13691" y="598"/>
                  </a:cubicBezTo>
                  <a:cubicBezTo>
                    <a:pt x="13670" y="598"/>
                    <a:pt x="13653" y="598"/>
                    <a:pt x="13632" y="602"/>
                  </a:cubicBezTo>
                  <a:lnTo>
                    <a:pt x="13507" y="602"/>
                  </a:lnTo>
                  <a:cubicBezTo>
                    <a:pt x="13505" y="603"/>
                    <a:pt x="13502" y="603"/>
                    <a:pt x="13499" y="603"/>
                  </a:cubicBezTo>
                  <a:cubicBezTo>
                    <a:pt x="13490" y="603"/>
                    <a:pt x="13481" y="602"/>
                    <a:pt x="13471" y="602"/>
                  </a:cubicBezTo>
                  <a:cubicBezTo>
                    <a:pt x="13461" y="602"/>
                    <a:pt x="13452" y="603"/>
                    <a:pt x="13445" y="609"/>
                  </a:cubicBezTo>
                  <a:cubicBezTo>
                    <a:pt x="13434" y="609"/>
                    <a:pt x="13424" y="612"/>
                    <a:pt x="13410" y="616"/>
                  </a:cubicBezTo>
                  <a:lnTo>
                    <a:pt x="13392" y="616"/>
                  </a:lnTo>
                  <a:cubicBezTo>
                    <a:pt x="13350" y="592"/>
                    <a:pt x="13303" y="580"/>
                    <a:pt x="13255" y="580"/>
                  </a:cubicBezTo>
                  <a:cubicBezTo>
                    <a:pt x="13217" y="580"/>
                    <a:pt x="13179" y="587"/>
                    <a:pt x="13139" y="602"/>
                  </a:cubicBezTo>
                  <a:cubicBezTo>
                    <a:pt x="13134" y="601"/>
                    <a:pt x="13129" y="600"/>
                    <a:pt x="13125" y="600"/>
                  </a:cubicBezTo>
                  <a:cubicBezTo>
                    <a:pt x="13112" y="600"/>
                    <a:pt x="13102" y="607"/>
                    <a:pt x="13091" y="609"/>
                  </a:cubicBezTo>
                  <a:cubicBezTo>
                    <a:pt x="13088" y="602"/>
                    <a:pt x="13088" y="595"/>
                    <a:pt x="13088" y="592"/>
                  </a:cubicBezTo>
                  <a:cubicBezTo>
                    <a:pt x="13082" y="575"/>
                    <a:pt x="13060" y="562"/>
                    <a:pt x="13041" y="562"/>
                  </a:cubicBezTo>
                  <a:cubicBezTo>
                    <a:pt x="13033" y="562"/>
                    <a:pt x="13026" y="564"/>
                    <a:pt x="13022" y="571"/>
                  </a:cubicBezTo>
                  <a:cubicBezTo>
                    <a:pt x="13010" y="587"/>
                    <a:pt x="13000" y="592"/>
                    <a:pt x="12989" y="592"/>
                  </a:cubicBezTo>
                  <a:cubicBezTo>
                    <a:pt x="12974" y="592"/>
                    <a:pt x="12960" y="582"/>
                    <a:pt x="12942" y="578"/>
                  </a:cubicBezTo>
                  <a:cubicBezTo>
                    <a:pt x="12925" y="572"/>
                    <a:pt x="12898" y="567"/>
                    <a:pt x="12880" y="567"/>
                  </a:cubicBezTo>
                  <a:cubicBezTo>
                    <a:pt x="12876" y="567"/>
                    <a:pt x="12872" y="567"/>
                    <a:pt x="12869" y="568"/>
                  </a:cubicBezTo>
                  <a:cubicBezTo>
                    <a:pt x="12851" y="572"/>
                    <a:pt x="12837" y="573"/>
                    <a:pt x="12824" y="573"/>
                  </a:cubicBezTo>
                  <a:cubicBezTo>
                    <a:pt x="12784" y="573"/>
                    <a:pt x="12765" y="555"/>
                    <a:pt x="12740" y="536"/>
                  </a:cubicBezTo>
                  <a:cubicBezTo>
                    <a:pt x="12724" y="524"/>
                    <a:pt x="12715" y="508"/>
                    <a:pt x="12681" y="508"/>
                  </a:cubicBezTo>
                  <a:cubicBezTo>
                    <a:pt x="12678" y="508"/>
                    <a:pt x="12675" y="508"/>
                    <a:pt x="12671" y="508"/>
                  </a:cubicBezTo>
                  <a:cubicBezTo>
                    <a:pt x="12668" y="508"/>
                    <a:pt x="12665" y="508"/>
                    <a:pt x="12662" y="508"/>
                  </a:cubicBezTo>
                  <a:cubicBezTo>
                    <a:pt x="12624" y="508"/>
                    <a:pt x="12636" y="527"/>
                    <a:pt x="12636" y="540"/>
                  </a:cubicBezTo>
                  <a:cubicBezTo>
                    <a:pt x="12636" y="553"/>
                    <a:pt x="12647" y="568"/>
                    <a:pt x="12650" y="585"/>
                  </a:cubicBezTo>
                  <a:lnTo>
                    <a:pt x="12539" y="585"/>
                  </a:lnTo>
                  <a:cubicBezTo>
                    <a:pt x="12519" y="578"/>
                    <a:pt x="12500" y="575"/>
                    <a:pt x="12482" y="575"/>
                  </a:cubicBezTo>
                  <a:cubicBezTo>
                    <a:pt x="12447" y="575"/>
                    <a:pt x="12414" y="585"/>
                    <a:pt x="12380" y="592"/>
                  </a:cubicBezTo>
                  <a:cubicBezTo>
                    <a:pt x="12365" y="592"/>
                    <a:pt x="12359" y="605"/>
                    <a:pt x="12346" y="605"/>
                  </a:cubicBezTo>
                  <a:cubicBezTo>
                    <a:pt x="12341" y="605"/>
                    <a:pt x="12335" y="603"/>
                    <a:pt x="12327" y="598"/>
                  </a:cubicBezTo>
                  <a:cubicBezTo>
                    <a:pt x="12331" y="588"/>
                    <a:pt x="12324" y="578"/>
                    <a:pt x="12303" y="578"/>
                  </a:cubicBezTo>
                  <a:cubicBezTo>
                    <a:pt x="12238" y="574"/>
                    <a:pt x="12199" y="547"/>
                    <a:pt x="12148" y="533"/>
                  </a:cubicBezTo>
                  <a:cubicBezTo>
                    <a:pt x="12141" y="526"/>
                    <a:pt x="12133" y="524"/>
                    <a:pt x="12124" y="524"/>
                  </a:cubicBezTo>
                  <a:cubicBezTo>
                    <a:pt x="12119" y="524"/>
                    <a:pt x="12114" y="525"/>
                    <a:pt x="12109" y="526"/>
                  </a:cubicBezTo>
                  <a:cubicBezTo>
                    <a:pt x="12093" y="530"/>
                    <a:pt x="12079" y="532"/>
                    <a:pt x="12066" y="532"/>
                  </a:cubicBezTo>
                  <a:cubicBezTo>
                    <a:pt x="12038" y="532"/>
                    <a:pt x="12018" y="523"/>
                    <a:pt x="12002" y="508"/>
                  </a:cubicBezTo>
                  <a:cubicBezTo>
                    <a:pt x="11977" y="502"/>
                    <a:pt x="11956" y="494"/>
                    <a:pt x="11935" y="491"/>
                  </a:cubicBezTo>
                  <a:cubicBezTo>
                    <a:pt x="11926" y="481"/>
                    <a:pt x="11913" y="479"/>
                    <a:pt x="11899" y="479"/>
                  </a:cubicBezTo>
                  <a:cubicBezTo>
                    <a:pt x="11887" y="479"/>
                    <a:pt x="11874" y="481"/>
                    <a:pt x="11863" y="481"/>
                  </a:cubicBezTo>
                  <a:cubicBezTo>
                    <a:pt x="11797" y="481"/>
                    <a:pt x="11735" y="488"/>
                    <a:pt x="11669" y="494"/>
                  </a:cubicBezTo>
                  <a:cubicBezTo>
                    <a:pt x="11627" y="498"/>
                    <a:pt x="11616" y="498"/>
                    <a:pt x="11637" y="519"/>
                  </a:cubicBezTo>
                  <a:cubicBezTo>
                    <a:pt x="11655" y="540"/>
                    <a:pt x="11644" y="553"/>
                    <a:pt x="11586" y="561"/>
                  </a:cubicBezTo>
                  <a:cubicBezTo>
                    <a:pt x="11627" y="536"/>
                    <a:pt x="11634" y="523"/>
                    <a:pt x="11575" y="523"/>
                  </a:cubicBezTo>
                  <a:lnTo>
                    <a:pt x="11502" y="523"/>
                  </a:lnTo>
                  <a:cubicBezTo>
                    <a:pt x="11499" y="503"/>
                    <a:pt x="11481" y="491"/>
                    <a:pt x="11458" y="491"/>
                  </a:cubicBezTo>
                  <a:cubicBezTo>
                    <a:pt x="11447" y="491"/>
                    <a:pt x="11436" y="493"/>
                    <a:pt x="11426" y="498"/>
                  </a:cubicBezTo>
                  <a:cubicBezTo>
                    <a:pt x="11402" y="508"/>
                    <a:pt x="11377" y="512"/>
                    <a:pt x="11349" y="519"/>
                  </a:cubicBezTo>
                  <a:cubicBezTo>
                    <a:pt x="11332" y="523"/>
                    <a:pt x="11315" y="529"/>
                    <a:pt x="11325" y="540"/>
                  </a:cubicBezTo>
                  <a:cubicBezTo>
                    <a:pt x="11330" y="547"/>
                    <a:pt x="11338" y="549"/>
                    <a:pt x="11346" y="549"/>
                  </a:cubicBezTo>
                  <a:cubicBezTo>
                    <a:pt x="11355" y="549"/>
                    <a:pt x="11363" y="547"/>
                    <a:pt x="11370" y="543"/>
                  </a:cubicBezTo>
                  <a:cubicBezTo>
                    <a:pt x="11383" y="535"/>
                    <a:pt x="11396" y="533"/>
                    <a:pt x="11409" y="533"/>
                  </a:cubicBezTo>
                  <a:cubicBezTo>
                    <a:pt x="11431" y="533"/>
                    <a:pt x="11453" y="540"/>
                    <a:pt x="11474" y="540"/>
                  </a:cubicBezTo>
                  <a:cubicBezTo>
                    <a:pt x="11477" y="540"/>
                    <a:pt x="11479" y="540"/>
                    <a:pt x="11481" y="540"/>
                  </a:cubicBezTo>
                  <a:cubicBezTo>
                    <a:pt x="11484" y="540"/>
                    <a:pt x="11487" y="541"/>
                    <a:pt x="11490" y="541"/>
                  </a:cubicBezTo>
                  <a:cubicBezTo>
                    <a:pt x="11499" y="541"/>
                    <a:pt x="11509" y="539"/>
                    <a:pt x="11518" y="539"/>
                  </a:cubicBezTo>
                  <a:cubicBezTo>
                    <a:pt x="11532" y="539"/>
                    <a:pt x="11541" y="542"/>
                    <a:pt x="11533" y="557"/>
                  </a:cubicBezTo>
                  <a:cubicBezTo>
                    <a:pt x="11512" y="564"/>
                    <a:pt x="11491" y="571"/>
                    <a:pt x="11471" y="574"/>
                  </a:cubicBezTo>
                  <a:lnTo>
                    <a:pt x="11387" y="574"/>
                  </a:lnTo>
                  <a:cubicBezTo>
                    <a:pt x="11383" y="575"/>
                    <a:pt x="11379" y="575"/>
                    <a:pt x="11375" y="575"/>
                  </a:cubicBezTo>
                  <a:cubicBezTo>
                    <a:pt x="11363" y="575"/>
                    <a:pt x="11351" y="574"/>
                    <a:pt x="11340" y="574"/>
                  </a:cubicBezTo>
                  <a:cubicBezTo>
                    <a:pt x="11315" y="574"/>
                    <a:pt x="11298" y="578"/>
                    <a:pt x="11311" y="606"/>
                  </a:cubicBezTo>
                  <a:cubicBezTo>
                    <a:pt x="11316" y="615"/>
                    <a:pt x="11302" y="615"/>
                    <a:pt x="11288" y="615"/>
                  </a:cubicBezTo>
                  <a:lnTo>
                    <a:pt x="11288" y="615"/>
                  </a:lnTo>
                  <a:cubicBezTo>
                    <a:pt x="11281" y="615"/>
                    <a:pt x="11274" y="615"/>
                    <a:pt x="11269" y="616"/>
                  </a:cubicBezTo>
                  <a:cubicBezTo>
                    <a:pt x="11260" y="617"/>
                    <a:pt x="11251" y="618"/>
                    <a:pt x="11242" y="618"/>
                  </a:cubicBezTo>
                  <a:cubicBezTo>
                    <a:pt x="11224" y="618"/>
                    <a:pt x="11207" y="615"/>
                    <a:pt x="11193" y="606"/>
                  </a:cubicBezTo>
                  <a:cubicBezTo>
                    <a:pt x="11169" y="578"/>
                    <a:pt x="11211" y="536"/>
                    <a:pt x="11138" y="515"/>
                  </a:cubicBezTo>
                  <a:lnTo>
                    <a:pt x="11128" y="515"/>
                  </a:lnTo>
                  <a:cubicBezTo>
                    <a:pt x="11079" y="510"/>
                    <a:pt x="11032" y="491"/>
                    <a:pt x="10983" y="491"/>
                  </a:cubicBezTo>
                  <a:cubicBezTo>
                    <a:pt x="10961" y="491"/>
                    <a:pt x="10939" y="494"/>
                    <a:pt x="10915" y="505"/>
                  </a:cubicBezTo>
                  <a:cubicBezTo>
                    <a:pt x="10905" y="505"/>
                    <a:pt x="10894" y="508"/>
                    <a:pt x="10884" y="508"/>
                  </a:cubicBezTo>
                  <a:cubicBezTo>
                    <a:pt x="10877" y="508"/>
                    <a:pt x="10870" y="507"/>
                    <a:pt x="10866" y="507"/>
                  </a:cubicBezTo>
                  <a:cubicBezTo>
                    <a:pt x="10863" y="507"/>
                    <a:pt x="10861" y="507"/>
                    <a:pt x="10860" y="508"/>
                  </a:cubicBezTo>
                  <a:cubicBezTo>
                    <a:pt x="10832" y="533"/>
                    <a:pt x="10798" y="561"/>
                    <a:pt x="10784" y="588"/>
                  </a:cubicBezTo>
                  <a:cubicBezTo>
                    <a:pt x="10770" y="619"/>
                    <a:pt x="10739" y="644"/>
                    <a:pt x="10673" y="651"/>
                  </a:cubicBezTo>
                  <a:cubicBezTo>
                    <a:pt x="10659" y="652"/>
                    <a:pt x="10645" y="653"/>
                    <a:pt x="10631" y="653"/>
                  </a:cubicBezTo>
                  <a:cubicBezTo>
                    <a:pt x="10585" y="653"/>
                    <a:pt x="10542" y="646"/>
                    <a:pt x="10499" y="640"/>
                  </a:cubicBezTo>
                  <a:cubicBezTo>
                    <a:pt x="10503" y="630"/>
                    <a:pt x="10513" y="627"/>
                    <a:pt x="10531" y="627"/>
                  </a:cubicBezTo>
                  <a:cubicBezTo>
                    <a:pt x="10548" y="623"/>
                    <a:pt x="10576" y="623"/>
                    <a:pt x="10561" y="609"/>
                  </a:cubicBezTo>
                  <a:cubicBezTo>
                    <a:pt x="10555" y="598"/>
                    <a:pt x="10561" y="582"/>
                    <a:pt x="10531" y="578"/>
                  </a:cubicBezTo>
                  <a:cubicBezTo>
                    <a:pt x="10528" y="577"/>
                    <a:pt x="10526" y="577"/>
                    <a:pt x="10525" y="577"/>
                  </a:cubicBezTo>
                  <a:cubicBezTo>
                    <a:pt x="10508" y="577"/>
                    <a:pt x="10502" y="589"/>
                    <a:pt x="10492" y="595"/>
                  </a:cubicBezTo>
                  <a:cubicBezTo>
                    <a:pt x="10486" y="602"/>
                    <a:pt x="10471" y="606"/>
                    <a:pt x="10461" y="609"/>
                  </a:cubicBezTo>
                  <a:cubicBezTo>
                    <a:pt x="10416" y="612"/>
                    <a:pt x="10399" y="627"/>
                    <a:pt x="10412" y="651"/>
                  </a:cubicBezTo>
                  <a:lnTo>
                    <a:pt x="10399" y="651"/>
                  </a:lnTo>
                  <a:cubicBezTo>
                    <a:pt x="10394" y="650"/>
                    <a:pt x="10389" y="650"/>
                    <a:pt x="10385" y="650"/>
                  </a:cubicBezTo>
                  <a:cubicBezTo>
                    <a:pt x="10351" y="650"/>
                    <a:pt x="10355" y="672"/>
                    <a:pt x="10332" y="678"/>
                  </a:cubicBezTo>
                  <a:cubicBezTo>
                    <a:pt x="10332" y="682"/>
                    <a:pt x="10329" y="686"/>
                    <a:pt x="10326" y="692"/>
                  </a:cubicBezTo>
                  <a:cubicBezTo>
                    <a:pt x="10277" y="678"/>
                    <a:pt x="10228" y="665"/>
                    <a:pt x="10187" y="644"/>
                  </a:cubicBezTo>
                  <a:cubicBezTo>
                    <a:pt x="10228" y="640"/>
                    <a:pt x="10228" y="616"/>
                    <a:pt x="10249" y="602"/>
                  </a:cubicBezTo>
                  <a:cubicBezTo>
                    <a:pt x="10257" y="597"/>
                    <a:pt x="10248" y="594"/>
                    <a:pt x="10236" y="594"/>
                  </a:cubicBezTo>
                  <a:cubicBezTo>
                    <a:pt x="10231" y="594"/>
                    <a:pt x="10226" y="594"/>
                    <a:pt x="10222" y="595"/>
                  </a:cubicBezTo>
                  <a:cubicBezTo>
                    <a:pt x="10212" y="595"/>
                    <a:pt x="10208" y="595"/>
                    <a:pt x="10204" y="602"/>
                  </a:cubicBezTo>
                  <a:cubicBezTo>
                    <a:pt x="10199" y="606"/>
                    <a:pt x="10192" y="607"/>
                    <a:pt x="10185" y="607"/>
                  </a:cubicBezTo>
                  <a:cubicBezTo>
                    <a:pt x="10178" y="607"/>
                    <a:pt x="10170" y="606"/>
                    <a:pt x="10163" y="606"/>
                  </a:cubicBezTo>
                  <a:cubicBezTo>
                    <a:pt x="10157" y="606"/>
                    <a:pt x="10150" y="605"/>
                    <a:pt x="10143" y="605"/>
                  </a:cubicBezTo>
                  <a:cubicBezTo>
                    <a:pt x="10129" y="605"/>
                    <a:pt x="10116" y="607"/>
                    <a:pt x="10114" y="616"/>
                  </a:cubicBezTo>
                  <a:cubicBezTo>
                    <a:pt x="10111" y="630"/>
                    <a:pt x="10138" y="627"/>
                    <a:pt x="10153" y="633"/>
                  </a:cubicBezTo>
                  <a:cubicBezTo>
                    <a:pt x="10156" y="647"/>
                    <a:pt x="10153" y="657"/>
                    <a:pt x="10121" y="661"/>
                  </a:cubicBezTo>
                  <a:cubicBezTo>
                    <a:pt x="10100" y="655"/>
                    <a:pt x="10080" y="652"/>
                    <a:pt x="10060" y="652"/>
                  </a:cubicBezTo>
                  <a:cubicBezTo>
                    <a:pt x="10037" y="652"/>
                    <a:pt x="10015" y="655"/>
                    <a:pt x="9993" y="661"/>
                  </a:cubicBezTo>
                  <a:cubicBezTo>
                    <a:pt x="9983" y="654"/>
                    <a:pt x="9958" y="651"/>
                    <a:pt x="9969" y="644"/>
                  </a:cubicBezTo>
                  <a:cubicBezTo>
                    <a:pt x="9993" y="623"/>
                    <a:pt x="9986" y="602"/>
                    <a:pt x="10007" y="582"/>
                  </a:cubicBezTo>
                  <a:cubicBezTo>
                    <a:pt x="9996" y="577"/>
                    <a:pt x="9982" y="576"/>
                    <a:pt x="9967" y="576"/>
                  </a:cubicBezTo>
                  <a:cubicBezTo>
                    <a:pt x="9956" y="576"/>
                    <a:pt x="9945" y="576"/>
                    <a:pt x="9934" y="576"/>
                  </a:cubicBezTo>
                  <a:cubicBezTo>
                    <a:pt x="9907" y="576"/>
                    <a:pt x="9882" y="573"/>
                    <a:pt x="9871" y="550"/>
                  </a:cubicBezTo>
                  <a:cubicBezTo>
                    <a:pt x="9833" y="595"/>
                    <a:pt x="9770" y="606"/>
                    <a:pt x="9680" y="609"/>
                  </a:cubicBezTo>
                  <a:cubicBezTo>
                    <a:pt x="9767" y="578"/>
                    <a:pt x="9767" y="574"/>
                    <a:pt x="9698" y="540"/>
                  </a:cubicBezTo>
                  <a:cubicBezTo>
                    <a:pt x="9687" y="536"/>
                    <a:pt x="9677" y="534"/>
                    <a:pt x="9668" y="534"/>
                  </a:cubicBezTo>
                  <a:cubicBezTo>
                    <a:pt x="9640" y="534"/>
                    <a:pt x="9618" y="548"/>
                    <a:pt x="9597" y="553"/>
                  </a:cubicBezTo>
                  <a:cubicBezTo>
                    <a:pt x="9580" y="557"/>
                    <a:pt x="9608" y="571"/>
                    <a:pt x="9632" y="574"/>
                  </a:cubicBezTo>
                  <a:cubicBezTo>
                    <a:pt x="9632" y="583"/>
                    <a:pt x="9638" y="590"/>
                    <a:pt x="9623" y="590"/>
                  </a:cubicBezTo>
                  <a:cubicBezTo>
                    <a:pt x="9619" y="590"/>
                    <a:pt x="9612" y="590"/>
                    <a:pt x="9604" y="588"/>
                  </a:cubicBezTo>
                  <a:cubicBezTo>
                    <a:pt x="9597" y="587"/>
                    <a:pt x="9591" y="586"/>
                    <a:pt x="9585" y="586"/>
                  </a:cubicBezTo>
                  <a:cubicBezTo>
                    <a:pt x="9556" y="586"/>
                    <a:pt x="9548" y="608"/>
                    <a:pt x="9541" y="619"/>
                  </a:cubicBezTo>
                  <a:cubicBezTo>
                    <a:pt x="9535" y="633"/>
                    <a:pt x="9556" y="633"/>
                    <a:pt x="9573" y="633"/>
                  </a:cubicBezTo>
                  <a:cubicBezTo>
                    <a:pt x="9588" y="631"/>
                    <a:pt x="9601" y="630"/>
                    <a:pt x="9610" y="630"/>
                  </a:cubicBezTo>
                  <a:cubicBezTo>
                    <a:pt x="9654" y="630"/>
                    <a:pt x="9650" y="652"/>
                    <a:pt x="9650" y="675"/>
                  </a:cubicBezTo>
                  <a:cubicBezTo>
                    <a:pt x="9636" y="670"/>
                    <a:pt x="9623" y="669"/>
                    <a:pt x="9610" y="669"/>
                  </a:cubicBezTo>
                  <a:cubicBezTo>
                    <a:pt x="9583" y="669"/>
                    <a:pt x="9557" y="676"/>
                    <a:pt x="9531" y="678"/>
                  </a:cubicBezTo>
                  <a:cubicBezTo>
                    <a:pt x="9514" y="682"/>
                    <a:pt x="9504" y="689"/>
                    <a:pt x="9507" y="699"/>
                  </a:cubicBezTo>
                  <a:cubicBezTo>
                    <a:pt x="9507" y="705"/>
                    <a:pt x="9519" y="711"/>
                    <a:pt x="9529" y="711"/>
                  </a:cubicBezTo>
                  <a:cubicBezTo>
                    <a:pt x="9531" y="711"/>
                    <a:pt x="9533" y="710"/>
                    <a:pt x="9535" y="710"/>
                  </a:cubicBezTo>
                  <a:cubicBezTo>
                    <a:pt x="9552" y="705"/>
                    <a:pt x="9572" y="704"/>
                    <a:pt x="9592" y="704"/>
                  </a:cubicBezTo>
                  <a:cubicBezTo>
                    <a:pt x="9607" y="704"/>
                    <a:pt x="9622" y="705"/>
                    <a:pt x="9637" y="705"/>
                  </a:cubicBezTo>
                  <a:cubicBezTo>
                    <a:pt x="9665" y="705"/>
                    <a:pt x="9692" y="703"/>
                    <a:pt x="9715" y="692"/>
                  </a:cubicBezTo>
                  <a:cubicBezTo>
                    <a:pt x="9726" y="694"/>
                    <a:pt x="9735" y="694"/>
                    <a:pt x="9744" y="694"/>
                  </a:cubicBezTo>
                  <a:cubicBezTo>
                    <a:pt x="9788" y="694"/>
                    <a:pt x="9810" y="680"/>
                    <a:pt x="9802" y="651"/>
                  </a:cubicBezTo>
                  <a:cubicBezTo>
                    <a:pt x="9799" y="630"/>
                    <a:pt x="9816" y="627"/>
                    <a:pt x="9847" y="623"/>
                  </a:cubicBezTo>
                  <a:cubicBezTo>
                    <a:pt x="9870" y="649"/>
                    <a:pt x="9869" y="687"/>
                    <a:pt x="9932" y="687"/>
                  </a:cubicBezTo>
                  <a:cubicBezTo>
                    <a:pt x="9945" y="687"/>
                    <a:pt x="9960" y="685"/>
                    <a:pt x="9979" y="682"/>
                  </a:cubicBezTo>
                  <a:cubicBezTo>
                    <a:pt x="9983" y="686"/>
                    <a:pt x="9986" y="686"/>
                    <a:pt x="9993" y="689"/>
                  </a:cubicBezTo>
                  <a:cubicBezTo>
                    <a:pt x="9986" y="702"/>
                    <a:pt x="10048" y="702"/>
                    <a:pt x="10020" y="723"/>
                  </a:cubicBezTo>
                  <a:cubicBezTo>
                    <a:pt x="9986" y="755"/>
                    <a:pt x="10028" y="758"/>
                    <a:pt x="10073" y="762"/>
                  </a:cubicBezTo>
                  <a:cubicBezTo>
                    <a:pt x="10076" y="769"/>
                    <a:pt x="10087" y="772"/>
                    <a:pt x="10103" y="772"/>
                  </a:cubicBezTo>
                  <a:cubicBezTo>
                    <a:pt x="10108" y="776"/>
                    <a:pt x="10114" y="782"/>
                    <a:pt x="10121" y="786"/>
                  </a:cubicBezTo>
                  <a:cubicBezTo>
                    <a:pt x="10137" y="786"/>
                    <a:pt x="10109" y="812"/>
                    <a:pt x="10127" y="812"/>
                  </a:cubicBezTo>
                  <a:cubicBezTo>
                    <a:pt x="10132" y="812"/>
                    <a:pt x="10142" y="810"/>
                    <a:pt x="10159" y="803"/>
                  </a:cubicBezTo>
                  <a:cubicBezTo>
                    <a:pt x="10162" y="802"/>
                    <a:pt x="10165" y="802"/>
                    <a:pt x="10168" y="802"/>
                  </a:cubicBezTo>
                  <a:cubicBezTo>
                    <a:pt x="10180" y="802"/>
                    <a:pt x="10181" y="815"/>
                    <a:pt x="10187" y="821"/>
                  </a:cubicBezTo>
                  <a:cubicBezTo>
                    <a:pt x="10173" y="835"/>
                    <a:pt x="10191" y="838"/>
                    <a:pt x="10201" y="845"/>
                  </a:cubicBezTo>
                  <a:cubicBezTo>
                    <a:pt x="10182" y="849"/>
                    <a:pt x="10160" y="857"/>
                    <a:pt x="10145" y="857"/>
                  </a:cubicBezTo>
                  <a:cubicBezTo>
                    <a:pt x="10132" y="857"/>
                    <a:pt x="10123" y="851"/>
                    <a:pt x="10124" y="831"/>
                  </a:cubicBezTo>
                  <a:cubicBezTo>
                    <a:pt x="10124" y="824"/>
                    <a:pt x="10100" y="821"/>
                    <a:pt x="10083" y="821"/>
                  </a:cubicBezTo>
                  <a:cubicBezTo>
                    <a:pt x="10077" y="821"/>
                    <a:pt x="10071" y="821"/>
                    <a:pt x="10066" y="821"/>
                  </a:cubicBezTo>
                  <a:cubicBezTo>
                    <a:pt x="10011" y="821"/>
                    <a:pt x="9968" y="796"/>
                    <a:pt x="9912" y="796"/>
                  </a:cubicBezTo>
                  <a:cubicBezTo>
                    <a:pt x="9907" y="796"/>
                    <a:pt x="9901" y="796"/>
                    <a:pt x="9895" y="796"/>
                  </a:cubicBezTo>
                  <a:lnTo>
                    <a:pt x="9895" y="814"/>
                  </a:lnTo>
                  <a:cubicBezTo>
                    <a:pt x="9892" y="806"/>
                    <a:pt x="9892" y="803"/>
                    <a:pt x="9895" y="796"/>
                  </a:cubicBezTo>
                  <a:lnTo>
                    <a:pt x="9895" y="796"/>
                  </a:lnTo>
                  <a:cubicBezTo>
                    <a:pt x="9865" y="802"/>
                    <a:pt x="9842" y="814"/>
                    <a:pt x="9810" y="814"/>
                  </a:cubicBezTo>
                  <a:cubicBezTo>
                    <a:pt x="9806" y="814"/>
                    <a:pt x="9803" y="814"/>
                    <a:pt x="9799" y="814"/>
                  </a:cubicBezTo>
                  <a:cubicBezTo>
                    <a:pt x="9760" y="827"/>
                    <a:pt x="9701" y="817"/>
                    <a:pt x="9684" y="848"/>
                  </a:cubicBezTo>
                  <a:cubicBezTo>
                    <a:pt x="9684" y="852"/>
                    <a:pt x="9684" y="859"/>
                    <a:pt x="9687" y="862"/>
                  </a:cubicBezTo>
                  <a:cubicBezTo>
                    <a:pt x="9684" y="866"/>
                    <a:pt x="9684" y="869"/>
                    <a:pt x="9684" y="873"/>
                  </a:cubicBezTo>
                  <a:cubicBezTo>
                    <a:pt x="9642" y="873"/>
                    <a:pt x="9615" y="886"/>
                    <a:pt x="9583" y="894"/>
                  </a:cubicBezTo>
                  <a:cubicBezTo>
                    <a:pt x="9575" y="897"/>
                    <a:pt x="9565" y="899"/>
                    <a:pt x="9555" y="899"/>
                  </a:cubicBezTo>
                  <a:cubicBezTo>
                    <a:pt x="9546" y="899"/>
                    <a:pt x="9535" y="897"/>
                    <a:pt x="9525" y="894"/>
                  </a:cubicBezTo>
                  <a:cubicBezTo>
                    <a:pt x="9513" y="888"/>
                    <a:pt x="9500" y="885"/>
                    <a:pt x="9487" y="885"/>
                  </a:cubicBezTo>
                  <a:cubicBezTo>
                    <a:pt x="9477" y="885"/>
                    <a:pt x="9467" y="887"/>
                    <a:pt x="9458" y="890"/>
                  </a:cubicBezTo>
                  <a:cubicBezTo>
                    <a:pt x="9446" y="895"/>
                    <a:pt x="9436" y="896"/>
                    <a:pt x="9429" y="896"/>
                  </a:cubicBezTo>
                  <a:cubicBezTo>
                    <a:pt x="9409" y="896"/>
                    <a:pt x="9402" y="883"/>
                    <a:pt x="9389" y="873"/>
                  </a:cubicBezTo>
                  <a:cubicBezTo>
                    <a:pt x="9376" y="864"/>
                    <a:pt x="9365" y="861"/>
                    <a:pt x="9354" y="861"/>
                  </a:cubicBezTo>
                  <a:cubicBezTo>
                    <a:pt x="9328" y="861"/>
                    <a:pt x="9305" y="877"/>
                    <a:pt x="9278" y="880"/>
                  </a:cubicBezTo>
                  <a:cubicBezTo>
                    <a:pt x="9298" y="857"/>
                    <a:pt x="9293" y="851"/>
                    <a:pt x="9280" y="851"/>
                  </a:cubicBezTo>
                  <a:cubicBezTo>
                    <a:pt x="9267" y="851"/>
                    <a:pt x="9244" y="857"/>
                    <a:pt x="9230" y="857"/>
                  </a:cubicBezTo>
                  <a:cubicBezTo>
                    <a:pt x="9225" y="857"/>
                    <a:pt x="9222" y="857"/>
                    <a:pt x="9219" y="856"/>
                  </a:cubicBezTo>
                  <a:lnTo>
                    <a:pt x="9219" y="856"/>
                  </a:lnTo>
                  <a:cubicBezTo>
                    <a:pt x="9292" y="911"/>
                    <a:pt x="9157" y="897"/>
                    <a:pt x="9139" y="921"/>
                  </a:cubicBezTo>
                  <a:cubicBezTo>
                    <a:pt x="9137" y="926"/>
                    <a:pt x="9134" y="928"/>
                    <a:pt x="9131" y="928"/>
                  </a:cubicBezTo>
                  <a:cubicBezTo>
                    <a:pt x="9123" y="928"/>
                    <a:pt x="9114" y="915"/>
                    <a:pt x="9101" y="915"/>
                  </a:cubicBezTo>
                  <a:cubicBezTo>
                    <a:pt x="9092" y="912"/>
                    <a:pt x="9083" y="911"/>
                    <a:pt x="9073" y="911"/>
                  </a:cubicBezTo>
                  <a:cubicBezTo>
                    <a:pt x="9055" y="911"/>
                    <a:pt x="9037" y="915"/>
                    <a:pt x="9018" y="915"/>
                  </a:cubicBezTo>
                  <a:cubicBezTo>
                    <a:pt x="8989" y="896"/>
                    <a:pt x="9013" y="894"/>
                    <a:pt x="9032" y="894"/>
                  </a:cubicBezTo>
                  <a:cubicBezTo>
                    <a:pt x="9038" y="894"/>
                    <a:pt x="9043" y="894"/>
                    <a:pt x="9046" y="894"/>
                  </a:cubicBezTo>
                  <a:cubicBezTo>
                    <a:pt x="9077" y="890"/>
                    <a:pt x="9108" y="886"/>
                    <a:pt x="9098" y="866"/>
                  </a:cubicBezTo>
                  <a:cubicBezTo>
                    <a:pt x="9098" y="852"/>
                    <a:pt x="9059" y="838"/>
                    <a:pt x="9083" y="821"/>
                  </a:cubicBezTo>
                  <a:lnTo>
                    <a:pt x="9083" y="821"/>
                  </a:lnTo>
                  <a:cubicBezTo>
                    <a:pt x="9097" y="823"/>
                    <a:pt x="9102" y="835"/>
                    <a:pt x="9116" y="835"/>
                  </a:cubicBezTo>
                  <a:cubicBezTo>
                    <a:pt x="9119" y="835"/>
                    <a:pt x="9124" y="834"/>
                    <a:pt x="9129" y="831"/>
                  </a:cubicBezTo>
                  <a:cubicBezTo>
                    <a:pt x="9146" y="827"/>
                    <a:pt x="9139" y="821"/>
                    <a:pt x="9139" y="811"/>
                  </a:cubicBezTo>
                  <a:cubicBezTo>
                    <a:pt x="9143" y="782"/>
                    <a:pt x="9083" y="765"/>
                    <a:pt x="9098" y="737"/>
                  </a:cubicBezTo>
                  <a:lnTo>
                    <a:pt x="9098" y="737"/>
                  </a:lnTo>
                  <a:cubicBezTo>
                    <a:pt x="9122" y="748"/>
                    <a:pt x="9146" y="748"/>
                    <a:pt x="9184" y="748"/>
                  </a:cubicBezTo>
                  <a:cubicBezTo>
                    <a:pt x="9250" y="741"/>
                    <a:pt x="9257" y="710"/>
                    <a:pt x="9292" y="692"/>
                  </a:cubicBezTo>
                  <a:cubicBezTo>
                    <a:pt x="9302" y="696"/>
                    <a:pt x="9317" y="699"/>
                    <a:pt x="9327" y="702"/>
                  </a:cubicBezTo>
                  <a:cubicBezTo>
                    <a:pt x="9337" y="706"/>
                    <a:pt x="9347" y="707"/>
                    <a:pt x="9356" y="707"/>
                  </a:cubicBezTo>
                  <a:cubicBezTo>
                    <a:pt x="9379" y="707"/>
                    <a:pt x="9398" y="699"/>
                    <a:pt x="9413" y="692"/>
                  </a:cubicBezTo>
                  <a:cubicBezTo>
                    <a:pt x="9431" y="682"/>
                    <a:pt x="9424" y="665"/>
                    <a:pt x="9389" y="661"/>
                  </a:cubicBezTo>
                  <a:cubicBezTo>
                    <a:pt x="9375" y="657"/>
                    <a:pt x="9362" y="651"/>
                    <a:pt x="9362" y="644"/>
                  </a:cubicBezTo>
                  <a:cubicBezTo>
                    <a:pt x="9384" y="640"/>
                    <a:pt x="9364" y="619"/>
                    <a:pt x="9396" y="619"/>
                  </a:cubicBezTo>
                  <a:cubicBezTo>
                    <a:pt x="9398" y="619"/>
                    <a:pt x="9400" y="619"/>
                    <a:pt x="9403" y="619"/>
                  </a:cubicBezTo>
                  <a:cubicBezTo>
                    <a:pt x="9424" y="625"/>
                    <a:pt x="9442" y="627"/>
                    <a:pt x="9457" y="627"/>
                  </a:cubicBezTo>
                  <a:cubicBezTo>
                    <a:pt x="9497" y="627"/>
                    <a:pt x="9520" y="610"/>
                    <a:pt x="9535" y="585"/>
                  </a:cubicBezTo>
                  <a:cubicBezTo>
                    <a:pt x="9512" y="585"/>
                    <a:pt x="9490" y="582"/>
                    <a:pt x="9468" y="582"/>
                  </a:cubicBezTo>
                  <a:cubicBezTo>
                    <a:pt x="9452" y="582"/>
                    <a:pt x="9436" y="584"/>
                    <a:pt x="9421" y="588"/>
                  </a:cubicBezTo>
                  <a:cubicBezTo>
                    <a:pt x="9377" y="594"/>
                    <a:pt x="9345" y="620"/>
                    <a:pt x="9294" y="620"/>
                  </a:cubicBezTo>
                  <a:cubicBezTo>
                    <a:pt x="9288" y="620"/>
                    <a:pt x="9281" y="620"/>
                    <a:pt x="9275" y="619"/>
                  </a:cubicBezTo>
                  <a:cubicBezTo>
                    <a:pt x="9264" y="612"/>
                    <a:pt x="9264" y="606"/>
                    <a:pt x="9264" y="602"/>
                  </a:cubicBezTo>
                  <a:cubicBezTo>
                    <a:pt x="9275" y="598"/>
                    <a:pt x="9288" y="592"/>
                    <a:pt x="9285" y="585"/>
                  </a:cubicBezTo>
                  <a:cubicBezTo>
                    <a:pt x="9285" y="582"/>
                    <a:pt x="9275" y="577"/>
                    <a:pt x="9263" y="577"/>
                  </a:cubicBezTo>
                  <a:cubicBezTo>
                    <a:pt x="9260" y="577"/>
                    <a:pt x="9257" y="577"/>
                    <a:pt x="9254" y="578"/>
                  </a:cubicBezTo>
                  <a:cubicBezTo>
                    <a:pt x="9237" y="582"/>
                    <a:pt x="9216" y="588"/>
                    <a:pt x="9198" y="588"/>
                  </a:cubicBezTo>
                  <a:cubicBezTo>
                    <a:pt x="9181" y="587"/>
                    <a:pt x="9167" y="586"/>
                    <a:pt x="9157" y="586"/>
                  </a:cubicBezTo>
                  <a:cubicBezTo>
                    <a:pt x="9105" y="586"/>
                    <a:pt x="9140" y="606"/>
                    <a:pt x="9160" y="627"/>
                  </a:cubicBezTo>
                  <a:cubicBezTo>
                    <a:pt x="9163" y="640"/>
                    <a:pt x="9233" y="627"/>
                    <a:pt x="9208" y="654"/>
                  </a:cubicBezTo>
                  <a:cubicBezTo>
                    <a:pt x="9192" y="654"/>
                    <a:pt x="9182" y="641"/>
                    <a:pt x="9165" y="641"/>
                  </a:cubicBezTo>
                  <a:cubicBezTo>
                    <a:pt x="9161" y="641"/>
                    <a:pt x="9156" y="642"/>
                    <a:pt x="9150" y="644"/>
                  </a:cubicBezTo>
                  <a:cubicBezTo>
                    <a:pt x="9139" y="644"/>
                    <a:pt x="9133" y="647"/>
                    <a:pt x="9125" y="647"/>
                  </a:cubicBezTo>
                  <a:cubicBezTo>
                    <a:pt x="9106" y="643"/>
                    <a:pt x="9088" y="641"/>
                    <a:pt x="9072" y="641"/>
                  </a:cubicBezTo>
                  <a:cubicBezTo>
                    <a:pt x="9021" y="641"/>
                    <a:pt x="8985" y="660"/>
                    <a:pt x="8959" y="689"/>
                  </a:cubicBezTo>
                  <a:cubicBezTo>
                    <a:pt x="8954" y="694"/>
                    <a:pt x="8948" y="696"/>
                    <a:pt x="8941" y="696"/>
                  </a:cubicBezTo>
                  <a:cubicBezTo>
                    <a:pt x="8935" y="696"/>
                    <a:pt x="8928" y="694"/>
                    <a:pt x="8921" y="692"/>
                  </a:cubicBezTo>
                  <a:lnTo>
                    <a:pt x="8907" y="692"/>
                  </a:lnTo>
                  <a:cubicBezTo>
                    <a:pt x="8900" y="689"/>
                    <a:pt x="8893" y="682"/>
                    <a:pt x="8886" y="678"/>
                  </a:cubicBezTo>
                  <a:cubicBezTo>
                    <a:pt x="8883" y="668"/>
                    <a:pt x="8883" y="657"/>
                    <a:pt x="8879" y="647"/>
                  </a:cubicBezTo>
                  <a:cubicBezTo>
                    <a:pt x="8879" y="647"/>
                    <a:pt x="8878" y="647"/>
                    <a:pt x="8877" y="647"/>
                  </a:cubicBezTo>
                  <a:cubicBezTo>
                    <a:pt x="8860" y="647"/>
                    <a:pt x="8846" y="666"/>
                    <a:pt x="8832" y="666"/>
                  </a:cubicBezTo>
                  <a:cubicBezTo>
                    <a:pt x="8825" y="666"/>
                    <a:pt x="8819" y="662"/>
                    <a:pt x="8813" y="651"/>
                  </a:cubicBezTo>
                  <a:cubicBezTo>
                    <a:pt x="8806" y="633"/>
                    <a:pt x="8830" y="619"/>
                    <a:pt x="8771" y="616"/>
                  </a:cubicBezTo>
                  <a:cubicBezTo>
                    <a:pt x="8759" y="615"/>
                    <a:pt x="8748" y="614"/>
                    <a:pt x="8737" y="614"/>
                  </a:cubicBezTo>
                  <a:cubicBezTo>
                    <a:pt x="8709" y="614"/>
                    <a:pt x="8686" y="619"/>
                    <a:pt x="8671" y="637"/>
                  </a:cubicBezTo>
                  <a:cubicBezTo>
                    <a:pt x="8755" y="644"/>
                    <a:pt x="8782" y="682"/>
                    <a:pt x="8820" y="710"/>
                  </a:cubicBezTo>
                  <a:cubicBezTo>
                    <a:pt x="8785" y="748"/>
                    <a:pt x="8709" y="765"/>
                    <a:pt x="8671" y="800"/>
                  </a:cubicBezTo>
                  <a:cubicBezTo>
                    <a:pt x="8664" y="806"/>
                    <a:pt x="8643" y="811"/>
                    <a:pt x="8654" y="821"/>
                  </a:cubicBezTo>
                  <a:cubicBezTo>
                    <a:pt x="8658" y="824"/>
                    <a:pt x="8664" y="825"/>
                    <a:pt x="8669" y="825"/>
                  </a:cubicBezTo>
                  <a:cubicBezTo>
                    <a:pt x="8681" y="825"/>
                    <a:pt x="8694" y="821"/>
                    <a:pt x="8705" y="821"/>
                  </a:cubicBezTo>
                  <a:cubicBezTo>
                    <a:pt x="8709" y="824"/>
                    <a:pt x="8709" y="827"/>
                    <a:pt x="8713" y="831"/>
                  </a:cubicBezTo>
                  <a:cubicBezTo>
                    <a:pt x="8713" y="835"/>
                    <a:pt x="8709" y="835"/>
                    <a:pt x="8709" y="838"/>
                  </a:cubicBezTo>
                  <a:cubicBezTo>
                    <a:pt x="8705" y="838"/>
                    <a:pt x="8700" y="838"/>
                    <a:pt x="8696" y="838"/>
                  </a:cubicBezTo>
                  <a:cubicBezTo>
                    <a:pt x="8613" y="838"/>
                    <a:pt x="8553" y="869"/>
                    <a:pt x="8480" y="880"/>
                  </a:cubicBezTo>
                  <a:cubicBezTo>
                    <a:pt x="8472" y="881"/>
                    <a:pt x="8464" y="882"/>
                    <a:pt x="8456" y="882"/>
                  </a:cubicBezTo>
                  <a:cubicBezTo>
                    <a:pt x="8415" y="882"/>
                    <a:pt x="8381" y="865"/>
                    <a:pt x="8340" y="865"/>
                  </a:cubicBezTo>
                  <a:cubicBezTo>
                    <a:pt x="8335" y="865"/>
                    <a:pt x="8330" y="865"/>
                    <a:pt x="8324" y="866"/>
                  </a:cubicBezTo>
                  <a:cubicBezTo>
                    <a:pt x="8322" y="865"/>
                    <a:pt x="8321" y="865"/>
                    <a:pt x="8320" y="865"/>
                  </a:cubicBezTo>
                  <a:cubicBezTo>
                    <a:pt x="8303" y="865"/>
                    <a:pt x="8310" y="883"/>
                    <a:pt x="8288" y="883"/>
                  </a:cubicBezTo>
                  <a:cubicBezTo>
                    <a:pt x="8286" y="883"/>
                    <a:pt x="8284" y="883"/>
                    <a:pt x="8282" y="883"/>
                  </a:cubicBezTo>
                  <a:cubicBezTo>
                    <a:pt x="8274" y="882"/>
                    <a:pt x="8267" y="882"/>
                    <a:pt x="8261" y="882"/>
                  </a:cubicBezTo>
                  <a:cubicBezTo>
                    <a:pt x="8223" y="882"/>
                    <a:pt x="8242" y="900"/>
                    <a:pt x="8251" y="915"/>
                  </a:cubicBezTo>
                  <a:cubicBezTo>
                    <a:pt x="8243" y="919"/>
                    <a:pt x="8236" y="921"/>
                    <a:pt x="8227" y="921"/>
                  </a:cubicBezTo>
                  <a:cubicBezTo>
                    <a:pt x="8209" y="921"/>
                    <a:pt x="8190" y="913"/>
                    <a:pt x="8171" y="913"/>
                  </a:cubicBezTo>
                  <a:cubicBezTo>
                    <a:pt x="8166" y="913"/>
                    <a:pt x="8162" y="914"/>
                    <a:pt x="8158" y="915"/>
                  </a:cubicBezTo>
                  <a:cubicBezTo>
                    <a:pt x="8105" y="911"/>
                    <a:pt x="8119" y="890"/>
                    <a:pt x="8105" y="873"/>
                  </a:cubicBezTo>
                  <a:cubicBezTo>
                    <a:pt x="8091" y="854"/>
                    <a:pt x="8069" y="848"/>
                    <a:pt x="8042" y="848"/>
                  </a:cubicBezTo>
                  <a:cubicBezTo>
                    <a:pt x="8028" y="848"/>
                    <a:pt x="8013" y="850"/>
                    <a:pt x="7998" y="852"/>
                  </a:cubicBezTo>
                  <a:cubicBezTo>
                    <a:pt x="7974" y="838"/>
                    <a:pt x="7984" y="821"/>
                    <a:pt x="7977" y="803"/>
                  </a:cubicBezTo>
                  <a:cubicBezTo>
                    <a:pt x="7984" y="796"/>
                    <a:pt x="8005" y="786"/>
                    <a:pt x="7980" y="779"/>
                  </a:cubicBezTo>
                  <a:cubicBezTo>
                    <a:pt x="7963" y="762"/>
                    <a:pt x="7948" y="742"/>
                    <a:pt x="7917" y="742"/>
                  </a:cubicBezTo>
                  <a:cubicBezTo>
                    <a:pt x="7903" y="742"/>
                    <a:pt x="7887" y="745"/>
                    <a:pt x="7866" y="755"/>
                  </a:cubicBezTo>
                  <a:cubicBezTo>
                    <a:pt x="7824" y="744"/>
                    <a:pt x="7842" y="737"/>
                    <a:pt x="7866" y="727"/>
                  </a:cubicBezTo>
                  <a:cubicBezTo>
                    <a:pt x="7918" y="707"/>
                    <a:pt x="7887" y="696"/>
                    <a:pt x="7845" y="686"/>
                  </a:cubicBezTo>
                  <a:cubicBezTo>
                    <a:pt x="7833" y="685"/>
                    <a:pt x="7820" y="684"/>
                    <a:pt x="7808" y="684"/>
                  </a:cubicBezTo>
                  <a:cubicBezTo>
                    <a:pt x="7744" y="684"/>
                    <a:pt x="7696" y="701"/>
                    <a:pt x="7675" y="731"/>
                  </a:cubicBezTo>
                  <a:cubicBezTo>
                    <a:pt x="7666" y="743"/>
                    <a:pt x="7662" y="759"/>
                    <a:pt x="7634" y="759"/>
                  </a:cubicBezTo>
                  <a:cubicBezTo>
                    <a:pt x="7632" y="759"/>
                    <a:pt x="7629" y="758"/>
                    <a:pt x="7626" y="758"/>
                  </a:cubicBezTo>
                  <a:cubicBezTo>
                    <a:pt x="7605" y="756"/>
                    <a:pt x="7585" y="756"/>
                    <a:pt x="7565" y="756"/>
                  </a:cubicBezTo>
                  <a:cubicBezTo>
                    <a:pt x="7512" y="756"/>
                    <a:pt x="7461" y="761"/>
                    <a:pt x="7411" y="769"/>
                  </a:cubicBezTo>
                  <a:cubicBezTo>
                    <a:pt x="7418" y="748"/>
                    <a:pt x="7401" y="746"/>
                    <a:pt x="7382" y="746"/>
                  </a:cubicBezTo>
                  <a:cubicBezTo>
                    <a:pt x="7376" y="746"/>
                    <a:pt x="7370" y="746"/>
                    <a:pt x="7365" y="746"/>
                  </a:cubicBezTo>
                  <a:cubicBezTo>
                    <a:pt x="7358" y="746"/>
                    <a:pt x="7351" y="746"/>
                    <a:pt x="7346" y="744"/>
                  </a:cubicBezTo>
                  <a:cubicBezTo>
                    <a:pt x="7338" y="710"/>
                    <a:pt x="7325" y="696"/>
                    <a:pt x="7291" y="696"/>
                  </a:cubicBezTo>
                  <a:cubicBezTo>
                    <a:pt x="7277" y="696"/>
                    <a:pt x="7260" y="699"/>
                    <a:pt x="7238" y="702"/>
                  </a:cubicBezTo>
                  <a:cubicBezTo>
                    <a:pt x="7210" y="686"/>
                    <a:pt x="7173" y="686"/>
                    <a:pt x="7134" y="678"/>
                  </a:cubicBezTo>
                  <a:cubicBezTo>
                    <a:pt x="7108" y="675"/>
                    <a:pt x="7082" y="670"/>
                    <a:pt x="7056" y="670"/>
                  </a:cubicBezTo>
                  <a:cubicBezTo>
                    <a:pt x="7034" y="670"/>
                    <a:pt x="7012" y="674"/>
                    <a:pt x="6992" y="686"/>
                  </a:cubicBezTo>
                  <a:cubicBezTo>
                    <a:pt x="6981" y="689"/>
                    <a:pt x="6971" y="692"/>
                    <a:pt x="6960" y="696"/>
                  </a:cubicBezTo>
                  <a:cubicBezTo>
                    <a:pt x="6958" y="696"/>
                    <a:pt x="6956" y="696"/>
                    <a:pt x="6955" y="696"/>
                  </a:cubicBezTo>
                  <a:cubicBezTo>
                    <a:pt x="6918" y="696"/>
                    <a:pt x="6889" y="719"/>
                    <a:pt x="6851" y="719"/>
                  </a:cubicBezTo>
                  <a:cubicBezTo>
                    <a:pt x="6839" y="719"/>
                    <a:pt x="6826" y="716"/>
                    <a:pt x="6811" y="710"/>
                  </a:cubicBezTo>
                  <a:cubicBezTo>
                    <a:pt x="6782" y="702"/>
                    <a:pt x="6753" y="699"/>
                    <a:pt x="6725" y="699"/>
                  </a:cubicBezTo>
                  <a:cubicBezTo>
                    <a:pt x="6681" y="699"/>
                    <a:pt x="6637" y="705"/>
                    <a:pt x="6593" y="710"/>
                  </a:cubicBezTo>
                  <a:cubicBezTo>
                    <a:pt x="6579" y="710"/>
                    <a:pt x="6579" y="717"/>
                    <a:pt x="6582" y="723"/>
                  </a:cubicBezTo>
                  <a:cubicBezTo>
                    <a:pt x="6585" y="727"/>
                    <a:pt x="6596" y="734"/>
                    <a:pt x="6603" y="734"/>
                  </a:cubicBezTo>
                  <a:cubicBezTo>
                    <a:pt x="6616" y="724"/>
                    <a:pt x="6628" y="721"/>
                    <a:pt x="6640" y="721"/>
                  </a:cubicBezTo>
                  <a:cubicBezTo>
                    <a:pt x="6664" y="721"/>
                    <a:pt x="6685" y="734"/>
                    <a:pt x="6709" y="734"/>
                  </a:cubicBezTo>
                  <a:cubicBezTo>
                    <a:pt x="6711" y="734"/>
                    <a:pt x="6713" y="734"/>
                    <a:pt x="6715" y="734"/>
                  </a:cubicBezTo>
                  <a:cubicBezTo>
                    <a:pt x="6731" y="748"/>
                    <a:pt x="6787" y="762"/>
                    <a:pt x="6756" y="776"/>
                  </a:cubicBezTo>
                  <a:cubicBezTo>
                    <a:pt x="6676" y="817"/>
                    <a:pt x="6763" y="811"/>
                    <a:pt x="6794" y="821"/>
                  </a:cubicBezTo>
                  <a:cubicBezTo>
                    <a:pt x="6798" y="827"/>
                    <a:pt x="6804" y="835"/>
                    <a:pt x="6801" y="838"/>
                  </a:cubicBezTo>
                  <a:cubicBezTo>
                    <a:pt x="6790" y="848"/>
                    <a:pt x="6777" y="859"/>
                    <a:pt x="6811" y="862"/>
                  </a:cubicBezTo>
                  <a:cubicBezTo>
                    <a:pt x="6816" y="863"/>
                    <a:pt x="6820" y="863"/>
                    <a:pt x="6824" y="863"/>
                  </a:cubicBezTo>
                  <a:cubicBezTo>
                    <a:pt x="6845" y="863"/>
                    <a:pt x="6856" y="856"/>
                    <a:pt x="6856" y="841"/>
                  </a:cubicBezTo>
                  <a:cubicBezTo>
                    <a:pt x="6856" y="835"/>
                    <a:pt x="6860" y="827"/>
                    <a:pt x="6860" y="821"/>
                  </a:cubicBezTo>
                  <a:cubicBezTo>
                    <a:pt x="6891" y="821"/>
                    <a:pt x="6919" y="821"/>
                    <a:pt x="6947" y="824"/>
                  </a:cubicBezTo>
                  <a:cubicBezTo>
                    <a:pt x="7009" y="831"/>
                    <a:pt x="7016" y="848"/>
                    <a:pt x="6971" y="869"/>
                  </a:cubicBezTo>
                  <a:cubicBezTo>
                    <a:pt x="6912" y="897"/>
                    <a:pt x="6936" y="928"/>
                    <a:pt x="6957" y="956"/>
                  </a:cubicBezTo>
                  <a:cubicBezTo>
                    <a:pt x="6974" y="970"/>
                    <a:pt x="7016" y="970"/>
                    <a:pt x="7006" y="990"/>
                  </a:cubicBezTo>
                  <a:cubicBezTo>
                    <a:pt x="6998" y="998"/>
                    <a:pt x="7006" y="1011"/>
                    <a:pt x="6978" y="1011"/>
                  </a:cubicBezTo>
                  <a:cubicBezTo>
                    <a:pt x="6973" y="1011"/>
                    <a:pt x="6968" y="1011"/>
                    <a:pt x="6963" y="1011"/>
                  </a:cubicBezTo>
                  <a:cubicBezTo>
                    <a:pt x="6913" y="1011"/>
                    <a:pt x="6904" y="1027"/>
                    <a:pt x="6933" y="1050"/>
                  </a:cubicBezTo>
                  <a:cubicBezTo>
                    <a:pt x="6953" y="1067"/>
                    <a:pt x="6935" y="1075"/>
                    <a:pt x="6914" y="1075"/>
                  </a:cubicBezTo>
                  <a:cubicBezTo>
                    <a:pt x="6910" y="1075"/>
                    <a:pt x="6906" y="1074"/>
                    <a:pt x="6902" y="1074"/>
                  </a:cubicBezTo>
                  <a:cubicBezTo>
                    <a:pt x="6886" y="1069"/>
                    <a:pt x="6871" y="1068"/>
                    <a:pt x="6857" y="1068"/>
                  </a:cubicBezTo>
                  <a:cubicBezTo>
                    <a:pt x="6826" y="1068"/>
                    <a:pt x="6797" y="1075"/>
                    <a:pt x="6766" y="1077"/>
                  </a:cubicBezTo>
                  <a:cubicBezTo>
                    <a:pt x="6763" y="1077"/>
                    <a:pt x="6763" y="1074"/>
                    <a:pt x="6763" y="1074"/>
                  </a:cubicBezTo>
                  <a:cubicBezTo>
                    <a:pt x="6742" y="1050"/>
                    <a:pt x="6731" y="1029"/>
                    <a:pt x="6773" y="1005"/>
                  </a:cubicBezTo>
                  <a:cubicBezTo>
                    <a:pt x="6784" y="1001"/>
                    <a:pt x="6787" y="990"/>
                    <a:pt x="6780" y="984"/>
                  </a:cubicBezTo>
                  <a:cubicBezTo>
                    <a:pt x="6766" y="973"/>
                    <a:pt x="6749" y="973"/>
                    <a:pt x="6728" y="973"/>
                  </a:cubicBezTo>
                  <a:cubicBezTo>
                    <a:pt x="6715" y="973"/>
                    <a:pt x="6706" y="981"/>
                    <a:pt x="6694" y="981"/>
                  </a:cubicBezTo>
                  <a:cubicBezTo>
                    <a:pt x="6690" y="981"/>
                    <a:pt x="6685" y="980"/>
                    <a:pt x="6680" y="977"/>
                  </a:cubicBezTo>
                  <a:cubicBezTo>
                    <a:pt x="6686" y="963"/>
                    <a:pt x="6742" y="966"/>
                    <a:pt x="6731" y="949"/>
                  </a:cubicBezTo>
                  <a:cubicBezTo>
                    <a:pt x="6725" y="936"/>
                    <a:pt x="6704" y="921"/>
                    <a:pt x="6676" y="921"/>
                  </a:cubicBezTo>
                  <a:cubicBezTo>
                    <a:pt x="6672" y="922"/>
                    <a:pt x="6668" y="922"/>
                    <a:pt x="6665" y="922"/>
                  </a:cubicBezTo>
                  <a:cubicBezTo>
                    <a:pt x="6612" y="922"/>
                    <a:pt x="6620" y="899"/>
                    <a:pt x="6617" y="880"/>
                  </a:cubicBezTo>
                  <a:lnTo>
                    <a:pt x="6617" y="856"/>
                  </a:lnTo>
                  <a:cubicBezTo>
                    <a:pt x="6631" y="831"/>
                    <a:pt x="6585" y="814"/>
                    <a:pt x="6596" y="790"/>
                  </a:cubicBezTo>
                  <a:cubicBezTo>
                    <a:pt x="6600" y="783"/>
                    <a:pt x="6591" y="780"/>
                    <a:pt x="6582" y="780"/>
                  </a:cubicBezTo>
                  <a:cubicBezTo>
                    <a:pt x="6572" y="780"/>
                    <a:pt x="6561" y="782"/>
                    <a:pt x="6558" y="786"/>
                  </a:cubicBezTo>
                  <a:cubicBezTo>
                    <a:pt x="6543" y="797"/>
                    <a:pt x="6530" y="805"/>
                    <a:pt x="6516" y="805"/>
                  </a:cubicBezTo>
                  <a:cubicBezTo>
                    <a:pt x="6504" y="805"/>
                    <a:pt x="6491" y="800"/>
                    <a:pt x="6475" y="790"/>
                  </a:cubicBezTo>
                  <a:cubicBezTo>
                    <a:pt x="6468" y="786"/>
                    <a:pt x="6453" y="784"/>
                    <a:pt x="6438" y="784"/>
                  </a:cubicBezTo>
                  <a:cubicBezTo>
                    <a:pt x="6420" y="784"/>
                    <a:pt x="6401" y="787"/>
                    <a:pt x="6391" y="796"/>
                  </a:cubicBezTo>
                  <a:cubicBezTo>
                    <a:pt x="6377" y="817"/>
                    <a:pt x="6416" y="817"/>
                    <a:pt x="6440" y="824"/>
                  </a:cubicBezTo>
                  <a:cubicBezTo>
                    <a:pt x="6444" y="824"/>
                    <a:pt x="6451" y="827"/>
                    <a:pt x="6454" y="827"/>
                  </a:cubicBezTo>
                  <a:cubicBezTo>
                    <a:pt x="6423" y="838"/>
                    <a:pt x="6451" y="845"/>
                    <a:pt x="6457" y="852"/>
                  </a:cubicBezTo>
                  <a:cubicBezTo>
                    <a:pt x="6419" y="873"/>
                    <a:pt x="6361" y="876"/>
                    <a:pt x="6357" y="904"/>
                  </a:cubicBezTo>
                  <a:cubicBezTo>
                    <a:pt x="6294" y="901"/>
                    <a:pt x="6326" y="869"/>
                    <a:pt x="6305" y="852"/>
                  </a:cubicBezTo>
                  <a:lnTo>
                    <a:pt x="6305" y="852"/>
                  </a:lnTo>
                  <a:cubicBezTo>
                    <a:pt x="6282" y="859"/>
                    <a:pt x="6299" y="880"/>
                    <a:pt x="6264" y="880"/>
                  </a:cubicBezTo>
                  <a:cubicBezTo>
                    <a:pt x="6262" y="880"/>
                    <a:pt x="6259" y="880"/>
                    <a:pt x="6257" y="880"/>
                  </a:cubicBezTo>
                  <a:cubicBezTo>
                    <a:pt x="6284" y="848"/>
                    <a:pt x="6246" y="845"/>
                    <a:pt x="6201" y="845"/>
                  </a:cubicBezTo>
                  <a:cubicBezTo>
                    <a:pt x="6142" y="845"/>
                    <a:pt x="6090" y="856"/>
                    <a:pt x="6058" y="880"/>
                  </a:cubicBezTo>
                  <a:cubicBezTo>
                    <a:pt x="6045" y="892"/>
                    <a:pt x="6029" y="898"/>
                    <a:pt x="6013" y="898"/>
                  </a:cubicBezTo>
                  <a:cubicBezTo>
                    <a:pt x="6001" y="898"/>
                    <a:pt x="5989" y="894"/>
                    <a:pt x="5978" y="886"/>
                  </a:cubicBezTo>
                  <a:cubicBezTo>
                    <a:pt x="5960" y="875"/>
                    <a:pt x="5940" y="869"/>
                    <a:pt x="5916" y="869"/>
                  </a:cubicBezTo>
                  <a:cubicBezTo>
                    <a:pt x="5904" y="869"/>
                    <a:pt x="5891" y="871"/>
                    <a:pt x="5878" y="873"/>
                  </a:cubicBezTo>
                  <a:cubicBezTo>
                    <a:pt x="5873" y="874"/>
                    <a:pt x="5868" y="874"/>
                    <a:pt x="5864" y="874"/>
                  </a:cubicBezTo>
                  <a:cubicBezTo>
                    <a:pt x="5823" y="874"/>
                    <a:pt x="5824" y="847"/>
                    <a:pt x="5802" y="841"/>
                  </a:cubicBezTo>
                  <a:cubicBezTo>
                    <a:pt x="5784" y="835"/>
                    <a:pt x="5805" y="817"/>
                    <a:pt x="5829" y="814"/>
                  </a:cubicBezTo>
                  <a:cubicBezTo>
                    <a:pt x="5854" y="806"/>
                    <a:pt x="5882" y="800"/>
                    <a:pt x="5857" y="786"/>
                  </a:cubicBezTo>
                  <a:cubicBezTo>
                    <a:pt x="5847" y="781"/>
                    <a:pt x="5835" y="778"/>
                    <a:pt x="5824" y="778"/>
                  </a:cubicBezTo>
                  <a:cubicBezTo>
                    <a:pt x="5813" y="778"/>
                    <a:pt x="5802" y="781"/>
                    <a:pt x="5791" y="786"/>
                  </a:cubicBezTo>
                  <a:cubicBezTo>
                    <a:pt x="5757" y="803"/>
                    <a:pt x="5698" y="814"/>
                    <a:pt x="5715" y="848"/>
                  </a:cubicBezTo>
                  <a:cubicBezTo>
                    <a:pt x="5719" y="852"/>
                    <a:pt x="5719" y="862"/>
                    <a:pt x="5705" y="862"/>
                  </a:cubicBezTo>
                  <a:cubicBezTo>
                    <a:pt x="5695" y="862"/>
                    <a:pt x="5677" y="859"/>
                    <a:pt x="5680" y="856"/>
                  </a:cubicBezTo>
                  <a:cubicBezTo>
                    <a:pt x="5687" y="838"/>
                    <a:pt x="5645" y="821"/>
                    <a:pt x="5684" y="803"/>
                  </a:cubicBezTo>
                  <a:cubicBezTo>
                    <a:pt x="5695" y="800"/>
                    <a:pt x="5701" y="796"/>
                    <a:pt x="5690" y="793"/>
                  </a:cubicBezTo>
                  <a:cubicBezTo>
                    <a:pt x="5673" y="788"/>
                    <a:pt x="5654" y="786"/>
                    <a:pt x="5635" y="786"/>
                  </a:cubicBezTo>
                  <a:cubicBezTo>
                    <a:pt x="5616" y="786"/>
                    <a:pt x="5597" y="788"/>
                    <a:pt x="5580" y="790"/>
                  </a:cubicBezTo>
                  <a:cubicBezTo>
                    <a:pt x="5549" y="793"/>
                    <a:pt x="5552" y="806"/>
                    <a:pt x="5559" y="821"/>
                  </a:cubicBezTo>
                  <a:cubicBezTo>
                    <a:pt x="5562" y="835"/>
                    <a:pt x="5576" y="859"/>
                    <a:pt x="5541" y="859"/>
                  </a:cubicBezTo>
                  <a:cubicBezTo>
                    <a:pt x="5490" y="859"/>
                    <a:pt x="5455" y="876"/>
                    <a:pt x="5406" y="876"/>
                  </a:cubicBezTo>
                  <a:cubicBezTo>
                    <a:pt x="5402" y="877"/>
                    <a:pt x="5397" y="877"/>
                    <a:pt x="5392" y="877"/>
                  </a:cubicBezTo>
                  <a:cubicBezTo>
                    <a:pt x="5349" y="877"/>
                    <a:pt x="5310" y="863"/>
                    <a:pt x="5323" y="838"/>
                  </a:cubicBezTo>
                  <a:cubicBezTo>
                    <a:pt x="5344" y="786"/>
                    <a:pt x="5282" y="776"/>
                    <a:pt x="5222" y="762"/>
                  </a:cubicBezTo>
                  <a:cubicBezTo>
                    <a:pt x="5205" y="762"/>
                    <a:pt x="5202" y="750"/>
                    <a:pt x="5184" y="750"/>
                  </a:cubicBezTo>
                  <a:cubicBezTo>
                    <a:pt x="5180" y="750"/>
                    <a:pt x="5176" y="750"/>
                    <a:pt x="5170" y="752"/>
                  </a:cubicBezTo>
                  <a:cubicBezTo>
                    <a:pt x="5195" y="772"/>
                    <a:pt x="5163" y="782"/>
                    <a:pt x="5143" y="796"/>
                  </a:cubicBezTo>
                  <a:cubicBezTo>
                    <a:pt x="5098" y="787"/>
                    <a:pt x="5053" y="777"/>
                    <a:pt x="5010" y="777"/>
                  </a:cubicBezTo>
                  <a:cubicBezTo>
                    <a:pt x="4975" y="777"/>
                    <a:pt x="4942" y="783"/>
                    <a:pt x="4910" y="800"/>
                  </a:cubicBezTo>
                  <a:cubicBezTo>
                    <a:pt x="4904" y="803"/>
                    <a:pt x="4895" y="804"/>
                    <a:pt x="4888" y="804"/>
                  </a:cubicBezTo>
                  <a:cubicBezTo>
                    <a:pt x="4878" y="804"/>
                    <a:pt x="4869" y="802"/>
                    <a:pt x="4865" y="796"/>
                  </a:cubicBezTo>
                  <a:cubicBezTo>
                    <a:pt x="4827" y="752"/>
                    <a:pt x="4726" y="752"/>
                    <a:pt x="4657" y="717"/>
                  </a:cubicBezTo>
                  <a:lnTo>
                    <a:pt x="4657" y="717"/>
                  </a:lnTo>
                  <a:cubicBezTo>
                    <a:pt x="4667" y="752"/>
                    <a:pt x="4737" y="765"/>
                    <a:pt x="4695" y="796"/>
                  </a:cubicBezTo>
                  <a:cubicBezTo>
                    <a:pt x="4683" y="794"/>
                    <a:pt x="4686" y="774"/>
                    <a:pt x="4672" y="774"/>
                  </a:cubicBezTo>
                  <a:cubicBezTo>
                    <a:pt x="4665" y="774"/>
                    <a:pt x="4656" y="778"/>
                    <a:pt x="4640" y="790"/>
                  </a:cubicBezTo>
                  <a:cubicBezTo>
                    <a:pt x="4601" y="817"/>
                    <a:pt x="4525" y="838"/>
                    <a:pt x="4459" y="845"/>
                  </a:cubicBezTo>
                  <a:cubicBezTo>
                    <a:pt x="4379" y="848"/>
                    <a:pt x="4386" y="862"/>
                    <a:pt x="4411" y="890"/>
                  </a:cubicBezTo>
                  <a:cubicBezTo>
                    <a:pt x="4405" y="889"/>
                    <a:pt x="4400" y="889"/>
                    <a:pt x="4396" y="889"/>
                  </a:cubicBezTo>
                  <a:cubicBezTo>
                    <a:pt x="4344" y="889"/>
                    <a:pt x="4335" y="906"/>
                    <a:pt x="4313" y="936"/>
                  </a:cubicBezTo>
                  <a:cubicBezTo>
                    <a:pt x="4286" y="970"/>
                    <a:pt x="4345" y="977"/>
                    <a:pt x="4362" y="994"/>
                  </a:cubicBezTo>
                  <a:cubicBezTo>
                    <a:pt x="4372" y="1008"/>
                    <a:pt x="4398" y="1016"/>
                    <a:pt x="4427" y="1016"/>
                  </a:cubicBezTo>
                  <a:cubicBezTo>
                    <a:pt x="4440" y="1016"/>
                    <a:pt x="4454" y="1015"/>
                    <a:pt x="4466" y="1011"/>
                  </a:cubicBezTo>
                  <a:cubicBezTo>
                    <a:pt x="4482" y="1009"/>
                    <a:pt x="4495" y="1007"/>
                    <a:pt x="4505" y="1007"/>
                  </a:cubicBezTo>
                  <a:cubicBezTo>
                    <a:pt x="4545" y="1007"/>
                    <a:pt x="4556" y="1025"/>
                    <a:pt x="4556" y="1050"/>
                  </a:cubicBezTo>
                  <a:cubicBezTo>
                    <a:pt x="4544" y="1062"/>
                    <a:pt x="4529" y="1066"/>
                    <a:pt x="4513" y="1066"/>
                  </a:cubicBezTo>
                  <a:cubicBezTo>
                    <a:pt x="4497" y="1066"/>
                    <a:pt x="4482" y="1062"/>
                    <a:pt x="4470" y="1056"/>
                  </a:cubicBezTo>
                  <a:cubicBezTo>
                    <a:pt x="4436" y="1041"/>
                    <a:pt x="4404" y="1029"/>
                    <a:pt x="4370" y="1029"/>
                  </a:cubicBezTo>
                  <a:cubicBezTo>
                    <a:pt x="4348" y="1029"/>
                    <a:pt x="4325" y="1034"/>
                    <a:pt x="4300" y="1046"/>
                  </a:cubicBezTo>
                  <a:cubicBezTo>
                    <a:pt x="4298" y="1047"/>
                    <a:pt x="4296" y="1048"/>
                    <a:pt x="4294" y="1048"/>
                  </a:cubicBezTo>
                  <a:cubicBezTo>
                    <a:pt x="4289" y="1048"/>
                    <a:pt x="4283" y="1046"/>
                    <a:pt x="4279" y="1046"/>
                  </a:cubicBezTo>
                  <a:cubicBezTo>
                    <a:pt x="4273" y="1045"/>
                    <a:pt x="4261" y="1044"/>
                    <a:pt x="4245" y="1044"/>
                  </a:cubicBezTo>
                  <a:cubicBezTo>
                    <a:pt x="4176" y="1044"/>
                    <a:pt x="4035" y="1054"/>
                    <a:pt x="4004" y="1060"/>
                  </a:cubicBezTo>
                  <a:cubicBezTo>
                    <a:pt x="4001" y="1064"/>
                    <a:pt x="3998" y="1067"/>
                    <a:pt x="3994" y="1067"/>
                  </a:cubicBezTo>
                  <a:cubicBezTo>
                    <a:pt x="4050" y="1074"/>
                    <a:pt x="4046" y="1095"/>
                    <a:pt x="4046" y="1115"/>
                  </a:cubicBezTo>
                  <a:cubicBezTo>
                    <a:pt x="4050" y="1123"/>
                    <a:pt x="4057" y="1126"/>
                    <a:pt x="4071" y="1126"/>
                  </a:cubicBezTo>
                  <a:lnTo>
                    <a:pt x="4119" y="1126"/>
                  </a:lnTo>
                  <a:cubicBezTo>
                    <a:pt x="4146" y="1132"/>
                    <a:pt x="4173" y="1134"/>
                    <a:pt x="4200" y="1134"/>
                  </a:cubicBezTo>
                  <a:cubicBezTo>
                    <a:pt x="4239" y="1134"/>
                    <a:pt x="4277" y="1129"/>
                    <a:pt x="4313" y="1119"/>
                  </a:cubicBezTo>
                  <a:cubicBezTo>
                    <a:pt x="4324" y="1115"/>
                    <a:pt x="4342" y="1119"/>
                    <a:pt x="4337" y="1109"/>
                  </a:cubicBezTo>
                  <a:cubicBezTo>
                    <a:pt x="4337" y="1101"/>
                    <a:pt x="4330" y="1095"/>
                    <a:pt x="4320" y="1095"/>
                  </a:cubicBezTo>
                  <a:cubicBezTo>
                    <a:pt x="4316" y="1095"/>
                    <a:pt x="4311" y="1096"/>
                    <a:pt x="4307" y="1098"/>
                  </a:cubicBezTo>
                  <a:cubicBezTo>
                    <a:pt x="4294" y="1102"/>
                    <a:pt x="4285" y="1103"/>
                    <a:pt x="4280" y="1103"/>
                  </a:cubicBezTo>
                  <a:cubicBezTo>
                    <a:pt x="4267" y="1103"/>
                    <a:pt x="4277" y="1092"/>
                    <a:pt x="4282" y="1085"/>
                  </a:cubicBezTo>
                  <a:cubicBezTo>
                    <a:pt x="4292" y="1081"/>
                    <a:pt x="4303" y="1077"/>
                    <a:pt x="4313" y="1074"/>
                  </a:cubicBezTo>
                  <a:cubicBezTo>
                    <a:pt x="4319" y="1073"/>
                    <a:pt x="4325" y="1072"/>
                    <a:pt x="4330" y="1072"/>
                  </a:cubicBezTo>
                  <a:cubicBezTo>
                    <a:pt x="4354" y="1072"/>
                    <a:pt x="4373" y="1082"/>
                    <a:pt x="4393" y="1085"/>
                  </a:cubicBezTo>
                  <a:cubicBezTo>
                    <a:pt x="4390" y="1109"/>
                    <a:pt x="4342" y="1140"/>
                    <a:pt x="4441" y="1140"/>
                  </a:cubicBezTo>
                  <a:cubicBezTo>
                    <a:pt x="4466" y="1140"/>
                    <a:pt x="4462" y="1165"/>
                    <a:pt x="4446" y="1165"/>
                  </a:cubicBezTo>
                  <a:cubicBezTo>
                    <a:pt x="4358" y="1171"/>
                    <a:pt x="4383" y="1202"/>
                    <a:pt x="4393" y="1227"/>
                  </a:cubicBezTo>
                  <a:cubicBezTo>
                    <a:pt x="4381" y="1231"/>
                    <a:pt x="4370" y="1233"/>
                    <a:pt x="4360" y="1233"/>
                  </a:cubicBezTo>
                  <a:cubicBezTo>
                    <a:pt x="4344" y="1233"/>
                    <a:pt x="4329" y="1228"/>
                    <a:pt x="4317" y="1219"/>
                  </a:cubicBezTo>
                  <a:cubicBezTo>
                    <a:pt x="4304" y="1211"/>
                    <a:pt x="4292" y="1206"/>
                    <a:pt x="4279" y="1206"/>
                  </a:cubicBezTo>
                  <a:cubicBezTo>
                    <a:pt x="4267" y="1206"/>
                    <a:pt x="4254" y="1211"/>
                    <a:pt x="4244" y="1219"/>
                  </a:cubicBezTo>
                  <a:cubicBezTo>
                    <a:pt x="4220" y="1237"/>
                    <a:pt x="4244" y="1244"/>
                    <a:pt x="4272" y="1248"/>
                  </a:cubicBezTo>
                  <a:cubicBezTo>
                    <a:pt x="4289" y="1251"/>
                    <a:pt x="4321" y="1258"/>
                    <a:pt x="4303" y="1269"/>
                  </a:cubicBezTo>
                  <a:cubicBezTo>
                    <a:pt x="4262" y="1289"/>
                    <a:pt x="4331" y="1296"/>
                    <a:pt x="4317" y="1317"/>
                  </a:cubicBezTo>
                  <a:cubicBezTo>
                    <a:pt x="4303" y="1314"/>
                    <a:pt x="4293" y="1312"/>
                    <a:pt x="4285" y="1312"/>
                  </a:cubicBezTo>
                  <a:cubicBezTo>
                    <a:pt x="4259" y="1312"/>
                    <a:pt x="4261" y="1328"/>
                    <a:pt x="4258" y="1344"/>
                  </a:cubicBezTo>
                  <a:cubicBezTo>
                    <a:pt x="4258" y="1362"/>
                    <a:pt x="4282" y="1369"/>
                    <a:pt x="4310" y="1376"/>
                  </a:cubicBezTo>
                  <a:cubicBezTo>
                    <a:pt x="4337" y="1386"/>
                    <a:pt x="4337" y="1400"/>
                    <a:pt x="4331" y="1418"/>
                  </a:cubicBezTo>
                  <a:cubicBezTo>
                    <a:pt x="4329" y="1418"/>
                    <a:pt x="4328" y="1418"/>
                    <a:pt x="4326" y="1418"/>
                  </a:cubicBezTo>
                  <a:cubicBezTo>
                    <a:pt x="4301" y="1418"/>
                    <a:pt x="4291" y="1397"/>
                    <a:pt x="4268" y="1397"/>
                  </a:cubicBezTo>
                  <a:cubicBezTo>
                    <a:pt x="4263" y="1397"/>
                    <a:pt x="4257" y="1398"/>
                    <a:pt x="4251" y="1400"/>
                  </a:cubicBezTo>
                  <a:cubicBezTo>
                    <a:pt x="4242" y="1399"/>
                    <a:pt x="4232" y="1398"/>
                    <a:pt x="4223" y="1398"/>
                  </a:cubicBezTo>
                  <a:cubicBezTo>
                    <a:pt x="4211" y="1398"/>
                    <a:pt x="4199" y="1399"/>
                    <a:pt x="4187" y="1399"/>
                  </a:cubicBezTo>
                  <a:cubicBezTo>
                    <a:pt x="4169" y="1399"/>
                    <a:pt x="4152" y="1397"/>
                    <a:pt x="4137" y="1389"/>
                  </a:cubicBezTo>
                  <a:cubicBezTo>
                    <a:pt x="4103" y="1385"/>
                    <a:pt x="4070" y="1379"/>
                    <a:pt x="4036" y="1379"/>
                  </a:cubicBezTo>
                  <a:cubicBezTo>
                    <a:pt x="4018" y="1379"/>
                    <a:pt x="3999" y="1381"/>
                    <a:pt x="3980" y="1386"/>
                  </a:cubicBezTo>
                  <a:cubicBezTo>
                    <a:pt x="3977" y="1386"/>
                    <a:pt x="3973" y="1386"/>
                    <a:pt x="3973" y="1389"/>
                  </a:cubicBezTo>
                  <a:lnTo>
                    <a:pt x="3956" y="1389"/>
                  </a:lnTo>
                  <a:cubicBezTo>
                    <a:pt x="3952" y="1361"/>
                    <a:pt x="3940" y="1352"/>
                    <a:pt x="3924" y="1352"/>
                  </a:cubicBezTo>
                  <a:cubicBezTo>
                    <a:pt x="3897" y="1352"/>
                    <a:pt x="3859" y="1376"/>
                    <a:pt x="3831" y="1376"/>
                  </a:cubicBezTo>
                  <a:cubicBezTo>
                    <a:pt x="3829" y="1376"/>
                    <a:pt x="3826" y="1376"/>
                    <a:pt x="3824" y="1376"/>
                  </a:cubicBezTo>
                  <a:cubicBezTo>
                    <a:pt x="3822" y="1376"/>
                    <a:pt x="3819" y="1375"/>
                    <a:pt x="3817" y="1375"/>
                  </a:cubicBezTo>
                  <a:cubicBezTo>
                    <a:pt x="3797" y="1375"/>
                    <a:pt x="3786" y="1387"/>
                    <a:pt x="3783" y="1400"/>
                  </a:cubicBezTo>
                  <a:cubicBezTo>
                    <a:pt x="3775" y="1418"/>
                    <a:pt x="3804" y="1421"/>
                    <a:pt x="3824" y="1424"/>
                  </a:cubicBezTo>
                  <a:cubicBezTo>
                    <a:pt x="3842" y="1431"/>
                    <a:pt x="3879" y="1421"/>
                    <a:pt x="3887" y="1445"/>
                  </a:cubicBezTo>
                  <a:cubicBezTo>
                    <a:pt x="3852" y="1442"/>
                    <a:pt x="3818" y="1439"/>
                    <a:pt x="3785" y="1439"/>
                  </a:cubicBezTo>
                  <a:cubicBezTo>
                    <a:pt x="3752" y="1439"/>
                    <a:pt x="3720" y="1442"/>
                    <a:pt x="3689" y="1448"/>
                  </a:cubicBezTo>
                  <a:cubicBezTo>
                    <a:pt x="3677" y="1450"/>
                    <a:pt x="3667" y="1451"/>
                    <a:pt x="3656" y="1451"/>
                  </a:cubicBezTo>
                  <a:cubicBezTo>
                    <a:pt x="3628" y="1451"/>
                    <a:pt x="3603" y="1445"/>
                    <a:pt x="3578" y="1435"/>
                  </a:cubicBezTo>
                  <a:cubicBezTo>
                    <a:pt x="3564" y="1431"/>
                    <a:pt x="3550" y="1428"/>
                    <a:pt x="3536" y="1424"/>
                  </a:cubicBezTo>
                  <a:cubicBezTo>
                    <a:pt x="3460" y="1445"/>
                    <a:pt x="3384" y="1463"/>
                    <a:pt x="3307" y="1483"/>
                  </a:cubicBezTo>
                  <a:cubicBezTo>
                    <a:pt x="3287" y="1490"/>
                    <a:pt x="3280" y="1501"/>
                    <a:pt x="3307" y="1511"/>
                  </a:cubicBezTo>
                  <a:cubicBezTo>
                    <a:pt x="3325" y="1518"/>
                    <a:pt x="3346" y="1525"/>
                    <a:pt x="3349" y="1539"/>
                  </a:cubicBezTo>
                  <a:cubicBezTo>
                    <a:pt x="3333" y="1546"/>
                    <a:pt x="3321" y="1549"/>
                    <a:pt x="3311" y="1549"/>
                  </a:cubicBezTo>
                  <a:cubicBezTo>
                    <a:pt x="3289" y="1549"/>
                    <a:pt x="3278" y="1537"/>
                    <a:pt x="3266" y="1525"/>
                  </a:cubicBezTo>
                  <a:cubicBezTo>
                    <a:pt x="3266" y="1522"/>
                    <a:pt x="3262" y="1522"/>
                    <a:pt x="3259" y="1518"/>
                  </a:cubicBezTo>
                  <a:cubicBezTo>
                    <a:pt x="3221" y="1498"/>
                    <a:pt x="3224" y="1480"/>
                    <a:pt x="3272" y="1466"/>
                  </a:cubicBezTo>
                  <a:cubicBezTo>
                    <a:pt x="3293" y="1463"/>
                    <a:pt x="3307" y="1452"/>
                    <a:pt x="3297" y="1438"/>
                  </a:cubicBezTo>
                  <a:cubicBezTo>
                    <a:pt x="3290" y="1431"/>
                    <a:pt x="3272" y="1428"/>
                    <a:pt x="3255" y="1428"/>
                  </a:cubicBezTo>
                  <a:cubicBezTo>
                    <a:pt x="3186" y="1435"/>
                    <a:pt x="3117" y="1438"/>
                    <a:pt x="3051" y="1448"/>
                  </a:cubicBezTo>
                  <a:cubicBezTo>
                    <a:pt x="3019" y="1452"/>
                    <a:pt x="3019" y="1466"/>
                    <a:pt x="3009" y="1477"/>
                  </a:cubicBezTo>
                  <a:cubicBezTo>
                    <a:pt x="2995" y="1493"/>
                    <a:pt x="3030" y="1487"/>
                    <a:pt x="3040" y="1490"/>
                  </a:cubicBezTo>
                  <a:cubicBezTo>
                    <a:pt x="3061" y="1501"/>
                    <a:pt x="3061" y="1501"/>
                    <a:pt x="3019" y="1511"/>
                  </a:cubicBezTo>
                  <a:cubicBezTo>
                    <a:pt x="2995" y="1514"/>
                    <a:pt x="2995" y="1536"/>
                    <a:pt x="2966" y="1536"/>
                  </a:cubicBezTo>
                  <a:cubicBezTo>
                    <a:pt x="2963" y="1536"/>
                    <a:pt x="2958" y="1536"/>
                    <a:pt x="2953" y="1535"/>
                  </a:cubicBezTo>
                  <a:lnTo>
                    <a:pt x="2950" y="1535"/>
                  </a:lnTo>
                  <a:cubicBezTo>
                    <a:pt x="2950" y="1506"/>
                    <a:pt x="2926" y="1486"/>
                    <a:pt x="2869" y="1486"/>
                  </a:cubicBezTo>
                  <a:cubicBezTo>
                    <a:pt x="2865" y="1486"/>
                    <a:pt x="2861" y="1487"/>
                    <a:pt x="2856" y="1487"/>
                  </a:cubicBezTo>
                  <a:cubicBezTo>
                    <a:pt x="2838" y="1492"/>
                    <a:pt x="2820" y="1493"/>
                    <a:pt x="2802" y="1493"/>
                  </a:cubicBezTo>
                  <a:cubicBezTo>
                    <a:pt x="2781" y="1493"/>
                    <a:pt x="2759" y="1492"/>
                    <a:pt x="2739" y="1492"/>
                  </a:cubicBezTo>
                  <a:cubicBezTo>
                    <a:pt x="2728" y="1492"/>
                    <a:pt x="2717" y="1492"/>
                    <a:pt x="2707" y="1493"/>
                  </a:cubicBezTo>
                  <a:lnTo>
                    <a:pt x="2707" y="1487"/>
                  </a:lnTo>
                  <a:cubicBezTo>
                    <a:pt x="2755" y="1477"/>
                    <a:pt x="2787" y="1459"/>
                    <a:pt x="2797" y="1431"/>
                  </a:cubicBezTo>
                  <a:lnTo>
                    <a:pt x="2797" y="1431"/>
                  </a:lnTo>
                  <a:cubicBezTo>
                    <a:pt x="2755" y="1442"/>
                    <a:pt x="2718" y="1442"/>
                    <a:pt x="2676" y="1442"/>
                  </a:cubicBezTo>
                  <a:cubicBezTo>
                    <a:pt x="2657" y="1432"/>
                    <a:pt x="2636" y="1425"/>
                    <a:pt x="2614" y="1425"/>
                  </a:cubicBezTo>
                  <a:cubicBezTo>
                    <a:pt x="2603" y="1425"/>
                    <a:pt x="2593" y="1427"/>
                    <a:pt x="2582" y="1431"/>
                  </a:cubicBezTo>
                  <a:cubicBezTo>
                    <a:pt x="2550" y="1445"/>
                    <a:pt x="2517" y="1450"/>
                    <a:pt x="2482" y="1450"/>
                  </a:cubicBezTo>
                  <a:cubicBezTo>
                    <a:pt x="2472" y="1450"/>
                    <a:pt x="2461" y="1449"/>
                    <a:pt x="2451" y="1448"/>
                  </a:cubicBezTo>
                  <a:cubicBezTo>
                    <a:pt x="2412" y="1448"/>
                    <a:pt x="2401" y="1459"/>
                    <a:pt x="2419" y="1477"/>
                  </a:cubicBezTo>
                  <a:cubicBezTo>
                    <a:pt x="2395" y="1483"/>
                    <a:pt x="2360" y="1483"/>
                    <a:pt x="2350" y="1501"/>
                  </a:cubicBezTo>
                  <a:cubicBezTo>
                    <a:pt x="2339" y="1500"/>
                    <a:pt x="2328" y="1499"/>
                    <a:pt x="2318" y="1499"/>
                  </a:cubicBezTo>
                  <a:cubicBezTo>
                    <a:pt x="2239" y="1499"/>
                    <a:pt x="2184" y="1534"/>
                    <a:pt x="2114" y="1549"/>
                  </a:cubicBezTo>
                  <a:cubicBezTo>
                    <a:pt x="2097" y="1553"/>
                    <a:pt x="2083" y="1560"/>
                    <a:pt x="2058" y="1560"/>
                  </a:cubicBezTo>
                  <a:cubicBezTo>
                    <a:pt x="2046" y="1584"/>
                    <a:pt x="2024" y="1607"/>
                    <a:pt x="1985" y="1607"/>
                  </a:cubicBezTo>
                  <a:cubicBezTo>
                    <a:pt x="1979" y="1607"/>
                    <a:pt x="1972" y="1606"/>
                    <a:pt x="1964" y="1605"/>
                  </a:cubicBezTo>
                  <a:cubicBezTo>
                    <a:pt x="1951" y="1603"/>
                    <a:pt x="1941" y="1602"/>
                    <a:pt x="1933" y="1602"/>
                  </a:cubicBezTo>
                  <a:cubicBezTo>
                    <a:pt x="1897" y="1602"/>
                    <a:pt x="1901" y="1619"/>
                    <a:pt x="1895" y="1636"/>
                  </a:cubicBezTo>
                  <a:cubicBezTo>
                    <a:pt x="1892" y="1643"/>
                    <a:pt x="1892" y="1650"/>
                    <a:pt x="1885" y="1657"/>
                  </a:cubicBezTo>
                  <a:cubicBezTo>
                    <a:pt x="1881" y="1664"/>
                    <a:pt x="1847" y="1664"/>
                    <a:pt x="1868" y="1674"/>
                  </a:cubicBezTo>
                  <a:cubicBezTo>
                    <a:pt x="1879" y="1680"/>
                    <a:pt x="1899" y="1693"/>
                    <a:pt x="1910" y="1693"/>
                  </a:cubicBezTo>
                  <a:cubicBezTo>
                    <a:pt x="1913" y="1693"/>
                    <a:pt x="1914" y="1693"/>
                    <a:pt x="1916" y="1692"/>
                  </a:cubicBezTo>
                  <a:cubicBezTo>
                    <a:pt x="1938" y="1681"/>
                    <a:pt x="1960" y="1678"/>
                    <a:pt x="1982" y="1678"/>
                  </a:cubicBezTo>
                  <a:cubicBezTo>
                    <a:pt x="2009" y="1678"/>
                    <a:pt x="2036" y="1682"/>
                    <a:pt x="2063" y="1682"/>
                  </a:cubicBezTo>
                  <a:cubicBezTo>
                    <a:pt x="2072" y="1682"/>
                    <a:pt x="2081" y="1682"/>
                    <a:pt x="2089" y="1681"/>
                  </a:cubicBezTo>
                  <a:cubicBezTo>
                    <a:pt x="2106" y="1679"/>
                    <a:pt x="2123" y="1679"/>
                    <a:pt x="2140" y="1679"/>
                  </a:cubicBezTo>
                  <a:cubicBezTo>
                    <a:pt x="2239" y="1679"/>
                    <a:pt x="2338" y="1699"/>
                    <a:pt x="2441" y="1699"/>
                  </a:cubicBezTo>
                  <a:cubicBezTo>
                    <a:pt x="2447" y="1699"/>
                    <a:pt x="2454" y="1698"/>
                    <a:pt x="2461" y="1698"/>
                  </a:cubicBezTo>
                  <a:cubicBezTo>
                    <a:pt x="2481" y="1698"/>
                    <a:pt x="2526" y="1709"/>
                    <a:pt x="2513" y="1722"/>
                  </a:cubicBezTo>
                  <a:cubicBezTo>
                    <a:pt x="2494" y="1744"/>
                    <a:pt x="2515" y="1751"/>
                    <a:pt x="2533" y="1751"/>
                  </a:cubicBezTo>
                  <a:cubicBezTo>
                    <a:pt x="2541" y="1751"/>
                    <a:pt x="2549" y="1749"/>
                    <a:pt x="2551" y="1747"/>
                  </a:cubicBezTo>
                  <a:cubicBezTo>
                    <a:pt x="2558" y="1742"/>
                    <a:pt x="2564" y="1740"/>
                    <a:pt x="2569" y="1740"/>
                  </a:cubicBezTo>
                  <a:cubicBezTo>
                    <a:pt x="2585" y="1740"/>
                    <a:pt x="2596" y="1761"/>
                    <a:pt x="2612" y="1761"/>
                  </a:cubicBezTo>
                  <a:cubicBezTo>
                    <a:pt x="2616" y="1761"/>
                    <a:pt x="2621" y="1759"/>
                    <a:pt x="2627" y="1754"/>
                  </a:cubicBezTo>
                  <a:cubicBezTo>
                    <a:pt x="2632" y="1748"/>
                    <a:pt x="2637" y="1746"/>
                    <a:pt x="2642" y="1746"/>
                  </a:cubicBezTo>
                  <a:cubicBezTo>
                    <a:pt x="2653" y="1746"/>
                    <a:pt x="2664" y="1757"/>
                    <a:pt x="2676" y="1757"/>
                  </a:cubicBezTo>
                  <a:lnTo>
                    <a:pt x="2676" y="1799"/>
                  </a:lnTo>
                  <a:cubicBezTo>
                    <a:pt x="2661" y="1804"/>
                    <a:pt x="2646" y="1806"/>
                    <a:pt x="2632" y="1806"/>
                  </a:cubicBezTo>
                  <a:cubicBezTo>
                    <a:pt x="2597" y="1806"/>
                    <a:pt x="2563" y="1796"/>
                    <a:pt x="2528" y="1796"/>
                  </a:cubicBezTo>
                  <a:cubicBezTo>
                    <a:pt x="2518" y="1796"/>
                    <a:pt x="2507" y="1796"/>
                    <a:pt x="2496" y="1799"/>
                  </a:cubicBezTo>
                  <a:cubicBezTo>
                    <a:pt x="2448" y="1798"/>
                    <a:pt x="2400" y="1797"/>
                    <a:pt x="2352" y="1797"/>
                  </a:cubicBezTo>
                  <a:cubicBezTo>
                    <a:pt x="2065" y="1797"/>
                    <a:pt x="1782" y="1821"/>
                    <a:pt x="1496" y="1847"/>
                  </a:cubicBezTo>
                  <a:cubicBezTo>
                    <a:pt x="1413" y="1855"/>
                    <a:pt x="1326" y="1855"/>
                    <a:pt x="1247" y="1876"/>
                  </a:cubicBezTo>
                  <a:cubicBezTo>
                    <a:pt x="1181" y="1872"/>
                    <a:pt x="1111" y="1876"/>
                    <a:pt x="1048" y="1865"/>
                  </a:cubicBezTo>
                  <a:cubicBezTo>
                    <a:pt x="1017" y="1858"/>
                    <a:pt x="987" y="1851"/>
                    <a:pt x="956" y="1851"/>
                  </a:cubicBezTo>
                  <a:cubicBezTo>
                    <a:pt x="940" y="1851"/>
                    <a:pt x="923" y="1853"/>
                    <a:pt x="907" y="1858"/>
                  </a:cubicBezTo>
                  <a:cubicBezTo>
                    <a:pt x="872" y="1861"/>
                    <a:pt x="869" y="1865"/>
                    <a:pt x="872" y="1876"/>
                  </a:cubicBezTo>
                  <a:cubicBezTo>
                    <a:pt x="899" y="1900"/>
                    <a:pt x="910" y="1924"/>
                    <a:pt x="889" y="1951"/>
                  </a:cubicBezTo>
                  <a:cubicBezTo>
                    <a:pt x="861" y="1956"/>
                    <a:pt x="824" y="1956"/>
                    <a:pt x="799" y="1976"/>
                  </a:cubicBezTo>
                  <a:cubicBezTo>
                    <a:pt x="901" y="1989"/>
                    <a:pt x="980" y="2022"/>
                    <a:pt x="1084" y="2022"/>
                  </a:cubicBezTo>
                  <a:cubicBezTo>
                    <a:pt x="1093" y="2022"/>
                    <a:pt x="1102" y="2022"/>
                    <a:pt x="1111" y="2021"/>
                  </a:cubicBezTo>
                  <a:cubicBezTo>
                    <a:pt x="1121" y="2021"/>
                    <a:pt x="1132" y="2021"/>
                    <a:pt x="1142" y="2021"/>
                  </a:cubicBezTo>
                  <a:cubicBezTo>
                    <a:pt x="1210" y="2021"/>
                    <a:pt x="1278" y="2032"/>
                    <a:pt x="1306" y="2076"/>
                  </a:cubicBezTo>
                  <a:cubicBezTo>
                    <a:pt x="1312" y="2090"/>
                    <a:pt x="1336" y="2090"/>
                    <a:pt x="1357" y="2090"/>
                  </a:cubicBezTo>
                  <a:cubicBezTo>
                    <a:pt x="1388" y="2096"/>
                    <a:pt x="1417" y="2097"/>
                    <a:pt x="1447" y="2097"/>
                  </a:cubicBezTo>
                  <a:cubicBezTo>
                    <a:pt x="1478" y="2097"/>
                    <a:pt x="1509" y="2095"/>
                    <a:pt x="1541" y="2094"/>
                  </a:cubicBezTo>
                  <a:cubicBezTo>
                    <a:pt x="1684" y="2080"/>
                    <a:pt x="1826" y="2084"/>
                    <a:pt x="1968" y="2080"/>
                  </a:cubicBezTo>
                  <a:cubicBezTo>
                    <a:pt x="1982" y="2080"/>
                    <a:pt x="1997" y="2080"/>
                    <a:pt x="2013" y="2080"/>
                  </a:cubicBezTo>
                  <a:cubicBezTo>
                    <a:pt x="2039" y="2080"/>
                    <a:pt x="2066" y="2082"/>
                    <a:pt x="2089" y="2090"/>
                  </a:cubicBezTo>
                  <a:cubicBezTo>
                    <a:pt x="2058" y="2111"/>
                    <a:pt x="1999" y="2111"/>
                    <a:pt x="1964" y="2132"/>
                  </a:cubicBezTo>
                  <a:cubicBezTo>
                    <a:pt x="2010" y="2146"/>
                    <a:pt x="2055" y="2146"/>
                    <a:pt x="2100" y="2146"/>
                  </a:cubicBezTo>
                  <a:cubicBezTo>
                    <a:pt x="2162" y="2146"/>
                    <a:pt x="2225" y="2141"/>
                    <a:pt x="2287" y="2141"/>
                  </a:cubicBezTo>
                  <a:cubicBezTo>
                    <a:pt x="2318" y="2141"/>
                    <a:pt x="2350" y="2143"/>
                    <a:pt x="2381" y="2146"/>
                  </a:cubicBezTo>
                  <a:cubicBezTo>
                    <a:pt x="2433" y="2164"/>
                    <a:pt x="2492" y="2156"/>
                    <a:pt x="2544" y="2164"/>
                  </a:cubicBezTo>
                  <a:cubicBezTo>
                    <a:pt x="2558" y="2173"/>
                    <a:pt x="2576" y="2174"/>
                    <a:pt x="2594" y="2174"/>
                  </a:cubicBezTo>
                  <a:cubicBezTo>
                    <a:pt x="2603" y="2174"/>
                    <a:pt x="2612" y="2174"/>
                    <a:pt x="2620" y="2174"/>
                  </a:cubicBezTo>
                  <a:cubicBezTo>
                    <a:pt x="2648" y="2174"/>
                    <a:pt x="2651" y="2177"/>
                    <a:pt x="2645" y="2191"/>
                  </a:cubicBezTo>
                  <a:cubicBezTo>
                    <a:pt x="2614" y="2188"/>
                    <a:pt x="2579" y="2191"/>
                    <a:pt x="2551" y="2185"/>
                  </a:cubicBezTo>
                  <a:cubicBezTo>
                    <a:pt x="2543" y="2183"/>
                    <a:pt x="2535" y="2182"/>
                    <a:pt x="2529" y="2182"/>
                  </a:cubicBezTo>
                  <a:cubicBezTo>
                    <a:pt x="2502" y="2182"/>
                    <a:pt x="2493" y="2194"/>
                    <a:pt x="2481" y="2205"/>
                  </a:cubicBezTo>
                  <a:cubicBezTo>
                    <a:pt x="2479" y="2205"/>
                    <a:pt x="2477" y="2205"/>
                    <a:pt x="2475" y="2205"/>
                  </a:cubicBezTo>
                  <a:cubicBezTo>
                    <a:pt x="2441" y="2205"/>
                    <a:pt x="2424" y="2230"/>
                    <a:pt x="2394" y="2230"/>
                  </a:cubicBezTo>
                  <a:cubicBezTo>
                    <a:pt x="2391" y="2230"/>
                    <a:pt x="2388" y="2230"/>
                    <a:pt x="2385" y="2229"/>
                  </a:cubicBezTo>
                  <a:cubicBezTo>
                    <a:pt x="2372" y="2227"/>
                    <a:pt x="2361" y="2226"/>
                    <a:pt x="2352" y="2226"/>
                  </a:cubicBezTo>
                  <a:cubicBezTo>
                    <a:pt x="2322" y="2226"/>
                    <a:pt x="2306" y="2237"/>
                    <a:pt x="2287" y="2250"/>
                  </a:cubicBezTo>
                  <a:cubicBezTo>
                    <a:pt x="2281" y="2247"/>
                    <a:pt x="2273" y="2243"/>
                    <a:pt x="2267" y="2243"/>
                  </a:cubicBezTo>
                  <a:cubicBezTo>
                    <a:pt x="2193" y="2247"/>
                    <a:pt x="2124" y="2260"/>
                    <a:pt x="2048" y="2260"/>
                  </a:cubicBezTo>
                  <a:cubicBezTo>
                    <a:pt x="2020" y="2260"/>
                    <a:pt x="2038" y="2274"/>
                    <a:pt x="2041" y="2281"/>
                  </a:cubicBezTo>
                  <a:cubicBezTo>
                    <a:pt x="1987" y="2281"/>
                    <a:pt x="1932" y="2278"/>
                    <a:pt x="1877" y="2278"/>
                  </a:cubicBezTo>
                  <a:cubicBezTo>
                    <a:pt x="1791" y="2278"/>
                    <a:pt x="1707" y="2286"/>
                    <a:pt x="1635" y="2326"/>
                  </a:cubicBezTo>
                  <a:cubicBezTo>
                    <a:pt x="1559" y="2330"/>
                    <a:pt x="1476" y="2337"/>
                    <a:pt x="1416" y="2368"/>
                  </a:cubicBezTo>
                  <a:cubicBezTo>
                    <a:pt x="1404" y="2374"/>
                    <a:pt x="1389" y="2376"/>
                    <a:pt x="1375" y="2376"/>
                  </a:cubicBezTo>
                  <a:cubicBezTo>
                    <a:pt x="1366" y="2376"/>
                    <a:pt x="1356" y="2375"/>
                    <a:pt x="1347" y="2375"/>
                  </a:cubicBezTo>
                  <a:lnTo>
                    <a:pt x="1336" y="2375"/>
                  </a:lnTo>
                  <a:cubicBezTo>
                    <a:pt x="1330" y="2374"/>
                    <a:pt x="1323" y="2374"/>
                    <a:pt x="1316" y="2374"/>
                  </a:cubicBezTo>
                  <a:cubicBezTo>
                    <a:pt x="1302" y="2374"/>
                    <a:pt x="1289" y="2375"/>
                    <a:pt x="1277" y="2375"/>
                  </a:cubicBezTo>
                  <a:cubicBezTo>
                    <a:pt x="1177" y="2385"/>
                    <a:pt x="1018" y="2413"/>
                    <a:pt x="990" y="2434"/>
                  </a:cubicBezTo>
                  <a:cubicBezTo>
                    <a:pt x="986" y="2434"/>
                    <a:pt x="990" y="2441"/>
                    <a:pt x="990" y="2444"/>
                  </a:cubicBezTo>
                  <a:cubicBezTo>
                    <a:pt x="976" y="2450"/>
                    <a:pt x="961" y="2452"/>
                    <a:pt x="946" y="2452"/>
                  </a:cubicBezTo>
                  <a:cubicBezTo>
                    <a:pt x="934" y="2452"/>
                    <a:pt x="922" y="2451"/>
                    <a:pt x="910" y="2451"/>
                  </a:cubicBezTo>
                  <a:cubicBezTo>
                    <a:pt x="799" y="2462"/>
                    <a:pt x="688" y="2479"/>
                    <a:pt x="587" y="2510"/>
                  </a:cubicBezTo>
                  <a:cubicBezTo>
                    <a:pt x="574" y="2513"/>
                    <a:pt x="556" y="2518"/>
                    <a:pt x="566" y="2531"/>
                  </a:cubicBezTo>
                  <a:cubicBezTo>
                    <a:pt x="592" y="2533"/>
                    <a:pt x="617" y="2533"/>
                    <a:pt x="643" y="2533"/>
                  </a:cubicBezTo>
                  <a:cubicBezTo>
                    <a:pt x="736" y="2533"/>
                    <a:pt x="828" y="2523"/>
                    <a:pt x="910" y="2507"/>
                  </a:cubicBezTo>
                  <a:cubicBezTo>
                    <a:pt x="1194" y="2451"/>
                    <a:pt x="1496" y="2438"/>
                    <a:pt x="1784" y="2389"/>
                  </a:cubicBezTo>
                  <a:cubicBezTo>
                    <a:pt x="1906" y="2372"/>
                    <a:pt x="2034" y="2361"/>
                    <a:pt x="2162" y="2351"/>
                  </a:cubicBezTo>
                  <a:cubicBezTo>
                    <a:pt x="2314" y="2341"/>
                    <a:pt x="2456" y="2312"/>
                    <a:pt x="2610" y="2312"/>
                  </a:cubicBezTo>
                  <a:cubicBezTo>
                    <a:pt x="2618" y="2312"/>
                    <a:pt x="2626" y="2313"/>
                    <a:pt x="2635" y="2313"/>
                  </a:cubicBezTo>
                  <a:cubicBezTo>
                    <a:pt x="2640" y="2313"/>
                    <a:pt x="2646" y="2313"/>
                    <a:pt x="2651" y="2313"/>
                  </a:cubicBezTo>
                  <a:cubicBezTo>
                    <a:pt x="2746" y="2313"/>
                    <a:pt x="2841" y="2288"/>
                    <a:pt x="2936" y="2274"/>
                  </a:cubicBezTo>
                  <a:cubicBezTo>
                    <a:pt x="3033" y="2264"/>
                    <a:pt x="3130" y="2264"/>
                    <a:pt x="3231" y="2254"/>
                  </a:cubicBezTo>
                  <a:cubicBezTo>
                    <a:pt x="3310" y="2244"/>
                    <a:pt x="3392" y="2233"/>
                    <a:pt x="3475" y="2233"/>
                  </a:cubicBezTo>
                  <a:cubicBezTo>
                    <a:pt x="3537" y="2233"/>
                    <a:pt x="3600" y="2239"/>
                    <a:pt x="3661" y="2257"/>
                  </a:cubicBezTo>
                  <a:cubicBezTo>
                    <a:pt x="3743" y="2280"/>
                    <a:pt x="3826" y="2294"/>
                    <a:pt x="3914" y="2294"/>
                  </a:cubicBezTo>
                  <a:cubicBezTo>
                    <a:pt x="3931" y="2294"/>
                    <a:pt x="3949" y="2293"/>
                    <a:pt x="3967" y="2292"/>
                  </a:cubicBezTo>
                  <a:cubicBezTo>
                    <a:pt x="3998" y="2305"/>
                    <a:pt x="4033" y="2305"/>
                    <a:pt x="4063" y="2309"/>
                  </a:cubicBezTo>
                  <a:cubicBezTo>
                    <a:pt x="4095" y="2314"/>
                    <a:pt x="4126" y="2316"/>
                    <a:pt x="4157" y="2316"/>
                  </a:cubicBezTo>
                  <a:cubicBezTo>
                    <a:pt x="4257" y="2316"/>
                    <a:pt x="4353" y="2298"/>
                    <a:pt x="4452" y="2298"/>
                  </a:cubicBezTo>
                  <a:cubicBezTo>
                    <a:pt x="4464" y="2298"/>
                    <a:pt x="4476" y="2298"/>
                    <a:pt x="4487" y="2299"/>
                  </a:cubicBezTo>
                  <a:cubicBezTo>
                    <a:pt x="4503" y="2299"/>
                    <a:pt x="4518" y="2299"/>
                    <a:pt x="4534" y="2299"/>
                  </a:cubicBezTo>
                  <a:cubicBezTo>
                    <a:pt x="4640" y="2299"/>
                    <a:pt x="4748" y="2290"/>
                    <a:pt x="4851" y="2274"/>
                  </a:cubicBezTo>
                  <a:lnTo>
                    <a:pt x="4883" y="2274"/>
                  </a:lnTo>
                  <a:cubicBezTo>
                    <a:pt x="4905" y="2277"/>
                    <a:pt x="4929" y="2282"/>
                    <a:pt x="4951" y="2282"/>
                  </a:cubicBezTo>
                  <a:cubicBezTo>
                    <a:pt x="4956" y="2282"/>
                    <a:pt x="4961" y="2282"/>
                    <a:pt x="4966" y="2281"/>
                  </a:cubicBezTo>
                  <a:cubicBezTo>
                    <a:pt x="5070" y="2274"/>
                    <a:pt x="5170" y="2260"/>
                    <a:pt x="5271" y="2250"/>
                  </a:cubicBezTo>
                  <a:cubicBezTo>
                    <a:pt x="5284" y="2250"/>
                    <a:pt x="5296" y="2250"/>
                    <a:pt x="5309" y="2250"/>
                  </a:cubicBezTo>
                  <a:cubicBezTo>
                    <a:pt x="5431" y="2250"/>
                    <a:pt x="5553" y="2260"/>
                    <a:pt x="5674" y="2260"/>
                  </a:cubicBezTo>
                  <a:cubicBezTo>
                    <a:pt x="5710" y="2260"/>
                    <a:pt x="5745" y="2259"/>
                    <a:pt x="5781" y="2257"/>
                  </a:cubicBezTo>
                  <a:lnTo>
                    <a:pt x="5781" y="2257"/>
                  </a:lnTo>
                  <a:cubicBezTo>
                    <a:pt x="5746" y="2271"/>
                    <a:pt x="5711" y="2260"/>
                    <a:pt x="5670" y="2274"/>
                  </a:cubicBezTo>
                  <a:cubicBezTo>
                    <a:pt x="5697" y="2273"/>
                    <a:pt x="5724" y="2272"/>
                    <a:pt x="5751" y="2272"/>
                  </a:cubicBezTo>
                  <a:cubicBezTo>
                    <a:pt x="5827" y="2272"/>
                    <a:pt x="5898" y="2279"/>
                    <a:pt x="5965" y="2292"/>
                  </a:cubicBezTo>
                  <a:cubicBezTo>
                    <a:pt x="6038" y="2305"/>
                    <a:pt x="6103" y="2309"/>
                    <a:pt x="6177" y="2309"/>
                  </a:cubicBezTo>
                  <a:cubicBezTo>
                    <a:pt x="6177" y="2313"/>
                    <a:pt x="6180" y="2316"/>
                    <a:pt x="6180" y="2316"/>
                  </a:cubicBezTo>
                  <a:cubicBezTo>
                    <a:pt x="6177" y="2326"/>
                    <a:pt x="6215" y="2334"/>
                    <a:pt x="6194" y="2340"/>
                  </a:cubicBezTo>
                  <a:cubicBezTo>
                    <a:pt x="6170" y="2348"/>
                    <a:pt x="6146" y="2360"/>
                    <a:pt x="6118" y="2360"/>
                  </a:cubicBezTo>
                  <a:cubicBezTo>
                    <a:pt x="6106" y="2360"/>
                    <a:pt x="6093" y="2357"/>
                    <a:pt x="6079" y="2351"/>
                  </a:cubicBezTo>
                  <a:cubicBezTo>
                    <a:pt x="6044" y="2351"/>
                    <a:pt x="6010" y="2351"/>
                    <a:pt x="5989" y="2368"/>
                  </a:cubicBezTo>
                  <a:cubicBezTo>
                    <a:pt x="5978" y="2375"/>
                    <a:pt x="5993" y="2382"/>
                    <a:pt x="6010" y="2389"/>
                  </a:cubicBezTo>
                  <a:cubicBezTo>
                    <a:pt x="6022" y="2391"/>
                    <a:pt x="6033" y="2393"/>
                    <a:pt x="6044" y="2393"/>
                  </a:cubicBezTo>
                  <a:cubicBezTo>
                    <a:pt x="6059" y="2393"/>
                    <a:pt x="6072" y="2389"/>
                    <a:pt x="6083" y="2379"/>
                  </a:cubicBezTo>
                  <a:cubicBezTo>
                    <a:pt x="6090" y="2376"/>
                    <a:pt x="6097" y="2372"/>
                    <a:pt x="6105" y="2372"/>
                  </a:cubicBezTo>
                  <a:cubicBezTo>
                    <a:pt x="6109" y="2372"/>
                    <a:pt x="6113" y="2373"/>
                    <a:pt x="6118" y="2375"/>
                  </a:cubicBezTo>
                  <a:cubicBezTo>
                    <a:pt x="6128" y="2382"/>
                    <a:pt x="6118" y="2389"/>
                    <a:pt x="6114" y="2393"/>
                  </a:cubicBezTo>
                  <a:cubicBezTo>
                    <a:pt x="6107" y="2402"/>
                    <a:pt x="6113" y="2417"/>
                    <a:pt x="6096" y="2417"/>
                  </a:cubicBezTo>
                  <a:cubicBezTo>
                    <a:pt x="6094" y="2417"/>
                    <a:pt x="6092" y="2417"/>
                    <a:pt x="6090" y="2417"/>
                  </a:cubicBezTo>
                  <a:cubicBezTo>
                    <a:pt x="6067" y="2413"/>
                    <a:pt x="6044" y="2411"/>
                    <a:pt x="6022" y="2411"/>
                  </a:cubicBezTo>
                  <a:cubicBezTo>
                    <a:pt x="5966" y="2411"/>
                    <a:pt x="5910" y="2420"/>
                    <a:pt x="5854" y="2420"/>
                  </a:cubicBezTo>
                  <a:lnTo>
                    <a:pt x="5760" y="2420"/>
                  </a:lnTo>
                  <a:cubicBezTo>
                    <a:pt x="5732" y="2451"/>
                    <a:pt x="5781" y="2476"/>
                    <a:pt x="5788" y="2503"/>
                  </a:cubicBezTo>
                  <a:cubicBezTo>
                    <a:pt x="5767" y="2507"/>
                    <a:pt x="5746" y="2507"/>
                    <a:pt x="5725" y="2518"/>
                  </a:cubicBezTo>
                  <a:cubicBezTo>
                    <a:pt x="5712" y="2521"/>
                    <a:pt x="5696" y="2526"/>
                    <a:pt x="5679" y="2526"/>
                  </a:cubicBezTo>
                  <a:cubicBezTo>
                    <a:pt x="5666" y="2526"/>
                    <a:pt x="5653" y="2523"/>
                    <a:pt x="5642" y="2513"/>
                  </a:cubicBezTo>
                  <a:cubicBezTo>
                    <a:pt x="5621" y="2493"/>
                    <a:pt x="5552" y="2472"/>
                    <a:pt x="5639" y="2448"/>
                  </a:cubicBezTo>
                  <a:cubicBezTo>
                    <a:pt x="5653" y="2441"/>
                    <a:pt x="5645" y="2430"/>
                    <a:pt x="5642" y="2420"/>
                  </a:cubicBezTo>
                  <a:cubicBezTo>
                    <a:pt x="5583" y="2417"/>
                    <a:pt x="5639" y="2385"/>
                    <a:pt x="5607" y="2375"/>
                  </a:cubicBezTo>
                  <a:cubicBezTo>
                    <a:pt x="5611" y="2375"/>
                    <a:pt x="5611" y="2372"/>
                    <a:pt x="5611" y="2368"/>
                  </a:cubicBezTo>
                  <a:cubicBezTo>
                    <a:pt x="5632" y="2372"/>
                    <a:pt x="5653" y="2375"/>
                    <a:pt x="5677" y="2379"/>
                  </a:cubicBezTo>
                  <a:cubicBezTo>
                    <a:pt x="5677" y="2358"/>
                    <a:pt x="5674" y="2344"/>
                    <a:pt x="5628" y="2344"/>
                  </a:cubicBezTo>
                  <a:cubicBezTo>
                    <a:pt x="5610" y="2344"/>
                    <a:pt x="5591" y="2336"/>
                    <a:pt x="5574" y="2336"/>
                  </a:cubicBezTo>
                  <a:cubicBezTo>
                    <a:pt x="5565" y="2336"/>
                    <a:pt x="5557" y="2338"/>
                    <a:pt x="5549" y="2344"/>
                  </a:cubicBezTo>
                  <a:cubicBezTo>
                    <a:pt x="5521" y="2337"/>
                    <a:pt x="5492" y="2333"/>
                    <a:pt x="5464" y="2333"/>
                  </a:cubicBezTo>
                  <a:cubicBezTo>
                    <a:pt x="5434" y="2333"/>
                    <a:pt x="5404" y="2338"/>
                    <a:pt x="5375" y="2351"/>
                  </a:cubicBezTo>
                  <a:cubicBezTo>
                    <a:pt x="5366" y="2356"/>
                    <a:pt x="5358" y="2359"/>
                    <a:pt x="5349" y="2359"/>
                  </a:cubicBezTo>
                  <a:cubicBezTo>
                    <a:pt x="5340" y="2359"/>
                    <a:pt x="5330" y="2356"/>
                    <a:pt x="5320" y="2351"/>
                  </a:cubicBezTo>
                  <a:cubicBezTo>
                    <a:pt x="5292" y="2336"/>
                    <a:pt x="5260" y="2332"/>
                    <a:pt x="5226" y="2332"/>
                  </a:cubicBezTo>
                  <a:cubicBezTo>
                    <a:pt x="5196" y="2332"/>
                    <a:pt x="5165" y="2335"/>
                    <a:pt x="5136" y="2337"/>
                  </a:cubicBezTo>
                  <a:cubicBezTo>
                    <a:pt x="5115" y="2337"/>
                    <a:pt x="5091" y="2340"/>
                    <a:pt x="5094" y="2354"/>
                  </a:cubicBezTo>
                  <a:cubicBezTo>
                    <a:pt x="5096" y="2364"/>
                    <a:pt x="5101" y="2366"/>
                    <a:pt x="5109" y="2366"/>
                  </a:cubicBezTo>
                  <a:cubicBezTo>
                    <a:pt x="5117" y="2366"/>
                    <a:pt x="5126" y="2364"/>
                    <a:pt x="5135" y="2364"/>
                  </a:cubicBezTo>
                  <a:cubicBezTo>
                    <a:pt x="5138" y="2364"/>
                    <a:pt x="5140" y="2364"/>
                    <a:pt x="5143" y="2364"/>
                  </a:cubicBezTo>
                  <a:cubicBezTo>
                    <a:pt x="5202" y="2368"/>
                    <a:pt x="5267" y="2375"/>
                    <a:pt x="5271" y="2420"/>
                  </a:cubicBezTo>
                  <a:cubicBezTo>
                    <a:pt x="5288" y="2409"/>
                    <a:pt x="5309" y="2403"/>
                    <a:pt x="5330" y="2399"/>
                  </a:cubicBezTo>
                  <a:lnTo>
                    <a:pt x="5330" y="2399"/>
                  </a:lnTo>
                  <a:cubicBezTo>
                    <a:pt x="5309" y="2406"/>
                    <a:pt x="5288" y="2409"/>
                    <a:pt x="5271" y="2420"/>
                  </a:cubicBezTo>
                  <a:cubicBezTo>
                    <a:pt x="5271" y="2437"/>
                    <a:pt x="5284" y="2446"/>
                    <a:pt x="5312" y="2446"/>
                  </a:cubicBezTo>
                  <a:cubicBezTo>
                    <a:pt x="5319" y="2446"/>
                    <a:pt x="5327" y="2446"/>
                    <a:pt x="5337" y="2444"/>
                  </a:cubicBezTo>
                  <a:cubicBezTo>
                    <a:pt x="5343" y="2443"/>
                    <a:pt x="5350" y="2442"/>
                    <a:pt x="5357" y="2442"/>
                  </a:cubicBezTo>
                  <a:cubicBezTo>
                    <a:pt x="5384" y="2442"/>
                    <a:pt x="5409" y="2452"/>
                    <a:pt x="5434" y="2455"/>
                  </a:cubicBezTo>
                  <a:cubicBezTo>
                    <a:pt x="5493" y="2458"/>
                    <a:pt x="5500" y="2479"/>
                    <a:pt x="5458" y="2500"/>
                  </a:cubicBezTo>
                  <a:cubicBezTo>
                    <a:pt x="5441" y="2510"/>
                    <a:pt x="5413" y="2513"/>
                    <a:pt x="5424" y="2531"/>
                  </a:cubicBezTo>
                  <a:cubicBezTo>
                    <a:pt x="5437" y="2559"/>
                    <a:pt x="5406" y="2576"/>
                    <a:pt x="5365" y="2576"/>
                  </a:cubicBezTo>
                  <a:cubicBezTo>
                    <a:pt x="5362" y="2576"/>
                    <a:pt x="5360" y="2576"/>
                    <a:pt x="5357" y="2576"/>
                  </a:cubicBezTo>
                  <a:cubicBezTo>
                    <a:pt x="5302" y="2576"/>
                    <a:pt x="5249" y="2598"/>
                    <a:pt x="5196" y="2598"/>
                  </a:cubicBezTo>
                  <a:cubicBezTo>
                    <a:pt x="5173" y="2598"/>
                    <a:pt x="5151" y="2594"/>
                    <a:pt x="5128" y="2583"/>
                  </a:cubicBezTo>
                  <a:cubicBezTo>
                    <a:pt x="5139" y="2566"/>
                    <a:pt x="5198" y="2583"/>
                    <a:pt x="5184" y="2559"/>
                  </a:cubicBezTo>
                  <a:cubicBezTo>
                    <a:pt x="5181" y="2548"/>
                    <a:pt x="5168" y="2547"/>
                    <a:pt x="5153" y="2547"/>
                  </a:cubicBezTo>
                  <a:cubicBezTo>
                    <a:pt x="5147" y="2547"/>
                    <a:pt x="5139" y="2547"/>
                    <a:pt x="5133" y="2547"/>
                  </a:cubicBezTo>
                  <a:cubicBezTo>
                    <a:pt x="5125" y="2547"/>
                    <a:pt x="5118" y="2547"/>
                    <a:pt x="5112" y="2545"/>
                  </a:cubicBezTo>
                  <a:cubicBezTo>
                    <a:pt x="5094" y="2538"/>
                    <a:pt x="5115" y="2528"/>
                    <a:pt x="5112" y="2518"/>
                  </a:cubicBezTo>
                  <a:cubicBezTo>
                    <a:pt x="5105" y="2509"/>
                    <a:pt x="5092" y="2503"/>
                    <a:pt x="5079" y="2503"/>
                  </a:cubicBezTo>
                  <a:cubicBezTo>
                    <a:pt x="5072" y="2503"/>
                    <a:pt x="5065" y="2505"/>
                    <a:pt x="5059" y="2510"/>
                  </a:cubicBezTo>
                  <a:cubicBezTo>
                    <a:pt x="5045" y="2524"/>
                    <a:pt x="5021" y="2538"/>
                    <a:pt x="5042" y="2555"/>
                  </a:cubicBezTo>
                  <a:cubicBezTo>
                    <a:pt x="5063" y="2566"/>
                    <a:pt x="5083" y="2573"/>
                    <a:pt x="5104" y="2580"/>
                  </a:cubicBezTo>
                  <a:cubicBezTo>
                    <a:pt x="5073" y="2597"/>
                    <a:pt x="5073" y="2597"/>
                    <a:pt x="5157" y="2628"/>
                  </a:cubicBezTo>
                  <a:cubicBezTo>
                    <a:pt x="5143" y="2638"/>
                    <a:pt x="5112" y="2646"/>
                    <a:pt x="5125" y="2667"/>
                  </a:cubicBezTo>
                  <a:cubicBezTo>
                    <a:pt x="5116" y="2671"/>
                    <a:pt x="5110" y="2672"/>
                    <a:pt x="5106" y="2672"/>
                  </a:cubicBezTo>
                  <a:cubicBezTo>
                    <a:pt x="5089" y="2672"/>
                    <a:pt x="5097" y="2648"/>
                    <a:pt x="5079" y="2648"/>
                  </a:cubicBezTo>
                  <a:cubicBezTo>
                    <a:pt x="5077" y="2648"/>
                    <a:pt x="5076" y="2649"/>
                    <a:pt x="5073" y="2649"/>
                  </a:cubicBezTo>
                  <a:cubicBezTo>
                    <a:pt x="5066" y="2619"/>
                    <a:pt x="5033" y="2611"/>
                    <a:pt x="4994" y="2611"/>
                  </a:cubicBezTo>
                  <a:cubicBezTo>
                    <a:pt x="4979" y="2611"/>
                    <a:pt x="4962" y="2612"/>
                    <a:pt x="4945" y="2614"/>
                  </a:cubicBezTo>
                  <a:cubicBezTo>
                    <a:pt x="4958" y="2597"/>
                    <a:pt x="4945" y="2587"/>
                    <a:pt x="4914" y="2587"/>
                  </a:cubicBezTo>
                  <a:cubicBezTo>
                    <a:pt x="4865" y="2583"/>
                    <a:pt x="4851" y="2566"/>
                    <a:pt x="4830" y="2548"/>
                  </a:cubicBezTo>
                  <a:cubicBezTo>
                    <a:pt x="4830" y="2538"/>
                    <a:pt x="4875" y="2531"/>
                    <a:pt x="4841" y="2521"/>
                  </a:cubicBezTo>
                  <a:cubicBezTo>
                    <a:pt x="4799" y="2510"/>
                    <a:pt x="4779" y="2489"/>
                    <a:pt x="4754" y="2468"/>
                  </a:cubicBezTo>
                  <a:cubicBezTo>
                    <a:pt x="4749" y="2463"/>
                    <a:pt x="4742" y="2456"/>
                    <a:pt x="4735" y="2456"/>
                  </a:cubicBezTo>
                  <a:cubicBezTo>
                    <a:pt x="4733" y="2456"/>
                    <a:pt x="4731" y="2457"/>
                    <a:pt x="4730" y="2458"/>
                  </a:cubicBezTo>
                  <a:cubicBezTo>
                    <a:pt x="4691" y="2483"/>
                    <a:pt x="4622" y="2472"/>
                    <a:pt x="4587" y="2489"/>
                  </a:cubicBezTo>
                  <a:cubicBezTo>
                    <a:pt x="4564" y="2498"/>
                    <a:pt x="4546" y="2503"/>
                    <a:pt x="4528" y="2503"/>
                  </a:cubicBezTo>
                  <a:cubicBezTo>
                    <a:pt x="4516" y="2503"/>
                    <a:pt x="4504" y="2501"/>
                    <a:pt x="4491" y="2497"/>
                  </a:cubicBezTo>
                  <a:cubicBezTo>
                    <a:pt x="4473" y="2489"/>
                    <a:pt x="4459" y="2479"/>
                    <a:pt x="4431" y="2479"/>
                  </a:cubicBezTo>
                  <a:cubicBezTo>
                    <a:pt x="4383" y="2476"/>
                    <a:pt x="4313" y="2483"/>
                    <a:pt x="4327" y="2438"/>
                  </a:cubicBezTo>
                  <a:cubicBezTo>
                    <a:pt x="4327" y="2430"/>
                    <a:pt x="4321" y="2423"/>
                    <a:pt x="4307" y="2423"/>
                  </a:cubicBezTo>
                  <a:cubicBezTo>
                    <a:pt x="4289" y="2423"/>
                    <a:pt x="4282" y="2430"/>
                    <a:pt x="4282" y="2438"/>
                  </a:cubicBezTo>
                  <a:cubicBezTo>
                    <a:pt x="4282" y="2458"/>
                    <a:pt x="4247" y="2451"/>
                    <a:pt x="4230" y="2458"/>
                  </a:cubicBezTo>
                  <a:cubicBezTo>
                    <a:pt x="4193" y="2471"/>
                    <a:pt x="4157" y="2476"/>
                    <a:pt x="4121" y="2476"/>
                  </a:cubicBezTo>
                  <a:cubicBezTo>
                    <a:pt x="4080" y="2476"/>
                    <a:pt x="4039" y="2469"/>
                    <a:pt x="3998" y="2462"/>
                  </a:cubicBezTo>
                  <a:cubicBezTo>
                    <a:pt x="3991" y="2462"/>
                    <a:pt x="3980" y="2468"/>
                    <a:pt x="3973" y="2468"/>
                  </a:cubicBezTo>
                  <a:cubicBezTo>
                    <a:pt x="3963" y="2472"/>
                    <a:pt x="3954" y="2473"/>
                    <a:pt x="3945" y="2473"/>
                  </a:cubicBezTo>
                  <a:cubicBezTo>
                    <a:pt x="3916" y="2473"/>
                    <a:pt x="3891" y="2460"/>
                    <a:pt x="3861" y="2460"/>
                  </a:cubicBezTo>
                  <a:cubicBezTo>
                    <a:pt x="3855" y="2460"/>
                    <a:pt x="3849" y="2460"/>
                    <a:pt x="3842" y="2462"/>
                  </a:cubicBezTo>
                  <a:cubicBezTo>
                    <a:pt x="3837" y="2461"/>
                    <a:pt x="3833" y="2460"/>
                    <a:pt x="3828" y="2460"/>
                  </a:cubicBezTo>
                  <a:cubicBezTo>
                    <a:pt x="3806" y="2460"/>
                    <a:pt x="3787" y="2472"/>
                    <a:pt x="3759" y="2472"/>
                  </a:cubicBezTo>
                  <a:cubicBezTo>
                    <a:pt x="3769" y="2448"/>
                    <a:pt x="3831" y="2438"/>
                    <a:pt x="3810" y="2409"/>
                  </a:cubicBezTo>
                  <a:lnTo>
                    <a:pt x="3824" y="2409"/>
                  </a:lnTo>
                  <a:cubicBezTo>
                    <a:pt x="3834" y="2409"/>
                    <a:pt x="3847" y="2413"/>
                    <a:pt x="3858" y="2413"/>
                  </a:cubicBezTo>
                  <a:cubicBezTo>
                    <a:pt x="3867" y="2413"/>
                    <a:pt x="3875" y="2410"/>
                    <a:pt x="3876" y="2399"/>
                  </a:cubicBezTo>
                  <a:cubicBezTo>
                    <a:pt x="3879" y="2375"/>
                    <a:pt x="3817" y="2337"/>
                    <a:pt x="3769" y="2334"/>
                  </a:cubicBezTo>
                  <a:cubicBezTo>
                    <a:pt x="3730" y="2334"/>
                    <a:pt x="3720" y="2340"/>
                    <a:pt x="3720" y="2358"/>
                  </a:cubicBezTo>
                  <a:cubicBezTo>
                    <a:pt x="3724" y="2393"/>
                    <a:pt x="3783" y="2430"/>
                    <a:pt x="3692" y="2455"/>
                  </a:cubicBezTo>
                  <a:cubicBezTo>
                    <a:pt x="3679" y="2458"/>
                    <a:pt x="3713" y="2468"/>
                    <a:pt x="3696" y="2476"/>
                  </a:cubicBezTo>
                  <a:cubicBezTo>
                    <a:pt x="3653" y="2452"/>
                    <a:pt x="3629" y="2441"/>
                    <a:pt x="3595" y="2441"/>
                  </a:cubicBezTo>
                  <a:cubicBezTo>
                    <a:pt x="3570" y="2441"/>
                    <a:pt x="3541" y="2447"/>
                    <a:pt x="3495" y="2455"/>
                  </a:cubicBezTo>
                  <a:cubicBezTo>
                    <a:pt x="3480" y="2458"/>
                    <a:pt x="3466" y="2459"/>
                    <a:pt x="3453" y="2459"/>
                  </a:cubicBezTo>
                  <a:cubicBezTo>
                    <a:pt x="3419" y="2459"/>
                    <a:pt x="3391" y="2450"/>
                    <a:pt x="3373" y="2427"/>
                  </a:cubicBezTo>
                  <a:lnTo>
                    <a:pt x="3498" y="2427"/>
                  </a:lnTo>
                  <a:cubicBezTo>
                    <a:pt x="3463" y="2417"/>
                    <a:pt x="3432" y="2413"/>
                    <a:pt x="3439" y="2396"/>
                  </a:cubicBezTo>
                  <a:cubicBezTo>
                    <a:pt x="3471" y="2340"/>
                    <a:pt x="3376" y="2344"/>
                    <a:pt x="3328" y="2323"/>
                  </a:cubicBezTo>
                  <a:lnTo>
                    <a:pt x="3328" y="2323"/>
                  </a:lnTo>
                  <a:cubicBezTo>
                    <a:pt x="3342" y="2344"/>
                    <a:pt x="3317" y="2361"/>
                    <a:pt x="3325" y="2379"/>
                  </a:cubicBezTo>
                  <a:lnTo>
                    <a:pt x="3325" y="2399"/>
                  </a:lnTo>
                  <a:cubicBezTo>
                    <a:pt x="3338" y="2427"/>
                    <a:pt x="3311" y="2434"/>
                    <a:pt x="3269" y="2434"/>
                  </a:cubicBezTo>
                  <a:cubicBezTo>
                    <a:pt x="3259" y="2417"/>
                    <a:pt x="3304" y="2417"/>
                    <a:pt x="3293" y="2403"/>
                  </a:cubicBezTo>
                  <a:lnTo>
                    <a:pt x="3293" y="2403"/>
                  </a:lnTo>
                  <a:cubicBezTo>
                    <a:pt x="3134" y="2417"/>
                    <a:pt x="3134" y="2417"/>
                    <a:pt x="3127" y="2434"/>
                  </a:cubicBezTo>
                  <a:cubicBezTo>
                    <a:pt x="3131" y="2435"/>
                    <a:pt x="3135" y="2435"/>
                    <a:pt x="3139" y="2435"/>
                  </a:cubicBezTo>
                  <a:cubicBezTo>
                    <a:pt x="3163" y="2435"/>
                    <a:pt x="3181" y="2422"/>
                    <a:pt x="3207" y="2422"/>
                  </a:cubicBezTo>
                  <a:cubicBezTo>
                    <a:pt x="3212" y="2422"/>
                    <a:pt x="3216" y="2423"/>
                    <a:pt x="3221" y="2423"/>
                  </a:cubicBezTo>
                  <a:cubicBezTo>
                    <a:pt x="3200" y="2441"/>
                    <a:pt x="3179" y="2458"/>
                    <a:pt x="3158" y="2476"/>
                  </a:cubicBezTo>
                  <a:cubicBezTo>
                    <a:pt x="3141" y="2455"/>
                    <a:pt x="3098" y="2439"/>
                    <a:pt x="3076" y="2439"/>
                  </a:cubicBezTo>
                  <a:cubicBezTo>
                    <a:pt x="3073" y="2439"/>
                    <a:pt x="3070" y="2440"/>
                    <a:pt x="3068" y="2441"/>
                  </a:cubicBezTo>
                  <a:cubicBezTo>
                    <a:pt x="3026" y="2465"/>
                    <a:pt x="2929" y="2444"/>
                    <a:pt x="2936" y="2497"/>
                  </a:cubicBezTo>
                  <a:cubicBezTo>
                    <a:pt x="2922" y="2521"/>
                    <a:pt x="2978" y="2528"/>
                    <a:pt x="2984" y="2545"/>
                  </a:cubicBezTo>
                  <a:cubicBezTo>
                    <a:pt x="2988" y="2548"/>
                    <a:pt x="3009" y="2555"/>
                    <a:pt x="2998" y="2555"/>
                  </a:cubicBezTo>
                  <a:cubicBezTo>
                    <a:pt x="2956" y="2555"/>
                    <a:pt x="2941" y="2584"/>
                    <a:pt x="2889" y="2584"/>
                  </a:cubicBezTo>
                  <a:cubicBezTo>
                    <a:pt x="2886" y="2584"/>
                    <a:pt x="2883" y="2584"/>
                    <a:pt x="2880" y="2583"/>
                  </a:cubicBezTo>
                  <a:cubicBezTo>
                    <a:pt x="2846" y="2579"/>
                    <a:pt x="2807" y="2571"/>
                    <a:pt x="2768" y="2571"/>
                  </a:cubicBezTo>
                  <a:cubicBezTo>
                    <a:pt x="2741" y="2571"/>
                    <a:pt x="2714" y="2575"/>
                    <a:pt x="2690" y="2587"/>
                  </a:cubicBezTo>
                  <a:cubicBezTo>
                    <a:pt x="2672" y="2590"/>
                    <a:pt x="2655" y="2593"/>
                    <a:pt x="2638" y="2593"/>
                  </a:cubicBezTo>
                  <a:cubicBezTo>
                    <a:pt x="2624" y="2597"/>
                    <a:pt x="2610" y="2604"/>
                    <a:pt x="2617" y="2611"/>
                  </a:cubicBezTo>
                  <a:cubicBezTo>
                    <a:pt x="2620" y="2614"/>
                    <a:pt x="2627" y="2615"/>
                    <a:pt x="2635" y="2615"/>
                  </a:cubicBezTo>
                  <a:cubicBezTo>
                    <a:pt x="2643" y="2615"/>
                    <a:pt x="2652" y="2614"/>
                    <a:pt x="2659" y="2614"/>
                  </a:cubicBezTo>
                  <a:cubicBezTo>
                    <a:pt x="2645" y="2652"/>
                    <a:pt x="2645" y="2652"/>
                    <a:pt x="2690" y="2656"/>
                  </a:cubicBezTo>
                  <a:cubicBezTo>
                    <a:pt x="2704" y="2666"/>
                    <a:pt x="2724" y="2668"/>
                    <a:pt x="2744" y="2668"/>
                  </a:cubicBezTo>
                  <a:cubicBezTo>
                    <a:pt x="2754" y="2668"/>
                    <a:pt x="2763" y="2667"/>
                    <a:pt x="2772" y="2667"/>
                  </a:cubicBezTo>
                  <a:cubicBezTo>
                    <a:pt x="2791" y="2667"/>
                    <a:pt x="2808" y="2669"/>
                    <a:pt x="2822" y="2677"/>
                  </a:cubicBezTo>
                  <a:cubicBezTo>
                    <a:pt x="2839" y="2708"/>
                    <a:pt x="2898" y="2708"/>
                    <a:pt x="2939" y="2722"/>
                  </a:cubicBezTo>
                  <a:cubicBezTo>
                    <a:pt x="2988" y="2736"/>
                    <a:pt x="2992" y="2747"/>
                    <a:pt x="2936" y="2760"/>
                  </a:cubicBezTo>
                  <a:cubicBezTo>
                    <a:pt x="2933" y="2739"/>
                    <a:pt x="2901" y="2732"/>
                    <a:pt x="2870" y="2729"/>
                  </a:cubicBezTo>
                  <a:cubicBezTo>
                    <a:pt x="2865" y="2728"/>
                    <a:pt x="2859" y="2728"/>
                    <a:pt x="2853" y="2728"/>
                  </a:cubicBezTo>
                  <a:cubicBezTo>
                    <a:pt x="2834" y="2728"/>
                    <a:pt x="2816" y="2732"/>
                    <a:pt x="2811" y="2742"/>
                  </a:cubicBezTo>
                  <a:cubicBezTo>
                    <a:pt x="2804" y="2753"/>
                    <a:pt x="2801" y="2767"/>
                    <a:pt x="2811" y="2774"/>
                  </a:cubicBezTo>
                  <a:cubicBezTo>
                    <a:pt x="2818" y="2778"/>
                    <a:pt x="2830" y="2784"/>
                    <a:pt x="2843" y="2784"/>
                  </a:cubicBezTo>
                  <a:cubicBezTo>
                    <a:pt x="2852" y="2784"/>
                    <a:pt x="2862" y="2781"/>
                    <a:pt x="2870" y="2774"/>
                  </a:cubicBezTo>
                  <a:cubicBezTo>
                    <a:pt x="2874" y="2777"/>
                    <a:pt x="2880" y="2777"/>
                    <a:pt x="2888" y="2777"/>
                  </a:cubicBezTo>
                  <a:cubicBezTo>
                    <a:pt x="2881" y="2787"/>
                    <a:pt x="2878" y="2799"/>
                    <a:pt x="2853" y="2799"/>
                  </a:cubicBezTo>
                  <a:cubicBezTo>
                    <a:pt x="2850" y="2799"/>
                    <a:pt x="2846" y="2799"/>
                    <a:pt x="2843" y="2798"/>
                  </a:cubicBezTo>
                  <a:cubicBezTo>
                    <a:pt x="2837" y="2798"/>
                    <a:pt x="2829" y="2797"/>
                    <a:pt x="2822" y="2797"/>
                  </a:cubicBezTo>
                  <a:cubicBezTo>
                    <a:pt x="2816" y="2797"/>
                    <a:pt x="2813" y="2798"/>
                    <a:pt x="2818" y="2805"/>
                  </a:cubicBezTo>
                  <a:cubicBezTo>
                    <a:pt x="2849" y="2840"/>
                    <a:pt x="2797" y="2836"/>
                    <a:pt x="2763" y="2846"/>
                  </a:cubicBezTo>
                  <a:cubicBezTo>
                    <a:pt x="2721" y="2861"/>
                    <a:pt x="2669" y="2875"/>
                    <a:pt x="2659" y="2902"/>
                  </a:cubicBezTo>
                  <a:lnTo>
                    <a:pt x="2627" y="2902"/>
                  </a:lnTo>
                  <a:cubicBezTo>
                    <a:pt x="2620" y="2896"/>
                    <a:pt x="2609" y="2895"/>
                    <a:pt x="2598" y="2895"/>
                  </a:cubicBezTo>
                  <a:cubicBezTo>
                    <a:pt x="2589" y="2895"/>
                    <a:pt x="2579" y="2896"/>
                    <a:pt x="2570" y="2896"/>
                  </a:cubicBezTo>
                  <a:cubicBezTo>
                    <a:pt x="2560" y="2896"/>
                    <a:pt x="2550" y="2894"/>
                    <a:pt x="2544" y="2888"/>
                  </a:cubicBezTo>
                  <a:cubicBezTo>
                    <a:pt x="2550" y="2872"/>
                    <a:pt x="2541" y="2861"/>
                    <a:pt x="2519" y="2861"/>
                  </a:cubicBezTo>
                  <a:cubicBezTo>
                    <a:pt x="2512" y="2861"/>
                    <a:pt x="2504" y="2862"/>
                    <a:pt x="2496" y="2864"/>
                  </a:cubicBezTo>
                  <a:cubicBezTo>
                    <a:pt x="2471" y="2871"/>
                    <a:pt x="2433" y="2871"/>
                    <a:pt x="2416" y="2888"/>
                  </a:cubicBezTo>
                  <a:cubicBezTo>
                    <a:pt x="2409" y="2899"/>
                    <a:pt x="2406" y="2909"/>
                    <a:pt x="2419" y="2920"/>
                  </a:cubicBezTo>
                  <a:cubicBezTo>
                    <a:pt x="2422" y="2930"/>
                    <a:pt x="2422" y="2937"/>
                    <a:pt x="2395" y="2937"/>
                  </a:cubicBezTo>
                  <a:lnTo>
                    <a:pt x="2318" y="2937"/>
                  </a:lnTo>
                  <a:cubicBezTo>
                    <a:pt x="2308" y="2937"/>
                    <a:pt x="2297" y="2934"/>
                    <a:pt x="2287" y="2934"/>
                  </a:cubicBezTo>
                  <a:cubicBezTo>
                    <a:pt x="2242" y="2931"/>
                    <a:pt x="2202" y="2908"/>
                    <a:pt x="2161" y="2908"/>
                  </a:cubicBezTo>
                  <a:cubicBezTo>
                    <a:pt x="2147" y="2908"/>
                    <a:pt x="2134" y="2911"/>
                    <a:pt x="2121" y="2916"/>
                  </a:cubicBezTo>
                  <a:cubicBezTo>
                    <a:pt x="2073" y="2937"/>
                    <a:pt x="2017" y="2947"/>
                    <a:pt x="1961" y="2958"/>
                  </a:cubicBezTo>
                  <a:cubicBezTo>
                    <a:pt x="1928" y="2964"/>
                    <a:pt x="1944" y="2988"/>
                    <a:pt x="1917" y="2988"/>
                  </a:cubicBezTo>
                  <a:cubicBezTo>
                    <a:pt x="1912" y="2988"/>
                    <a:pt x="1906" y="2987"/>
                    <a:pt x="1899" y="2986"/>
                  </a:cubicBezTo>
                  <a:cubicBezTo>
                    <a:pt x="1874" y="2968"/>
                    <a:pt x="1937" y="2961"/>
                    <a:pt x="1927" y="2944"/>
                  </a:cubicBezTo>
                  <a:cubicBezTo>
                    <a:pt x="1975" y="2920"/>
                    <a:pt x="1909" y="2923"/>
                    <a:pt x="1899" y="2913"/>
                  </a:cubicBezTo>
                  <a:cubicBezTo>
                    <a:pt x="1868" y="2913"/>
                    <a:pt x="1839" y="2913"/>
                    <a:pt x="1812" y="2909"/>
                  </a:cubicBezTo>
                  <a:cubicBezTo>
                    <a:pt x="1805" y="2909"/>
                    <a:pt x="1799" y="2908"/>
                    <a:pt x="1793" y="2908"/>
                  </a:cubicBezTo>
                  <a:cubicBezTo>
                    <a:pt x="1750" y="2908"/>
                    <a:pt x="1713" y="2918"/>
                    <a:pt x="1673" y="2926"/>
                  </a:cubicBezTo>
                  <a:cubicBezTo>
                    <a:pt x="1604" y="2937"/>
                    <a:pt x="1652" y="2965"/>
                    <a:pt x="1652" y="2986"/>
                  </a:cubicBezTo>
                  <a:cubicBezTo>
                    <a:pt x="1652" y="2989"/>
                    <a:pt x="1656" y="3000"/>
                    <a:pt x="1639" y="3000"/>
                  </a:cubicBezTo>
                  <a:cubicBezTo>
                    <a:pt x="1619" y="2986"/>
                    <a:pt x="1618" y="2964"/>
                    <a:pt x="1578" y="2964"/>
                  </a:cubicBezTo>
                  <a:cubicBezTo>
                    <a:pt x="1575" y="2964"/>
                    <a:pt x="1572" y="2965"/>
                    <a:pt x="1569" y="2965"/>
                  </a:cubicBezTo>
                  <a:cubicBezTo>
                    <a:pt x="1556" y="2963"/>
                    <a:pt x="1542" y="2956"/>
                    <a:pt x="1529" y="2956"/>
                  </a:cubicBezTo>
                  <a:cubicBezTo>
                    <a:pt x="1522" y="2956"/>
                    <a:pt x="1514" y="2958"/>
                    <a:pt x="1506" y="2965"/>
                  </a:cubicBezTo>
                  <a:cubicBezTo>
                    <a:pt x="1469" y="2961"/>
                    <a:pt x="1431" y="2958"/>
                    <a:pt x="1392" y="2955"/>
                  </a:cubicBezTo>
                  <a:cubicBezTo>
                    <a:pt x="1389" y="2937"/>
                    <a:pt x="1413" y="2913"/>
                    <a:pt x="1347" y="2913"/>
                  </a:cubicBezTo>
                  <a:cubicBezTo>
                    <a:pt x="1342" y="2908"/>
                    <a:pt x="1333" y="2904"/>
                    <a:pt x="1323" y="2904"/>
                  </a:cubicBezTo>
                  <a:cubicBezTo>
                    <a:pt x="1320" y="2904"/>
                    <a:pt x="1316" y="2905"/>
                    <a:pt x="1312" y="2906"/>
                  </a:cubicBezTo>
                  <a:cubicBezTo>
                    <a:pt x="1290" y="2896"/>
                    <a:pt x="1271" y="2891"/>
                    <a:pt x="1255" y="2891"/>
                  </a:cubicBezTo>
                  <a:cubicBezTo>
                    <a:pt x="1223" y="2891"/>
                    <a:pt x="1201" y="2909"/>
                    <a:pt x="1181" y="2930"/>
                  </a:cubicBezTo>
                  <a:cubicBezTo>
                    <a:pt x="1160" y="2934"/>
                    <a:pt x="1139" y="2934"/>
                    <a:pt x="1118" y="2937"/>
                  </a:cubicBezTo>
                  <a:cubicBezTo>
                    <a:pt x="983" y="2941"/>
                    <a:pt x="882" y="2971"/>
                    <a:pt x="854" y="3020"/>
                  </a:cubicBezTo>
                  <a:cubicBezTo>
                    <a:pt x="809" y="3010"/>
                    <a:pt x="774" y="2992"/>
                    <a:pt x="747" y="2976"/>
                  </a:cubicBezTo>
                  <a:cubicBezTo>
                    <a:pt x="719" y="2989"/>
                    <a:pt x="733" y="3000"/>
                    <a:pt x="744" y="3010"/>
                  </a:cubicBezTo>
                  <a:cubicBezTo>
                    <a:pt x="754" y="3024"/>
                    <a:pt x="740" y="3030"/>
                    <a:pt x="709" y="3030"/>
                  </a:cubicBezTo>
                  <a:cubicBezTo>
                    <a:pt x="702" y="3030"/>
                    <a:pt x="695" y="3030"/>
                    <a:pt x="688" y="3030"/>
                  </a:cubicBezTo>
                  <a:cubicBezTo>
                    <a:pt x="640" y="3030"/>
                    <a:pt x="588" y="3033"/>
                    <a:pt x="598" y="3072"/>
                  </a:cubicBezTo>
                  <a:cubicBezTo>
                    <a:pt x="601" y="3093"/>
                    <a:pt x="556" y="3086"/>
                    <a:pt x="542" y="3100"/>
                  </a:cubicBezTo>
                  <a:cubicBezTo>
                    <a:pt x="564" y="3110"/>
                    <a:pt x="583" y="3121"/>
                    <a:pt x="608" y="3121"/>
                  </a:cubicBezTo>
                  <a:cubicBezTo>
                    <a:pt x="619" y="3121"/>
                    <a:pt x="632" y="3119"/>
                    <a:pt x="646" y="3114"/>
                  </a:cubicBezTo>
                  <a:cubicBezTo>
                    <a:pt x="655" y="3111"/>
                    <a:pt x="663" y="3109"/>
                    <a:pt x="670" y="3109"/>
                  </a:cubicBezTo>
                  <a:cubicBezTo>
                    <a:pt x="681" y="3109"/>
                    <a:pt x="690" y="3113"/>
                    <a:pt x="699" y="3121"/>
                  </a:cubicBezTo>
                  <a:cubicBezTo>
                    <a:pt x="701" y="3125"/>
                    <a:pt x="707" y="3130"/>
                    <a:pt x="713" y="3130"/>
                  </a:cubicBezTo>
                  <a:cubicBezTo>
                    <a:pt x="717" y="3130"/>
                    <a:pt x="720" y="3128"/>
                    <a:pt x="723" y="3125"/>
                  </a:cubicBezTo>
                  <a:cubicBezTo>
                    <a:pt x="736" y="3110"/>
                    <a:pt x="754" y="3106"/>
                    <a:pt x="773" y="3106"/>
                  </a:cubicBezTo>
                  <a:cubicBezTo>
                    <a:pt x="791" y="3106"/>
                    <a:pt x="809" y="3109"/>
                    <a:pt x="824" y="3110"/>
                  </a:cubicBezTo>
                  <a:cubicBezTo>
                    <a:pt x="928" y="3125"/>
                    <a:pt x="1028" y="3138"/>
                    <a:pt x="1136" y="3149"/>
                  </a:cubicBezTo>
                  <a:cubicBezTo>
                    <a:pt x="1149" y="3149"/>
                    <a:pt x="1173" y="3149"/>
                    <a:pt x="1177" y="3163"/>
                  </a:cubicBezTo>
                  <a:cubicBezTo>
                    <a:pt x="1179" y="3182"/>
                    <a:pt x="1181" y="3190"/>
                    <a:pt x="1194" y="3190"/>
                  </a:cubicBezTo>
                  <a:cubicBezTo>
                    <a:pt x="1203" y="3190"/>
                    <a:pt x="1219" y="3185"/>
                    <a:pt x="1247" y="3176"/>
                  </a:cubicBezTo>
                  <a:lnTo>
                    <a:pt x="1285" y="3176"/>
                  </a:lnTo>
                  <a:cubicBezTo>
                    <a:pt x="1309" y="3186"/>
                    <a:pt x="1329" y="3201"/>
                    <a:pt x="1358" y="3201"/>
                  </a:cubicBezTo>
                  <a:cubicBezTo>
                    <a:pt x="1361" y="3201"/>
                    <a:pt x="1365" y="3201"/>
                    <a:pt x="1368" y="3200"/>
                  </a:cubicBezTo>
                  <a:lnTo>
                    <a:pt x="1423" y="3200"/>
                  </a:lnTo>
                  <a:cubicBezTo>
                    <a:pt x="1437" y="3205"/>
                    <a:pt x="1451" y="3208"/>
                    <a:pt x="1465" y="3211"/>
                  </a:cubicBezTo>
                  <a:cubicBezTo>
                    <a:pt x="1490" y="3218"/>
                    <a:pt x="1510" y="3229"/>
                    <a:pt x="1520" y="3235"/>
                  </a:cubicBezTo>
                  <a:cubicBezTo>
                    <a:pt x="1586" y="3267"/>
                    <a:pt x="1663" y="3263"/>
                    <a:pt x="1735" y="3277"/>
                  </a:cubicBezTo>
                  <a:cubicBezTo>
                    <a:pt x="1781" y="3280"/>
                    <a:pt x="1823" y="3288"/>
                    <a:pt x="1860" y="3298"/>
                  </a:cubicBezTo>
                  <a:cubicBezTo>
                    <a:pt x="1891" y="3308"/>
                    <a:pt x="1923" y="3313"/>
                    <a:pt x="1956" y="3313"/>
                  </a:cubicBezTo>
                  <a:cubicBezTo>
                    <a:pt x="1980" y="3313"/>
                    <a:pt x="2004" y="3310"/>
                    <a:pt x="2027" y="3304"/>
                  </a:cubicBezTo>
                  <a:cubicBezTo>
                    <a:pt x="2048" y="3301"/>
                    <a:pt x="2073" y="3298"/>
                    <a:pt x="2093" y="3294"/>
                  </a:cubicBezTo>
                  <a:cubicBezTo>
                    <a:pt x="2156" y="3301"/>
                    <a:pt x="2222" y="3304"/>
                    <a:pt x="2284" y="3312"/>
                  </a:cubicBezTo>
                  <a:cubicBezTo>
                    <a:pt x="2242" y="3346"/>
                    <a:pt x="2305" y="3346"/>
                    <a:pt x="2332" y="3357"/>
                  </a:cubicBezTo>
                  <a:cubicBezTo>
                    <a:pt x="2336" y="3374"/>
                    <a:pt x="2294" y="3367"/>
                    <a:pt x="2284" y="3381"/>
                  </a:cubicBezTo>
                  <a:cubicBezTo>
                    <a:pt x="2270" y="3384"/>
                    <a:pt x="2252" y="3392"/>
                    <a:pt x="2235" y="3395"/>
                  </a:cubicBezTo>
                  <a:cubicBezTo>
                    <a:pt x="2187" y="3395"/>
                    <a:pt x="2156" y="3416"/>
                    <a:pt x="2124" y="3429"/>
                  </a:cubicBezTo>
                  <a:cubicBezTo>
                    <a:pt x="2031" y="3429"/>
                    <a:pt x="1982" y="3454"/>
                    <a:pt x="1961" y="3499"/>
                  </a:cubicBezTo>
                  <a:cubicBezTo>
                    <a:pt x="1902" y="3513"/>
                    <a:pt x="1906" y="3554"/>
                    <a:pt x="1844" y="3568"/>
                  </a:cubicBezTo>
                  <a:cubicBezTo>
                    <a:pt x="1833" y="3572"/>
                    <a:pt x="1847" y="3586"/>
                    <a:pt x="1857" y="3586"/>
                  </a:cubicBezTo>
                  <a:cubicBezTo>
                    <a:pt x="1920" y="3589"/>
                    <a:pt x="1955" y="3624"/>
                    <a:pt x="2018" y="3624"/>
                  </a:cubicBezTo>
                  <a:cubicBezTo>
                    <a:pt x="2021" y="3624"/>
                    <a:pt x="2024" y="3624"/>
                    <a:pt x="2027" y="3624"/>
                  </a:cubicBezTo>
                  <a:cubicBezTo>
                    <a:pt x="2034" y="3631"/>
                    <a:pt x="2058" y="3631"/>
                    <a:pt x="2052" y="3637"/>
                  </a:cubicBezTo>
                  <a:cubicBezTo>
                    <a:pt x="2023" y="3669"/>
                    <a:pt x="2048" y="3683"/>
                    <a:pt x="2100" y="3693"/>
                  </a:cubicBezTo>
                  <a:cubicBezTo>
                    <a:pt x="2114" y="3697"/>
                    <a:pt x="2124" y="3704"/>
                    <a:pt x="2135" y="3711"/>
                  </a:cubicBezTo>
                  <a:cubicBezTo>
                    <a:pt x="2097" y="3721"/>
                    <a:pt x="2062" y="3732"/>
                    <a:pt x="2027" y="3738"/>
                  </a:cubicBezTo>
                  <a:cubicBezTo>
                    <a:pt x="1989" y="3746"/>
                    <a:pt x="1933" y="3746"/>
                    <a:pt x="1919" y="3770"/>
                  </a:cubicBezTo>
                  <a:cubicBezTo>
                    <a:pt x="1909" y="3783"/>
                    <a:pt x="1895" y="3787"/>
                    <a:pt x="1880" y="3787"/>
                  </a:cubicBezTo>
                  <a:cubicBezTo>
                    <a:pt x="1868" y="3787"/>
                    <a:pt x="1856" y="3785"/>
                    <a:pt x="1844" y="3783"/>
                  </a:cubicBezTo>
                  <a:cubicBezTo>
                    <a:pt x="1826" y="3783"/>
                    <a:pt x="1812" y="3777"/>
                    <a:pt x="1791" y="3777"/>
                  </a:cubicBezTo>
                  <a:cubicBezTo>
                    <a:pt x="1660" y="3787"/>
                    <a:pt x="1524" y="3780"/>
                    <a:pt x="1396" y="3804"/>
                  </a:cubicBezTo>
                  <a:cubicBezTo>
                    <a:pt x="1389" y="3791"/>
                    <a:pt x="1431" y="3787"/>
                    <a:pt x="1431" y="3767"/>
                  </a:cubicBezTo>
                  <a:lnTo>
                    <a:pt x="1431" y="3767"/>
                  </a:lnTo>
                  <a:cubicBezTo>
                    <a:pt x="1426" y="3771"/>
                    <a:pt x="1420" y="3772"/>
                    <a:pt x="1413" y="3772"/>
                  </a:cubicBezTo>
                  <a:cubicBezTo>
                    <a:pt x="1405" y="3772"/>
                    <a:pt x="1396" y="3770"/>
                    <a:pt x="1389" y="3770"/>
                  </a:cubicBezTo>
                  <a:cubicBezTo>
                    <a:pt x="1381" y="3770"/>
                    <a:pt x="1374" y="3773"/>
                    <a:pt x="1371" y="3783"/>
                  </a:cubicBezTo>
                  <a:cubicBezTo>
                    <a:pt x="1369" y="3791"/>
                    <a:pt x="1355" y="3795"/>
                    <a:pt x="1339" y="3795"/>
                  </a:cubicBezTo>
                  <a:cubicBezTo>
                    <a:pt x="1334" y="3795"/>
                    <a:pt x="1328" y="3795"/>
                    <a:pt x="1323" y="3794"/>
                  </a:cubicBezTo>
                  <a:cubicBezTo>
                    <a:pt x="1250" y="3794"/>
                    <a:pt x="1177" y="3797"/>
                    <a:pt x="1111" y="3818"/>
                  </a:cubicBezTo>
                  <a:cubicBezTo>
                    <a:pt x="1088" y="3826"/>
                    <a:pt x="1050" y="3837"/>
                    <a:pt x="1025" y="3837"/>
                  </a:cubicBezTo>
                  <a:cubicBezTo>
                    <a:pt x="1016" y="3837"/>
                    <a:pt x="1008" y="3836"/>
                    <a:pt x="1003" y="3832"/>
                  </a:cubicBezTo>
                  <a:cubicBezTo>
                    <a:pt x="984" y="3819"/>
                    <a:pt x="967" y="3814"/>
                    <a:pt x="950" y="3814"/>
                  </a:cubicBezTo>
                  <a:cubicBezTo>
                    <a:pt x="928" y="3814"/>
                    <a:pt x="906" y="3823"/>
                    <a:pt x="882" y="3829"/>
                  </a:cubicBezTo>
                  <a:cubicBezTo>
                    <a:pt x="872" y="3831"/>
                    <a:pt x="863" y="3832"/>
                    <a:pt x="856" y="3832"/>
                  </a:cubicBezTo>
                  <a:cubicBezTo>
                    <a:pt x="848" y="3832"/>
                    <a:pt x="841" y="3830"/>
                    <a:pt x="834" y="3825"/>
                  </a:cubicBezTo>
                  <a:cubicBezTo>
                    <a:pt x="830" y="3821"/>
                    <a:pt x="824" y="3819"/>
                    <a:pt x="818" y="3819"/>
                  </a:cubicBezTo>
                  <a:cubicBezTo>
                    <a:pt x="813" y="3819"/>
                    <a:pt x="807" y="3820"/>
                    <a:pt x="803" y="3825"/>
                  </a:cubicBezTo>
                  <a:cubicBezTo>
                    <a:pt x="795" y="3832"/>
                    <a:pt x="803" y="3839"/>
                    <a:pt x="816" y="3839"/>
                  </a:cubicBezTo>
                  <a:cubicBezTo>
                    <a:pt x="854" y="3846"/>
                    <a:pt x="861" y="3863"/>
                    <a:pt x="858" y="3881"/>
                  </a:cubicBezTo>
                  <a:cubicBezTo>
                    <a:pt x="827" y="3884"/>
                    <a:pt x="806" y="3898"/>
                    <a:pt x="778" y="3908"/>
                  </a:cubicBezTo>
                  <a:cubicBezTo>
                    <a:pt x="729" y="3916"/>
                    <a:pt x="674" y="3912"/>
                    <a:pt x="632" y="3933"/>
                  </a:cubicBezTo>
                  <a:cubicBezTo>
                    <a:pt x="625" y="3936"/>
                    <a:pt x="622" y="3940"/>
                    <a:pt x="615" y="3943"/>
                  </a:cubicBezTo>
                  <a:cubicBezTo>
                    <a:pt x="614" y="3943"/>
                    <a:pt x="612" y="3943"/>
                    <a:pt x="611" y="3943"/>
                  </a:cubicBezTo>
                  <a:cubicBezTo>
                    <a:pt x="586" y="3943"/>
                    <a:pt x="569" y="3962"/>
                    <a:pt x="542" y="3962"/>
                  </a:cubicBezTo>
                  <a:cubicBezTo>
                    <a:pt x="535" y="3962"/>
                    <a:pt x="527" y="3961"/>
                    <a:pt x="518" y="3957"/>
                  </a:cubicBezTo>
                  <a:cubicBezTo>
                    <a:pt x="487" y="3962"/>
                    <a:pt x="456" y="3979"/>
                    <a:pt x="425" y="3979"/>
                  </a:cubicBezTo>
                  <a:cubicBezTo>
                    <a:pt x="407" y="3979"/>
                    <a:pt x="390" y="3973"/>
                    <a:pt x="372" y="3957"/>
                  </a:cubicBezTo>
                  <a:cubicBezTo>
                    <a:pt x="372" y="3957"/>
                    <a:pt x="366" y="3957"/>
                    <a:pt x="366" y="3961"/>
                  </a:cubicBezTo>
                  <a:cubicBezTo>
                    <a:pt x="354" y="3966"/>
                    <a:pt x="344" y="3968"/>
                    <a:pt x="335" y="3968"/>
                  </a:cubicBezTo>
                  <a:cubicBezTo>
                    <a:pt x="314" y="3968"/>
                    <a:pt x="298" y="3957"/>
                    <a:pt x="278" y="3950"/>
                  </a:cubicBezTo>
                  <a:cubicBezTo>
                    <a:pt x="257" y="3941"/>
                    <a:pt x="235" y="3937"/>
                    <a:pt x="213" y="3937"/>
                  </a:cubicBezTo>
                  <a:cubicBezTo>
                    <a:pt x="165" y="3937"/>
                    <a:pt x="123" y="3957"/>
                    <a:pt x="108" y="3988"/>
                  </a:cubicBezTo>
                  <a:cubicBezTo>
                    <a:pt x="102" y="4006"/>
                    <a:pt x="105" y="4026"/>
                    <a:pt x="81" y="4044"/>
                  </a:cubicBezTo>
                  <a:cubicBezTo>
                    <a:pt x="12" y="4071"/>
                    <a:pt x="1" y="4095"/>
                    <a:pt x="57" y="4106"/>
                  </a:cubicBezTo>
                  <a:cubicBezTo>
                    <a:pt x="93" y="4113"/>
                    <a:pt x="133" y="4126"/>
                    <a:pt x="174" y="4126"/>
                  </a:cubicBezTo>
                  <a:cubicBezTo>
                    <a:pt x="196" y="4126"/>
                    <a:pt x="218" y="4123"/>
                    <a:pt x="241" y="4113"/>
                  </a:cubicBezTo>
                  <a:cubicBezTo>
                    <a:pt x="351" y="4148"/>
                    <a:pt x="361" y="4137"/>
                    <a:pt x="379" y="4141"/>
                  </a:cubicBezTo>
                  <a:cubicBezTo>
                    <a:pt x="412" y="4148"/>
                    <a:pt x="443" y="4161"/>
                    <a:pt x="475" y="4161"/>
                  </a:cubicBezTo>
                  <a:cubicBezTo>
                    <a:pt x="493" y="4161"/>
                    <a:pt x="512" y="4157"/>
                    <a:pt x="532" y="4145"/>
                  </a:cubicBezTo>
                  <a:cubicBezTo>
                    <a:pt x="537" y="4170"/>
                    <a:pt x="538" y="4179"/>
                    <a:pt x="558" y="4179"/>
                  </a:cubicBezTo>
                  <a:cubicBezTo>
                    <a:pt x="565" y="4179"/>
                    <a:pt x="574" y="4177"/>
                    <a:pt x="587" y="4175"/>
                  </a:cubicBezTo>
                  <a:cubicBezTo>
                    <a:pt x="602" y="4173"/>
                    <a:pt x="616" y="4171"/>
                    <a:pt x="627" y="4171"/>
                  </a:cubicBezTo>
                  <a:cubicBezTo>
                    <a:pt x="645" y="4171"/>
                    <a:pt x="654" y="4177"/>
                    <a:pt x="650" y="4196"/>
                  </a:cubicBezTo>
                  <a:cubicBezTo>
                    <a:pt x="646" y="4207"/>
                    <a:pt x="660" y="4210"/>
                    <a:pt x="674" y="4217"/>
                  </a:cubicBezTo>
                  <a:cubicBezTo>
                    <a:pt x="715" y="4241"/>
                    <a:pt x="768" y="4245"/>
                    <a:pt x="827" y="4245"/>
                  </a:cubicBezTo>
                  <a:lnTo>
                    <a:pt x="844" y="4245"/>
                  </a:lnTo>
                  <a:cubicBezTo>
                    <a:pt x="882" y="4245"/>
                    <a:pt x="893" y="4266"/>
                    <a:pt x="920" y="4273"/>
                  </a:cubicBezTo>
                  <a:cubicBezTo>
                    <a:pt x="965" y="4290"/>
                    <a:pt x="1011" y="4308"/>
                    <a:pt x="1053" y="4324"/>
                  </a:cubicBezTo>
                  <a:cubicBezTo>
                    <a:pt x="1090" y="4335"/>
                    <a:pt x="1077" y="4342"/>
                    <a:pt x="1048" y="4353"/>
                  </a:cubicBezTo>
                  <a:cubicBezTo>
                    <a:pt x="1014" y="4363"/>
                    <a:pt x="962" y="4349"/>
                    <a:pt x="923" y="4377"/>
                  </a:cubicBezTo>
                  <a:cubicBezTo>
                    <a:pt x="1014" y="4384"/>
                    <a:pt x="1098" y="4401"/>
                    <a:pt x="1177" y="4401"/>
                  </a:cubicBezTo>
                  <a:cubicBezTo>
                    <a:pt x="1252" y="4403"/>
                    <a:pt x="1328" y="4404"/>
                    <a:pt x="1405" y="4404"/>
                  </a:cubicBezTo>
                  <a:cubicBezTo>
                    <a:pt x="1482" y="4404"/>
                    <a:pt x="1559" y="4403"/>
                    <a:pt x="1635" y="4398"/>
                  </a:cubicBezTo>
                  <a:cubicBezTo>
                    <a:pt x="1649" y="4397"/>
                    <a:pt x="1664" y="4396"/>
                    <a:pt x="1678" y="4396"/>
                  </a:cubicBezTo>
                  <a:cubicBezTo>
                    <a:pt x="1707" y="4396"/>
                    <a:pt x="1736" y="4398"/>
                    <a:pt x="1764" y="4398"/>
                  </a:cubicBezTo>
                  <a:cubicBezTo>
                    <a:pt x="1791" y="4398"/>
                    <a:pt x="1798" y="4404"/>
                    <a:pt x="1777" y="4415"/>
                  </a:cubicBezTo>
                  <a:cubicBezTo>
                    <a:pt x="1760" y="4417"/>
                    <a:pt x="1745" y="4421"/>
                    <a:pt x="1728" y="4421"/>
                  </a:cubicBezTo>
                  <a:cubicBezTo>
                    <a:pt x="1721" y="4421"/>
                    <a:pt x="1713" y="4421"/>
                    <a:pt x="1705" y="4419"/>
                  </a:cubicBezTo>
                  <a:cubicBezTo>
                    <a:pt x="1700" y="4418"/>
                    <a:pt x="1696" y="4418"/>
                    <a:pt x="1692" y="4418"/>
                  </a:cubicBezTo>
                  <a:cubicBezTo>
                    <a:pt x="1668" y="4418"/>
                    <a:pt x="1664" y="4427"/>
                    <a:pt x="1670" y="4443"/>
                  </a:cubicBezTo>
                  <a:cubicBezTo>
                    <a:pt x="1645" y="4481"/>
                    <a:pt x="1802" y="4460"/>
                    <a:pt x="1746" y="4508"/>
                  </a:cubicBezTo>
                  <a:lnTo>
                    <a:pt x="1770" y="4508"/>
                  </a:lnTo>
                  <a:cubicBezTo>
                    <a:pt x="1775" y="4509"/>
                    <a:pt x="1780" y="4509"/>
                    <a:pt x="1784" y="4509"/>
                  </a:cubicBezTo>
                  <a:cubicBezTo>
                    <a:pt x="1803" y="4509"/>
                    <a:pt x="1820" y="4505"/>
                    <a:pt x="1839" y="4505"/>
                  </a:cubicBezTo>
                  <a:cubicBezTo>
                    <a:pt x="1858" y="4503"/>
                    <a:pt x="1878" y="4501"/>
                    <a:pt x="1897" y="4501"/>
                  </a:cubicBezTo>
                  <a:cubicBezTo>
                    <a:pt x="1931" y="4501"/>
                    <a:pt x="1964" y="4506"/>
                    <a:pt x="1993" y="4519"/>
                  </a:cubicBezTo>
                  <a:lnTo>
                    <a:pt x="1978" y="4519"/>
                  </a:lnTo>
                  <a:cubicBezTo>
                    <a:pt x="1948" y="4519"/>
                    <a:pt x="1919" y="4523"/>
                    <a:pt x="1899" y="4540"/>
                  </a:cubicBezTo>
                  <a:cubicBezTo>
                    <a:pt x="1933" y="4543"/>
                    <a:pt x="1962" y="4558"/>
                    <a:pt x="1996" y="4558"/>
                  </a:cubicBezTo>
                  <a:cubicBezTo>
                    <a:pt x="2006" y="4558"/>
                    <a:pt x="2016" y="4557"/>
                    <a:pt x="2027" y="4553"/>
                  </a:cubicBezTo>
                  <a:lnTo>
                    <a:pt x="2156" y="4553"/>
                  </a:lnTo>
                  <a:cubicBezTo>
                    <a:pt x="2166" y="4558"/>
                    <a:pt x="2177" y="4558"/>
                    <a:pt x="2190" y="4561"/>
                  </a:cubicBezTo>
                  <a:cubicBezTo>
                    <a:pt x="2207" y="4578"/>
                    <a:pt x="2260" y="4564"/>
                    <a:pt x="2270" y="4588"/>
                  </a:cubicBezTo>
                  <a:cubicBezTo>
                    <a:pt x="2283" y="4586"/>
                    <a:pt x="2296" y="4579"/>
                    <a:pt x="2309" y="4579"/>
                  </a:cubicBezTo>
                  <a:cubicBezTo>
                    <a:pt x="2314" y="4579"/>
                    <a:pt x="2318" y="4580"/>
                    <a:pt x="2322" y="4582"/>
                  </a:cubicBezTo>
                  <a:cubicBezTo>
                    <a:pt x="2352" y="4593"/>
                    <a:pt x="2383" y="4598"/>
                    <a:pt x="2414" y="4598"/>
                  </a:cubicBezTo>
                  <a:cubicBezTo>
                    <a:pt x="2448" y="4598"/>
                    <a:pt x="2482" y="4592"/>
                    <a:pt x="2516" y="4585"/>
                  </a:cubicBezTo>
                  <a:cubicBezTo>
                    <a:pt x="2680" y="4588"/>
                    <a:pt x="2843" y="4603"/>
                    <a:pt x="3009" y="4606"/>
                  </a:cubicBezTo>
                  <a:cubicBezTo>
                    <a:pt x="3113" y="4606"/>
                    <a:pt x="3221" y="4609"/>
                    <a:pt x="3322" y="4620"/>
                  </a:cubicBezTo>
                  <a:cubicBezTo>
                    <a:pt x="3536" y="4644"/>
                    <a:pt x="3754" y="4654"/>
                    <a:pt x="3973" y="4654"/>
                  </a:cubicBezTo>
                  <a:cubicBezTo>
                    <a:pt x="4033" y="4654"/>
                    <a:pt x="4092" y="4657"/>
                    <a:pt x="4150" y="4657"/>
                  </a:cubicBezTo>
                  <a:cubicBezTo>
                    <a:pt x="4158" y="4657"/>
                    <a:pt x="4166" y="4657"/>
                    <a:pt x="4173" y="4657"/>
                  </a:cubicBezTo>
                  <a:cubicBezTo>
                    <a:pt x="4181" y="4657"/>
                    <a:pt x="4188" y="4658"/>
                    <a:pt x="4196" y="4662"/>
                  </a:cubicBezTo>
                  <a:cubicBezTo>
                    <a:pt x="4248" y="4688"/>
                    <a:pt x="4308" y="4694"/>
                    <a:pt x="4372" y="4694"/>
                  </a:cubicBezTo>
                  <a:cubicBezTo>
                    <a:pt x="4397" y="4694"/>
                    <a:pt x="4423" y="4693"/>
                    <a:pt x="4449" y="4692"/>
                  </a:cubicBezTo>
                  <a:cubicBezTo>
                    <a:pt x="4490" y="4692"/>
                    <a:pt x="4534" y="4688"/>
                    <a:pt x="4577" y="4688"/>
                  </a:cubicBezTo>
                  <a:cubicBezTo>
                    <a:pt x="4587" y="4688"/>
                    <a:pt x="4598" y="4688"/>
                    <a:pt x="4608" y="4689"/>
                  </a:cubicBezTo>
                  <a:cubicBezTo>
                    <a:pt x="4771" y="4710"/>
                    <a:pt x="4938" y="4703"/>
                    <a:pt x="5101" y="4713"/>
                  </a:cubicBezTo>
                  <a:cubicBezTo>
                    <a:pt x="5138" y="4716"/>
                    <a:pt x="5175" y="4718"/>
                    <a:pt x="5210" y="4718"/>
                  </a:cubicBezTo>
                  <a:cubicBezTo>
                    <a:pt x="5225" y="4718"/>
                    <a:pt x="5239" y="4718"/>
                    <a:pt x="5253" y="4717"/>
                  </a:cubicBezTo>
                  <a:cubicBezTo>
                    <a:pt x="5271" y="4716"/>
                    <a:pt x="5289" y="4716"/>
                    <a:pt x="5306" y="4716"/>
                  </a:cubicBezTo>
                  <a:cubicBezTo>
                    <a:pt x="5388" y="4716"/>
                    <a:pt x="5469" y="4722"/>
                    <a:pt x="5549" y="4731"/>
                  </a:cubicBezTo>
                  <a:cubicBezTo>
                    <a:pt x="5556" y="4734"/>
                    <a:pt x="5562" y="4737"/>
                    <a:pt x="5573" y="4741"/>
                  </a:cubicBezTo>
                  <a:cubicBezTo>
                    <a:pt x="5621" y="4748"/>
                    <a:pt x="5680" y="4745"/>
                    <a:pt x="5684" y="4787"/>
                  </a:cubicBezTo>
                  <a:cubicBezTo>
                    <a:pt x="5686" y="4798"/>
                    <a:pt x="5701" y="4809"/>
                    <a:pt x="5722" y="4809"/>
                  </a:cubicBezTo>
                  <a:cubicBezTo>
                    <a:pt x="5733" y="4809"/>
                    <a:pt x="5745" y="4807"/>
                    <a:pt x="5757" y="4800"/>
                  </a:cubicBezTo>
                  <a:cubicBezTo>
                    <a:pt x="5784" y="4787"/>
                    <a:pt x="5819" y="4782"/>
                    <a:pt x="5854" y="4782"/>
                  </a:cubicBezTo>
                  <a:cubicBezTo>
                    <a:pt x="5854" y="4790"/>
                    <a:pt x="5854" y="4793"/>
                    <a:pt x="5857" y="4800"/>
                  </a:cubicBezTo>
                  <a:cubicBezTo>
                    <a:pt x="5832" y="4828"/>
                    <a:pt x="5766" y="4846"/>
                    <a:pt x="5706" y="4846"/>
                  </a:cubicBezTo>
                  <a:cubicBezTo>
                    <a:pt x="5677" y="4846"/>
                    <a:pt x="5649" y="4842"/>
                    <a:pt x="5628" y="4832"/>
                  </a:cubicBezTo>
                  <a:cubicBezTo>
                    <a:pt x="5600" y="4817"/>
                    <a:pt x="5573" y="4817"/>
                    <a:pt x="5538" y="4814"/>
                  </a:cubicBezTo>
                  <a:cubicBezTo>
                    <a:pt x="5559" y="4811"/>
                    <a:pt x="5559" y="4793"/>
                    <a:pt x="5586" y="4793"/>
                  </a:cubicBezTo>
                  <a:cubicBezTo>
                    <a:pt x="5593" y="4793"/>
                    <a:pt x="5602" y="4797"/>
                    <a:pt x="5608" y="4797"/>
                  </a:cubicBezTo>
                  <a:cubicBezTo>
                    <a:pt x="5612" y="4797"/>
                    <a:pt x="5615" y="4795"/>
                    <a:pt x="5615" y="4790"/>
                  </a:cubicBezTo>
                  <a:cubicBezTo>
                    <a:pt x="5615" y="4787"/>
                    <a:pt x="5597" y="4776"/>
                    <a:pt x="5590" y="4776"/>
                  </a:cubicBezTo>
                  <a:cubicBezTo>
                    <a:pt x="5531" y="4779"/>
                    <a:pt x="5461" y="4772"/>
                    <a:pt x="5424" y="4803"/>
                  </a:cubicBezTo>
                  <a:cubicBezTo>
                    <a:pt x="5411" y="4816"/>
                    <a:pt x="5402" y="4824"/>
                    <a:pt x="5382" y="4824"/>
                  </a:cubicBezTo>
                  <a:cubicBezTo>
                    <a:pt x="5375" y="4824"/>
                    <a:pt x="5367" y="4823"/>
                    <a:pt x="5357" y="4821"/>
                  </a:cubicBezTo>
                  <a:cubicBezTo>
                    <a:pt x="5354" y="4820"/>
                    <a:pt x="5350" y="4820"/>
                    <a:pt x="5346" y="4820"/>
                  </a:cubicBezTo>
                  <a:cubicBezTo>
                    <a:pt x="5329" y="4820"/>
                    <a:pt x="5313" y="4826"/>
                    <a:pt x="5302" y="4835"/>
                  </a:cubicBezTo>
                  <a:cubicBezTo>
                    <a:pt x="5293" y="4837"/>
                    <a:pt x="5284" y="4838"/>
                    <a:pt x="5275" y="4838"/>
                  </a:cubicBezTo>
                  <a:cubicBezTo>
                    <a:pt x="5244" y="4838"/>
                    <a:pt x="5215" y="4827"/>
                    <a:pt x="5187" y="4821"/>
                  </a:cubicBezTo>
                  <a:cubicBezTo>
                    <a:pt x="5178" y="4819"/>
                    <a:pt x="5170" y="4818"/>
                    <a:pt x="5162" y="4818"/>
                  </a:cubicBezTo>
                  <a:cubicBezTo>
                    <a:pt x="5122" y="4818"/>
                    <a:pt x="5097" y="4837"/>
                    <a:pt x="5080" y="4845"/>
                  </a:cubicBezTo>
                  <a:cubicBezTo>
                    <a:pt x="5049" y="4862"/>
                    <a:pt x="5118" y="4866"/>
                    <a:pt x="5133" y="4883"/>
                  </a:cubicBezTo>
                  <a:cubicBezTo>
                    <a:pt x="5053" y="4883"/>
                    <a:pt x="4987" y="4859"/>
                    <a:pt x="4914" y="4859"/>
                  </a:cubicBezTo>
                  <a:cubicBezTo>
                    <a:pt x="4893" y="4849"/>
                    <a:pt x="4875" y="4835"/>
                    <a:pt x="4851" y="4828"/>
                  </a:cubicBezTo>
                  <a:cubicBezTo>
                    <a:pt x="4828" y="4819"/>
                    <a:pt x="4800" y="4801"/>
                    <a:pt x="4777" y="4801"/>
                  </a:cubicBezTo>
                  <a:cubicBezTo>
                    <a:pt x="4773" y="4801"/>
                    <a:pt x="4768" y="4802"/>
                    <a:pt x="4764" y="4803"/>
                  </a:cubicBezTo>
                  <a:cubicBezTo>
                    <a:pt x="4743" y="4813"/>
                    <a:pt x="4722" y="4816"/>
                    <a:pt x="4701" y="4816"/>
                  </a:cubicBezTo>
                  <a:cubicBezTo>
                    <a:pt x="4673" y="4816"/>
                    <a:pt x="4645" y="4810"/>
                    <a:pt x="4617" y="4810"/>
                  </a:cubicBezTo>
                  <a:cubicBezTo>
                    <a:pt x="4613" y="4810"/>
                    <a:pt x="4609" y="4810"/>
                    <a:pt x="4605" y="4811"/>
                  </a:cubicBezTo>
                  <a:lnTo>
                    <a:pt x="4574" y="4811"/>
                  </a:lnTo>
                  <a:cubicBezTo>
                    <a:pt x="4558" y="4803"/>
                    <a:pt x="4541" y="4800"/>
                    <a:pt x="4523" y="4800"/>
                  </a:cubicBezTo>
                  <a:cubicBezTo>
                    <a:pt x="4491" y="4800"/>
                    <a:pt x="4457" y="4809"/>
                    <a:pt x="4422" y="4809"/>
                  </a:cubicBezTo>
                  <a:cubicBezTo>
                    <a:pt x="4408" y="4809"/>
                    <a:pt x="4393" y="4808"/>
                    <a:pt x="4379" y="4803"/>
                  </a:cubicBezTo>
                  <a:cubicBezTo>
                    <a:pt x="4378" y="4803"/>
                    <a:pt x="4377" y="4803"/>
                    <a:pt x="4376" y="4803"/>
                  </a:cubicBezTo>
                  <a:cubicBezTo>
                    <a:pt x="4365" y="4803"/>
                    <a:pt x="4359" y="4821"/>
                    <a:pt x="4369" y="4832"/>
                  </a:cubicBezTo>
                  <a:cubicBezTo>
                    <a:pt x="4390" y="4842"/>
                    <a:pt x="4407" y="4859"/>
                    <a:pt x="4441" y="4859"/>
                  </a:cubicBezTo>
                  <a:cubicBezTo>
                    <a:pt x="4441" y="4866"/>
                    <a:pt x="4441" y="4870"/>
                    <a:pt x="4446" y="4876"/>
                  </a:cubicBezTo>
                  <a:cubicBezTo>
                    <a:pt x="4420" y="4888"/>
                    <a:pt x="4385" y="4894"/>
                    <a:pt x="4357" y="4894"/>
                  </a:cubicBezTo>
                  <a:cubicBezTo>
                    <a:pt x="4335" y="4894"/>
                    <a:pt x="4317" y="4891"/>
                    <a:pt x="4310" y="4883"/>
                  </a:cubicBezTo>
                  <a:cubicBezTo>
                    <a:pt x="4282" y="4862"/>
                    <a:pt x="4247" y="4862"/>
                    <a:pt x="4217" y="4852"/>
                  </a:cubicBezTo>
                  <a:cubicBezTo>
                    <a:pt x="4192" y="4845"/>
                    <a:pt x="4164" y="4842"/>
                    <a:pt x="4140" y="4838"/>
                  </a:cubicBezTo>
                  <a:cubicBezTo>
                    <a:pt x="4154" y="4814"/>
                    <a:pt x="4202" y="4821"/>
                    <a:pt x="4223" y="4800"/>
                  </a:cubicBezTo>
                  <a:cubicBezTo>
                    <a:pt x="4207" y="4792"/>
                    <a:pt x="4192" y="4788"/>
                    <a:pt x="4178" y="4788"/>
                  </a:cubicBezTo>
                  <a:cubicBezTo>
                    <a:pt x="4155" y="4788"/>
                    <a:pt x="4135" y="4797"/>
                    <a:pt x="4116" y="4807"/>
                  </a:cubicBezTo>
                  <a:cubicBezTo>
                    <a:pt x="4097" y="4820"/>
                    <a:pt x="4086" y="4835"/>
                    <a:pt x="4052" y="4835"/>
                  </a:cubicBezTo>
                  <a:cubicBezTo>
                    <a:pt x="4049" y="4835"/>
                    <a:pt x="4046" y="4835"/>
                    <a:pt x="4043" y="4835"/>
                  </a:cubicBezTo>
                  <a:cubicBezTo>
                    <a:pt x="4043" y="4811"/>
                    <a:pt x="4063" y="4787"/>
                    <a:pt x="4004" y="4776"/>
                  </a:cubicBezTo>
                  <a:cubicBezTo>
                    <a:pt x="3983" y="4773"/>
                    <a:pt x="3960" y="4771"/>
                    <a:pt x="3940" y="4771"/>
                  </a:cubicBezTo>
                  <a:cubicBezTo>
                    <a:pt x="3900" y="4771"/>
                    <a:pt x="3867" y="4780"/>
                    <a:pt x="3855" y="4814"/>
                  </a:cubicBezTo>
                  <a:cubicBezTo>
                    <a:pt x="3843" y="4804"/>
                    <a:pt x="3833" y="4791"/>
                    <a:pt x="3818" y="4791"/>
                  </a:cubicBezTo>
                  <a:cubicBezTo>
                    <a:pt x="3812" y="4791"/>
                    <a:pt x="3805" y="4794"/>
                    <a:pt x="3796" y="4800"/>
                  </a:cubicBezTo>
                  <a:cubicBezTo>
                    <a:pt x="3781" y="4810"/>
                    <a:pt x="3768" y="4815"/>
                    <a:pt x="3756" y="4815"/>
                  </a:cubicBezTo>
                  <a:cubicBezTo>
                    <a:pt x="3743" y="4815"/>
                    <a:pt x="3731" y="4809"/>
                    <a:pt x="3720" y="4797"/>
                  </a:cubicBezTo>
                  <a:cubicBezTo>
                    <a:pt x="3719" y="4794"/>
                    <a:pt x="3713" y="4793"/>
                    <a:pt x="3707" y="4793"/>
                  </a:cubicBezTo>
                  <a:cubicBezTo>
                    <a:pt x="3699" y="4793"/>
                    <a:pt x="3690" y="4795"/>
                    <a:pt x="3692" y="4797"/>
                  </a:cubicBezTo>
                  <a:cubicBezTo>
                    <a:pt x="3698" y="4814"/>
                    <a:pt x="3689" y="4818"/>
                    <a:pt x="3676" y="4818"/>
                  </a:cubicBezTo>
                  <a:cubicBezTo>
                    <a:pt x="3665" y="4818"/>
                    <a:pt x="3651" y="4815"/>
                    <a:pt x="3641" y="4815"/>
                  </a:cubicBezTo>
                  <a:cubicBezTo>
                    <a:pt x="3636" y="4815"/>
                    <a:pt x="3632" y="4816"/>
                    <a:pt x="3630" y="4817"/>
                  </a:cubicBezTo>
                  <a:cubicBezTo>
                    <a:pt x="3616" y="4817"/>
                    <a:pt x="3599" y="4814"/>
                    <a:pt x="3585" y="4814"/>
                  </a:cubicBezTo>
                  <a:cubicBezTo>
                    <a:pt x="3579" y="4801"/>
                    <a:pt x="3566" y="4798"/>
                    <a:pt x="3551" y="4798"/>
                  </a:cubicBezTo>
                  <a:cubicBezTo>
                    <a:pt x="3539" y="4798"/>
                    <a:pt x="3525" y="4800"/>
                    <a:pt x="3512" y="4800"/>
                  </a:cubicBezTo>
                  <a:cubicBezTo>
                    <a:pt x="3456" y="4797"/>
                    <a:pt x="3397" y="4797"/>
                    <a:pt x="3338" y="4793"/>
                  </a:cubicBezTo>
                  <a:cubicBezTo>
                    <a:pt x="3290" y="4793"/>
                    <a:pt x="3245" y="4797"/>
                    <a:pt x="3248" y="4824"/>
                  </a:cubicBezTo>
                  <a:cubicBezTo>
                    <a:pt x="3248" y="4846"/>
                    <a:pt x="3275" y="4855"/>
                    <a:pt x="3307" y="4855"/>
                  </a:cubicBezTo>
                  <a:cubicBezTo>
                    <a:pt x="3317" y="4855"/>
                    <a:pt x="3328" y="4854"/>
                    <a:pt x="3338" y="4852"/>
                  </a:cubicBezTo>
                  <a:lnTo>
                    <a:pt x="3356" y="4852"/>
                  </a:lnTo>
                  <a:cubicBezTo>
                    <a:pt x="3363" y="4880"/>
                    <a:pt x="3429" y="4870"/>
                    <a:pt x="3446" y="4886"/>
                  </a:cubicBezTo>
                  <a:cubicBezTo>
                    <a:pt x="3460" y="4905"/>
                    <a:pt x="3475" y="4911"/>
                    <a:pt x="3491" y="4911"/>
                  </a:cubicBezTo>
                  <a:cubicBezTo>
                    <a:pt x="3512" y="4911"/>
                    <a:pt x="3534" y="4900"/>
                    <a:pt x="3554" y="4891"/>
                  </a:cubicBezTo>
                  <a:cubicBezTo>
                    <a:pt x="3571" y="4880"/>
                    <a:pt x="3588" y="4876"/>
                    <a:pt x="3607" y="4876"/>
                  </a:cubicBezTo>
                  <a:cubicBezTo>
                    <a:pt x="3619" y="4876"/>
                    <a:pt x="3632" y="4877"/>
                    <a:pt x="3647" y="4880"/>
                  </a:cubicBezTo>
                  <a:cubicBezTo>
                    <a:pt x="3679" y="4883"/>
                    <a:pt x="3717" y="4883"/>
                    <a:pt x="3744" y="4886"/>
                  </a:cubicBezTo>
                  <a:cubicBezTo>
                    <a:pt x="3824" y="4904"/>
                    <a:pt x="3921" y="4891"/>
                    <a:pt x="3988" y="4925"/>
                  </a:cubicBezTo>
                  <a:cubicBezTo>
                    <a:pt x="3970" y="4928"/>
                    <a:pt x="3953" y="4932"/>
                    <a:pt x="3935" y="4936"/>
                  </a:cubicBezTo>
                  <a:cubicBezTo>
                    <a:pt x="3734" y="4939"/>
                    <a:pt x="3530" y="4942"/>
                    <a:pt x="3325" y="4946"/>
                  </a:cubicBezTo>
                  <a:cubicBezTo>
                    <a:pt x="3304" y="4944"/>
                    <a:pt x="3284" y="4944"/>
                    <a:pt x="3263" y="4944"/>
                  </a:cubicBezTo>
                  <a:cubicBezTo>
                    <a:pt x="3176" y="4944"/>
                    <a:pt x="3089" y="4953"/>
                    <a:pt x="3002" y="4953"/>
                  </a:cubicBezTo>
                  <a:lnTo>
                    <a:pt x="2960" y="4953"/>
                  </a:lnTo>
                  <a:cubicBezTo>
                    <a:pt x="2938" y="4951"/>
                    <a:pt x="2917" y="4950"/>
                    <a:pt x="2895" y="4950"/>
                  </a:cubicBezTo>
                  <a:cubicBezTo>
                    <a:pt x="2781" y="4950"/>
                    <a:pt x="2672" y="4975"/>
                    <a:pt x="2559" y="4975"/>
                  </a:cubicBezTo>
                  <a:cubicBezTo>
                    <a:pt x="2548" y="4975"/>
                    <a:pt x="2537" y="4974"/>
                    <a:pt x="2526" y="4974"/>
                  </a:cubicBezTo>
                  <a:cubicBezTo>
                    <a:pt x="2510" y="4974"/>
                    <a:pt x="2481" y="4984"/>
                    <a:pt x="2496" y="4991"/>
                  </a:cubicBezTo>
                  <a:cubicBezTo>
                    <a:pt x="2555" y="5019"/>
                    <a:pt x="2520" y="5036"/>
                    <a:pt x="2485" y="5060"/>
                  </a:cubicBezTo>
                  <a:cubicBezTo>
                    <a:pt x="2471" y="5074"/>
                    <a:pt x="2475" y="5091"/>
                    <a:pt x="2492" y="5105"/>
                  </a:cubicBezTo>
                  <a:cubicBezTo>
                    <a:pt x="2508" y="5119"/>
                    <a:pt x="2529" y="5122"/>
                    <a:pt x="2553" y="5122"/>
                  </a:cubicBezTo>
                  <a:cubicBezTo>
                    <a:pt x="2566" y="5122"/>
                    <a:pt x="2580" y="5121"/>
                    <a:pt x="2594" y="5121"/>
                  </a:cubicBezTo>
                  <a:cubicBezTo>
                    <a:pt x="2604" y="5121"/>
                    <a:pt x="2614" y="5121"/>
                    <a:pt x="2624" y="5123"/>
                  </a:cubicBezTo>
                  <a:cubicBezTo>
                    <a:pt x="2624" y="5126"/>
                    <a:pt x="2627" y="5126"/>
                    <a:pt x="2627" y="5130"/>
                  </a:cubicBezTo>
                  <a:cubicBezTo>
                    <a:pt x="2593" y="5161"/>
                    <a:pt x="2680" y="5154"/>
                    <a:pt x="2672" y="5171"/>
                  </a:cubicBezTo>
                  <a:cubicBezTo>
                    <a:pt x="2651" y="5175"/>
                    <a:pt x="2630" y="5175"/>
                    <a:pt x="2614" y="5185"/>
                  </a:cubicBezTo>
                  <a:cubicBezTo>
                    <a:pt x="2600" y="5185"/>
                    <a:pt x="2593" y="5189"/>
                    <a:pt x="2589" y="5195"/>
                  </a:cubicBezTo>
                  <a:cubicBezTo>
                    <a:pt x="2544" y="5213"/>
                    <a:pt x="2496" y="5230"/>
                    <a:pt x="2496" y="5265"/>
                  </a:cubicBezTo>
                  <a:cubicBezTo>
                    <a:pt x="2398" y="5296"/>
                    <a:pt x="2287" y="5310"/>
                    <a:pt x="2201" y="5352"/>
                  </a:cubicBezTo>
                  <a:cubicBezTo>
                    <a:pt x="2180" y="5362"/>
                    <a:pt x="2145" y="5362"/>
                    <a:pt x="2110" y="5362"/>
                  </a:cubicBezTo>
                  <a:cubicBezTo>
                    <a:pt x="1975" y="5362"/>
                    <a:pt x="1975" y="5362"/>
                    <a:pt x="1864" y="5407"/>
                  </a:cubicBezTo>
                  <a:cubicBezTo>
                    <a:pt x="1844" y="5414"/>
                    <a:pt x="1823" y="5418"/>
                    <a:pt x="1802" y="5424"/>
                  </a:cubicBezTo>
                  <a:cubicBezTo>
                    <a:pt x="1680" y="5466"/>
                    <a:pt x="1548" y="5498"/>
                    <a:pt x="1441" y="5549"/>
                  </a:cubicBezTo>
                  <a:cubicBezTo>
                    <a:pt x="1413" y="5563"/>
                    <a:pt x="1389" y="5581"/>
                    <a:pt x="1357" y="5588"/>
                  </a:cubicBezTo>
                  <a:cubicBezTo>
                    <a:pt x="1309" y="5602"/>
                    <a:pt x="1292" y="5612"/>
                    <a:pt x="1326" y="5640"/>
                  </a:cubicBezTo>
                  <a:cubicBezTo>
                    <a:pt x="1357" y="5664"/>
                    <a:pt x="1351" y="5682"/>
                    <a:pt x="1282" y="5685"/>
                  </a:cubicBezTo>
                  <a:cubicBezTo>
                    <a:pt x="1253" y="5685"/>
                    <a:pt x="1222" y="5685"/>
                    <a:pt x="1226" y="5712"/>
                  </a:cubicBezTo>
                  <a:cubicBezTo>
                    <a:pt x="1232" y="5741"/>
                    <a:pt x="1238" y="5754"/>
                    <a:pt x="1259" y="5754"/>
                  </a:cubicBezTo>
                  <a:cubicBezTo>
                    <a:pt x="1273" y="5754"/>
                    <a:pt x="1294" y="5748"/>
                    <a:pt x="1326" y="5737"/>
                  </a:cubicBezTo>
                  <a:lnTo>
                    <a:pt x="1326" y="5737"/>
                  </a:lnTo>
                  <a:cubicBezTo>
                    <a:pt x="1326" y="5768"/>
                    <a:pt x="1282" y="5792"/>
                    <a:pt x="1285" y="5823"/>
                  </a:cubicBezTo>
                  <a:cubicBezTo>
                    <a:pt x="1298" y="5893"/>
                    <a:pt x="1202" y="5945"/>
                    <a:pt x="1191" y="6015"/>
                  </a:cubicBezTo>
                  <a:cubicBezTo>
                    <a:pt x="1185" y="6039"/>
                    <a:pt x="1187" y="6053"/>
                    <a:pt x="1224" y="6053"/>
                  </a:cubicBezTo>
                  <a:cubicBezTo>
                    <a:pt x="1228" y="6053"/>
                    <a:pt x="1234" y="6053"/>
                    <a:pt x="1240" y="6052"/>
                  </a:cubicBezTo>
                  <a:cubicBezTo>
                    <a:pt x="1274" y="6052"/>
                    <a:pt x="1282" y="6060"/>
                    <a:pt x="1292" y="6070"/>
                  </a:cubicBezTo>
                  <a:cubicBezTo>
                    <a:pt x="1306" y="6084"/>
                    <a:pt x="1277" y="6087"/>
                    <a:pt x="1264" y="6090"/>
                  </a:cubicBezTo>
                  <a:cubicBezTo>
                    <a:pt x="1194" y="6105"/>
                    <a:pt x="1170" y="6122"/>
                    <a:pt x="1222" y="6160"/>
                  </a:cubicBezTo>
                  <a:cubicBezTo>
                    <a:pt x="1240" y="6170"/>
                    <a:pt x="1232" y="6198"/>
                    <a:pt x="1219" y="6215"/>
                  </a:cubicBezTo>
                  <a:cubicBezTo>
                    <a:pt x="1194" y="6236"/>
                    <a:pt x="1215" y="6244"/>
                    <a:pt x="1250" y="6244"/>
                  </a:cubicBezTo>
                  <a:cubicBezTo>
                    <a:pt x="1271" y="6244"/>
                    <a:pt x="1292" y="6245"/>
                    <a:pt x="1314" y="6245"/>
                  </a:cubicBezTo>
                  <a:cubicBezTo>
                    <a:pt x="1324" y="6245"/>
                    <a:pt x="1336" y="6245"/>
                    <a:pt x="1347" y="6244"/>
                  </a:cubicBezTo>
                  <a:cubicBezTo>
                    <a:pt x="1360" y="6243"/>
                    <a:pt x="1374" y="6242"/>
                    <a:pt x="1387" y="6242"/>
                  </a:cubicBezTo>
                  <a:cubicBezTo>
                    <a:pt x="1440" y="6242"/>
                    <a:pt x="1495" y="6248"/>
                    <a:pt x="1545" y="6254"/>
                  </a:cubicBezTo>
                  <a:cubicBezTo>
                    <a:pt x="1618" y="6265"/>
                    <a:pt x="1687" y="6271"/>
                    <a:pt x="1760" y="6271"/>
                  </a:cubicBezTo>
                  <a:cubicBezTo>
                    <a:pt x="1834" y="6271"/>
                    <a:pt x="1908" y="6262"/>
                    <a:pt x="1982" y="6262"/>
                  </a:cubicBezTo>
                  <a:cubicBezTo>
                    <a:pt x="2019" y="6262"/>
                    <a:pt x="2056" y="6264"/>
                    <a:pt x="2093" y="6271"/>
                  </a:cubicBezTo>
                  <a:cubicBezTo>
                    <a:pt x="2083" y="6278"/>
                    <a:pt x="2159" y="6275"/>
                    <a:pt x="2103" y="6289"/>
                  </a:cubicBezTo>
                  <a:cubicBezTo>
                    <a:pt x="2083" y="6295"/>
                    <a:pt x="2073" y="6302"/>
                    <a:pt x="2055" y="6309"/>
                  </a:cubicBezTo>
                  <a:cubicBezTo>
                    <a:pt x="2014" y="6334"/>
                    <a:pt x="1968" y="6348"/>
                    <a:pt x="1903" y="6348"/>
                  </a:cubicBezTo>
                  <a:cubicBezTo>
                    <a:pt x="1896" y="6348"/>
                    <a:pt x="1888" y="6348"/>
                    <a:pt x="1881" y="6348"/>
                  </a:cubicBezTo>
                  <a:cubicBezTo>
                    <a:pt x="1760" y="6340"/>
                    <a:pt x="1635" y="6340"/>
                    <a:pt x="1510" y="6340"/>
                  </a:cubicBezTo>
                  <a:cubicBezTo>
                    <a:pt x="1437" y="6340"/>
                    <a:pt x="1333" y="6403"/>
                    <a:pt x="1371" y="6427"/>
                  </a:cubicBezTo>
                  <a:cubicBezTo>
                    <a:pt x="1413" y="6459"/>
                    <a:pt x="1386" y="6473"/>
                    <a:pt x="1361" y="6493"/>
                  </a:cubicBezTo>
                  <a:cubicBezTo>
                    <a:pt x="1336" y="6500"/>
                    <a:pt x="1309" y="6510"/>
                    <a:pt x="1309" y="6528"/>
                  </a:cubicBezTo>
                  <a:cubicBezTo>
                    <a:pt x="1319" y="6577"/>
                    <a:pt x="1257" y="6580"/>
                    <a:pt x="1191" y="6587"/>
                  </a:cubicBezTo>
                  <a:cubicBezTo>
                    <a:pt x="1157" y="6590"/>
                    <a:pt x="1128" y="6593"/>
                    <a:pt x="1136" y="6618"/>
                  </a:cubicBezTo>
                  <a:cubicBezTo>
                    <a:pt x="1115" y="6663"/>
                    <a:pt x="1152" y="6694"/>
                    <a:pt x="1247" y="6712"/>
                  </a:cubicBezTo>
                  <a:cubicBezTo>
                    <a:pt x="1101" y="6729"/>
                    <a:pt x="1083" y="6785"/>
                    <a:pt x="1083" y="6843"/>
                  </a:cubicBezTo>
                  <a:cubicBezTo>
                    <a:pt x="1083" y="6866"/>
                    <a:pt x="1075" y="6893"/>
                    <a:pt x="1132" y="6893"/>
                  </a:cubicBezTo>
                  <a:cubicBezTo>
                    <a:pt x="1138" y="6893"/>
                    <a:pt x="1145" y="6893"/>
                    <a:pt x="1152" y="6892"/>
                  </a:cubicBezTo>
                  <a:cubicBezTo>
                    <a:pt x="1184" y="6892"/>
                    <a:pt x="1205" y="6910"/>
                    <a:pt x="1202" y="6920"/>
                  </a:cubicBezTo>
                  <a:cubicBezTo>
                    <a:pt x="1200" y="6930"/>
                    <a:pt x="1192" y="6933"/>
                    <a:pt x="1182" y="6933"/>
                  </a:cubicBezTo>
                  <a:cubicBezTo>
                    <a:pt x="1170" y="6933"/>
                    <a:pt x="1155" y="6929"/>
                    <a:pt x="1142" y="6926"/>
                  </a:cubicBezTo>
                  <a:cubicBezTo>
                    <a:pt x="1130" y="6926"/>
                    <a:pt x="1116" y="6924"/>
                    <a:pt x="1103" y="6924"/>
                  </a:cubicBezTo>
                  <a:cubicBezTo>
                    <a:pt x="1086" y="6924"/>
                    <a:pt x="1073" y="6928"/>
                    <a:pt x="1073" y="6947"/>
                  </a:cubicBezTo>
                  <a:cubicBezTo>
                    <a:pt x="1073" y="6965"/>
                    <a:pt x="1038" y="6968"/>
                    <a:pt x="1014" y="6972"/>
                  </a:cubicBezTo>
                  <a:cubicBezTo>
                    <a:pt x="979" y="6979"/>
                    <a:pt x="948" y="6982"/>
                    <a:pt x="955" y="7006"/>
                  </a:cubicBezTo>
                  <a:cubicBezTo>
                    <a:pt x="963" y="7025"/>
                    <a:pt x="988" y="7027"/>
                    <a:pt x="1016" y="7027"/>
                  </a:cubicBezTo>
                  <a:cubicBezTo>
                    <a:pt x="1023" y="7027"/>
                    <a:pt x="1031" y="7027"/>
                    <a:pt x="1038" y="7027"/>
                  </a:cubicBezTo>
                  <a:cubicBezTo>
                    <a:pt x="1063" y="7031"/>
                    <a:pt x="1087" y="7038"/>
                    <a:pt x="1115" y="7038"/>
                  </a:cubicBezTo>
                  <a:cubicBezTo>
                    <a:pt x="1115" y="7051"/>
                    <a:pt x="1142" y="7056"/>
                    <a:pt x="1149" y="7062"/>
                  </a:cubicBezTo>
                  <a:cubicBezTo>
                    <a:pt x="1184" y="7100"/>
                    <a:pt x="1247" y="7128"/>
                    <a:pt x="1247" y="7173"/>
                  </a:cubicBezTo>
                  <a:lnTo>
                    <a:pt x="1232" y="7173"/>
                  </a:lnTo>
                  <a:cubicBezTo>
                    <a:pt x="1170" y="7173"/>
                    <a:pt x="1112" y="7152"/>
                    <a:pt x="1049" y="7152"/>
                  </a:cubicBezTo>
                  <a:cubicBezTo>
                    <a:pt x="1035" y="7152"/>
                    <a:pt x="1021" y="7153"/>
                    <a:pt x="1007" y="7155"/>
                  </a:cubicBezTo>
                  <a:cubicBezTo>
                    <a:pt x="944" y="7170"/>
                    <a:pt x="865" y="7155"/>
                    <a:pt x="809" y="7184"/>
                  </a:cubicBezTo>
                  <a:cubicBezTo>
                    <a:pt x="805" y="7186"/>
                    <a:pt x="801" y="7187"/>
                    <a:pt x="796" y="7187"/>
                  </a:cubicBezTo>
                  <a:cubicBezTo>
                    <a:pt x="787" y="7187"/>
                    <a:pt x="778" y="7183"/>
                    <a:pt x="768" y="7180"/>
                  </a:cubicBezTo>
                  <a:cubicBezTo>
                    <a:pt x="752" y="7175"/>
                    <a:pt x="734" y="7169"/>
                    <a:pt x="724" y="7169"/>
                  </a:cubicBezTo>
                  <a:cubicBezTo>
                    <a:pt x="713" y="7169"/>
                    <a:pt x="709" y="7175"/>
                    <a:pt x="719" y="7194"/>
                  </a:cubicBezTo>
                  <a:cubicBezTo>
                    <a:pt x="719" y="7197"/>
                    <a:pt x="702" y="7208"/>
                    <a:pt x="688" y="7211"/>
                  </a:cubicBezTo>
                  <a:cubicBezTo>
                    <a:pt x="682" y="7212"/>
                    <a:pt x="676" y="7213"/>
                    <a:pt x="670" y="7213"/>
                  </a:cubicBezTo>
                  <a:cubicBezTo>
                    <a:pt x="644" y="7213"/>
                    <a:pt x="620" y="7205"/>
                    <a:pt x="592" y="7205"/>
                  </a:cubicBezTo>
                  <a:cubicBezTo>
                    <a:pt x="583" y="7205"/>
                    <a:pt x="573" y="7206"/>
                    <a:pt x="563" y="7208"/>
                  </a:cubicBezTo>
                  <a:cubicBezTo>
                    <a:pt x="562" y="7208"/>
                    <a:pt x="561" y="7208"/>
                    <a:pt x="561" y="7208"/>
                  </a:cubicBezTo>
                  <a:cubicBezTo>
                    <a:pt x="547" y="7208"/>
                    <a:pt x="564" y="7180"/>
                    <a:pt x="528" y="7173"/>
                  </a:cubicBezTo>
                  <a:cubicBezTo>
                    <a:pt x="510" y="7193"/>
                    <a:pt x="482" y="7196"/>
                    <a:pt x="452" y="7196"/>
                  </a:cubicBezTo>
                  <a:cubicBezTo>
                    <a:pt x="440" y="7196"/>
                    <a:pt x="427" y="7195"/>
                    <a:pt x="415" y="7195"/>
                  </a:cubicBezTo>
                  <a:cubicBezTo>
                    <a:pt x="404" y="7195"/>
                    <a:pt x="393" y="7196"/>
                    <a:pt x="382" y="7197"/>
                  </a:cubicBezTo>
                  <a:cubicBezTo>
                    <a:pt x="369" y="7199"/>
                    <a:pt x="356" y="7200"/>
                    <a:pt x="345" y="7200"/>
                  </a:cubicBezTo>
                  <a:cubicBezTo>
                    <a:pt x="309" y="7200"/>
                    <a:pt x="282" y="7191"/>
                    <a:pt x="262" y="7173"/>
                  </a:cubicBezTo>
                  <a:cubicBezTo>
                    <a:pt x="249" y="7171"/>
                    <a:pt x="238" y="7170"/>
                    <a:pt x="228" y="7170"/>
                  </a:cubicBezTo>
                  <a:cubicBezTo>
                    <a:pt x="177" y="7170"/>
                    <a:pt x="140" y="7192"/>
                    <a:pt x="95" y="7201"/>
                  </a:cubicBezTo>
                  <a:cubicBezTo>
                    <a:pt x="70" y="7208"/>
                    <a:pt x="78" y="7225"/>
                    <a:pt x="84" y="7235"/>
                  </a:cubicBezTo>
                  <a:cubicBezTo>
                    <a:pt x="88" y="7250"/>
                    <a:pt x="108" y="7246"/>
                    <a:pt x="126" y="7250"/>
                  </a:cubicBezTo>
                  <a:cubicBezTo>
                    <a:pt x="129" y="7250"/>
                    <a:pt x="133" y="7250"/>
                    <a:pt x="136" y="7250"/>
                  </a:cubicBezTo>
                  <a:cubicBezTo>
                    <a:pt x="166" y="7250"/>
                    <a:pt x="190" y="7238"/>
                    <a:pt x="233" y="7235"/>
                  </a:cubicBezTo>
                  <a:lnTo>
                    <a:pt x="233" y="7235"/>
                  </a:lnTo>
                  <a:cubicBezTo>
                    <a:pt x="192" y="7255"/>
                    <a:pt x="156" y="7264"/>
                    <a:pt x="117" y="7264"/>
                  </a:cubicBezTo>
                  <a:cubicBezTo>
                    <a:pt x="101" y="7264"/>
                    <a:pt x="84" y="7263"/>
                    <a:pt x="67" y="7260"/>
                  </a:cubicBezTo>
                  <a:cubicBezTo>
                    <a:pt x="60" y="7258"/>
                    <a:pt x="53" y="7258"/>
                    <a:pt x="46" y="7258"/>
                  </a:cubicBezTo>
                  <a:cubicBezTo>
                    <a:pt x="32" y="7258"/>
                    <a:pt x="21" y="7261"/>
                    <a:pt x="18" y="7270"/>
                  </a:cubicBezTo>
                  <a:cubicBezTo>
                    <a:pt x="15" y="7288"/>
                    <a:pt x="33" y="7291"/>
                    <a:pt x="57" y="7291"/>
                  </a:cubicBezTo>
                  <a:cubicBezTo>
                    <a:pt x="64" y="7290"/>
                    <a:pt x="72" y="7288"/>
                    <a:pt x="78" y="7288"/>
                  </a:cubicBezTo>
                  <a:cubicBezTo>
                    <a:pt x="88" y="7288"/>
                    <a:pt x="96" y="7291"/>
                    <a:pt x="98" y="7301"/>
                  </a:cubicBezTo>
                  <a:cubicBezTo>
                    <a:pt x="98" y="7301"/>
                    <a:pt x="95" y="7305"/>
                    <a:pt x="95" y="7309"/>
                  </a:cubicBezTo>
                  <a:cubicBezTo>
                    <a:pt x="91" y="7309"/>
                    <a:pt x="87" y="7309"/>
                    <a:pt x="83" y="7309"/>
                  </a:cubicBezTo>
                  <a:cubicBezTo>
                    <a:pt x="71" y="7309"/>
                    <a:pt x="58" y="7308"/>
                    <a:pt x="48" y="7308"/>
                  </a:cubicBezTo>
                  <a:cubicBezTo>
                    <a:pt x="37" y="7308"/>
                    <a:pt x="28" y="7309"/>
                    <a:pt x="25" y="7315"/>
                  </a:cubicBezTo>
                  <a:cubicBezTo>
                    <a:pt x="18" y="7333"/>
                    <a:pt x="49" y="7336"/>
                    <a:pt x="78" y="7343"/>
                  </a:cubicBezTo>
                  <a:cubicBezTo>
                    <a:pt x="91" y="7347"/>
                    <a:pt x="102" y="7354"/>
                    <a:pt x="112" y="7357"/>
                  </a:cubicBezTo>
                  <a:cubicBezTo>
                    <a:pt x="126" y="7352"/>
                    <a:pt x="140" y="7350"/>
                    <a:pt x="154" y="7350"/>
                  </a:cubicBezTo>
                  <a:cubicBezTo>
                    <a:pt x="181" y="7350"/>
                    <a:pt x="208" y="7356"/>
                    <a:pt x="234" y="7356"/>
                  </a:cubicBezTo>
                  <a:cubicBezTo>
                    <a:pt x="243" y="7356"/>
                    <a:pt x="252" y="7355"/>
                    <a:pt x="262" y="7354"/>
                  </a:cubicBezTo>
                  <a:cubicBezTo>
                    <a:pt x="282" y="7348"/>
                    <a:pt x="302" y="7346"/>
                    <a:pt x="322" y="7346"/>
                  </a:cubicBezTo>
                  <a:cubicBezTo>
                    <a:pt x="381" y="7346"/>
                    <a:pt x="437" y="7365"/>
                    <a:pt x="497" y="7368"/>
                  </a:cubicBezTo>
                  <a:cubicBezTo>
                    <a:pt x="502" y="7368"/>
                    <a:pt x="508" y="7368"/>
                    <a:pt x="514" y="7368"/>
                  </a:cubicBezTo>
                  <a:cubicBezTo>
                    <a:pt x="527" y="7368"/>
                    <a:pt x="542" y="7368"/>
                    <a:pt x="557" y="7368"/>
                  </a:cubicBezTo>
                  <a:cubicBezTo>
                    <a:pt x="590" y="7368"/>
                    <a:pt x="624" y="7371"/>
                    <a:pt x="643" y="7392"/>
                  </a:cubicBezTo>
                  <a:cubicBezTo>
                    <a:pt x="643" y="7393"/>
                    <a:pt x="645" y="7393"/>
                    <a:pt x="648" y="7393"/>
                  </a:cubicBezTo>
                  <a:cubicBezTo>
                    <a:pt x="655" y="7393"/>
                    <a:pt x="668" y="7391"/>
                    <a:pt x="670" y="7389"/>
                  </a:cubicBezTo>
                  <a:cubicBezTo>
                    <a:pt x="705" y="7360"/>
                    <a:pt x="785" y="7371"/>
                    <a:pt x="816" y="7343"/>
                  </a:cubicBezTo>
                  <a:cubicBezTo>
                    <a:pt x="822" y="7339"/>
                    <a:pt x="833" y="7336"/>
                    <a:pt x="842" y="7336"/>
                  </a:cubicBezTo>
                  <a:cubicBezTo>
                    <a:pt x="850" y="7336"/>
                    <a:pt x="856" y="7339"/>
                    <a:pt x="854" y="7347"/>
                  </a:cubicBezTo>
                  <a:cubicBezTo>
                    <a:pt x="854" y="7381"/>
                    <a:pt x="903" y="7371"/>
                    <a:pt x="938" y="7378"/>
                  </a:cubicBezTo>
                  <a:cubicBezTo>
                    <a:pt x="941" y="7378"/>
                    <a:pt x="944" y="7378"/>
                    <a:pt x="947" y="7378"/>
                  </a:cubicBezTo>
                  <a:cubicBezTo>
                    <a:pt x="961" y="7378"/>
                    <a:pt x="979" y="7376"/>
                    <a:pt x="995" y="7376"/>
                  </a:cubicBezTo>
                  <a:cubicBezTo>
                    <a:pt x="1021" y="7376"/>
                    <a:pt x="1041" y="7381"/>
                    <a:pt x="1032" y="7409"/>
                  </a:cubicBezTo>
                  <a:cubicBezTo>
                    <a:pt x="1029" y="7413"/>
                    <a:pt x="1034" y="7415"/>
                    <a:pt x="1041" y="7415"/>
                  </a:cubicBezTo>
                  <a:cubicBezTo>
                    <a:pt x="1046" y="7415"/>
                    <a:pt x="1051" y="7414"/>
                    <a:pt x="1056" y="7413"/>
                  </a:cubicBezTo>
                  <a:cubicBezTo>
                    <a:pt x="1058" y="7412"/>
                    <a:pt x="1061" y="7412"/>
                    <a:pt x="1063" y="7412"/>
                  </a:cubicBezTo>
                  <a:cubicBezTo>
                    <a:pt x="1092" y="7412"/>
                    <a:pt x="1102" y="7430"/>
                    <a:pt x="1122" y="7434"/>
                  </a:cubicBezTo>
                  <a:cubicBezTo>
                    <a:pt x="1144" y="7441"/>
                    <a:pt x="1150" y="7474"/>
                    <a:pt x="1180" y="7474"/>
                  </a:cubicBezTo>
                  <a:cubicBezTo>
                    <a:pt x="1192" y="7474"/>
                    <a:pt x="1206" y="7470"/>
                    <a:pt x="1226" y="7458"/>
                  </a:cubicBezTo>
                  <a:cubicBezTo>
                    <a:pt x="1230" y="7455"/>
                    <a:pt x="1236" y="7454"/>
                    <a:pt x="1241" y="7454"/>
                  </a:cubicBezTo>
                  <a:cubicBezTo>
                    <a:pt x="1249" y="7454"/>
                    <a:pt x="1258" y="7456"/>
                    <a:pt x="1264" y="7458"/>
                  </a:cubicBezTo>
                  <a:cubicBezTo>
                    <a:pt x="1302" y="7479"/>
                    <a:pt x="1347" y="7479"/>
                    <a:pt x="1396" y="7489"/>
                  </a:cubicBezTo>
                  <a:cubicBezTo>
                    <a:pt x="1497" y="7504"/>
                    <a:pt x="1598" y="7514"/>
                    <a:pt x="1701" y="7514"/>
                  </a:cubicBezTo>
                  <a:cubicBezTo>
                    <a:pt x="1739" y="7514"/>
                    <a:pt x="1777" y="7512"/>
                    <a:pt x="1815" y="7509"/>
                  </a:cubicBezTo>
                  <a:cubicBezTo>
                    <a:pt x="1874" y="7530"/>
                    <a:pt x="1943" y="7527"/>
                    <a:pt x="2006" y="7530"/>
                  </a:cubicBezTo>
                  <a:cubicBezTo>
                    <a:pt x="2013" y="7534"/>
                    <a:pt x="2020" y="7534"/>
                    <a:pt x="2027" y="7538"/>
                  </a:cubicBezTo>
                  <a:cubicBezTo>
                    <a:pt x="2111" y="7552"/>
                    <a:pt x="2195" y="7560"/>
                    <a:pt x="2282" y="7560"/>
                  </a:cubicBezTo>
                  <a:cubicBezTo>
                    <a:pt x="2320" y="7560"/>
                    <a:pt x="2359" y="7558"/>
                    <a:pt x="2398" y="7555"/>
                  </a:cubicBezTo>
                  <a:lnTo>
                    <a:pt x="2398" y="7555"/>
                  </a:lnTo>
                  <a:cubicBezTo>
                    <a:pt x="2364" y="7565"/>
                    <a:pt x="2315" y="7565"/>
                    <a:pt x="2315" y="7597"/>
                  </a:cubicBezTo>
                  <a:lnTo>
                    <a:pt x="2322" y="7597"/>
                  </a:lnTo>
                  <a:lnTo>
                    <a:pt x="2322" y="7600"/>
                  </a:lnTo>
                  <a:cubicBezTo>
                    <a:pt x="2322" y="7597"/>
                    <a:pt x="2315" y="7597"/>
                    <a:pt x="2315" y="7597"/>
                  </a:cubicBezTo>
                  <a:cubicBezTo>
                    <a:pt x="2310" y="7597"/>
                    <a:pt x="2306" y="7598"/>
                    <a:pt x="2301" y="7598"/>
                  </a:cubicBezTo>
                  <a:cubicBezTo>
                    <a:pt x="2274" y="7598"/>
                    <a:pt x="2244" y="7588"/>
                    <a:pt x="2216" y="7588"/>
                  </a:cubicBezTo>
                  <a:cubicBezTo>
                    <a:pt x="2196" y="7588"/>
                    <a:pt x="2177" y="7593"/>
                    <a:pt x="2159" y="7607"/>
                  </a:cubicBezTo>
                  <a:cubicBezTo>
                    <a:pt x="2157" y="7609"/>
                    <a:pt x="2155" y="7610"/>
                    <a:pt x="2153" y="7610"/>
                  </a:cubicBezTo>
                  <a:cubicBezTo>
                    <a:pt x="2145" y="7610"/>
                    <a:pt x="2141" y="7592"/>
                    <a:pt x="2124" y="7592"/>
                  </a:cubicBezTo>
                  <a:cubicBezTo>
                    <a:pt x="2122" y="7592"/>
                    <a:pt x="2120" y="7592"/>
                    <a:pt x="2117" y="7593"/>
                  </a:cubicBezTo>
                  <a:cubicBezTo>
                    <a:pt x="2097" y="7648"/>
                    <a:pt x="2097" y="7648"/>
                    <a:pt x="2207" y="7648"/>
                  </a:cubicBezTo>
                  <a:cubicBezTo>
                    <a:pt x="2246" y="7648"/>
                    <a:pt x="2284" y="7645"/>
                    <a:pt x="2318" y="7638"/>
                  </a:cubicBezTo>
                  <a:cubicBezTo>
                    <a:pt x="2401" y="7659"/>
                    <a:pt x="2496" y="7642"/>
                    <a:pt x="2579" y="7663"/>
                  </a:cubicBezTo>
                  <a:cubicBezTo>
                    <a:pt x="2580" y="7663"/>
                    <a:pt x="2582" y="7663"/>
                    <a:pt x="2584" y="7663"/>
                  </a:cubicBezTo>
                  <a:cubicBezTo>
                    <a:pt x="2592" y="7663"/>
                    <a:pt x="2604" y="7658"/>
                    <a:pt x="2610" y="7655"/>
                  </a:cubicBezTo>
                  <a:cubicBezTo>
                    <a:pt x="2635" y="7645"/>
                    <a:pt x="2662" y="7642"/>
                    <a:pt x="2693" y="7638"/>
                  </a:cubicBezTo>
                  <a:cubicBezTo>
                    <a:pt x="2711" y="7638"/>
                    <a:pt x="2729" y="7638"/>
                    <a:pt x="2747" y="7638"/>
                  </a:cubicBezTo>
                  <a:cubicBezTo>
                    <a:pt x="2790" y="7638"/>
                    <a:pt x="2834" y="7639"/>
                    <a:pt x="2879" y="7639"/>
                  </a:cubicBezTo>
                  <a:cubicBezTo>
                    <a:pt x="2941" y="7639"/>
                    <a:pt x="3003" y="7636"/>
                    <a:pt x="3064" y="7624"/>
                  </a:cubicBezTo>
                  <a:cubicBezTo>
                    <a:pt x="3067" y="7624"/>
                    <a:pt x="3070" y="7628"/>
                    <a:pt x="3073" y="7628"/>
                  </a:cubicBezTo>
                  <a:cubicBezTo>
                    <a:pt x="3074" y="7628"/>
                    <a:pt x="3074" y="7628"/>
                    <a:pt x="3075" y="7628"/>
                  </a:cubicBezTo>
                  <a:cubicBezTo>
                    <a:pt x="3276" y="7610"/>
                    <a:pt x="3481" y="7618"/>
                    <a:pt x="3682" y="7613"/>
                  </a:cubicBezTo>
                  <a:cubicBezTo>
                    <a:pt x="3884" y="7610"/>
                    <a:pt x="4084" y="7603"/>
                    <a:pt x="4286" y="7593"/>
                  </a:cubicBezTo>
                  <a:cubicBezTo>
                    <a:pt x="4302" y="7591"/>
                    <a:pt x="4320" y="7590"/>
                    <a:pt x="4337" y="7590"/>
                  </a:cubicBezTo>
                  <a:cubicBezTo>
                    <a:pt x="4360" y="7590"/>
                    <a:pt x="4382" y="7592"/>
                    <a:pt x="4404" y="7600"/>
                  </a:cubicBezTo>
                  <a:cubicBezTo>
                    <a:pt x="4439" y="7612"/>
                    <a:pt x="4481" y="7616"/>
                    <a:pt x="4520" y="7616"/>
                  </a:cubicBezTo>
                  <a:cubicBezTo>
                    <a:pt x="4551" y="7616"/>
                    <a:pt x="4581" y="7613"/>
                    <a:pt x="4605" y="7610"/>
                  </a:cubicBezTo>
                  <a:cubicBezTo>
                    <a:pt x="4686" y="7600"/>
                    <a:pt x="4765" y="7595"/>
                    <a:pt x="4846" y="7595"/>
                  </a:cubicBezTo>
                  <a:cubicBezTo>
                    <a:pt x="4873" y="7595"/>
                    <a:pt x="4900" y="7596"/>
                    <a:pt x="4928" y="7597"/>
                  </a:cubicBezTo>
                  <a:cubicBezTo>
                    <a:pt x="4951" y="7600"/>
                    <a:pt x="4975" y="7601"/>
                    <a:pt x="4999" y="7601"/>
                  </a:cubicBezTo>
                  <a:cubicBezTo>
                    <a:pt x="5054" y="7601"/>
                    <a:pt x="5109" y="7595"/>
                    <a:pt x="5163" y="7595"/>
                  </a:cubicBezTo>
                  <a:cubicBezTo>
                    <a:pt x="5178" y="7595"/>
                    <a:pt x="5193" y="7596"/>
                    <a:pt x="5208" y="7597"/>
                  </a:cubicBezTo>
                  <a:cubicBezTo>
                    <a:pt x="5229" y="7597"/>
                    <a:pt x="5237" y="7589"/>
                    <a:pt x="5240" y="7579"/>
                  </a:cubicBezTo>
                  <a:lnTo>
                    <a:pt x="5347" y="7579"/>
                  </a:lnTo>
                  <a:cubicBezTo>
                    <a:pt x="5604" y="7572"/>
                    <a:pt x="5861" y="7568"/>
                    <a:pt x="6114" y="7558"/>
                  </a:cubicBezTo>
                  <a:lnTo>
                    <a:pt x="6114" y="7558"/>
                  </a:lnTo>
                  <a:cubicBezTo>
                    <a:pt x="6128" y="7583"/>
                    <a:pt x="6010" y="7579"/>
                    <a:pt x="6073" y="7618"/>
                  </a:cubicBezTo>
                  <a:cubicBezTo>
                    <a:pt x="6090" y="7626"/>
                    <a:pt x="6103" y="7632"/>
                    <a:pt x="6117" y="7632"/>
                  </a:cubicBezTo>
                  <a:cubicBezTo>
                    <a:pt x="6126" y="7632"/>
                    <a:pt x="6135" y="7630"/>
                    <a:pt x="6145" y="7624"/>
                  </a:cubicBezTo>
                  <a:cubicBezTo>
                    <a:pt x="6180" y="7628"/>
                    <a:pt x="6148" y="7655"/>
                    <a:pt x="6187" y="7659"/>
                  </a:cubicBezTo>
                  <a:cubicBezTo>
                    <a:pt x="6176" y="7664"/>
                    <a:pt x="6164" y="7666"/>
                    <a:pt x="6152" y="7666"/>
                  </a:cubicBezTo>
                  <a:cubicBezTo>
                    <a:pt x="6140" y="7666"/>
                    <a:pt x="6128" y="7664"/>
                    <a:pt x="6118" y="7663"/>
                  </a:cubicBezTo>
                  <a:cubicBezTo>
                    <a:pt x="6101" y="7662"/>
                    <a:pt x="6085" y="7661"/>
                    <a:pt x="6069" y="7661"/>
                  </a:cubicBezTo>
                  <a:cubicBezTo>
                    <a:pt x="6020" y="7661"/>
                    <a:pt x="5973" y="7665"/>
                    <a:pt x="5924" y="7673"/>
                  </a:cubicBezTo>
                  <a:cubicBezTo>
                    <a:pt x="5907" y="7674"/>
                    <a:pt x="5882" y="7677"/>
                    <a:pt x="5861" y="7677"/>
                  </a:cubicBezTo>
                  <a:cubicBezTo>
                    <a:pt x="5841" y="7677"/>
                    <a:pt x="5824" y="7674"/>
                    <a:pt x="5823" y="7666"/>
                  </a:cubicBezTo>
                  <a:cubicBezTo>
                    <a:pt x="5821" y="7649"/>
                    <a:pt x="5813" y="7644"/>
                    <a:pt x="5803" y="7644"/>
                  </a:cubicBezTo>
                  <a:cubicBezTo>
                    <a:pt x="5792" y="7644"/>
                    <a:pt x="5778" y="7650"/>
                    <a:pt x="5767" y="7652"/>
                  </a:cubicBezTo>
                  <a:cubicBezTo>
                    <a:pt x="5670" y="7667"/>
                    <a:pt x="5571" y="7681"/>
                    <a:pt x="5468" y="7681"/>
                  </a:cubicBezTo>
                  <a:cubicBezTo>
                    <a:pt x="5457" y="7681"/>
                    <a:pt x="5445" y="7680"/>
                    <a:pt x="5434" y="7680"/>
                  </a:cubicBezTo>
                  <a:cubicBezTo>
                    <a:pt x="5403" y="7673"/>
                    <a:pt x="5365" y="7669"/>
                    <a:pt x="5344" y="7648"/>
                  </a:cubicBezTo>
                  <a:lnTo>
                    <a:pt x="5344" y="7648"/>
                  </a:lnTo>
                  <a:cubicBezTo>
                    <a:pt x="5354" y="7678"/>
                    <a:pt x="5344" y="7690"/>
                    <a:pt x="5312" y="7690"/>
                  </a:cubicBezTo>
                  <a:cubicBezTo>
                    <a:pt x="5301" y="7690"/>
                    <a:pt x="5289" y="7689"/>
                    <a:pt x="5274" y="7687"/>
                  </a:cubicBezTo>
                  <a:cubicBezTo>
                    <a:pt x="5267" y="7686"/>
                    <a:pt x="5261" y="7686"/>
                    <a:pt x="5255" y="7686"/>
                  </a:cubicBezTo>
                  <a:cubicBezTo>
                    <a:pt x="5198" y="7686"/>
                    <a:pt x="5145" y="7705"/>
                    <a:pt x="5087" y="7705"/>
                  </a:cubicBezTo>
                  <a:cubicBezTo>
                    <a:pt x="5072" y="7705"/>
                    <a:pt x="5057" y="7704"/>
                    <a:pt x="5042" y="7701"/>
                  </a:cubicBezTo>
                  <a:cubicBezTo>
                    <a:pt x="5029" y="7697"/>
                    <a:pt x="5018" y="7696"/>
                    <a:pt x="5007" y="7696"/>
                  </a:cubicBezTo>
                  <a:cubicBezTo>
                    <a:pt x="4993" y="7696"/>
                    <a:pt x="4979" y="7698"/>
                    <a:pt x="4962" y="7704"/>
                  </a:cubicBezTo>
                  <a:cubicBezTo>
                    <a:pt x="4929" y="7715"/>
                    <a:pt x="4894" y="7717"/>
                    <a:pt x="4857" y="7717"/>
                  </a:cubicBezTo>
                  <a:cubicBezTo>
                    <a:pt x="4827" y="7717"/>
                    <a:pt x="4797" y="7716"/>
                    <a:pt x="4767" y="7716"/>
                  </a:cubicBezTo>
                  <a:cubicBezTo>
                    <a:pt x="4726" y="7716"/>
                    <a:pt x="4686" y="7718"/>
                    <a:pt x="4650" y="7732"/>
                  </a:cubicBezTo>
                  <a:cubicBezTo>
                    <a:pt x="4650" y="7732"/>
                    <a:pt x="4643" y="7728"/>
                    <a:pt x="4640" y="7725"/>
                  </a:cubicBezTo>
                  <a:cubicBezTo>
                    <a:pt x="4630" y="7721"/>
                    <a:pt x="4621" y="7718"/>
                    <a:pt x="4612" y="7718"/>
                  </a:cubicBezTo>
                  <a:cubicBezTo>
                    <a:pt x="4605" y="7718"/>
                    <a:pt x="4599" y="7720"/>
                    <a:pt x="4595" y="7725"/>
                  </a:cubicBezTo>
                  <a:cubicBezTo>
                    <a:pt x="4584" y="7735"/>
                    <a:pt x="4595" y="7746"/>
                    <a:pt x="4612" y="7752"/>
                  </a:cubicBezTo>
                  <a:cubicBezTo>
                    <a:pt x="4628" y="7758"/>
                    <a:pt x="4643" y="7760"/>
                    <a:pt x="4657" y="7760"/>
                  </a:cubicBezTo>
                  <a:cubicBezTo>
                    <a:pt x="4688" y="7760"/>
                    <a:pt x="4713" y="7749"/>
                    <a:pt x="4737" y="7735"/>
                  </a:cubicBezTo>
                  <a:lnTo>
                    <a:pt x="4737" y="7735"/>
                  </a:lnTo>
                  <a:cubicBezTo>
                    <a:pt x="4761" y="7752"/>
                    <a:pt x="4785" y="7767"/>
                    <a:pt x="4723" y="7770"/>
                  </a:cubicBezTo>
                  <a:cubicBezTo>
                    <a:pt x="4712" y="7770"/>
                    <a:pt x="4705" y="7777"/>
                    <a:pt x="4699" y="7780"/>
                  </a:cubicBezTo>
                  <a:cubicBezTo>
                    <a:pt x="4674" y="7789"/>
                    <a:pt x="4651" y="7798"/>
                    <a:pt x="4625" y="7798"/>
                  </a:cubicBezTo>
                  <a:cubicBezTo>
                    <a:pt x="4611" y="7798"/>
                    <a:pt x="4595" y="7795"/>
                    <a:pt x="4577" y="7787"/>
                  </a:cubicBezTo>
                  <a:cubicBezTo>
                    <a:pt x="4567" y="7784"/>
                    <a:pt x="4553" y="7783"/>
                    <a:pt x="4539" y="7783"/>
                  </a:cubicBezTo>
                  <a:cubicBezTo>
                    <a:pt x="4522" y="7783"/>
                    <a:pt x="4505" y="7784"/>
                    <a:pt x="4491" y="7784"/>
                  </a:cubicBezTo>
                  <a:lnTo>
                    <a:pt x="4428" y="7784"/>
                  </a:lnTo>
                  <a:cubicBezTo>
                    <a:pt x="4414" y="7770"/>
                    <a:pt x="4366" y="7784"/>
                    <a:pt x="4369" y="7763"/>
                  </a:cubicBezTo>
                  <a:cubicBezTo>
                    <a:pt x="4372" y="7742"/>
                    <a:pt x="4414" y="7752"/>
                    <a:pt x="4435" y="7746"/>
                  </a:cubicBezTo>
                  <a:cubicBezTo>
                    <a:pt x="4449" y="7738"/>
                    <a:pt x="4473" y="7746"/>
                    <a:pt x="4483" y="7732"/>
                  </a:cubicBezTo>
                  <a:cubicBezTo>
                    <a:pt x="4439" y="7723"/>
                    <a:pt x="4413" y="7717"/>
                    <a:pt x="4394" y="7717"/>
                  </a:cubicBezTo>
                  <a:cubicBezTo>
                    <a:pt x="4367" y="7717"/>
                    <a:pt x="4352" y="7728"/>
                    <a:pt x="4321" y="7756"/>
                  </a:cubicBezTo>
                  <a:cubicBezTo>
                    <a:pt x="4307" y="7767"/>
                    <a:pt x="4296" y="7773"/>
                    <a:pt x="4287" y="7773"/>
                  </a:cubicBezTo>
                  <a:cubicBezTo>
                    <a:pt x="4278" y="7773"/>
                    <a:pt x="4272" y="7767"/>
                    <a:pt x="4268" y="7756"/>
                  </a:cubicBezTo>
                  <a:cubicBezTo>
                    <a:pt x="4257" y="7728"/>
                    <a:pt x="4227" y="7720"/>
                    <a:pt x="4194" y="7720"/>
                  </a:cubicBezTo>
                  <a:cubicBezTo>
                    <a:pt x="4177" y="7720"/>
                    <a:pt x="4160" y="7722"/>
                    <a:pt x="4143" y="7725"/>
                  </a:cubicBezTo>
                  <a:cubicBezTo>
                    <a:pt x="4083" y="7731"/>
                    <a:pt x="4038" y="7766"/>
                    <a:pt x="3972" y="7766"/>
                  </a:cubicBezTo>
                  <a:cubicBezTo>
                    <a:pt x="3963" y="7766"/>
                    <a:pt x="3952" y="7765"/>
                    <a:pt x="3942" y="7763"/>
                  </a:cubicBezTo>
                  <a:cubicBezTo>
                    <a:pt x="3938" y="7763"/>
                    <a:pt x="3935" y="7763"/>
                    <a:pt x="3935" y="7767"/>
                  </a:cubicBezTo>
                  <a:cubicBezTo>
                    <a:pt x="3911" y="7784"/>
                    <a:pt x="3876" y="7784"/>
                    <a:pt x="3842" y="7784"/>
                  </a:cubicBezTo>
                  <a:cubicBezTo>
                    <a:pt x="3807" y="7778"/>
                    <a:pt x="3772" y="7775"/>
                    <a:pt x="3738" y="7775"/>
                  </a:cubicBezTo>
                  <a:cubicBezTo>
                    <a:pt x="3660" y="7775"/>
                    <a:pt x="3584" y="7788"/>
                    <a:pt x="3509" y="7797"/>
                  </a:cubicBezTo>
                  <a:cubicBezTo>
                    <a:pt x="3463" y="7801"/>
                    <a:pt x="3463" y="7826"/>
                    <a:pt x="3505" y="7839"/>
                  </a:cubicBezTo>
                  <a:cubicBezTo>
                    <a:pt x="3530" y="7850"/>
                    <a:pt x="3557" y="7850"/>
                    <a:pt x="3581" y="7853"/>
                  </a:cubicBezTo>
                  <a:cubicBezTo>
                    <a:pt x="3623" y="7857"/>
                    <a:pt x="3675" y="7853"/>
                    <a:pt x="3703" y="7874"/>
                  </a:cubicBezTo>
                  <a:cubicBezTo>
                    <a:pt x="3722" y="7889"/>
                    <a:pt x="3738" y="7895"/>
                    <a:pt x="3753" y="7895"/>
                  </a:cubicBezTo>
                  <a:cubicBezTo>
                    <a:pt x="3774" y="7895"/>
                    <a:pt x="3792" y="7882"/>
                    <a:pt x="3810" y="7867"/>
                  </a:cubicBezTo>
                  <a:cubicBezTo>
                    <a:pt x="3821" y="7856"/>
                    <a:pt x="3830" y="7843"/>
                    <a:pt x="3851" y="7843"/>
                  </a:cubicBezTo>
                  <a:cubicBezTo>
                    <a:pt x="3857" y="7843"/>
                    <a:pt x="3864" y="7844"/>
                    <a:pt x="3873" y="7847"/>
                  </a:cubicBezTo>
                  <a:cubicBezTo>
                    <a:pt x="3895" y="7852"/>
                    <a:pt x="3917" y="7854"/>
                    <a:pt x="3939" y="7854"/>
                  </a:cubicBezTo>
                  <a:cubicBezTo>
                    <a:pt x="3972" y="7854"/>
                    <a:pt x="4006" y="7849"/>
                    <a:pt x="4039" y="7842"/>
                  </a:cubicBezTo>
                  <a:cubicBezTo>
                    <a:pt x="4050" y="7842"/>
                    <a:pt x="4061" y="7842"/>
                    <a:pt x="4072" y="7842"/>
                  </a:cubicBezTo>
                  <a:cubicBezTo>
                    <a:pt x="4126" y="7842"/>
                    <a:pt x="4178" y="7848"/>
                    <a:pt x="4230" y="7853"/>
                  </a:cubicBezTo>
                  <a:cubicBezTo>
                    <a:pt x="4240" y="7871"/>
                    <a:pt x="4254" y="7877"/>
                    <a:pt x="4269" y="7877"/>
                  </a:cubicBezTo>
                  <a:cubicBezTo>
                    <a:pt x="4294" y="7877"/>
                    <a:pt x="4324" y="7860"/>
                    <a:pt x="4348" y="7860"/>
                  </a:cubicBezTo>
                  <a:cubicBezTo>
                    <a:pt x="4350" y="7860"/>
                    <a:pt x="4351" y="7860"/>
                    <a:pt x="4352" y="7860"/>
                  </a:cubicBezTo>
                  <a:cubicBezTo>
                    <a:pt x="4374" y="7860"/>
                    <a:pt x="4388" y="7836"/>
                    <a:pt x="4407" y="7832"/>
                  </a:cubicBezTo>
                  <a:cubicBezTo>
                    <a:pt x="4415" y="7831"/>
                    <a:pt x="4421" y="7830"/>
                    <a:pt x="4425" y="7830"/>
                  </a:cubicBezTo>
                  <a:cubicBezTo>
                    <a:pt x="4453" y="7830"/>
                    <a:pt x="4416" y="7857"/>
                    <a:pt x="4449" y="7863"/>
                  </a:cubicBezTo>
                  <a:cubicBezTo>
                    <a:pt x="4470" y="7868"/>
                    <a:pt x="4501" y="7870"/>
                    <a:pt x="4535" y="7870"/>
                  </a:cubicBezTo>
                  <a:cubicBezTo>
                    <a:pt x="4601" y="7870"/>
                    <a:pt x="4679" y="7861"/>
                    <a:pt x="4716" y="7842"/>
                  </a:cubicBezTo>
                  <a:cubicBezTo>
                    <a:pt x="4720" y="7839"/>
                    <a:pt x="4720" y="7839"/>
                    <a:pt x="4720" y="7836"/>
                  </a:cubicBezTo>
                  <a:cubicBezTo>
                    <a:pt x="4730" y="7832"/>
                    <a:pt x="4737" y="7829"/>
                    <a:pt x="4747" y="7826"/>
                  </a:cubicBezTo>
                  <a:cubicBezTo>
                    <a:pt x="4754" y="7829"/>
                    <a:pt x="4761" y="7832"/>
                    <a:pt x="4768" y="7836"/>
                  </a:cubicBezTo>
                  <a:cubicBezTo>
                    <a:pt x="4774" y="7847"/>
                    <a:pt x="4737" y="7860"/>
                    <a:pt x="4768" y="7867"/>
                  </a:cubicBezTo>
                  <a:cubicBezTo>
                    <a:pt x="4773" y="7869"/>
                    <a:pt x="4777" y="7869"/>
                    <a:pt x="4782" y="7869"/>
                  </a:cubicBezTo>
                  <a:cubicBezTo>
                    <a:pt x="4802" y="7869"/>
                    <a:pt x="4816" y="7858"/>
                    <a:pt x="4830" y="7850"/>
                  </a:cubicBezTo>
                  <a:cubicBezTo>
                    <a:pt x="4846" y="7840"/>
                    <a:pt x="4856" y="7825"/>
                    <a:pt x="4885" y="7825"/>
                  </a:cubicBezTo>
                  <a:cubicBezTo>
                    <a:pt x="4888" y="7825"/>
                    <a:pt x="4892" y="7825"/>
                    <a:pt x="4896" y="7826"/>
                  </a:cubicBezTo>
                  <a:cubicBezTo>
                    <a:pt x="4908" y="7834"/>
                    <a:pt x="4915" y="7851"/>
                    <a:pt x="4935" y="7851"/>
                  </a:cubicBezTo>
                  <a:cubicBezTo>
                    <a:pt x="4938" y="7851"/>
                    <a:pt x="4941" y="7851"/>
                    <a:pt x="4945" y="7850"/>
                  </a:cubicBezTo>
                  <a:cubicBezTo>
                    <a:pt x="5024" y="7832"/>
                    <a:pt x="5136" y="7853"/>
                    <a:pt x="5187" y="7801"/>
                  </a:cubicBezTo>
                  <a:lnTo>
                    <a:pt x="5187" y="7801"/>
                  </a:lnTo>
                  <a:cubicBezTo>
                    <a:pt x="5191" y="7808"/>
                    <a:pt x="5184" y="7822"/>
                    <a:pt x="5205" y="7826"/>
                  </a:cubicBezTo>
                  <a:cubicBezTo>
                    <a:pt x="5208" y="7825"/>
                    <a:pt x="5211" y="7825"/>
                    <a:pt x="5215" y="7825"/>
                  </a:cubicBezTo>
                  <a:cubicBezTo>
                    <a:pt x="5233" y="7825"/>
                    <a:pt x="5253" y="7829"/>
                    <a:pt x="5271" y="7829"/>
                  </a:cubicBezTo>
                  <a:cubicBezTo>
                    <a:pt x="5289" y="7829"/>
                    <a:pt x="5304" y="7825"/>
                    <a:pt x="5309" y="7805"/>
                  </a:cubicBezTo>
                  <a:cubicBezTo>
                    <a:pt x="5311" y="7800"/>
                    <a:pt x="5316" y="7799"/>
                    <a:pt x="5321" y="7799"/>
                  </a:cubicBezTo>
                  <a:cubicBezTo>
                    <a:pt x="5328" y="7799"/>
                    <a:pt x="5337" y="7801"/>
                    <a:pt x="5341" y="7801"/>
                  </a:cubicBezTo>
                  <a:cubicBezTo>
                    <a:pt x="5361" y="7808"/>
                    <a:pt x="5378" y="7815"/>
                    <a:pt x="5396" y="7818"/>
                  </a:cubicBezTo>
                  <a:cubicBezTo>
                    <a:pt x="5482" y="7829"/>
                    <a:pt x="5580" y="7818"/>
                    <a:pt x="5660" y="7850"/>
                  </a:cubicBezTo>
                  <a:cubicBezTo>
                    <a:pt x="5662" y="7850"/>
                    <a:pt x="5664" y="7850"/>
                    <a:pt x="5666" y="7850"/>
                  </a:cubicBezTo>
                  <a:cubicBezTo>
                    <a:pt x="5680" y="7850"/>
                    <a:pt x="5696" y="7853"/>
                    <a:pt x="5709" y="7853"/>
                  </a:cubicBezTo>
                  <a:cubicBezTo>
                    <a:pt x="5723" y="7853"/>
                    <a:pt x="5734" y="7849"/>
                    <a:pt x="5736" y="7832"/>
                  </a:cubicBezTo>
                  <a:cubicBezTo>
                    <a:pt x="5740" y="7806"/>
                    <a:pt x="5761" y="7792"/>
                    <a:pt x="5792" y="7792"/>
                  </a:cubicBezTo>
                  <a:cubicBezTo>
                    <a:pt x="5809" y="7792"/>
                    <a:pt x="5830" y="7796"/>
                    <a:pt x="5854" y="7805"/>
                  </a:cubicBezTo>
                  <a:cubicBezTo>
                    <a:pt x="5871" y="7810"/>
                    <a:pt x="5888" y="7814"/>
                    <a:pt x="5908" y="7814"/>
                  </a:cubicBezTo>
                  <a:cubicBezTo>
                    <a:pt x="5916" y="7814"/>
                    <a:pt x="5925" y="7814"/>
                    <a:pt x="5934" y="7812"/>
                  </a:cubicBezTo>
                  <a:cubicBezTo>
                    <a:pt x="5968" y="7818"/>
                    <a:pt x="6002" y="7836"/>
                    <a:pt x="6035" y="7836"/>
                  </a:cubicBezTo>
                  <a:cubicBezTo>
                    <a:pt x="6055" y="7836"/>
                    <a:pt x="6075" y="7829"/>
                    <a:pt x="6093" y="7808"/>
                  </a:cubicBezTo>
                  <a:cubicBezTo>
                    <a:pt x="6097" y="7808"/>
                    <a:pt x="6100" y="7805"/>
                    <a:pt x="6103" y="7805"/>
                  </a:cubicBezTo>
                  <a:cubicBezTo>
                    <a:pt x="6173" y="7812"/>
                    <a:pt x="6246" y="7812"/>
                    <a:pt x="6315" y="7822"/>
                  </a:cubicBezTo>
                  <a:cubicBezTo>
                    <a:pt x="6331" y="7825"/>
                    <a:pt x="6337" y="7840"/>
                    <a:pt x="6354" y="7840"/>
                  </a:cubicBezTo>
                  <a:cubicBezTo>
                    <a:pt x="6358" y="7840"/>
                    <a:pt x="6364" y="7839"/>
                    <a:pt x="6371" y="7836"/>
                  </a:cubicBezTo>
                  <a:cubicBezTo>
                    <a:pt x="6398" y="7822"/>
                    <a:pt x="6364" y="7812"/>
                    <a:pt x="6364" y="7797"/>
                  </a:cubicBezTo>
                  <a:lnTo>
                    <a:pt x="6364" y="7797"/>
                  </a:lnTo>
                  <a:cubicBezTo>
                    <a:pt x="6385" y="7801"/>
                    <a:pt x="6412" y="7797"/>
                    <a:pt x="6423" y="7805"/>
                  </a:cubicBezTo>
                  <a:cubicBezTo>
                    <a:pt x="6441" y="7814"/>
                    <a:pt x="6451" y="7819"/>
                    <a:pt x="6457" y="7819"/>
                  </a:cubicBezTo>
                  <a:cubicBezTo>
                    <a:pt x="6462" y="7819"/>
                    <a:pt x="6465" y="7815"/>
                    <a:pt x="6468" y="7805"/>
                  </a:cubicBezTo>
                  <a:cubicBezTo>
                    <a:pt x="6478" y="7777"/>
                    <a:pt x="6516" y="7763"/>
                    <a:pt x="6551" y="7746"/>
                  </a:cubicBezTo>
                  <a:lnTo>
                    <a:pt x="6551" y="7746"/>
                  </a:lnTo>
                  <a:cubicBezTo>
                    <a:pt x="6579" y="7759"/>
                    <a:pt x="6544" y="7773"/>
                    <a:pt x="6558" y="7784"/>
                  </a:cubicBezTo>
                  <a:cubicBezTo>
                    <a:pt x="6572" y="7794"/>
                    <a:pt x="6558" y="7812"/>
                    <a:pt x="6590" y="7815"/>
                  </a:cubicBezTo>
                  <a:cubicBezTo>
                    <a:pt x="6593" y="7815"/>
                    <a:pt x="6597" y="7816"/>
                    <a:pt x="6600" y="7816"/>
                  </a:cubicBezTo>
                  <a:cubicBezTo>
                    <a:pt x="6619" y="7816"/>
                    <a:pt x="6625" y="7807"/>
                    <a:pt x="6635" y="7797"/>
                  </a:cubicBezTo>
                  <a:cubicBezTo>
                    <a:pt x="6644" y="7788"/>
                    <a:pt x="6653" y="7784"/>
                    <a:pt x="6663" y="7784"/>
                  </a:cubicBezTo>
                  <a:cubicBezTo>
                    <a:pt x="6675" y="7784"/>
                    <a:pt x="6689" y="7790"/>
                    <a:pt x="6704" y="7797"/>
                  </a:cubicBezTo>
                  <a:cubicBezTo>
                    <a:pt x="6734" y="7815"/>
                    <a:pt x="6759" y="7824"/>
                    <a:pt x="6782" y="7824"/>
                  </a:cubicBezTo>
                  <a:cubicBezTo>
                    <a:pt x="6809" y="7824"/>
                    <a:pt x="6834" y="7812"/>
                    <a:pt x="6860" y="7787"/>
                  </a:cubicBezTo>
                  <a:cubicBezTo>
                    <a:pt x="6860" y="7787"/>
                    <a:pt x="6860" y="7784"/>
                    <a:pt x="6856" y="7784"/>
                  </a:cubicBezTo>
                  <a:lnTo>
                    <a:pt x="6860" y="7784"/>
                  </a:lnTo>
                  <a:lnTo>
                    <a:pt x="6860" y="7787"/>
                  </a:lnTo>
                  <a:cubicBezTo>
                    <a:pt x="6905" y="7780"/>
                    <a:pt x="6929" y="7759"/>
                    <a:pt x="6891" y="7749"/>
                  </a:cubicBezTo>
                  <a:cubicBezTo>
                    <a:pt x="6811" y="7725"/>
                    <a:pt x="6870" y="7722"/>
                    <a:pt x="6898" y="7707"/>
                  </a:cubicBezTo>
                  <a:cubicBezTo>
                    <a:pt x="6936" y="7722"/>
                    <a:pt x="6964" y="7732"/>
                    <a:pt x="6947" y="7759"/>
                  </a:cubicBezTo>
                  <a:cubicBezTo>
                    <a:pt x="6929" y="7780"/>
                    <a:pt x="6944" y="7801"/>
                    <a:pt x="6981" y="7818"/>
                  </a:cubicBezTo>
                  <a:cubicBezTo>
                    <a:pt x="6992" y="7821"/>
                    <a:pt x="7003" y="7823"/>
                    <a:pt x="7013" y="7823"/>
                  </a:cubicBezTo>
                  <a:cubicBezTo>
                    <a:pt x="7026" y="7823"/>
                    <a:pt x="7035" y="7820"/>
                    <a:pt x="7033" y="7812"/>
                  </a:cubicBezTo>
                  <a:cubicBezTo>
                    <a:pt x="7023" y="7780"/>
                    <a:pt x="7072" y="7787"/>
                    <a:pt x="7089" y="7777"/>
                  </a:cubicBezTo>
                  <a:cubicBezTo>
                    <a:pt x="7176" y="7784"/>
                    <a:pt x="7262" y="7784"/>
                    <a:pt x="7346" y="7801"/>
                  </a:cubicBezTo>
                  <a:cubicBezTo>
                    <a:pt x="7356" y="7812"/>
                    <a:pt x="7370" y="7818"/>
                    <a:pt x="7394" y="7818"/>
                  </a:cubicBezTo>
                  <a:cubicBezTo>
                    <a:pt x="7397" y="7818"/>
                    <a:pt x="7401" y="7818"/>
                    <a:pt x="7405" y="7818"/>
                  </a:cubicBezTo>
                  <a:cubicBezTo>
                    <a:pt x="7418" y="7818"/>
                    <a:pt x="7433" y="7819"/>
                    <a:pt x="7445" y="7819"/>
                  </a:cubicBezTo>
                  <a:cubicBezTo>
                    <a:pt x="7461" y="7819"/>
                    <a:pt x="7472" y="7817"/>
                    <a:pt x="7471" y="7805"/>
                  </a:cubicBezTo>
                  <a:cubicBezTo>
                    <a:pt x="7466" y="7783"/>
                    <a:pt x="7474" y="7777"/>
                    <a:pt x="7488" y="7777"/>
                  </a:cubicBezTo>
                  <a:cubicBezTo>
                    <a:pt x="7503" y="7777"/>
                    <a:pt x="7523" y="7784"/>
                    <a:pt x="7539" y="7784"/>
                  </a:cubicBezTo>
                  <a:cubicBezTo>
                    <a:pt x="7540" y="7784"/>
                    <a:pt x="7542" y="7784"/>
                    <a:pt x="7543" y="7784"/>
                  </a:cubicBezTo>
                  <a:cubicBezTo>
                    <a:pt x="7568" y="7787"/>
                    <a:pt x="7592" y="7787"/>
                    <a:pt x="7613" y="7797"/>
                  </a:cubicBezTo>
                  <a:cubicBezTo>
                    <a:pt x="7635" y="7813"/>
                    <a:pt x="7661" y="7818"/>
                    <a:pt x="7687" y="7818"/>
                  </a:cubicBezTo>
                  <a:cubicBezTo>
                    <a:pt x="7714" y="7818"/>
                    <a:pt x="7741" y="7813"/>
                    <a:pt x="7769" y="7808"/>
                  </a:cubicBezTo>
                  <a:cubicBezTo>
                    <a:pt x="7822" y="7790"/>
                    <a:pt x="7873" y="7771"/>
                    <a:pt x="7935" y="7771"/>
                  </a:cubicBezTo>
                  <a:cubicBezTo>
                    <a:pt x="7954" y="7771"/>
                    <a:pt x="7973" y="7773"/>
                    <a:pt x="7994" y="7777"/>
                  </a:cubicBezTo>
                  <a:cubicBezTo>
                    <a:pt x="8018" y="7763"/>
                    <a:pt x="8022" y="7746"/>
                    <a:pt x="7988" y="7742"/>
                  </a:cubicBezTo>
                  <a:cubicBezTo>
                    <a:pt x="7887" y="7735"/>
                    <a:pt x="7922" y="7697"/>
                    <a:pt x="7914" y="7666"/>
                  </a:cubicBezTo>
                  <a:cubicBezTo>
                    <a:pt x="7935" y="7664"/>
                    <a:pt x="7964" y="7663"/>
                    <a:pt x="7987" y="7663"/>
                  </a:cubicBezTo>
                  <a:cubicBezTo>
                    <a:pt x="8011" y="7663"/>
                    <a:pt x="8029" y="7664"/>
                    <a:pt x="8029" y="7669"/>
                  </a:cubicBezTo>
                  <a:cubicBezTo>
                    <a:pt x="8029" y="7711"/>
                    <a:pt x="8130" y="7714"/>
                    <a:pt x="8126" y="7756"/>
                  </a:cubicBezTo>
                  <a:cubicBezTo>
                    <a:pt x="8126" y="7776"/>
                    <a:pt x="8146" y="7793"/>
                    <a:pt x="8180" y="7793"/>
                  </a:cubicBezTo>
                  <a:cubicBezTo>
                    <a:pt x="8193" y="7793"/>
                    <a:pt x="8209" y="7790"/>
                    <a:pt x="8227" y="7784"/>
                  </a:cubicBezTo>
                  <a:cubicBezTo>
                    <a:pt x="8250" y="7776"/>
                    <a:pt x="8276" y="7774"/>
                    <a:pt x="8302" y="7774"/>
                  </a:cubicBezTo>
                  <a:cubicBezTo>
                    <a:pt x="8322" y="7774"/>
                    <a:pt x="8343" y="7775"/>
                    <a:pt x="8362" y="7777"/>
                  </a:cubicBezTo>
                  <a:cubicBezTo>
                    <a:pt x="8392" y="7780"/>
                    <a:pt x="8422" y="7781"/>
                    <a:pt x="8451" y="7781"/>
                  </a:cubicBezTo>
                  <a:cubicBezTo>
                    <a:pt x="8485" y="7781"/>
                    <a:pt x="8519" y="7780"/>
                    <a:pt x="8553" y="7780"/>
                  </a:cubicBezTo>
                  <a:cubicBezTo>
                    <a:pt x="8582" y="7780"/>
                    <a:pt x="8611" y="7781"/>
                    <a:pt x="8640" y="7784"/>
                  </a:cubicBezTo>
                  <a:cubicBezTo>
                    <a:pt x="8646" y="7791"/>
                    <a:pt x="8657" y="7794"/>
                    <a:pt x="8664" y="7801"/>
                  </a:cubicBezTo>
                  <a:cubicBezTo>
                    <a:pt x="8688" y="7797"/>
                    <a:pt x="8716" y="7794"/>
                    <a:pt x="8740" y="7791"/>
                  </a:cubicBezTo>
                  <a:cubicBezTo>
                    <a:pt x="8753" y="7787"/>
                    <a:pt x="8766" y="7786"/>
                    <a:pt x="8779" y="7786"/>
                  </a:cubicBezTo>
                  <a:cubicBezTo>
                    <a:pt x="8795" y="7786"/>
                    <a:pt x="8811" y="7787"/>
                    <a:pt x="8827" y="7787"/>
                  </a:cubicBezTo>
                  <a:cubicBezTo>
                    <a:pt x="8848" y="7787"/>
                    <a:pt x="8869" y="7785"/>
                    <a:pt x="8886" y="7773"/>
                  </a:cubicBezTo>
                  <a:cubicBezTo>
                    <a:pt x="8895" y="7764"/>
                    <a:pt x="8907" y="7761"/>
                    <a:pt x="8920" y="7761"/>
                  </a:cubicBezTo>
                  <a:cubicBezTo>
                    <a:pt x="8931" y="7761"/>
                    <a:pt x="8944" y="7763"/>
                    <a:pt x="8959" y="7767"/>
                  </a:cubicBezTo>
                  <a:cubicBezTo>
                    <a:pt x="8989" y="7771"/>
                    <a:pt x="9022" y="7786"/>
                    <a:pt x="9054" y="7786"/>
                  </a:cubicBezTo>
                  <a:cubicBezTo>
                    <a:pt x="9074" y="7786"/>
                    <a:pt x="9093" y="7780"/>
                    <a:pt x="9112" y="7763"/>
                  </a:cubicBezTo>
                  <a:cubicBezTo>
                    <a:pt x="9129" y="7763"/>
                    <a:pt x="9146" y="7759"/>
                    <a:pt x="9163" y="7756"/>
                  </a:cubicBezTo>
                  <a:cubicBezTo>
                    <a:pt x="9261" y="7749"/>
                    <a:pt x="9271" y="7742"/>
                    <a:pt x="9222" y="7704"/>
                  </a:cubicBezTo>
                  <a:cubicBezTo>
                    <a:pt x="9226" y="7697"/>
                    <a:pt x="9237" y="7690"/>
                    <a:pt x="9250" y="7687"/>
                  </a:cubicBezTo>
                  <a:lnTo>
                    <a:pt x="9267" y="7687"/>
                  </a:lnTo>
                  <a:cubicBezTo>
                    <a:pt x="9278" y="7693"/>
                    <a:pt x="9278" y="7711"/>
                    <a:pt x="9292" y="7717"/>
                  </a:cubicBezTo>
                  <a:cubicBezTo>
                    <a:pt x="9317" y="7735"/>
                    <a:pt x="9351" y="7742"/>
                    <a:pt x="9389" y="7742"/>
                  </a:cubicBezTo>
                  <a:lnTo>
                    <a:pt x="9604" y="7742"/>
                  </a:lnTo>
                  <a:cubicBezTo>
                    <a:pt x="9625" y="7746"/>
                    <a:pt x="9650" y="7746"/>
                    <a:pt x="9670" y="7746"/>
                  </a:cubicBezTo>
                  <a:cubicBezTo>
                    <a:pt x="9684" y="7746"/>
                    <a:pt x="9697" y="7747"/>
                    <a:pt x="9710" y="7747"/>
                  </a:cubicBezTo>
                  <a:cubicBezTo>
                    <a:pt x="9722" y="7747"/>
                    <a:pt x="9734" y="7746"/>
                    <a:pt x="9746" y="7742"/>
                  </a:cubicBezTo>
                  <a:lnTo>
                    <a:pt x="9781" y="7742"/>
                  </a:lnTo>
                  <a:cubicBezTo>
                    <a:pt x="9832" y="7745"/>
                    <a:pt x="9880" y="7753"/>
                    <a:pt x="9932" y="7753"/>
                  </a:cubicBezTo>
                  <a:cubicBezTo>
                    <a:pt x="9940" y="7753"/>
                    <a:pt x="9949" y="7753"/>
                    <a:pt x="9958" y="7752"/>
                  </a:cubicBezTo>
                  <a:cubicBezTo>
                    <a:pt x="9971" y="7752"/>
                    <a:pt x="9984" y="7752"/>
                    <a:pt x="9998" y="7752"/>
                  </a:cubicBezTo>
                  <a:cubicBezTo>
                    <a:pt x="10124" y="7752"/>
                    <a:pt x="10252" y="7761"/>
                    <a:pt x="10380" y="7761"/>
                  </a:cubicBezTo>
                  <a:cubicBezTo>
                    <a:pt x="10443" y="7761"/>
                    <a:pt x="10506" y="7759"/>
                    <a:pt x="10569" y="7752"/>
                  </a:cubicBezTo>
                  <a:cubicBezTo>
                    <a:pt x="10577" y="7752"/>
                    <a:pt x="10585" y="7752"/>
                    <a:pt x="10593" y="7752"/>
                  </a:cubicBezTo>
                  <a:cubicBezTo>
                    <a:pt x="10634" y="7752"/>
                    <a:pt x="10670" y="7760"/>
                    <a:pt x="10697" y="7780"/>
                  </a:cubicBezTo>
                  <a:cubicBezTo>
                    <a:pt x="10700" y="7784"/>
                    <a:pt x="10700" y="7787"/>
                    <a:pt x="10704" y="7787"/>
                  </a:cubicBezTo>
                  <a:cubicBezTo>
                    <a:pt x="10697" y="7794"/>
                    <a:pt x="10700" y="7801"/>
                    <a:pt x="10711" y="7805"/>
                  </a:cubicBezTo>
                  <a:cubicBezTo>
                    <a:pt x="10774" y="7829"/>
                    <a:pt x="10721" y="7829"/>
                    <a:pt x="10690" y="7836"/>
                  </a:cubicBezTo>
                  <a:lnTo>
                    <a:pt x="10670" y="7836"/>
                  </a:lnTo>
                  <a:cubicBezTo>
                    <a:pt x="10649" y="7836"/>
                    <a:pt x="10628" y="7836"/>
                    <a:pt x="10603" y="7832"/>
                  </a:cubicBezTo>
                  <a:lnTo>
                    <a:pt x="10503" y="7832"/>
                  </a:lnTo>
                  <a:cubicBezTo>
                    <a:pt x="10468" y="7829"/>
                    <a:pt x="10433" y="7829"/>
                    <a:pt x="10399" y="7829"/>
                  </a:cubicBezTo>
                  <a:cubicBezTo>
                    <a:pt x="10364" y="7822"/>
                    <a:pt x="10332" y="7812"/>
                    <a:pt x="10305" y="7791"/>
                  </a:cubicBezTo>
                  <a:cubicBezTo>
                    <a:pt x="10298" y="7786"/>
                    <a:pt x="10287" y="7782"/>
                    <a:pt x="10273" y="7782"/>
                  </a:cubicBezTo>
                  <a:cubicBezTo>
                    <a:pt x="10268" y="7782"/>
                    <a:pt x="10262" y="7783"/>
                    <a:pt x="10257" y="7784"/>
                  </a:cubicBezTo>
                  <a:lnTo>
                    <a:pt x="10242" y="7784"/>
                  </a:lnTo>
                  <a:cubicBezTo>
                    <a:pt x="10241" y="7784"/>
                    <a:pt x="10240" y="7783"/>
                    <a:pt x="10239" y="7783"/>
                  </a:cubicBezTo>
                  <a:lnTo>
                    <a:pt x="10239" y="7783"/>
                  </a:lnTo>
                  <a:cubicBezTo>
                    <a:pt x="10240" y="7783"/>
                    <a:pt x="10240" y="7784"/>
                    <a:pt x="10236" y="7784"/>
                  </a:cubicBezTo>
                  <a:cubicBezTo>
                    <a:pt x="10197" y="7781"/>
                    <a:pt x="10163" y="7773"/>
                    <a:pt x="10126" y="7773"/>
                  </a:cubicBezTo>
                  <a:cubicBezTo>
                    <a:pt x="10120" y="7773"/>
                    <a:pt x="10114" y="7773"/>
                    <a:pt x="10108" y="7773"/>
                  </a:cubicBezTo>
                  <a:cubicBezTo>
                    <a:pt x="9993" y="7791"/>
                    <a:pt x="9874" y="7787"/>
                    <a:pt x="9760" y="7791"/>
                  </a:cubicBezTo>
                  <a:lnTo>
                    <a:pt x="9754" y="7791"/>
                  </a:lnTo>
                  <a:cubicBezTo>
                    <a:pt x="9747" y="7787"/>
                    <a:pt x="9740" y="7785"/>
                    <a:pt x="9733" y="7785"/>
                  </a:cubicBezTo>
                  <a:cubicBezTo>
                    <a:pt x="9715" y="7785"/>
                    <a:pt x="9697" y="7795"/>
                    <a:pt x="9677" y="7797"/>
                  </a:cubicBezTo>
                  <a:cubicBezTo>
                    <a:pt x="9660" y="7801"/>
                    <a:pt x="9645" y="7805"/>
                    <a:pt x="9629" y="7808"/>
                  </a:cubicBezTo>
                  <a:cubicBezTo>
                    <a:pt x="9594" y="7808"/>
                    <a:pt x="9559" y="7808"/>
                    <a:pt x="9528" y="7818"/>
                  </a:cubicBezTo>
                  <a:cubicBezTo>
                    <a:pt x="9469" y="7839"/>
                    <a:pt x="9406" y="7842"/>
                    <a:pt x="9344" y="7842"/>
                  </a:cubicBezTo>
                  <a:cubicBezTo>
                    <a:pt x="9333" y="7839"/>
                    <a:pt x="9320" y="7839"/>
                    <a:pt x="9306" y="7832"/>
                  </a:cubicBezTo>
                  <a:cubicBezTo>
                    <a:pt x="9292" y="7816"/>
                    <a:pt x="9268" y="7810"/>
                    <a:pt x="9240" y="7810"/>
                  </a:cubicBezTo>
                  <a:cubicBezTo>
                    <a:pt x="9232" y="7810"/>
                    <a:pt x="9224" y="7811"/>
                    <a:pt x="9216" y="7812"/>
                  </a:cubicBezTo>
                  <a:cubicBezTo>
                    <a:pt x="9200" y="7812"/>
                    <a:pt x="9182" y="7815"/>
                    <a:pt x="9165" y="7815"/>
                  </a:cubicBezTo>
                  <a:cubicBezTo>
                    <a:pt x="9157" y="7815"/>
                    <a:pt x="9149" y="7814"/>
                    <a:pt x="9143" y="7812"/>
                  </a:cubicBezTo>
                  <a:cubicBezTo>
                    <a:pt x="9119" y="7804"/>
                    <a:pt x="9098" y="7800"/>
                    <a:pt x="9080" y="7800"/>
                  </a:cubicBezTo>
                  <a:cubicBezTo>
                    <a:pt x="9044" y="7800"/>
                    <a:pt x="9018" y="7814"/>
                    <a:pt x="8997" y="7832"/>
                  </a:cubicBezTo>
                  <a:lnTo>
                    <a:pt x="8994" y="7832"/>
                  </a:lnTo>
                  <a:cubicBezTo>
                    <a:pt x="8987" y="7829"/>
                    <a:pt x="8979" y="7829"/>
                    <a:pt x="8973" y="7826"/>
                  </a:cubicBezTo>
                  <a:cubicBezTo>
                    <a:pt x="8915" y="7817"/>
                    <a:pt x="8858" y="7807"/>
                    <a:pt x="8802" y="7807"/>
                  </a:cubicBezTo>
                  <a:cubicBezTo>
                    <a:pt x="8763" y="7807"/>
                    <a:pt x="8724" y="7812"/>
                    <a:pt x="8685" y="7826"/>
                  </a:cubicBezTo>
                  <a:lnTo>
                    <a:pt x="8671" y="7826"/>
                  </a:lnTo>
                  <a:cubicBezTo>
                    <a:pt x="8629" y="7817"/>
                    <a:pt x="8587" y="7813"/>
                    <a:pt x="8545" y="7813"/>
                  </a:cubicBezTo>
                  <a:cubicBezTo>
                    <a:pt x="8471" y="7813"/>
                    <a:pt x="8397" y="7825"/>
                    <a:pt x="8324" y="7836"/>
                  </a:cubicBezTo>
                  <a:cubicBezTo>
                    <a:pt x="8303" y="7839"/>
                    <a:pt x="8282" y="7839"/>
                    <a:pt x="8258" y="7839"/>
                  </a:cubicBezTo>
                  <a:lnTo>
                    <a:pt x="8202" y="7839"/>
                  </a:lnTo>
                  <a:cubicBezTo>
                    <a:pt x="8175" y="7841"/>
                    <a:pt x="8146" y="7845"/>
                    <a:pt x="8119" y="7845"/>
                  </a:cubicBezTo>
                  <a:cubicBezTo>
                    <a:pt x="8099" y="7845"/>
                    <a:pt x="8079" y="7843"/>
                    <a:pt x="8060" y="7836"/>
                  </a:cubicBezTo>
                  <a:cubicBezTo>
                    <a:pt x="8053" y="7836"/>
                    <a:pt x="8046" y="7835"/>
                    <a:pt x="8039" y="7835"/>
                  </a:cubicBezTo>
                  <a:cubicBezTo>
                    <a:pt x="8021" y="7835"/>
                    <a:pt x="8003" y="7837"/>
                    <a:pt x="7998" y="7850"/>
                  </a:cubicBezTo>
                  <a:cubicBezTo>
                    <a:pt x="7991" y="7867"/>
                    <a:pt x="8029" y="7860"/>
                    <a:pt x="8043" y="7867"/>
                  </a:cubicBezTo>
                  <a:cubicBezTo>
                    <a:pt x="8057" y="7877"/>
                    <a:pt x="8078" y="7888"/>
                    <a:pt x="8060" y="7902"/>
                  </a:cubicBezTo>
                  <a:cubicBezTo>
                    <a:pt x="8001" y="7905"/>
                    <a:pt x="7943" y="7905"/>
                    <a:pt x="7884" y="7909"/>
                  </a:cubicBezTo>
                  <a:cubicBezTo>
                    <a:pt x="7866" y="7898"/>
                    <a:pt x="7849" y="7892"/>
                    <a:pt x="7831" y="7884"/>
                  </a:cubicBezTo>
                  <a:cubicBezTo>
                    <a:pt x="7838" y="7857"/>
                    <a:pt x="7811" y="7853"/>
                    <a:pt x="7781" y="7853"/>
                  </a:cubicBezTo>
                  <a:cubicBezTo>
                    <a:pt x="7772" y="7853"/>
                    <a:pt x="7762" y="7854"/>
                    <a:pt x="7753" y="7854"/>
                  </a:cubicBezTo>
                  <a:cubicBezTo>
                    <a:pt x="7747" y="7854"/>
                    <a:pt x="7742" y="7854"/>
                    <a:pt x="7738" y="7853"/>
                  </a:cubicBezTo>
                  <a:cubicBezTo>
                    <a:pt x="7727" y="7853"/>
                    <a:pt x="7717" y="7853"/>
                    <a:pt x="7706" y="7853"/>
                  </a:cubicBezTo>
                  <a:cubicBezTo>
                    <a:pt x="7651" y="7853"/>
                    <a:pt x="7596" y="7857"/>
                    <a:pt x="7539" y="7857"/>
                  </a:cubicBezTo>
                  <a:cubicBezTo>
                    <a:pt x="7513" y="7857"/>
                    <a:pt x="7486" y="7856"/>
                    <a:pt x="7460" y="7853"/>
                  </a:cubicBezTo>
                  <a:cubicBezTo>
                    <a:pt x="7455" y="7852"/>
                    <a:pt x="7448" y="7851"/>
                    <a:pt x="7441" y="7851"/>
                  </a:cubicBezTo>
                  <a:cubicBezTo>
                    <a:pt x="7430" y="7851"/>
                    <a:pt x="7418" y="7854"/>
                    <a:pt x="7418" y="7860"/>
                  </a:cubicBezTo>
                  <a:cubicBezTo>
                    <a:pt x="7418" y="7877"/>
                    <a:pt x="7450" y="7888"/>
                    <a:pt x="7477" y="7895"/>
                  </a:cubicBezTo>
                  <a:cubicBezTo>
                    <a:pt x="7479" y="7896"/>
                    <a:pt x="7482" y="7896"/>
                    <a:pt x="7484" y="7896"/>
                  </a:cubicBezTo>
                  <a:cubicBezTo>
                    <a:pt x="7487" y="7896"/>
                    <a:pt x="7490" y="7896"/>
                    <a:pt x="7493" y="7896"/>
                  </a:cubicBezTo>
                  <a:cubicBezTo>
                    <a:pt x="7498" y="7896"/>
                    <a:pt x="7503" y="7897"/>
                    <a:pt x="7506" y="7902"/>
                  </a:cubicBezTo>
                  <a:cubicBezTo>
                    <a:pt x="7498" y="7902"/>
                    <a:pt x="7488" y="7902"/>
                    <a:pt x="7481" y="7905"/>
                  </a:cubicBezTo>
                  <a:cubicBezTo>
                    <a:pt x="7460" y="7912"/>
                    <a:pt x="7418" y="7916"/>
                    <a:pt x="7418" y="7933"/>
                  </a:cubicBezTo>
                  <a:cubicBezTo>
                    <a:pt x="7418" y="7941"/>
                    <a:pt x="7436" y="7944"/>
                    <a:pt x="7454" y="7944"/>
                  </a:cubicBezTo>
                  <a:cubicBezTo>
                    <a:pt x="7460" y="7944"/>
                    <a:pt x="7465" y="7944"/>
                    <a:pt x="7471" y="7943"/>
                  </a:cubicBezTo>
                  <a:cubicBezTo>
                    <a:pt x="7504" y="7939"/>
                    <a:pt x="7538" y="7938"/>
                    <a:pt x="7573" y="7938"/>
                  </a:cubicBezTo>
                  <a:cubicBezTo>
                    <a:pt x="7600" y="7938"/>
                    <a:pt x="7628" y="7939"/>
                    <a:pt x="7656" y="7939"/>
                  </a:cubicBezTo>
                  <a:cubicBezTo>
                    <a:pt x="7682" y="7939"/>
                    <a:pt x="7709" y="7938"/>
                    <a:pt x="7735" y="7936"/>
                  </a:cubicBezTo>
                  <a:cubicBezTo>
                    <a:pt x="7755" y="7940"/>
                    <a:pt x="7783" y="7936"/>
                    <a:pt x="7783" y="7954"/>
                  </a:cubicBezTo>
                  <a:cubicBezTo>
                    <a:pt x="7773" y="7957"/>
                    <a:pt x="7765" y="7959"/>
                    <a:pt x="7757" y="7959"/>
                  </a:cubicBezTo>
                  <a:cubicBezTo>
                    <a:pt x="7743" y="7959"/>
                    <a:pt x="7730" y="7954"/>
                    <a:pt x="7714" y="7946"/>
                  </a:cubicBezTo>
                  <a:cubicBezTo>
                    <a:pt x="7709" y="7945"/>
                    <a:pt x="7704" y="7944"/>
                    <a:pt x="7699" y="7944"/>
                  </a:cubicBezTo>
                  <a:cubicBezTo>
                    <a:pt x="7686" y="7944"/>
                    <a:pt x="7675" y="7949"/>
                    <a:pt x="7665" y="7954"/>
                  </a:cubicBezTo>
                  <a:cubicBezTo>
                    <a:pt x="7655" y="7961"/>
                    <a:pt x="7640" y="7964"/>
                    <a:pt x="7651" y="7971"/>
                  </a:cubicBezTo>
                  <a:cubicBezTo>
                    <a:pt x="7659" y="7980"/>
                    <a:pt x="7671" y="7986"/>
                    <a:pt x="7686" y="7986"/>
                  </a:cubicBezTo>
                  <a:cubicBezTo>
                    <a:pt x="7689" y="7986"/>
                    <a:pt x="7693" y="7985"/>
                    <a:pt x="7696" y="7985"/>
                  </a:cubicBezTo>
                  <a:cubicBezTo>
                    <a:pt x="7769" y="7985"/>
                    <a:pt x="7844" y="7987"/>
                    <a:pt x="7918" y="7987"/>
                  </a:cubicBezTo>
                  <a:cubicBezTo>
                    <a:pt x="7987" y="7987"/>
                    <a:pt x="8057" y="7985"/>
                    <a:pt x="8126" y="7978"/>
                  </a:cubicBezTo>
                  <a:cubicBezTo>
                    <a:pt x="8147" y="7978"/>
                    <a:pt x="8168" y="7983"/>
                    <a:pt x="8190" y="7983"/>
                  </a:cubicBezTo>
                  <a:cubicBezTo>
                    <a:pt x="8200" y="7983"/>
                    <a:pt x="8212" y="7981"/>
                    <a:pt x="8223" y="7978"/>
                  </a:cubicBezTo>
                  <a:cubicBezTo>
                    <a:pt x="8244" y="7978"/>
                    <a:pt x="8265" y="7981"/>
                    <a:pt x="8286" y="7981"/>
                  </a:cubicBezTo>
                  <a:cubicBezTo>
                    <a:pt x="8300" y="7980"/>
                    <a:pt x="8315" y="7980"/>
                    <a:pt x="8329" y="7980"/>
                  </a:cubicBezTo>
                  <a:cubicBezTo>
                    <a:pt x="8363" y="7980"/>
                    <a:pt x="8398" y="7982"/>
                    <a:pt x="8432" y="7982"/>
                  </a:cubicBezTo>
                  <a:cubicBezTo>
                    <a:pt x="8465" y="7982"/>
                    <a:pt x="8498" y="7980"/>
                    <a:pt x="8529" y="7971"/>
                  </a:cubicBezTo>
                  <a:cubicBezTo>
                    <a:pt x="8558" y="7974"/>
                    <a:pt x="8586" y="7976"/>
                    <a:pt x="8613" y="7976"/>
                  </a:cubicBezTo>
                  <a:cubicBezTo>
                    <a:pt x="8624" y="7976"/>
                    <a:pt x="8635" y="7976"/>
                    <a:pt x="8646" y="7975"/>
                  </a:cubicBezTo>
                  <a:cubicBezTo>
                    <a:pt x="8679" y="7973"/>
                    <a:pt x="8715" y="7970"/>
                    <a:pt x="8750" y="7970"/>
                  </a:cubicBezTo>
                  <a:cubicBezTo>
                    <a:pt x="8777" y="7970"/>
                    <a:pt x="8804" y="7972"/>
                    <a:pt x="8827" y="7978"/>
                  </a:cubicBezTo>
                  <a:cubicBezTo>
                    <a:pt x="8845" y="7981"/>
                    <a:pt x="8862" y="7982"/>
                    <a:pt x="8880" y="7982"/>
                  </a:cubicBezTo>
                  <a:cubicBezTo>
                    <a:pt x="8903" y="7982"/>
                    <a:pt x="8926" y="7980"/>
                    <a:pt x="8949" y="7978"/>
                  </a:cubicBezTo>
                  <a:cubicBezTo>
                    <a:pt x="8966" y="7978"/>
                    <a:pt x="8979" y="7975"/>
                    <a:pt x="8997" y="7975"/>
                  </a:cubicBezTo>
                  <a:cubicBezTo>
                    <a:pt x="9011" y="7975"/>
                    <a:pt x="9021" y="7978"/>
                    <a:pt x="9035" y="7978"/>
                  </a:cubicBezTo>
                  <a:cubicBezTo>
                    <a:pt x="9037" y="7979"/>
                    <a:pt x="9038" y="7979"/>
                    <a:pt x="9040" y="7979"/>
                  </a:cubicBezTo>
                  <a:cubicBezTo>
                    <a:pt x="9050" y="7979"/>
                    <a:pt x="9063" y="7970"/>
                    <a:pt x="9067" y="7964"/>
                  </a:cubicBezTo>
                  <a:cubicBezTo>
                    <a:pt x="9077" y="7961"/>
                    <a:pt x="9088" y="7957"/>
                    <a:pt x="9101" y="7954"/>
                  </a:cubicBezTo>
                  <a:cubicBezTo>
                    <a:pt x="9103" y="7954"/>
                    <a:pt x="9106" y="7954"/>
                    <a:pt x="9108" y="7954"/>
                  </a:cubicBezTo>
                  <a:cubicBezTo>
                    <a:pt x="9127" y="7954"/>
                    <a:pt x="9152" y="7959"/>
                    <a:pt x="9172" y="7959"/>
                  </a:cubicBezTo>
                  <a:cubicBezTo>
                    <a:pt x="9193" y="7959"/>
                    <a:pt x="9210" y="7953"/>
                    <a:pt x="9212" y="7930"/>
                  </a:cubicBezTo>
                  <a:cubicBezTo>
                    <a:pt x="9219" y="7909"/>
                    <a:pt x="9174" y="7916"/>
                    <a:pt x="9163" y="7902"/>
                  </a:cubicBezTo>
                  <a:cubicBezTo>
                    <a:pt x="9171" y="7902"/>
                    <a:pt x="9174" y="7898"/>
                    <a:pt x="9181" y="7895"/>
                  </a:cubicBezTo>
                  <a:cubicBezTo>
                    <a:pt x="9205" y="7895"/>
                    <a:pt x="9226" y="7898"/>
                    <a:pt x="9243" y="7905"/>
                  </a:cubicBezTo>
                  <a:cubicBezTo>
                    <a:pt x="9257" y="7926"/>
                    <a:pt x="9257" y="7961"/>
                    <a:pt x="9320" y="7961"/>
                  </a:cubicBezTo>
                  <a:cubicBezTo>
                    <a:pt x="9410" y="7961"/>
                    <a:pt x="9500" y="7967"/>
                    <a:pt x="9587" y="7971"/>
                  </a:cubicBezTo>
                  <a:cubicBezTo>
                    <a:pt x="9597" y="7971"/>
                    <a:pt x="9607" y="7972"/>
                    <a:pt x="9617" y="7972"/>
                  </a:cubicBezTo>
                  <a:cubicBezTo>
                    <a:pt x="9637" y="7972"/>
                    <a:pt x="9656" y="7970"/>
                    <a:pt x="9670" y="7961"/>
                  </a:cubicBezTo>
                  <a:cubicBezTo>
                    <a:pt x="9675" y="7957"/>
                    <a:pt x="9681" y="7956"/>
                    <a:pt x="9688" y="7956"/>
                  </a:cubicBezTo>
                  <a:cubicBezTo>
                    <a:pt x="9694" y="7956"/>
                    <a:pt x="9700" y="7957"/>
                    <a:pt x="9705" y="7961"/>
                  </a:cubicBezTo>
                  <a:cubicBezTo>
                    <a:pt x="9730" y="7973"/>
                    <a:pt x="9748" y="7981"/>
                    <a:pt x="9770" y="7981"/>
                  </a:cubicBezTo>
                  <a:cubicBezTo>
                    <a:pt x="9784" y="7981"/>
                    <a:pt x="9799" y="7978"/>
                    <a:pt x="9819" y="7971"/>
                  </a:cubicBezTo>
                  <a:cubicBezTo>
                    <a:pt x="9930" y="7940"/>
                    <a:pt x="10048" y="7954"/>
                    <a:pt x="10163" y="7946"/>
                  </a:cubicBezTo>
                  <a:cubicBezTo>
                    <a:pt x="10165" y="7946"/>
                    <a:pt x="10166" y="7946"/>
                    <a:pt x="10168" y="7946"/>
                  </a:cubicBezTo>
                  <a:cubicBezTo>
                    <a:pt x="10193" y="7946"/>
                    <a:pt x="10209" y="7961"/>
                    <a:pt x="10234" y="7961"/>
                  </a:cubicBezTo>
                  <a:cubicBezTo>
                    <a:pt x="10241" y="7961"/>
                    <a:pt x="10248" y="7960"/>
                    <a:pt x="10257" y="7957"/>
                  </a:cubicBezTo>
                  <a:cubicBezTo>
                    <a:pt x="10271" y="7952"/>
                    <a:pt x="10281" y="7950"/>
                    <a:pt x="10288" y="7950"/>
                  </a:cubicBezTo>
                  <a:cubicBezTo>
                    <a:pt x="10306" y="7950"/>
                    <a:pt x="10305" y="7963"/>
                    <a:pt x="10298" y="7978"/>
                  </a:cubicBezTo>
                  <a:cubicBezTo>
                    <a:pt x="10295" y="7988"/>
                    <a:pt x="10277" y="7999"/>
                    <a:pt x="10302" y="8009"/>
                  </a:cubicBezTo>
                  <a:lnTo>
                    <a:pt x="10322" y="8009"/>
                  </a:lnTo>
                  <a:cubicBezTo>
                    <a:pt x="10322" y="7996"/>
                    <a:pt x="10361" y="7992"/>
                    <a:pt x="10347" y="7975"/>
                  </a:cubicBezTo>
                  <a:cubicBezTo>
                    <a:pt x="10337" y="7964"/>
                    <a:pt x="10332" y="7957"/>
                    <a:pt x="10361" y="7954"/>
                  </a:cubicBezTo>
                  <a:cubicBezTo>
                    <a:pt x="10432" y="7954"/>
                    <a:pt x="10502" y="7945"/>
                    <a:pt x="10573" y="7945"/>
                  </a:cubicBezTo>
                  <a:cubicBezTo>
                    <a:pt x="10601" y="7945"/>
                    <a:pt x="10630" y="7947"/>
                    <a:pt x="10659" y="7951"/>
                  </a:cubicBezTo>
                  <a:cubicBezTo>
                    <a:pt x="10697" y="7954"/>
                    <a:pt x="10735" y="7954"/>
                    <a:pt x="10732" y="7985"/>
                  </a:cubicBezTo>
                  <a:cubicBezTo>
                    <a:pt x="10730" y="7995"/>
                    <a:pt x="10737" y="7997"/>
                    <a:pt x="10746" y="7997"/>
                  </a:cubicBezTo>
                  <a:cubicBezTo>
                    <a:pt x="10754" y="7997"/>
                    <a:pt x="10762" y="7996"/>
                    <a:pt x="10770" y="7996"/>
                  </a:cubicBezTo>
                  <a:cubicBezTo>
                    <a:pt x="10783" y="7996"/>
                    <a:pt x="10799" y="7997"/>
                    <a:pt x="10813" y="7997"/>
                  </a:cubicBezTo>
                  <a:cubicBezTo>
                    <a:pt x="10833" y="7997"/>
                    <a:pt x="10850" y="7995"/>
                    <a:pt x="10860" y="7985"/>
                  </a:cubicBezTo>
                  <a:cubicBezTo>
                    <a:pt x="10870" y="7971"/>
                    <a:pt x="10832" y="7971"/>
                    <a:pt x="10819" y="7964"/>
                  </a:cubicBezTo>
                  <a:cubicBezTo>
                    <a:pt x="10815" y="7951"/>
                    <a:pt x="10763" y="7957"/>
                    <a:pt x="10787" y="7936"/>
                  </a:cubicBezTo>
                  <a:cubicBezTo>
                    <a:pt x="10798" y="7933"/>
                    <a:pt x="10809" y="7931"/>
                    <a:pt x="10821" y="7931"/>
                  </a:cubicBezTo>
                  <a:cubicBezTo>
                    <a:pt x="10840" y="7931"/>
                    <a:pt x="10861" y="7934"/>
                    <a:pt x="10881" y="7934"/>
                  </a:cubicBezTo>
                  <a:cubicBezTo>
                    <a:pt x="10892" y="7934"/>
                    <a:pt x="10904" y="7933"/>
                    <a:pt x="10915" y="7930"/>
                  </a:cubicBezTo>
                  <a:cubicBezTo>
                    <a:pt x="10995" y="7926"/>
                    <a:pt x="11075" y="7922"/>
                    <a:pt x="11155" y="7919"/>
                  </a:cubicBezTo>
                  <a:cubicBezTo>
                    <a:pt x="11259" y="7933"/>
                    <a:pt x="11277" y="7946"/>
                    <a:pt x="11248" y="7999"/>
                  </a:cubicBezTo>
                  <a:cubicBezTo>
                    <a:pt x="11245" y="8009"/>
                    <a:pt x="11256" y="8013"/>
                    <a:pt x="11273" y="8013"/>
                  </a:cubicBezTo>
                  <a:cubicBezTo>
                    <a:pt x="11297" y="8013"/>
                    <a:pt x="11322" y="8009"/>
                    <a:pt x="11346" y="8009"/>
                  </a:cubicBezTo>
                  <a:cubicBezTo>
                    <a:pt x="11384" y="8009"/>
                    <a:pt x="11422" y="8013"/>
                    <a:pt x="11464" y="8013"/>
                  </a:cubicBezTo>
                  <a:cubicBezTo>
                    <a:pt x="11502" y="7999"/>
                    <a:pt x="11506" y="7985"/>
                    <a:pt x="11461" y="7975"/>
                  </a:cubicBezTo>
                  <a:cubicBezTo>
                    <a:pt x="11426" y="7964"/>
                    <a:pt x="11387" y="7961"/>
                    <a:pt x="11336" y="7951"/>
                  </a:cubicBezTo>
                  <a:cubicBezTo>
                    <a:pt x="11358" y="7944"/>
                    <a:pt x="11379" y="7943"/>
                    <a:pt x="11400" y="7943"/>
                  </a:cubicBezTo>
                  <a:cubicBezTo>
                    <a:pt x="11417" y="7943"/>
                    <a:pt x="11434" y="7944"/>
                    <a:pt x="11450" y="7944"/>
                  </a:cubicBezTo>
                  <a:cubicBezTo>
                    <a:pt x="11468" y="7944"/>
                    <a:pt x="11486" y="7943"/>
                    <a:pt x="11502" y="7936"/>
                  </a:cubicBezTo>
                  <a:cubicBezTo>
                    <a:pt x="11513" y="7939"/>
                    <a:pt x="11523" y="7940"/>
                    <a:pt x="11532" y="7940"/>
                  </a:cubicBezTo>
                  <a:cubicBezTo>
                    <a:pt x="11579" y="7940"/>
                    <a:pt x="11606" y="7914"/>
                    <a:pt x="11644" y="7905"/>
                  </a:cubicBezTo>
                  <a:cubicBezTo>
                    <a:pt x="11658" y="7905"/>
                    <a:pt x="11672" y="7905"/>
                    <a:pt x="11679" y="7912"/>
                  </a:cubicBezTo>
                  <a:cubicBezTo>
                    <a:pt x="11714" y="7933"/>
                    <a:pt x="11675" y="7964"/>
                    <a:pt x="11710" y="7985"/>
                  </a:cubicBezTo>
                  <a:cubicBezTo>
                    <a:pt x="11735" y="7994"/>
                    <a:pt x="11738" y="8017"/>
                    <a:pt x="11763" y="8017"/>
                  </a:cubicBezTo>
                  <a:cubicBezTo>
                    <a:pt x="11766" y="8017"/>
                    <a:pt x="11769" y="8017"/>
                    <a:pt x="11773" y="8016"/>
                  </a:cubicBezTo>
                  <a:cubicBezTo>
                    <a:pt x="11818" y="8006"/>
                    <a:pt x="11783" y="7985"/>
                    <a:pt x="11783" y="7967"/>
                  </a:cubicBezTo>
                  <a:cubicBezTo>
                    <a:pt x="11783" y="7957"/>
                    <a:pt x="11780" y="7951"/>
                    <a:pt x="11776" y="7940"/>
                  </a:cubicBezTo>
                  <a:cubicBezTo>
                    <a:pt x="11780" y="7909"/>
                    <a:pt x="11818" y="7902"/>
                    <a:pt x="11866" y="7898"/>
                  </a:cubicBezTo>
                  <a:cubicBezTo>
                    <a:pt x="11932" y="7898"/>
                    <a:pt x="11994" y="7898"/>
                    <a:pt x="12060" y="7895"/>
                  </a:cubicBezTo>
                  <a:cubicBezTo>
                    <a:pt x="12068" y="7895"/>
                    <a:pt x="12075" y="7894"/>
                    <a:pt x="12083" y="7894"/>
                  </a:cubicBezTo>
                  <a:cubicBezTo>
                    <a:pt x="12164" y="7894"/>
                    <a:pt x="12239" y="7910"/>
                    <a:pt x="12327" y="7922"/>
                  </a:cubicBezTo>
                  <a:cubicBezTo>
                    <a:pt x="12255" y="7930"/>
                    <a:pt x="12238" y="7940"/>
                    <a:pt x="12258" y="7951"/>
                  </a:cubicBezTo>
                  <a:cubicBezTo>
                    <a:pt x="12271" y="7958"/>
                    <a:pt x="12286" y="7961"/>
                    <a:pt x="12300" y="7961"/>
                  </a:cubicBezTo>
                  <a:cubicBezTo>
                    <a:pt x="12317" y="7961"/>
                    <a:pt x="12334" y="7958"/>
                    <a:pt x="12348" y="7954"/>
                  </a:cubicBezTo>
                  <a:cubicBezTo>
                    <a:pt x="12387" y="7946"/>
                    <a:pt x="12380" y="7936"/>
                    <a:pt x="12362" y="7922"/>
                  </a:cubicBezTo>
                  <a:cubicBezTo>
                    <a:pt x="12373" y="7922"/>
                    <a:pt x="12384" y="7921"/>
                    <a:pt x="12394" y="7921"/>
                  </a:cubicBezTo>
                  <a:cubicBezTo>
                    <a:pt x="12471" y="7921"/>
                    <a:pt x="12543" y="7941"/>
                    <a:pt x="12619" y="7946"/>
                  </a:cubicBezTo>
                  <a:cubicBezTo>
                    <a:pt x="12658" y="7946"/>
                    <a:pt x="12696" y="7942"/>
                    <a:pt x="12735" y="7942"/>
                  </a:cubicBezTo>
                  <a:cubicBezTo>
                    <a:pt x="12754" y="7942"/>
                    <a:pt x="12773" y="7943"/>
                    <a:pt x="12793" y="7946"/>
                  </a:cubicBezTo>
                  <a:cubicBezTo>
                    <a:pt x="12845" y="7957"/>
                    <a:pt x="12869" y="7967"/>
                    <a:pt x="12800" y="7988"/>
                  </a:cubicBezTo>
                  <a:cubicBezTo>
                    <a:pt x="12818" y="7988"/>
                    <a:pt x="12832" y="7991"/>
                    <a:pt x="12844" y="7991"/>
                  </a:cubicBezTo>
                  <a:cubicBezTo>
                    <a:pt x="12850" y="7991"/>
                    <a:pt x="12856" y="7991"/>
                    <a:pt x="12862" y="7988"/>
                  </a:cubicBezTo>
                  <a:cubicBezTo>
                    <a:pt x="12877" y="7985"/>
                    <a:pt x="12891" y="7984"/>
                    <a:pt x="12905" y="7984"/>
                  </a:cubicBezTo>
                  <a:cubicBezTo>
                    <a:pt x="12944" y="7984"/>
                    <a:pt x="12981" y="7993"/>
                    <a:pt x="13019" y="7993"/>
                  </a:cubicBezTo>
                  <a:cubicBezTo>
                    <a:pt x="13023" y="7993"/>
                    <a:pt x="13028" y="7993"/>
                    <a:pt x="13032" y="7992"/>
                  </a:cubicBezTo>
                  <a:cubicBezTo>
                    <a:pt x="13059" y="7992"/>
                    <a:pt x="13080" y="7968"/>
                    <a:pt x="13109" y="7968"/>
                  </a:cubicBezTo>
                  <a:cubicBezTo>
                    <a:pt x="13121" y="7968"/>
                    <a:pt x="13134" y="7972"/>
                    <a:pt x="13150" y="7985"/>
                  </a:cubicBezTo>
                  <a:cubicBezTo>
                    <a:pt x="13153" y="7981"/>
                    <a:pt x="13160" y="7978"/>
                    <a:pt x="13168" y="7975"/>
                  </a:cubicBezTo>
                  <a:cubicBezTo>
                    <a:pt x="13181" y="7966"/>
                    <a:pt x="13192" y="7961"/>
                    <a:pt x="13200" y="7961"/>
                  </a:cubicBezTo>
                  <a:cubicBezTo>
                    <a:pt x="13211" y="7961"/>
                    <a:pt x="13219" y="7969"/>
                    <a:pt x="13223" y="7985"/>
                  </a:cubicBezTo>
                  <a:cubicBezTo>
                    <a:pt x="13225" y="7990"/>
                    <a:pt x="13230" y="7994"/>
                    <a:pt x="13239" y="7994"/>
                  </a:cubicBezTo>
                  <a:cubicBezTo>
                    <a:pt x="13242" y="7994"/>
                    <a:pt x="13246" y="7993"/>
                    <a:pt x="13251" y="7992"/>
                  </a:cubicBezTo>
                  <a:cubicBezTo>
                    <a:pt x="13275" y="7989"/>
                    <a:pt x="13297" y="7987"/>
                    <a:pt x="13320" y="7987"/>
                  </a:cubicBezTo>
                  <a:cubicBezTo>
                    <a:pt x="13363" y="7987"/>
                    <a:pt x="13405" y="7993"/>
                    <a:pt x="13448" y="8002"/>
                  </a:cubicBezTo>
                  <a:cubicBezTo>
                    <a:pt x="13454" y="8003"/>
                    <a:pt x="13459" y="8003"/>
                    <a:pt x="13465" y="8003"/>
                  </a:cubicBezTo>
                  <a:cubicBezTo>
                    <a:pt x="13485" y="8003"/>
                    <a:pt x="13501" y="7998"/>
                    <a:pt x="13480" y="7985"/>
                  </a:cubicBezTo>
                  <a:cubicBezTo>
                    <a:pt x="13445" y="7964"/>
                    <a:pt x="13448" y="7930"/>
                    <a:pt x="13400" y="7912"/>
                  </a:cubicBezTo>
                  <a:cubicBezTo>
                    <a:pt x="13397" y="7909"/>
                    <a:pt x="13392" y="7905"/>
                    <a:pt x="13397" y="7902"/>
                  </a:cubicBezTo>
                  <a:cubicBezTo>
                    <a:pt x="13419" y="7895"/>
                    <a:pt x="13448" y="7892"/>
                    <a:pt x="13477" y="7892"/>
                  </a:cubicBezTo>
                  <a:cubicBezTo>
                    <a:pt x="13529" y="7892"/>
                    <a:pt x="13584" y="7901"/>
                    <a:pt x="13615" y="7919"/>
                  </a:cubicBezTo>
                  <a:cubicBezTo>
                    <a:pt x="13654" y="7941"/>
                    <a:pt x="13693" y="7957"/>
                    <a:pt x="13745" y="7957"/>
                  </a:cubicBezTo>
                  <a:cubicBezTo>
                    <a:pt x="13757" y="7957"/>
                    <a:pt x="13771" y="7956"/>
                    <a:pt x="13785" y="7954"/>
                  </a:cubicBezTo>
                  <a:cubicBezTo>
                    <a:pt x="13792" y="7953"/>
                    <a:pt x="13802" y="7952"/>
                    <a:pt x="13812" y="7952"/>
                  </a:cubicBezTo>
                  <a:cubicBezTo>
                    <a:pt x="13827" y="7952"/>
                    <a:pt x="13841" y="7953"/>
                    <a:pt x="13847" y="7957"/>
                  </a:cubicBezTo>
                  <a:cubicBezTo>
                    <a:pt x="13874" y="7976"/>
                    <a:pt x="13902" y="7982"/>
                    <a:pt x="13931" y="7982"/>
                  </a:cubicBezTo>
                  <a:cubicBezTo>
                    <a:pt x="13966" y="7982"/>
                    <a:pt x="14003" y="7973"/>
                    <a:pt x="14042" y="7967"/>
                  </a:cubicBezTo>
                  <a:cubicBezTo>
                    <a:pt x="14057" y="7965"/>
                    <a:pt x="14075" y="7959"/>
                    <a:pt x="14092" y="7959"/>
                  </a:cubicBezTo>
                  <a:cubicBezTo>
                    <a:pt x="14106" y="7959"/>
                    <a:pt x="14119" y="7964"/>
                    <a:pt x="14128" y="7978"/>
                  </a:cubicBezTo>
                  <a:cubicBezTo>
                    <a:pt x="14134" y="7987"/>
                    <a:pt x="14146" y="7991"/>
                    <a:pt x="14160" y="7991"/>
                  </a:cubicBezTo>
                  <a:cubicBezTo>
                    <a:pt x="14173" y="7991"/>
                    <a:pt x="14186" y="7988"/>
                    <a:pt x="14198" y="7985"/>
                  </a:cubicBezTo>
                  <a:cubicBezTo>
                    <a:pt x="14258" y="7961"/>
                    <a:pt x="14323" y="7954"/>
                    <a:pt x="14391" y="7954"/>
                  </a:cubicBezTo>
                  <a:cubicBezTo>
                    <a:pt x="14421" y="7954"/>
                    <a:pt x="14451" y="7955"/>
                    <a:pt x="14482" y="7957"/>
                  </a:cubicBezTo>
                  <a:cubicBezTo>
                    <a:pt x="14493" y="7964"/>
                    <a:pt x="14506" y="7966"/>
                    <a:pt x="14518" y="7966"/>
                  </a:cubicBezTo>
                  <a:cubicBezTo>
                    <a:pt x="14532" y="7966"/>
                    <a:pt x="14545" y="7963"/>
                    <a:pt x="14555" y="7957"/>
                  </a:cubicBezTo>
                  <a:cubicBezTo>
                    <a:pt x="14583" y="7943"/>
                    <a:pt x="14566" y="7926"/>
                    <a:pt x="14548" y="7912"/>
                  </a:cubicBezTo>
                  <a:cubicBezTo>
                    <a:pt x="14551" y="7892"/>
                    <a:pt x="14524" y="7892"/>
                    <a:pt x="14500" y="7892"/>
                  </a:cubicBezTo>
                  <a:cubicBezTo>
                    <a:pt x="14462" y="7892"/>
                    <a:pt x="14427" y="7892"/>
                    <a:pt x="14385" y="7874"/>
                  </a:cubicBezTo>
                  <a:cubicBezTo>
                    <a:pt x="14441" y="7867"/>
                    <a:pt x="14496" y="7867"/>
                    <a:pt x="14454" y="7829"/>
                  </a:cubicBezTo>
                  <a:cubicBezTo>
                    <a:pt x="14441" y="7815"/>
                    <a:pt x="14465" y="7805"/>
                    <a:pt x="14500" y="7805"/>
                  </a:cubicBezTo>
                  <a:cubicBezTo>
                    <a:pt x="14534" y="7801"/>
                    <a:pt x="14566" y="7801"/>
                    <a:pt x="14596" y="7801"/>
                  </a:cubicBezTo>
                  <a:cubicBezTo>
                    <a:pt x="14605" y="7802"/>
                    <a:pt x="14615" y="7802"/>
                    <a:pt x="14624" y="7802"/>
                  </a:cubicBezTo>
                  <a:cubicBezTo>
                    <a:pt x="14643" y="7802"/>
                    <a:pt x="14662" y="7801"/>
                    <a:pt x="14681" y="7801"/>
                  </a:cubicBezTo>
                  <a:cubicBezTo>
                    <a:pt x="14702" y="7801"/>
                    <a:pt x="14723" y="7802"/>
                    <a:pt x="14742" y="7808"/>
                  </a:cubicBezTo>
                  <a:cubicBezTo>
                    <a:pt x="14718" y="7818"/>
                    <a:pt x="14687" y="7822"/>
                    <a:pt x="14718" y="7842"/>
                  </a:cubicBezTo>
                  <a:cubicBezTo>
                    <a:pt x="14746" y="7863"/>
                    <a:pt x="14731" y="7869"/>
                    <a:pt x="14706" y="7869"/>
                  </a:cubicBezTo>
                  <a:cubicBezTo>
                    <a:pt x="14698" y="7869"/>
                    <a:pt x="14689" y="7868"/>
                    <a:pt x="14680" y="7867"/>
                  </a:cubicBezTo>
                  <a:cubicBezTo>
                    <a:pt x="14666" y="7860"/>
                    <a:pt x="14649" y="7853"/>
                    <a:pt x="14635" y="7847"/>
                  </a:cubicBezTo>
                  <a:cubicBezTo>
                    <a:pt x="14626" y="7840"/>
                    <a:pt x="14622" y="7832"/>
                    <a:pt x="14607" y="7832"/>
                  </a:cubicBezTo>
                  <a:cubicBezTo>
                    <a:pt x="14605" y="7832"/>
                    <a:pt x="14603" y="7832"/>
                    <a:pt x="14600" y="7832"/>
                  </a:cubicBezTo>
                  <a:cubicBezTo>
                    <a:pt x="14579" y="7836"/>
                    <a:pt x="14593" y="7847"/>
                    <a:pt x="14590" y="7853"/>
                  </a:cubicBezTo>
                  <a:cubicBezTo>
                    <a:pt x="14566" y="7895"/>
                    <a:pt x="14611" y="7926"/>
                    <a:pt x="14638" y="7961"/>
                  </a:cubicBezTo>
                  <a:cubicBezTo>
                    <a:pt x="14649" y="7972"/>
                    <a:pt x="14663" y="7977"/>
                    <a:pt x="14680" y="7977"/>
                  </a:cubicBezTo>
                  <a:cubicBezTo>
                    <a:pt x="14690" y="7977"/>
                    <a:pt x="14702" y="7975"/>
                    <a:pt x="14715" y="7971"/>
                  </a:cubicBezTo>
                  <a:cubicBezTo>
                    <a:pt x="14738" y="7962"/>
                    <a:pt x="14765" y="7960"/>
                    <a:pt x="14794" y="7960"/>
                  </a:cubicBezTo>
                  <a:cubicBezTo>
                    <a:pt x="14808" y="7960"/>
                    <a:pt x="14822" y="7961"/>
                    <a:pt x="14836" y="7961"/>
                  </a:cubicBezTo>
                  <a:cubicBezTo>
                    <a:pt x="14885" y="7961"/>
                    <a:pt x="14929" y="7975"/>
                    <a:pt x="14978" y="7975"/>
                  </a:cubicBezTo>
                  <a:cubicBezTo>
                    <a:pt x="14992" y="7975"/>
                    <a:pt x="15006" y="7974"/>
                    <a:pt x="15020" y="7971"/>
                  </a:cubicBezTo>
                  <a:cubicBezTo>
                    <a:pt x="15048" y="7961"/>
                    <a:pt x="15075" y="7957"/>
                    <a:pt x="15110" y="7957"/>
                  </a:cubicBezTo>
                  <a:cubicBezTo>
                    <a:pt x="15119" y="7957"/>
                    <a:pt x="15128" y="7957"/>
                    <a:pt x="15137" y="7957"/>
                  </a:cubicBezTo>
                  <a:cubicBezTo>
                    <a:pt x="15172" y="7957"/>
                    <a:pt x="15206" y="7960"/>
                    <a:pt x="15239" y="7960"/>
                  </a:cubicBezTo>
                  <a:cubicBezTo>
                    <a:pt x="15254" y="7960"/>
                    <a:pt x="15269" y="7959"/>
                    <a:pt x="15283" y="7957"/>
                  </a:cubicBezTo>
                  <a:cubicBezTo>
                    <a:pt x="15405" y="7943"/>
                    <a:pt x="15523" y="7930"/>
                    <a:pt x="15648" y="7930"/>
                  </a:cubicBezTo>
                  <a:cubicBezTo>
                    <a:pt x="15752" y="7933"/>
                    <a:pt x="15853" y="7930"/>
                    <a:pt x="15953" y="7936"/>
                  </a:cubicBezTo>
                  <a:cubicBezTo>
                    <a:pt x="15987" y="7938"/>
                    <a:pt x="16022" y="7940"/>
                    <a:pt x="16057" y="7940"/>
                  </a:cubicBezTo>
                  <a:cubicBezTo>
                    <a:pt x="16140" y="7940"/>
                    <a:pt x="16222" y="7934"/>
                    <a:pt x="16300" y="7919"/>
                  </a:cubicBezTo>
                  <a:cubicBezTo>
                    <a:pt x="16373" y="7916"/>
                    <a:pt x="16444" y="7911"/>
                    <a:pt x="16514" y="7911"/>
                  </a:cubicBezTo>
                  <a:cubicBezTo>
                    <a:pt x="16531" y="7911"/>
                    <a:pt x="16547" y="7912"/>
                    <a:pt x="16564" y="7912"/>
                  </a:cubicBezTo>
                  <a:cubicBezTo>
                    <a:pt x="16569" y="7913"/>
                    <a:pt x="16573" y="7913"/>
                    <a:pt x="16578" y="7913"/>
                  </a:cubicBezTo>
                  <a:cubicBezTo>
                    <a:pt x="16654" y="7913"/>
                    <a:pt x="16714" y="7887"/>
                    <a:pt x="16734" y="7867"/>
                  </a:cubicBezTo>
                  <a:cubicBezTo>
                    <a:pt x="16754" y="7846"/>
                    <a:pt x="16769" y="7838"/>
                    <a:pt x="16782" y="7838"/>
                  </a:cubicBezTo>
                  <a:cubicBezTo>
                    <a:pt x="16802" y="7838"/>
                    <a:pt x="16817" y="7857"/>
                    <a:pt x="16838" y="7867"/>
                  </a:cubicBezTo>
                  <a:cubicBezTo>
                    <a:pt x="16857" y="7876"/>
                    <a:pt x="16873" y="7903"/>
                    <a:pt x="16893" y="7903"/>
                  </a:cubicBezTo>
                  <a:cubicBezTo>
                    <a:pt x="16895" y="7903"/>
                    <a:pt x="16898" y="7902"/>
                    <a:pt x="16900" y="7902"/>
                  </a:cubicBezTo>
                  <a:cubicBezTo>
                    <a:pt x="16927" y="7892"/>
                    <a:pt x="16954" y="7889"/>
                    <a:pt x="16981" y="7889"/>
                  </a:cubicBezTo>
                  <a:cubicBezTo>
                    <a:pt x="17019" y="7889"/>
                    <a:pt x="17057" y="7895"/>
                    <a:pt x="17094" y="7895"/>
                  </a:cubicBezTo>
                  <a:cubicBezTo>
                    <a:pt x="17137" y="7893"/>
                    <a:pt x="17184" y="7886"/>
                    <a:pt x="17228" y="7886"/>
                  </a:cubicBezTo>
                  <a:cubicBezTo>
                    <a:pt x="17256" y="7886"/>
                    <a:pt x="17283" y="7889"/>
                    <a:pt x="17306" y="7898"/>
                  </a:cubicBezTo>
                  <a:cubicBezTo>
                    <a:pt x="17323" y="7905"/>
                    <a:pt x="17336" y="7908"/>
                    <a:pt x="17346" y="7908"/>
                  </a:cubicBezTo>
                  <a:cubicBezTo>
                    <a:pt x="17372" y="7908"/>
                    <a:pt x="17383" y="7892"/>
                    <a:pt x="17400" y="7884"/>
                  </a:cubicBezTo>
                  <a:cubicBezTo>
                    <a:pt x="17438" y="7863"/>
                    <a:pt x="17410" y="7850"/>
                    <a:pt x="17376" y="7839"/>
                  </a:cubicBezTo>
                  <a:cubicBezTo>
                    <a:pt x="17365" y="7836"/>
                    <a:pt x="17341" y="7839"/>
                    <a:pt x="17347" y="7826"/>
                  </a:cubicBezTo>
                  <a:cubicBezTo>
                    <a:pt x="17365" y="7822"/>
                    <a:pt x="17382" y="7818"/>
                    <a:pt x="17400" y="7815"/>
                  </a:cubicBezTo>
                  <a:cubicBezTo>
                    <a:pt x="17410" y="7815"/>
                    <a:pt x="17421" y="7808"/>
                    <a:pt x="17417" y="7801"/>
                  </a:cubicBezTo>
                  <a:cubicBezTo>
                    <a:pt x="17412" y="7793"/>
                    <a:pt x="17401" y="7790"/>
                    <a:pt x="17391" y="7790"/>
                  </a:cubicBezTo>
                  <a:cubicBezTo>
                    <a:pt x="17388" y="7790"/>
                    <a:pt x="17385" y="7790"/>
                    <a:pt x="17382" y="7791"/>
                  </a:cubicBezTo>
                  <a:cubicBezTo>
                    <a:pt x="17363" y="7799"/>
                    <a:pt x="17346" y="7802"/>
                    <a:pt x="17328" y="7802"/>
                  </a:cubicBezTo>
                  <a:cubicBezTo>
                    <a:pt x="17288" y="7802"/>
                    <a:pt x="17250" y="7786"/>
                    <a:pt x="17209" y="7784"/>
                  </a:cubicBezTo>
                  <a:cubicBezTo>
                    <a:pt x="17188" y="7787"/>
                    <a:pt x="17168" y="7787"/>
                    <a:pt x="17146" y="7787"/>
                  </a:cubicBezTo>
                  <a:cubicBezTo>
                    <a:pt x="17125" y="7787"/>
                    <a:pt x="17103" y="7787"/>
                    <a:pt x="17081" y="7791"/>
                  </a:cubicBezTo>
                  <a:cubicBezTo>
                    <a:pt x="17074" y="7792"/>
                    <a:pt x="17068" y="7792"/>
                    <a:pt x="17064" y="7792"/>
                  </a:cubicBezTo>
                  <a:cubicBezTo>
                    <a:pt x="17041" y="7792"/>
                    <a:pt x="17055" y="7778"/>
                    <a:pt x="17070" y="7770"/>
                  </a:cubicBezTo>
                  <a:cubicBezTo>
                    <a:pt x="17150" y="7759"/>
                    <a:pt x="17150" y="7759"/>
                    <a:pt x="17094" y="7725"/>
                  </a:cubicBezTo>
                  <a:cubicBezTo>
                    <a:pt x="17094" y="7722"/>
                    <a:pt x="17098" y="7717"/>
                    <a:pt x="17098" y="7717"/>
                  </a:cubicBezTo>
                  <a:lnTo>
                    <a:pt x="17112" y="7717"/>
                  </a:lnTo>
                  <a:cubicBezTo>
                    <a:pt x="17116" y="7719"/>
                    <a:pt x="17121" y="7720"/>
                    <a:pt x="17125" y="7720"/>
                  </a:cubicBezTo>
                  <a:cubicBezTo>
                    <a:pt x="17138" y="7720"/>
                    <a:pt x="17151" y="7714"/>
                    <a:pt x="17164" y="7714"/>
                  </a:cubicBezTo>
                  <a:cubicBezTo>
                    <a:pt x="17175" y="7718"/>
                    <a:pt x="17185" y="7719"/>
                    <a:pt x="17195" y="7719"/>
                  </a:cubicBezTo>
                  <a:cubicBezTo>
                    <a:pt x="17216" y="7719"/>
                    <a:pt x="17237" y="7714"/>
                    <a:pt x="17258" y="7714"/>
                  </a:cubicBezTo>
                  <a:cubicBezTo>
                    <a:pt x="17303" y="7714"/>
                    <a:pt x="17347" y="7714"/>
                    <a:pt x="17393" y="7717"/>
                  </a:cubicBezTo>
                  <a:cubicBezTo>
                    <a:pt x="17404" y="7717"/>
                    <a:pt x="17417" y="7716"/>
                    <a:pt x="17429" y="7716"/>
                  </a:cubicBezTo>
                  <a:cubicBezTo>
                    <a:pt x="17445" y="7716"/>
                    <a:pt x="17459" y="7718"/>
                    <a:pt x="17462" y="7728"/>
                  </a:cubicBezTo>
                  <a:cubicBezTo>
                    <a:pt x="17473" y="7747"/>
                    <a:pt x="17495" y="7749"/>
                    <a:pt x="17519" y="7749"/>
                  </a:cubicBezTo>
                  <a:cubicBezTo>
                    <a:pt x="17525" y="7749"/>
                    <a:pt x="17532" y="7749"/>
                    <a:pt x="17539" y="7749"/>
                  </a:cubicBezTo>
                  <a:cubicBezTo>
                    <a:pt x="17566" y="7752"/>
                    <a:pt x="17597" y="7752"/>
                    <a:pt x="17632" y="7756"/>
                  </a:cubicBezTo>
                  <a:cubicBezTo>
                    <a:pt x="17605" y="7777"/>
                    <a:pt x="17521" y="7787"/>
                    <a:pt x="17601" y="7805"/>
                  </a:cubicBezTo>
                  <a:cubicBezTo>
                    <a:pt x="17639" y="7815"/>
                    <a:pt x="17685" y="7826"/>
                    <a:pt x="17730" y="7836"/>
                  </a:cubicBezTo>
                  <a:cubicBezTo>
                    <a:pt x="17734" y="7836"/>
                    <a:pt x="17739" y="7835"/>
                    <a:pt x="17744" y="7835"/>
                  </a:cubicBezTo>
                  <a:cubicBezTo>
                    <a:pt x="17799" y="7835"/>
                    <a:pt x="17855" y="7849"/>
                    <a:pt x="17910" y="7849"/>
                  </a:cubicBezTo>
                  <a:cubicBezTo>
                    <a:pt x="17923" y="7849"/>
                    <a:pt x="17935" y="7848"/>
                    <a:pt x="17948" y="7847"/>
                  </a:cubicBezTo>
                  <a:cubicBezTo>
                    <a:pt x="17979" y="7841"/>
                    <a:pt x="18008" y="7839"/>
                    <a:pt x="18036" y="7839"/>
                  </a:cubicBezTo>
                  <a:cubicBezTo>
                    <a:pt x="18082" y="7839"/>
                    <a:pt x="18126" y="7844"/>
                    <a:pt x="18173" y="7847"/>
                  </a:cubicBezTo>
                  <a:cubicBezTo>
                    <a:pt x="18184" y="7847"/>
                    <a:pt x="18198" y="7842"/>
                    <a:pt x="18212" y="7842"/>
                  </a:cubicBezTo>
                  <a:cubicBezTo>
                    <a:pt x="18263" y="7840"/>
                    <a:pt x="18313" y="7829"/>
                    <a:pt x="18365" y="7829"/>
                  </a:cubicBezTo>
                  <a:cubicBezTo>
                    <a:pt x="18393" y="7829"/>
                    <a:pt x="18421" y="7833"/>
                    <a:pt x="18451" y="7842"/>
                  </a:cubicBezTo>
                  <a:cubicBezTo>
                    <a:pt x="18461" y="7845"/>
                    <a:pt x="18475" y="7847"/>
                    <a:pt x="18490" y="7847"/>
                  </a:cubicBezTo>
                  <a:cubicBezTo>
                    <a:pt x="18513" y="7847"/>
                    <a:pt x="18538" y="7843"/>
                    <a:pt x="18555" y="7832"/>
                  </a:cubicBezTo>
                  <a:cubicBezTo>
                    <a:pt x="18586" y="7812"/>
                    <a:pt x="18548" y="7801"/>
                    <a:pt x="18531" y="7787"/>
                  </a:cubicBezTo>
                  <a:cubicBezTo>
                    <a:pt x="18503" y="7767"/>
                    <a:pt x="18559" y="7773"/>
                    <a:pt x="18559" y="7763"/>
                  </a:cubicBezTo>
                  <a:cubicBezTo>
                    <a:pt x="18635" y="7756"/>
                    <a:pt x="18596" y="7714"/>
                    <a:pt x="18635" y="7697"/>
                  </a:cubicBezTo>
                  <a:cubicBezTo>
                    <a:pt x="18635" y="7693"/>
                    <a:pt x="18635" y="7687"/>
                    <a:pt x="18638" y="7683"/>
                  </a:cubicBezTo>
                  <a:cubicBezTo>
                    <a:pt x="18670" y="7666"/>
                    <a:pt x="18715" y="7663"/>
                    <a:pt x="18753" y="7648"/>
                  </a:cubicBezTo>
                  <a:cubicBezTo>
                    <a:pt x="18785" y="7650"/>
                    <a:pt x="18818" y="7651"/>
                    <a:pt x="18851" y="7651"/>
                  </a:cubicBezTo>
                  <a:cubicBezTo>
                    <a:pt x="18942" y="7651"/>
                    <a:pt x="19034" y="7645"/>
                    <a:pt x="19121" y="7634"/>
                  </a:cubicBezTo>
                  <a:cubicBezTo>
                    <a:pt x="19360" y="7610"/>
                    <a:pt x="19603" y="7618"/>
                    <a:pt x="19842" y="7593"/>
                  </a:cubicBezTo>
                  <a:cubicBezTo>
                    <a:pt x="19967" y="7579"/>
                    <a:pt x="20095" y="7579"/>
                    <a:pt x="20217" y="7565"/>
                  </a:cubicBezTo>
                  <a:cubicBezTo>
                    <a:pt x="20241" y="7563"/>
                    <a:pt x="20266" y="7560"/>
                    <a:pt x="20291" y="7560"/>
                  </a:cubicBezTo>
                  <a:cubicBezTo>
                    <a:pt x="20301" y="7560"/>
                    <a:pt x="20311" y="7561"/>
                    <a:pt x="20321" y="7562"/>
                  </a:cubicBezTo>
                  <a:cubicBezTo>
                    <a:pt x="20328" y="7562"/>
                    <a:pt x="20334" y="7562"/>
                    <a:pt x="20341" y="7562"/>
                  </a:cubicBezTo>
                  <a:cubicBezTo>
                    <a:pt x="20401" y="7562"/>
                    <a:pt x="20462" y="7554"/>
                    <a:pt x="20522" y="7554"/>
                  </a:cubicBezTo>
                  <a:cubicBezTo>
                    <a:pt x="20557" y="7554"/>
                    <a:pt x="20592" y="7557"/>
                    <a:pt x="20626" y="7565"/>
                  </a:cubicBezTo>
                  <a:cubicBezTo>
                    <a:pt x="20630" y="7565"/>
                    <a:pt x="20633" y="7565"/>
                    <a:pt x="20633" y="7562"/>
                  </a:cubicBezTo>
                  <a:lnTo>
                    <a:pt x="20644" y="7562"/>
                  </a:lnTo>
                  <a:cubicBezTo>
                    <a:pt x="20653" y="7565"/>
                    <a:pt x="20662" y="7566"/>
                    <a:pt x="20671" y="7566"/>
                  </a:cubicBezTo>
                  <a:cubicBezTo>
                    <a:pt x="20683" y="7566"/>
                    <a:pt x="20696" y="7564"/>
                    <a:pt x="20710" y="7562"/>
                  </a:cubicBezTo>
                  <a:cubicBezTo>
                    <a:pt x="20761" y="7558"/>
                    <a:pt x="20810" y="7541"/>
                    <a:pt x="20870" y="7541"/>
                  </a:cubicBezTo>
                  <a:cubicBezTo>
                    <a:pt x="20888" y="7542"/>
                    <a:pt x="20907" y="7542"/>
                    <a:pt x="20926" y="7542"/>
                  </a:cubicBezTo>
                  <a:cubicBezTo>
                    <a:pt x="20960" y="7542"/>
                    <a:pt x="20993" y="7541"/>
                    <a:pt x="21027" y="7541"/>
                  </a:cubicBezTo>
                  <a:cubicBezTo>
                    <a:pt x="21058" y="7541"/>
                    <a:pt x="21089" y="7542"/>
                    <a:pt x="21119" y="7544"/>
                  </a:cubicBezTo>
                  <a:cubicBezTo>
                    <a:pt x="21122" y="7545"/>
                    <a:pt x="21125" y="7545"/>
                    <a:pt x="21128" y="7545"/>
                  </a:cubicBezTo>
                  <a:cubicBezTo>
                    <a:pt x="21144" y="7545"/>
                    <a:pt x="21162" y="7541"/>
                    <a:pt x="21178" y="7541"/>
                  </a:cubicBezTo>
                  <a:cubicBezTo>
                    <a:pt x="21190" y="7541"/>
                    <a:pt x="21202" y="7543"/>
                    <a:pt x="21213" y="7551"/>
                  </a:cubicBezTo>
                  <a:cubicBezTo>
                    <a:pt x="21240" y="7572"/>
                    <a:pt x="21282" y="7572"/>
                    <a:pt x="21317" y="7572"/>
                  </a:cubicBezTo>
                  <a:cubicBezTo>
                    <a:pt x="21403" y="7568"/>
                    <a:pt x="21490" y="7565"/>
                    <a:pt x="21577" y="7555"/>
                  </a:cubicBezTo>
                  <a:cubicBezTo>
                    <a:pt x="21590" y="7553"/>
                    <a:pt x="21604" y="7553"/>
                    <a:pt x="21617" y="7553"/>
                  </a:cubicBezTo>
                  <a:cubicBezTo>
                    <a:pt x="21646" y="7553"/>
                    <a:pt x="21675" y="7555"/>
                    <a:pt x="21703" y="7555"/>
                  </a:cubicBezTo>
                  <a:cubicBezTo>
                    <a:pt x="21747" y="7555"/>
                    <a:pt x="21787" y="7549"/>
                    <a:pt x="21816" y="7517"/>
                  </a:cubicBezTo>
                  <a:cubicBezTo>
                    <a:pt x="21820" y="7513"/>
                    <a:pt x="21830" y="7513"/>
                    <a:pt x="21837" y="7513"/>
                  </a:cubicBezTo>
                  <a:cubicBezTo>
                    <a:pt x="21848" y="7513"/>
                    <a:pt x="21865" y="7513"/>
                    <a:pt x="21872" y="7509"/>
                  </a:cubicBezTo>
                  <a:cubicBezTo>
                    <a:pt x="21948" y="7503"/>
                    <a:pt x="22028" y="7499"/>
                    <a:pt x="22104" y="7493"/>
                  </a:cubicBezTo>
                  <a:cubicBezTo>
                    <a:pt x="22109" y="7492"/>
                    <a:pt x="22113" y="7492"/>
                    <a:pt x="22118" y="7492"/>
                  </a:cubicBezTo>
                  <a:cubicBezTo>
                    <a:pt x="22137" y="7492"/>
                    <a:pt x="22155" y="7498"/>
                    <a:pt x="22167" y="7509"/>
                  </a:cubicBezTo>
                  <a:cubicBezTo>
                    <a:pt x="22176" y="7517"/>
                    <a:pt x="22185" y="7520"/>
                    <a:pt x="22195" y="7520"/>
                  </a:cubicBezTo>
                  <a:cubicBezTo>
                    <a:pt x="22207" y="7520"/>
                    <a:pt x="22221" y="7515"/>
                    <a:pt x="22236" y="7509"/>
                  </a:cubicBezTo>
                  <a:cubicBezTo>
                    <a:pt x="22286" y="7488"/>
                    <a:pt x="22339" y="7471"/>
                    <a:pt x="22397" y="7471"/>
                  </a:cubicBezTo>
                  <a:cubicBezTo>
                    <a:pt x="22404" y="7471"/>
                    <a:pt x="22410" y="7471"/>
                    <a:pt x="22417" y="7472"/>
                  </a:cubicBezTo>
                  <a:cubicBezTo>
                    <a:pt x="22430" y="7479"/>
                    <a:pt x="22445" y="7483"/>
                    <a:pt x="22462" y="7483"/>
                  </a:cubicBezTo>
                  <a:cubicBezTo>
                    <a:pt x="22467" y="7483"/>
                    <a:pt x="22473" y="7483"/>
                    <a:pt x="22479" y="7482"/>
                  </a:cubicBezTo>
                  <a:cubicBezTo>
                    <a:pt x="22482" y="7482"/>
                    <a:pt x="22486" y="7482"/>
                    <a:pt x="22493" y="7485"/>
                  </a:cubicBezTo>
                  <a:cubicBezTo>
                    <a:pt x="22504" y="7488"/>
                    <a:pt x="22515" y="7489"/>
                    <a:pt x="22527" y="7489"/>
                  </a:cubicBezTo>
                  <a:cubicBezTo>
                    <a:pt x="22547" y="7489"/>
                    <a:pt x="22567" y="7486"/>
                    <a:pt x="22586" y="7482"/>
                  </a:cubicBezTo>
                  <a:cubicBezTo>
                    <a:pt x="22611" y="7479"/>
                    <a:pt x="22639" y="7475"/>
                    <a:pt x="22666" y="7472"/>
                  </a:cubicBezTo>
                  <a:cubicBezTo>
                    <a:pt x="22679" y="7480"/>
                    <a:pt x="22692" y="7487"/>
                    <a:pt x="22707" y="7487"/>
                  </a:cubicBezTo>
                  <a:cubicBezTo>
                    <a:pt x="22717" y="7487"/>
                    <a:pt x="22728" y="7484"/>
                    <a:pt x="22739" y="7475"/>
                  </a:cubicBezTo>
                  <a:cubicBezTo>
                    <a:pt x="22750" y="7475"/>
                    <a:pt x="22760" y="7475"/>
                    <a:pt x="22771" y="7479"/>
                  </a:cubicBezTo>
                  <a:cubicBezTo>
                    <a:pt x="22781" y="7497"/>
                    <a:pt x="22798" y="7505"/>
                    <a:pt x="22828" y="7505"/>
                  </a:cubicBezTo>
                  <a:cubicBezTo>
                    <a:pt x="22837" y="7505"/>
                    <a:pt x="22848" y="7504"/>
                    <a:pt x="22860" y="7503"/>
                  </a:cubicBezTo>
                  <a:cubicBezTo>
                    <a:pt x="22868" y="7503"/>
                    <a:pt x="22871" y="7503"/>
                    <a:pt x="22875" y="7506"/>
                  </a:cubicBezTo>
                  <a:cubicBezTo>
                    <a:pt x="22889" y="7509"/>
                    <a:pt x="22903" y="7510"/>
                    <a:pt x="22917" y="7510"/>
                  </a:cubicBezTo>
                  <a:cubicBezTo>
                    <a:pt x="22958" y="7510"/>
                    <a:pt x="22999" y="7500"/>
                    <a:pt x="23038" y="7493"/>
                  </a:cubicBezTo>
                  <a:cubicBezTo>
                    <a:pt x="23062" y="7489"/>
                    <a:pt x="23089" y="7489"/>
                    <a:pt x="23118" y="7485"/>
                  </a:cubicBezTo>
                  <a:cubicBezTo>
                    <a:pt x="23123" y="7487"/>
                    <a:pt x="23128" y="7488"/>
                    <a:pt x="23133" y="7488"/>
                  </a:cubicBezTo>
                  <a:cubicBezTo>
                    <a:pt x="23137" y="7488"/>
                    <a:pt x="23142" y="7487"/>
                    <a:pt x="23145" y="7485"/>
                  </a:cubicBezTo>
                  <a:cubicBezTo>
                    <a:pt x="23152" y="7485"/>
                    <a:pt x="23159" y="7485"/>
                    <a:pt x="23166" y="7482"/>
                  </a:cubicBezTo>
                  <a:cubicBezTo>
                    <a:pt x="23191" y="7481"/>
                    <a:pt x="23211" y="7480"/>
                    <a:pt x="23229" y="7480"/>
                  </a:cubicBezTo>
                  <a:cubicBezTo>
                    <a:pt x="23306" y="7480"/>
                    <a:pt x="23317" y="7495"/>
                    <a:pt x="23312" y="7555"/>
                  </a:cubicBezTo>
                  <a:cubicBezTo>
                    <a:pt x="23312" y="7565"/>
                    <a:pt x="23298" y="7579"/>
                    <a:pt x="23333" y="7583"/>
                  </a:cubicBezTo>
                  <a:cubicBezTo>
                    <a:pt x="23340" y="7584"/>
                    <a:pt x="23348" y="7584"/>
                    <a:pt x="23356" y="7584"/>
                  </a:cubicBezTo>
                  <a:cubicBezTo>
                    <a:pt x="23372" y="7584"/>
                    <a:pt x="23388" y="7581"/>
                    <a:pt x="23402" y="7572"/>
                  </a:cubicBezTo>
                  <a:cubicBezTo>
                    <a:pt x="23405" y="7568"/>
                    <a:pt x="23409" y="7565"/>
                    <a:pt x="23412" y="7562"/>
                  </a:cubicBezTo>
                  <a:cubicBezTo>
                    <a:pt x="23416" y="7565"/>
                    <a:pt x="23419" y="7568"/>
                    <a:pt x="23422" y="7568"/>
                  </a:cubicBezTo>
                  <a:cubicBezTo>
                    <a:pt x="23445" y="7573"/>
                    <a:pt x="23468" y="7580"/>
                    <a:pt x="23493" y="7580"/>
                  </a:cubicBezTo>
                  <a:cubicBezTo>
                    <a:pt x="23506" y="7580"/>
                    <a:pt x="23520" y="7578"/>
                    <a:pt x="23534" y="7572"/>
                  </a:cubicBezTo>
                  <a:cubicBezTo>
                    <a:pt x="23548" y="7566"/>
                    <a:pt x="23562" y="7561"/>
                    <a:pt x="23576" y="7561"/>
                  </a:cubicBezTo>
                  <a:cubicBezTo>
                    <a:pt x="23579" y="7561"/>
                    <a:pt x="23582" y="7561"/>
                    <a:pt x="23586" y="7562"/>
                  </a:cubicBezTo>
                  <a:cubicBezTo>
                    <a:pt x="23606" y="7576"/>
                    <a:pt x="23638" y="7593"/>
                    <a:pt x="23645" y="7593"/>
                  </a:cubicBezTo>
                  <a:cubicBezTo>
                    <a:pt x="23655" y="7593"/>
                    <a:pt x="23662" y="7589"/>
                    <a:pt x="23666" y="7586"/>
                  </a:cubicBezTo>
                  <a:cubicBezTo>
                    <a:pt x="23671" y="7586"/>
                    <a:pt x="23676" y="7587"/>
                    <a:pt x="23681" y="7587"/>
                  </a:cubicBezTo>
                  <a:cubicBezTo>
                    <a:pt x="23707" y="7587"/>
                    <a:pt x="23733" y="7580"/>
                    <a:pt x="23756" y="7568"/>
                  </a:cubicBezTo>
                  <a:cubicBezTo>
                    <a:pt x="23780" y="7555"/>
                    <a:pt x="23780" y="7544"/>
                    <a:pt x="23773" y="7530"/>
                  </a:cubicBezTo>
                  <a:lnTo>
                    <a:pt x="23773" y="7530"/>
                  </a:lnTo>
                  <a:cubicBezTo>
                    <a:pt x="23780" y="7538"/>
                    <a:pt x="23794" y="7544"/>
                    <a:pt x="23821" y="7551"/>
                  </a:cubicBezTo>
                  <a:cubicBezTo>
                    <a:pt x="23846" y="7555"/>
                    <a:pt x="23874" y="7551"/>
                    <a:pt x="23901" y="7565"/>
                  </a:cubicBezTo>
                  <a:cubicBezTo>
                    <a:pt x="23920" y="7574"/>
                    <a:pt x="23934" y="7577"/>
                    <a:pt x="23946" y="7577"/>
                  </a:cubicBezTo>
                  <a:cubicBezTo>
                    <a:pt x="23981" y="7577"/>
                    <a:pt x="23990" y="7544"/>
                    <a:pt x="24016" y="7534"/>
                  </a:cubicBezTo>
                  <a:cubicBezTo>
                    <a:pt x="24054" y="7520"/>
                    <a:pt x="24034" y="7503"/>
                    <a:pt x="23999" y="7489"/>
                  </a:cubicBezTo>
                  <a:cubicBezTo>
                    <a:pt x="23981" y="7485"/>
                    <a:pt x="23971" y="7479"/>
                    <a:pt x="23964" y="7472"/>
                  </a:cubicBezTo>
                  <a:cubicBezTo>
                    <a:pt x="23971" y="7471"/>
                    <a:pt x="23978" y="7471"/>
                    <a:pt x="23985" y="7471"/>
                  </a:cubicBezTo>
                  <a:cubicBezTo>
                    <a:pt x="24021" y="7471"/>
                    <a:pt x="24053" y="7481"/>
                    <a:pt x="24064" y="7513"/>
                  </a:cubicBezTo>
                  <a:cubicBezTo>
                    <a:pt x="24068" y="7524"/>
                    <a:pt x="24082" y="7532"/>
                    <a:pt x="24098" y="7532"/>
                  </a:cubicBezTo>
                  <a:cubicBezTo>
                    <a:pt x="24108" y="7532"/>
                    <a:pt x="24119" y="7528"/>
                    <a:pt x="24130" y="7520"/>
                  </a:cubicBezTo>
                  <a:cubicBezTo>
                    <a:pt x="24130" y="7520"/>
                    <a:pt x="24130" y="7517"/>
                    <a:pt x="24134" y="7513"/>
                  </a:cubicBezTo>
                  <a:cubicBezTo>
                    <a:pt x="24138" y="7517"/>
                    <a:pt x="24141" y="7520"/>
                    <a:pt x="24144" y="7523"/>
                  </a:cubicBezTo>
                  <a:cubicBezTo>
                    <a:pt x="24144" y="7523"/>
                    <a:pt x="24141" y="7523"/>
                    <a:pt x="24141" y="7527"/>
                  </a:cubicBezTo>
                  <a:cubicBezTo>
                    <a:pt x="24124" y="7551"/>
                    <a:pt x="24175" y="7548"/>
                    <a:pt x="24196" y="7558"/>
                  </a:cubicBezTo>
                  <a:cubicBezTo>
                    <a:pt x="24213" y="7565"/>
                    <a:pt x="24238" y="7565"/>
                    <a:pt x="24266" y="7565"/>
                  </a:cubicBezTo>
                  <a:cubicBezTo>
                    <a:pt x="24273" y="7565"/>
                    <a:pt x="24283" y="7562"/>
                    <a:pt x="24297" y="7562"/>
                  </a:cubicBezTo>
                  <a:cubicBezTo>
                    <a:pt x="24302" y="7562"/>
                    <a:pt x="24307" y="7562"/>
                    <a:pt x="24312" y="7562"/>
                  </a:cubicBezTo>
                  <a:cubicBezTo>
                    <a:pt x="24343" y="7562"/>
                    <a:pt x="24360" y="7552"/>
                    <a:pt x="24363" y="7534"/>
                  </a:cubicBezTo>
                  <a:lnTo>
                    <a:pt x="24363" y="7530"/>
                  </a:lnTo>
                  <a:cubicBezTo>
                    <a:pt x="24365" y="7532"/>
                    <a:pt x="24367" y="7532"/>
                    <a:pt x="24370" y="7532"/>
                  </a:cubicBezTo>
                  <a:cubicBezTo>
                    <a:pt x="24373" y="7532"/>
                    <a:pt x="24375" y="7532"/>
                    <a:pt x="24377" y="7534"/>
                  </a:cubicBezTo>
                  <a:cubicBezTo>
                    <a:pt x="24387" y="7538"/>
                    <a:pt x="24397" y="7540"/>
                    <a:pt x="24406" y="7540"/>
                  </a:cubicBezTo>
                  <a:cubicBezTo>
                    <a:pt x="24427" y="7540"/>
                    <a:pt x="24443" y="7530"/>
                    <a:pt x="24453" y="7513"/>
                  </a:cubicBezTo>
                  <a:lnTo>
                    <a:pt x="24463" y="7513"/>
                  </a:lnTo>
                  <a:cubicBezTo>
                    <a:pt x="24484" y="7527"/>
                    <a:pt x="24522" y="7538"/>
                    <a:pt x="24561" y="7538"/>
                  </a:cubicBezTo>
                  <a:lnTo>
                    <a:pt x="24585" y="7538"/>
                  </a:lnTo>
                  <a:cubicBezTo>
                    <a:pt x="24589" y="7540"/>
                    <a:pt x="24594" y="7541"/>
                    <a:pt x="24601" y="7541"/>
                  </a:cubicBezTo>
                  <a:cubicBezTo>
                    <a:pt x="24606" y="7541"/>
                    <a:pt x="24612" y="7540"/>
                    <a:pt x="24620" y="7538"/>
                  </a:cubicBezTo>
                  <a:cubicBezTo>
                    <a:pt x="24637" y="7534"/>
                    <a:pt x="24654" y="7527"/>
                    <a:pt x="24651" y="7513"/>
                  </a:cubicBezTo>
                  <a:cubicBezTo>
                    <a:pt x="24651" y="7504"/>
                    <a:pt x="24645" y="7488"/>
                    <a:pt x="24631" y="7488"/>
                  </a:cubicBezTo>
                  <a:cubicBezTo>
                    <a:pt x="24629" y="7488"/>
                    <a:pt x="24628" y="7488"/>
                    <a:pt x="24626" y="7489"/>
                  </a:cubicBezTo>
                  <a:cubicBezTo>
                    <a:pt x="24608" y="7489"/>
                    <a:pt x="24586" y="7475"/>
                    <a:pt x="24566" y="7475"/>
                  </a:cubicBezTo>
                  <a:cubicBezTo>
                    <a:pt x="24565" y="7475"/>
                    <a:pt x="24563" y="7475"/>
                    <a:pt x="24561" y="7475"/>
                  </a:cubicBezTo>
                  <a:cubicBezTo>
                    <a:pt x="24543" y="7468"/>
                    <a:pt x="24522" y="7461"/>
                    <a:pt x="24495" y="7458"/>
                  </a:cubicBezTo>
                  <a:cubicBezTo>
                    <a:pt x="24471" y="7458"/>
                    <a:pt x="24457" y="7461"/>
                    <a:pt x="24446" y="7468"/>
                  </a:cubicBezTo>
                  <a:cubicBezTo>
                    <a:pt x="24418" y="7454"/>
                    <a:pt x="24380" y="7444"/>
                    <a:pt x="24359" y="7419"/>
                  </a:cubicBezTo>
                  <a:lnTo>
                    <a:pt x="24512" y="7419"/>
                  </a:lnTo>
                  <a:cubicBezTo>
                    <a:pt x="24515" y="7419"/>
                    <a:pt x="24518" y="7419"/>
                    <a:pt x="24521" y="7419"/>
                  </a:cubicBezTo>
                  <a:cubicBezTo>
                    <a:pt x="24528" y="7419"/>
                    <a:pt x="24535" y="7420"/>
                    <a:pt x="24543" y="7420"/>
                  </a:cubicBezTo>
                  <a:cubicBezTo>
                    <a:pt x="24551" y="7420"/>
                    <a:pt x="24558" y="7419"/>
                    <a:pt x="24564" y="7413"/>
                  </a:cubicBezTo>
                  <a:cubicBezTo>
                    <a:pt x="24578" y="7409"/>
                    <a:pt x="24592" y="7405"/>
                    <a:pt x="24606" y="7402"/>
                  </a:cubicBezTo>
                  <a:cubicBezTo>
                    <a:pt x="24642" y="7428"/>
                    <a:pt x="24683" y="7441"/>
                    <a:pt x="24725" y="7441"/>
                  </a:cubicBezTo>
                  <a:cubicBezTo>
                    <a:pt x="24738" y="7441"/>
                    <a:pt x="24752" y="7439"/>
                    <a:pt x="24766" y="7437"/>
                  </a:cubicBezTo>
                  <a:cubicBezTo>
                    <a:pt x="24793" y="7440"/>
                    <a:pt x="24817" y="7444"/>
                    <a:pt x="24852" y="7444"/>
                  </a:cubicBezTo>
                  <a:lnTo>
                    <a:pt x="24876" y="7444"/>
                  </a:lnTo>
                  <a:cubicBezTo>
                    <a:pt x="24883" y="7452"/>
                    <a:pt x="24894" y="7458"/>
                    <a:pt x="24903" y="7458"/>
                  </a:cubicBezTo>
                  <a:cubicBezTo>
                    <a:pt x="24909" y="7458"/>
                    <a:pt x="24914" y="7456"/>
                    <a:pt x="24918" y="7451"/>
                  </a:cubicBezTo>
                  <a:cubicBezTo>
                    <a:pt x="24918" y="7447"/>
                    <a:pt x="24918" y="7447"/>
                    <a:pt x="24921" y="7447"/>
                  </a:cubicBezTo>
                  <a:cubicBezTo>
                    <a:pt x="24998" y="7451"/>
                    <a:pt x="25074" y="7458"/>
                    <a:pt x="25147" y="7479"/>
                  </a:cubicBezTo>
                  <a:lnTo>
                    <a:pt x="25150" y="7482"/>
                  </a:lnTo>
                  <a:cubicBezTo>
                    <a:pt x="25168" y="7496"/>
                    <a:pt x="25174" y="7513"/>
                    <a:pt x="25209" y="7513"/>
                  </a:cubicBezTo>
                  <a:cubicBezTo>
                    <a:pt x="25237" y="7513"/>
                    <a:pt x="25241" y="7506"/>
                    <a:pt x="25241" y="7496"/>
                  </a:cubicBezTo>
                  <a:cubicBezTo>
                    <a:pt x="25251" y="7493"/>
                    <a:pt x="25258" y="7485"/>
                    <a:pt x="25258" y="7472"/>
                  </a:cubicBezTo>
                  <a:cubicBezTo>
                    <a:pt x="25256" y="7463"/>
                    <a:pt x="25270" y="7459"/>
                    <a:pt x="25289" y="7459"/>
                  </a:cubicBezTo>
                  <a:cubicBezTo>
                    <a:pt x="25300" y="7459"/>
                    <a:pt x="25313" y="7460"/>
                    <a:pt x="25324" y="7464"/>
                  </a:cubicBezTo>
                  <a:cubicBezTo>
                    <a:pt x="25358" y="7476"/>
                    <a:pt x="25377" y="7482"/>
                    <a:pt x="25391" y="7482"/>
                  </a:cubicBezTo>
                  <a:cubicBezTo>
                    <a:pt x="25410" y="7482"/>
                    <a:pt x="25418" y="7471"/>
                    <a:pt x="25438" y="7447"/>
                  </a:cubicBezTo>
                  <a:cubicBezTo>
                    <a:pt x="25442" y="7440"/>
                    <a:pt x="25442" y="7434"/>
                    <a:pt x="25445" y="7430"/>
                  </a:cubicBezTo>
                  <a:cubicBezTo>
                    <a:pt x="25449" y="7430"/>
                    <a:pt x="25452" y="7426"/>
                    <a:pt x="25452" y="7426"/>
                  </a:cubicBezTo>
                  <a:cubicBezTo>
                    <a:pt x="25455" y="7427"/>
                    <a:pt x="25456" y="7427"/>
                    <a:pt x="25458" y="7427"/>
                  </a:cubicBezTo>
                  <a:cubicBezTo>
                    <a:pt x="25464" y="7427"/>
                    <a:pt x="25467" y="7422"/>
                    <a:pt x="25473" y="7419"/>
                  </a:cubicBezTo>
                  <a:cubicBezTo>
                    <a:pt x="25487" y="7419"/>
                    <a:pt x="25494" y="7423"/>
                    <a:pt x="25497" y="7426"/>
                  </a:cubicBezTo>
                  <a:cubicBezTo>
                    <a:pt x="25501" y="7434"/>
                    <a:pt x="25504" y="7437"/>
                    <a:pt x="25507" y="7440"/>
                  </a:cubicBezTo>
                  <a:cubicBezTo>
                    <a:pt x="25512" y="7440"/>
                    <a:pt x="25512" y="7444"/>
                    <a:pt x="25512" y="7447"/>
                  </a:cubicBezTo>
                  <a:cubicBezTo>
                    <a:pt x="25520" y="7463"/>
                    <a:pt x="25526" y="7484"/>
                    <a:pt x="25545" y="7484"/>
                  </a:cubicBezTo>
                  <a:cubicBezTo>
                    <a:pt x="25554" y="7484"/>
                    <a:pt x="25568" y="7478"/>
                    <a:pt x="25587" y="7461"/>
                  </a:cubicBezTo>
                  <a:cubicBezTo>
                    <a:pt x="25608" y="7472"/>
                    <a:pt x="25626" y="7482"/>
                    <a:pt x="25646" y="7489"/>
                  </a:cubicBezTo>
                  <a:cubicBezTo>
                    <a:pt x="25651" y="7494"/>
                    <a:pt x="25660" y="7497"/>
                    <a:pt x="25670" y="7497"/>
                  </a:cubicBezTo>
                  <a:cubicBezTo>
                    <a:pt x="25674" y="7497"/>
                    <a:pt x="25678" y="7497"/>
                    <a:pt x="25681" y="7496"/>
                  </a:cubicBezTo>
                  <a:cubicBezTo>
                    <a:pt x="25695" y="7490"/>
                    <a:pt x="25706" y="7488"/>
                    <a:pt x="25716" y="7488"/>
                  </a:cubicBezTo>
                  <a:cubicBezTo>
                    <a:pt x="25738" y="7488"/>
                    <a:pt x="25755" y="7499"/>
                    <a:pt x="25771" y="7513"/>
                  </a:cubicBezTo>
                  <a:cubicBezTo>
                    <a:pt x="25789" y="7520"/>
                    <a:pt x="25806" y="7523"/>
                    <a:pt x="25824" y="7530"/>
                  </a:cubicBezTo>
                  <a:cubicBezTo>
                    <a:pt x="25837" y="7544"/>
                    <a:pt x="25861" y="7538"/>
                    <a:pt x="25886" y="7541"/>
                  </a:cubicBezTo>
                  <a:cubicBezTo>
                    <a:pt x="25938" y="7541"/>
                    <a:pt x="25994" y="7530"/>
                    <a:pt x="26045" y="7527"/>
                  </a:cubicBezTo>
                  <a:cubicBezTo>
                    <a:pt x="26080" y="7523"/>
                    <a:pt x="26090" y="7523"/>
                    <a:pt x="26074" y="7503"/>
                  </a:cubicBezTo>
                  <a:cubicBezTo>
                    <a:pt x="26059" y="7482"/>
                    <a:pt x="26069" y="7468"/>
                    <a:pt x="26115" y="7461"/>
                  </a:cubicBezTo>
                  <a:lnTo>
                    <a:pt x="26115" y="7461"/>
                  </a:lnTo>
                  <a:cubicBezTo>
                    <a:pt x="26084" y="7482"/>
                    <a:pt x="26077" y="7496"/>
                    <a:pt x="26125" y="7496"/>
                  </a:cubicBezTo>
                  <a:lnTo>
                    <a:pt x="26184" y="7496"/>
                  </a:lnTo>
                  <a:cubicBezTo>
                    <a:pt x="26187" y="7516"/>
                    <a:pt x="26204" y="7530"/>
                    <a:pt x="26225" y="7530"/>
                  </a:cubicBezTo>
                  <a:cubicBezTo>
                    <a:pt x="26233" y="7530"/>
                    <a:pt x="26242" y="7528"/>
                    <a:pt x="26250" y="7523"/>
                  </a:cubicBezTo>
                  <a:cubicBezTo>
                    <a:pt x="26271" y="7513"/>
                    <a:pt x="26288" y="7506"/>
                    <a:pt x="26313" y="7503"/>
                  </a:cubicBezTo>
                  <a:cubicBezTo>
                    <a:pt x="26327" y="7499"/>
                    <a:pt x="26340" y="7493"/>
                    <a:pt x="26333" y="7482"/>
                  </a:cubicBezTo>
                  <a:cubicBezTo>
                    <a:pt x="26328" y="7474"/>
                    <a:pt x="26321" y="7471"/>
                    <a:pt x="26313" y="7471"/>
                  </a:cubicBezTo>
                  <a:cubicBezTo>
                    <a:pt x="26307" y="7471"/>
                    <a:pt x="26300" y="7473"/>
                    <a:pt x="26295" y="7479"/>
                  </a:cubicBezTo>
                  <a:cubicBezTo>
                    <a:pt x="26286" y="7485"/>
                    <a:pt x="26276" y="7487"/>
                    <a:pt x="26266" y="7487"/>
                  </a:cubicBezTo>
                  <a:cubicBezTo>
                    <a:pt x="26247" y="7487"/>
                    <a:pt x="26227" y="7478"/>
                    <a:pt x="26208" y="7478"/>
                  </a:cubicBezTo>
                  <a:cubicBezTo>
                    <a:pt x="26206" y="7478"/>
                    <a:pt x="26204" y="7478"/>
                    <a:pt x="26202" y="7479"/>
                  </a:cubicBezTo>
                  <a:cubicBezTo>
                    <a:pt x="26200" y="7478"/>
                    <a:pt x="26199" y="7478"/>
                    <a:pt x="26197" y="7478"/>
                  </a:cubicBezTo>
                  <a:cubicBezTo>
                    <a:pt x="26190" y="7478"/>
                    <a:pt x="26179" y="7480"/>
                    <a:pt x="26170" y="7480"/>
                  </a:cubicBezTo>
                  <a:cubicBezTo>
                    <a:pt x="26160" y="7480"/>
                    <a:pt x="26153" y="7477"/>
                    <a:pt x="26160" y="7461"/>
                  </a:cubicBezTo>
                  <a:cubicBezTo>
                    <a:pt x="26178" y="7454"/>
                    <a:pt x="26194" y="7451"/>
                    <a:pt x="26212" y="7444"/>
                  </a:cubicBezTo>
                  <a:lnTo>
                    <a:pt x="26282" y="7444"/>
                  </a:lnTo>
                  <a:cubicBezTo>
                    <a:pt x="26293" y="7444"/>
                    <a:pt x="26307" y="7445"/>
                    <a:pt x="26319" y="7445"/>
                  </a:cubicBezTo>
                  <a:cubicBezTo>
                    <a:pt x="26337" y="7445"/>
                    <a:pt x="26352" y="7442"/>
                    <a:pt x="26348" y="7423"/>
                  </a:cubicBezTo>
                  <a:lnTo>
                    <a:pt x="26448" y="7423"/>
                  </a:lnTo>
                  <a:cubicBezTo>
                    <a:pt x="26458" y="7451"/>
                    <a:pt x="26434" y="7485"/>
                    <a:pt x="26490" y="7503"/>
                  </a:cubicBezTo>
                  <a:cubicBezTo>
                    <a:pt x="26493" y="7503"/>
                    <a:pt x="26497" y="7503"/>
                    <a:pt x="26500" y="7506"/>
                  </a:cubicBezTo>
                  <a:cubicBezTo>
                    <a:pt x="26539" y="7508"/>
                    <a:pt x="26577" y="7529"/>
                    <a:pt x="26618" y="7529"/>
                  </a:cubicBezTo>
                  <a:cubicBezTo>
                    <a:pt x="26636" y="7529"/>
                    <a:pt x="26654" y="7525"/>
                    <a:pt x="26673" y="7513"/>
                  </a:cubicBezTo>
                  <a:lnTo>
                    <a:pt x="26722" y="7513"/>
                  </a:lnTo>
                  <a:cubicBezTo>
                    <a:pt x="26743" y="7485"/>
                    <a:pt x="26771" y="7461"/>
                    <a:pt x="26785" y="7430"/>
                  </a:cubicBezTo>
                  <a:cubicBezTo>
                    <a:pt x="26788" y="7423"/>
                    <a:pt x="26791" y="7413"/>
                    <a:pt x="26798" y="7405"/>
                  </a:cubicBezTo>
                  <a:lnTo>
                    <a:pt x="26847" y="7405"/>
                  </a:lnTo>
                  <a:cubicBezTo>
                    <a:pt x="26847" y="7405"/>
                    <a:pt x="26844" y="7405"/>
                    <a:pt x="26844" y="7409"/>
                  </a:cubicBezTo>
                  <a:cubicBezTo>
                    <a:pt x="26850" y="7419"/>
                    <a:pt x="26850" y="7434"/>
                    <a:pt x="26875" y="7434"/>
                  </a:cubicBezTo>
                  <a:cubicBezTo>
                    <a:pt x="26885" y="7430"/>
                    <a:pt x="26889" y="7423"/>
                    <a:pt x="26885" y="7416"/>
                  </a:cubicBezTo>
                  <a:lnTo>
                    <a:pt x="26885" y="7405"/>
                  </a:lnTo>
                  <a:lnTo>
                    <a:pt x="26969" y="7405"/>
                  </a:lnTo>
                  <a:lnTo>
                    <a:pt x="26969" y="7409"/>
                  </a:lnTo>
                  <a:cubicBezTo>
                    <a:pt x="26975" y="7419"/>
                    <a:pt x="26972" y="7437"/>
                    <a:pt x="26996" y="7440"/>
                  </a:cubicBezTo>
                  <a:cubicBezTo>
                    <a:pt x="26999" y="7441"/>
                    <a:pt x="27001" y="7441"/>
                    <a:pt x="27003" y="7441"/>
                  </a:cubicBezTo>
                  <a:cubicBezTo>
                    <a:pt x="27015" y="7441"/>
                    <a:pt x="27021" y="7432"/>
                    <a:pt x="27027" y="7423"/>
                  </a:cubicBezTo>
                  <a:cubicBezTo>
                    <a:pt x="27034" y="7419"/>
                    <a:pt x="27044" y="7416"/>
                    <a:pt x="27052" y="7413"/>
                  </a:cubicBezTo>
                  <a:cubicBezTo>
                    <a:pt x="27065" y="7409"/>
                    <a:pt x="27073" y="7409"/>
                    <a:pt x="27079" y="7405"/>
                  </a:cubicBezTo>
                  <a:cubicBezTo>
                    <a:pt x="27094" y="7405"/>
                    <a:pt x="27104" y="7405"/>
                    <a:pt x="27118" y="7402"/>
                  </a:cubicBezTo>
                  <a:lnTo>
                    <a:pt x="27118" y="7402"/>
                  </a:lnTo>
                  <a:cubicBezTo>
                    <a:pt x="27107" y="7413"/>
                    <a:pt x="27118" y="7426"/>
                    <a:pt x="27139" y="7440"/>
                  </a:cubicBezTo>
                  <a:cubicBezTo>
                    <a:pt x="27156" y="7451"/>
                    <a:pt x="27145" y="7461"/>
                    <a:pt x="27131" y="7468"/>
                  </a:cubicBezTo>
                  <a:cubicBezTo>
                    <a:pt x="27124" y="7473"/>
                    <a:pt x="27110" y="7479"/>
                    <a:pt x="27100" y="7479"/>
                  </a:cubicBezTo>
                  <a:cubicBezTo>
                    <a:pt x="27095" y="7479"/>
                    <a:pt x="27092" y="7478"/>
                    <a:pt x="27089" y="7475"/>
                  </a:cubicBezTo>
                  <a:cubicBezTo>
                    <a:pt x="27082" y="7460"/>
                    <a:pt x="27071" y="7457"/>
                    <a:pt x="27058" y="7457"/>
                  </a:cubicBezTo>
                  <a:cubicBezTo>
                    <a:pt x="27046" y="7457"/>
                    <a:pt x="27032" y="7460"/>
                    <a:pt x="27020" y="7460"/>
                  </a:cubicBezTo>
                  <a:cubicBezTo>
                    <a:pt x="27015" y="7460"/>
                    <a:pt x="27011" y="7459"/>
                    <a:pt x="27006" y="7458"/>
                  </a:cubicBezTo>
                  <a:cubicBezTo>
                    <a:pt x="27004" y="7457"/>
                    <a:pt x="27001" y="7457"/>
                    <a:pt x="26999" y="7457"/>
                  </a:cubicBezTo>
                  <a:cubicBezTo>
                    <a:pt x="26988" y="7457"/>
                    <a:pt x="26979" y="7463"/>
                    <a:pt x="26979" y="7472"/>
                  </a:cubicBezTo>
                  <a:cubicBezTo>
                    <a:pt x="26975" y="7482"/>
                    <a:pt x="26990" y="7485"/>
                    <a:pt x="27003" y="7485"/>
                  </a:cubicBezTo>
                  <a:cubicBezTo>
                    <a:pt x="27011" y="7484"/>
                    <a:pt x="27018" y="7484"/>
                    <a:pt x="27023" y="7484"/>
                  </a:cubicBezTo>
                  <a:cubicBezTo>
                    <a:pt x="27053" y="7484"/>
                    <a:pt x="27039" y="7498"/>
                    <a:pt x="27027" y="7509"/>
                  </a:cubicBezTo>
                  <a:cubicBezTo>
                    <a:pt x="27015" y="7525"/>
                    <a:pt x="27025" y="7538"/>
                    <a:pt x="27042" y="7538"/>
                  </a:cubicBezTo>
                  <a:cubicBezTo>
                    <a:pt x="27044" y="7538"/>
                    <a:pt x="27046" y="7538"/>
                    <a:pt x="27048" y="7538"/>
                  </a:cubicBezTo>
                  <a:cubicBezTo>
                    <a:pt x="27083" y="7534"/>
                    <a:pt x="27128" y="7541"/>
                    <a:pt x="27145" y="7513"/>
                  </a:cubicBezTo>
                  <a:cubicBezTo>
                    <a:pt x="27152" y="7509"/>
                    <a:pt x="27156" y="7506"/>
                    <a:pt x="27163" y="7506"/>
                  </a:cubicBezTo>
                  <a:lnTo>
                    <a:pt x="27187" y="7506"/>
                  </a:lnTo>
                  <a:cubicBezTo>
                    <a:pt x="27204" y="7485"/>
                    <a:pt x="27180" y="7464"/>
                    <a:pt x="27187" y="7444"/>
                  </a:cubicBezTo>
                  <a:cubicBezTo>
                    <a:pt x="27211" y="7426"/>
                    <a:pt x="27211" y="7413"/>
                    <a:pt x="27190" y="7402"/>
                  </a:cubicBezTo>
                  <a:cubicBezTo>
                    <a:pt x="27208" y="7402"/>
                    <a:pt x="27228" y="7402"/>
                    <a:pt x="27246" y="7399"/>
                  </a:cubicBezTo>
                  <a:lnTo>
                    <a:pt x="27246" y="7399"/>
                  </a:lnTo>
                  <a:cubicBezTo>
                    <a:pt x="27243" y="7405"/>
                    <a:pt x="27239" y="7413"/>
                    <a:pt x="27232" y="7416"/>
                  </a:cubicBezTo>
                  <a:cubicBezTo>
                    <a:pt x="27224" y="7421"/>
                    <a:pt x="27233" y="7427"/>
                    <a:pt x="27244" y="7427"/>
                  </a:cubicBezTo>
                  <a:cubicBezTo>
                    <a:pt x="27247" y="7427"/>
                    <a:pt x="27250" y="7427"/>
                    <a:pt x="27253" y="7426"/>
                  </a:cubicBezTo>
                  <a:cubicBezTo>
                    <a:pt x="27260" y="7426"/>
                    <a:pt x="27267" y="7423"/>
                    <a:pt x="27267" y="7419"/>
                  </a:cubicBezTo>
                  <a:cubicBezTo>
                    <a:pt x="27273" y="7413"/>
                    <a:pt x="27280" y="7412"/>
                    <a:pt x="27288" y="7412"/>
                  </a:cubicBezTo>
                  <a:cubicBezTo>
                    <a:pt x="27293" y="7412"/>
                    <a:pt x="27297" y="7413"/>
                    <a:pt x="27302" y="7413"/>
                  </a:cubicBezTo>
                  <a:cubicBezTo>
                    <a:pt x="27308" y="7413"/>
                    <a:pt x="27315" y="7413"/>
                    <a:pt x="27321" y="7413"/>
                  </a:cubicBezTo>
                  <a:cubicBezTo>
                    <a:pt x="27332" y="7413"/>
                    <a:pt x="27341" y="7412"/>
                    <a:pt x="27343" y="7405"/>
                  </a:cubicBezTo>
                  <a:cubicBezTo>
                    <a:pt x="27343" y="7399"/>
                    <a:pt x="27339" y="7399"/>
                    <a:pt x="27336" y="7395"/>
                  </a:cubicBezTo>
                  <a:cubicBezTo>
                    <a:pt x="27378" y="7392"/>
                    <a:pt x="27416" y="7389"/>
                    <a:pt x="27457" y="7384"/>
                  </a:cubicBezTo>
                  <a:lnTo>
                    <a:pt x="27457" y="7384"/>
                  </a:lnTo>
                  <a:cubicBezTo>
                    <a:pt x="27447" y="7402"/>
                    <a:pt x="27447" y="7423"/>
                    <a:pt x="27433" y="7437"/>
                  </a:cubicBezTo>
                  <a:cubicBezTo>
                    <a:pt x="27443" y="7444"/>
                    <a:pt x="27457" y="7445"/>
                    <a:pt x="27471" y="7445"/>
                  </a:cubicBezTo>
                  <a:cubicBezTo>
                    <a:pt x="27479" y="7445"/>
                    <a:pt x="27487" y="7444"/>
                    <a:pt x="27495" y="7444"/>
                  </a:cubicBezTo>
                  <a:cubicBezTo>
                    <a:pt x="27516" y="7444"/>
                    <a:pt x="27535" y="7447"/>
                    <a:pt x="27544" y="7468"/>
                  </a:cubicBezTo>
                  <a:cubicBezTo>
                    <a:pt x="27579" y="7426"/>
                    <a:pt x="27631" y="7413"/>
                    <a:pt x="27707" y="7413"/>
                  </a:cubicBezTo>
                  <a:cubicBezTo>
                    <a:pt x="27631" y="7444"/>
                    <a:pt x="27631" y="7444"/>
                    <a:pt x="27690" y="7479"/>
                  </a:cubicBezTo>
                  <a:cubicBezTo>
                    <a:pt x="27700" y="7483"/>
                    <a:pt x="27709" y="7485"/>
                    <a:pt x="27718" y="7485"/>
                  </a:cubicBezTo>
                  <a:cubicBezTo>
                    <a:pt x="27740" y="7485"/>
                    <a:pt x="27759" y="7473"/>
                    <a:pt x="27776" y="7468"/>
                  </a:cubicBezTo>
                  <a:cubicBezTo>
                    <a:pt x="27787" y="7464"/>
                    <a:pt x="27763" y="7447"/>
                    <a:pt x="27746" y="7444"/>
                  </a:cubicBezTo>
                  <a:cubicBezTo>
                    <a:pt x="27746" y="7438"/>
                    <a:pt x="27739" y="7431"/>
                    <a:pt x="27752" y="7431"/>
                  </a:cubicBezTo>
                  <a:cubicBezTo>
                    <a:pt x="27756" y="7431"/>
                    <a:pt x="27761" y="7432"/>
                    <a:pt x="27770" y="7434"/>
                  </a:cubicBezTo>
                  <a:cubicBezTo>
                    <a:pt x="27774" y="7434"/>
                    <a:pt x="27778" y="7435"/>
                    <a:pt x="27781" y="7435"/>
                  </a:cubicBezTo>
                  <a:cubicBezTo>
                    <a:pt x="27807" y="7435"/>
                    <a:pt x="27816" y="7414"/>
                    <a:pt x="27822" y="7399"/>
                  </a:cubicBezTo>
                  <a:cubicBezTo>
                    <a:pt x="27825" y="7391"/>
                    <a:pt x="27816" y="7387"/>
                    <a:pt x="27805" y="7387"/>
                  </a:cubicBezTo>
                  <a:cubicBezTo>
                    <a:pt x="27801" y="7387"/>
                    <a:pt x="27798" y="7388"/>
                    <a:pt x="27794" y="7389"/>
                  </a:cubicBezTo>
                  <a:cubicBezTo>
                    <a:pt x="27782" y="7391"/>
                    <a:pt x="27772" y="7392"/>
                    <a:pt x="27764" y="7392"/>
                  </a:cubicBezTo>
                  <a:cubicBezTo>
                    <a:pt x="27728" y="7392"/>
                    <a:pt x="27729" y="7370"/>
                    <a:pt x="27731" y="7350"/>
                  </a:cubicBezTo>
                  <a:cubicBezTo>
                    <a:pt x="27739" y="7350"/>
                    <a:pt x="27742" y="7350"/>
                    <a:pt x="27749" y="7347"/>
                  </a:cubicBezTo>
                  <a:cubicBezTo>
                    <a:pt x="27755" y="7348"/>
                    <a:pt x="27761" y="7349"/>
                    <a:pt x="27768" y="7349"/>
                  </a:cubicBezTo>
                  <a:cubicBezTo>
                    <a:pt x="27789" y="7349"/>
                    <a:pt x="27810" y="7342"/>
                    <a:pt x="27829" y="7339"/>
                  </a:cubicBezTo>
                  <a:cubicBezTo>
                    <a:pt x="27839" y="7339"/>
                    <a:pt x="27846" y="7336"/>
                    <a:pt x="27850" y="7329"/>
                  </a:cubicBezTo>
                  <a:cubicBezTo>
                    <a:pt x="27870" y="7322"/>
                    <a:pt x="27891" y="7315"/>
                    <a:pt x="27915" y="7309"/>
                  </a:cubicBezTo>
                  <a:cubicBezTo>
                    <a:pt x="27985" y="7294"/>
                    <a:pt x="28051" y="7277"/>
                    <a:pt x="28103" y="7253"/>
                  </a:cubicBezTo>
                  <a:cubicBezTo>
                    <a:pt x="28124" y="7243"/>
                    <a:pt x="28144" y="7235"/>
                    <a:pt x="28162" y="7229"/>
                  </a:cubicBezTo>
                  <a:cubicBezTo>
                    <a:pt x="28176" y="7246"/>
                    <a:pt x="28200" y="7264"/>
                    <a:pt x="28193" y="7285"/>
                  </a:cubicBezTo>
                  <a:cubicBezTo>
                    <a:pt x="28176" y="7275"/>
                    <a:pt x="28163" y="7272"/>
                    <a:pt x="28146" y="7272"/>
                  </a:cubicBezTo>
                  <a:cubicBezTo>
                    <a:pt x="28137" y="7272"/>
                    <a:pt x="28128" y="7273"/>
                    <a:pt x="28117" y="7274"/>
                  </a:cubicBezTo>
                  <a:cubicBezTo>
                    <a:pt x="28061" y="7280"/>
                    <a:pt x="28058" y="7312"/>
                    <a:pt x="28030" y="7329"/>
                  </a:cubicBezTo>
                  <a:cubicBezTo>
                    <a:pt x="28020" y="7326"/>
                    <a:pt x="28010" y="7322"/>
                    <a:pt x="27999" y="7319"/>
                  </a:cubicBezTo>
                  <a:cubicBezTo>
                    <a:pt x="27989" y="7315"/>
                    <a:pt x="27980" y="7314"/>
                    <a:pt x="27971" y="7314"/>
                  </a:cubicBezTo>
                  <a:cubicBezTo>
                    <a:pt x="27953" y="7314"/>
                    <a:pt x="27938" y="7319"/>
                    <a:pt x="27930" y="7326"/>
                  </a:cubicBezTo>
                  <a:cubicBezTo>
                    <a:pt x="27912" y="7336"/>
                    <a:pt x="27919" y="7354"/>
                    <a:pt x="27950" y="7360"/>
                  </a:cubicBezTo>
                  <a:cubicBezTo>
                    <a:pt x="27957" y="7364"/>
                    <a:pt x="27971" y="7368"/>
                    <a:pt x="27971" y="7378"/>
                  </a:cubicBezTo>
                  <a:cubicBezTo>
                    <a:pt x="27953" y="7381"/>
                    <a:pt x="27967" y="7400"/>
                    <a:pt x="27947" y="7400"/>
                  </a:cubicBezTo>
                  <a:cubicBezTo>
                    <a:pt x="27944" y="7400"/>
                    <a:pt x="27940" y="7399"/>
                    <a:pt x="27936" y="7399"/>
                  </a:cubicBezTo>
                  <a:cubicBezTo>
                    <a:pt x="27921" y="7394"/>
                    <a:pt x="27907" y="7392"/>
                    <a:pt x="27895" y="7392"/>
                  </a:cubicBezTo>
                  <a:cubicBezTo>
                    <a:pt x="27859" y="7392"/>
                    <a:pt x="27839" y="7411"/>
                    <a:pt x="27826" y="7437"/>
                  </a:cubicBezTo>
                  <a:cubicBezTo>
                    <a:pt x="27838" y="7437"/>
                    <a:pt x="27851" y="7437"/>
                    <a:pt x="27864" y="7437"/>
                  </a:cubicBezTo>
                  <a:cubicBezTo>
                    <a:pt x="27884" y="7437"/>
                    <a:pt x="27904" y="7436"/>
                    <a:pt x="27922" y="7430"/>
                  </a:cubicBezTo>
                  <a:cubicBezTo>
                    <a:pt x="27959" y="7424"/>
                    <a:pt x="27986" y="7401"/>
                    <a:pt x="28026" y="7401"/>
                  </a:cubicBezTo>
                  <a:cubicBezTo>
                    <a:pt x="28030" y="7401"/>
                    <a:pt x="28035" y="7401"/>
                    <a:pt x="28040" y="7402"/>
                  </a:cubicBezTo>
                  <a:cubicBezTo>
                    <a:pt x="28051" y="7405"/>
                    <a:pt x="28054" y="7413"/>
                    <a:pt x="28054" y="7419"/>
                  </a:cubicBezTo>
                  <a:cubicBezTo>
                    <a:pt x="28044" y="7423"/>
                    <a:pt x="28030" y="7426"/>
                    <a:pt x="28034" y="7434"/>
                  </a:cubicBezTo>
                  <a:cubicBezTo>
                    <a:pt x="28036" y="7439"/>
                    <a:pt x="28044" y="7444"/>
                    <a:pt x="28054" y="7444"/>
                  </a:cubicBezTo>
                  <a:cubicBezTo>
                    <a:pt x="28056" y="7444"/>
                    <a:pt x="28059" y="7444"/>
                    <a:pt x="28061" y="7444"/>
                  </a:cubicBezTo>
                  <a:cubicBezTo>
                    <a:pt x="28073" y="7441"/>
                    <a:pt x="28088" y="7433"/>
                    <a:pt x="28100" y="7433"/>
                  </a:cubicBezTo>
                  <a:cubicBezTo>
                    <a:pt x="28102" y="7433"/>
                    <a:pt x="28104" y="7433"/>
                    <a:pt x="28106" y="7434"/>
                  </a:cubicBezTo>
                  <a:cubicBezTo>
                    <a:pt x="28119" y="7435"/>
                    <a:pt x="28130" y="7436"/>
                    <a:pt x="28138" y="7436"/>
                  </a:cubicBezTo>
                  <a:cubicBezTo>
                    <a:pt x="28187" y="7436"/>
                    <a:pt x="28158" y="7413"/>
                    <a:pt x="28138" y="7395"/>
                  </a:cubicBezTo>
                  <a:cubicBezTo>
                    <a:pt x="28138" y="7378"/>
                    <a:pt x="28079" y="7395"/>
                    <a:pt x="28099" y="7364"/>
                  </a:cubicBezTo>
                  <a:lnTo>
                    <a:pt x="28099" y="7364"/>
                  </a:lnTo>
                  <a:cubicBezTo>
                    <a:pt x="28114" y="7367"/>
                    <a:pt x="28123" y="7379"/>
                    <a:pt x="28138" y="7379"/>
                  </a:cubicBezTo>
                  <a:cubicBezTo>
                    <a:pt x="28141" y="7379"/>
                    <a:pt x="28144" y="7379"/>
                    <a:pt x="28148" y="7378"/>
                  </a:cubicBezTo>
                  <a:cubicBezTo>
                    <a:pt x="28153" y="7375"/>
                    <a:pt x="28158" y="7373"/>
                    <a:pt x="28162" y="7373"/>
                  </a:cubicBezTo>
                  <a:cubicBezTo>
                    <a:pt x="28163" y="7373"/>
                    <a:pt x="28164" y="7373"/>
                    <a:pt x="28165" y="7374"/>
                  </a:cubicBezTo>
                  <a:cubicBezTo>
                    <a:pt x="28181" y="7378"/>
                    <a:pt x="28196" y="7379"/>
                    <a:pt x="28210" y="7379"/>
                  </a:cubicBezTo>
                  <a:cubicBezTo>
                    <a:pt x="28255" y="7379"/>
                    <a:pt x="28287" y="7362"/>
                    <a:pt x="28308" y="7333"/>
                  </a:cubicBezTo>
                  <a:cubicBezTo>
                    <a:pt x="28312" y="7326"/>
                    <a:pt x="28317" y="7324"/>
                    <a:pt x="28324" y="7324"/>
                  </a:cubicBezTo>
                  <a:cubicBezTo>
                    <a:pt x="28329" y="7324"/>
                    <a:pt x="28333" y="7325"/>
                    <a:pt x="28338" y="7326"/>
                  </a:cubicBezTo>
                  <a:cubicBezTo>
                    <a:pt x="28343" y="7329"/>
                    <a:pt x="28346" y="7329"/>
                    <a:pt x="28349" y="7329"/>
                  </a:cubicBezTo>
                  <a:cubicBezTo>
                    <a:pt x="28356" y="7333"/>
                    <a:pt x="28363" y="7336"/>
                    <a:pt x="28367" y="7339"/>
                  </a:cubicBezTo>
                  <a:cubicBezTo>
                    <a:pt x="28370" y="7354"/>
                    <a:pt x="28370" y="7364"/>
                    <a:pt x="28373" y="7374"/>
                  </a:cubicBezTo>
                  <a:cubicBezTo>
                    <a:pt x="28374" y="7375"/>
                    <a:pt x="28375" y="7375"/>
                    <a:pt x="28376" y="7375"/>
                  </a:cubicBezTo>
                  <a:cubicBezTo>
                    <a:pt x="28389" y="7375"/>
                    <a:pt x="28400" y="7354"/>
                    <a:pt x="28412" y="7354"/>
                  </a:cubicBezTo>
                  <a:cubicBezTo>
                    <a:pt x="28416" y="7354"/>
                    <a:pt x="28421" y="7358"/>
                    <a:pt x="28426" y="7368"/>
                  </a:cubicBezTo>
                  <a:cubicBezTo>
                    <a:pt x="28433" y="7384"/>
                    <a:pt x="28415" y="7402"/>
                    <a:pt x="28460" y="7405"/>
                  </a:cubicBezTo>
                  <a:cubicBezTo>
                    <a:pt x="28472" y="7406"/>
                    <a:pt x="28482" y="7407"/>
                    <a:pt x="28492" y="7407"/>
                  </a:cubicBezTo>
                  <a:cubicBezTo>
                    <a:pt x="28516" y="7407"/>
                    <a:pt x="28535" y="7402"/>
                    <a:pt x="28547" y="7381"/>
                  </a:cubicBezTo>
                  <a:cubicBezTo>
                    <a:pt x="28474" y="7378"/>
                    <a:pt x="28453" y="7339"/>
                    <a:pt x="28422" y="7312"/>
                  </a:cubicBezTo>
                  <a:cubicBezTo>
                    <a:pt x="28450" y="7274"/>
                    <a:pt x="28516" y="7256"/>
                    <a:pt x="28547" y="7222"/>
                  </a:cubicBezTo>
                  <a:cubicBezTo>
                    <a:pt x="28554" y="7215"/>
                    <a:pt x="28572" y="7211"/>
                    <a:pt x="28561" y="7201"/>
                  </a:cubicBezTo>
                  <a:cubicBezTo>
                    <a:pt x="28578" y="7194"/>
                    <a:pt x="28599" y="7187"/>
                    <a:pt x="28613" y="7173"/>
                  </a:cubicBezTo>
                  <a:cubicBezTo>
                    <a:pt x="28620" y="7170"/>
                    <a:pt x="28627" y="7163"/>
                    <a:pt x="28637" y="7160"/>
                  </a:cubicBezTo>
                  <a:cubicBezTo>
                    <a:pt x="28658" y="7152"/>
                    <a:pt x="28682" y="7142"/>
                    <a:pt x="28706" y="7139"/>
                  </a:cubicBezTo>
                  <a:cubicBezTo>
                    <a:pt x="28712" y="7138"/>
                    <a:pt x="28718" y="7138"/>
                    <a:pt x="28723" y="7138"/>
                  </a:cubicBezTo>
                  <a:cubicBezTo>
                    <a:pt x="28760" y="7138"/>
                    <a:pt x="28790" y="7156"/>
                    <a:pt x="28825" y="7156"/>
                  </a:cubicBezTo>
                  <a:cubicBezTo>
                    <a:pt x="28829" y="7156"/>
                    <a:pt x="28832" y="7156"/>
                    <a:pt x="28835" y="7155"/>
                  </a:cubicBezTo>
                  <a:cubicBezTo>
                    <a:pt x="28854" y="7155"/>
                    <a:pt x="28847" y="7138"/>
                    <a:pt x="28866" y="7138"/>
                  </a:cubicBezTo>
                  <a:cubicBezTo>
                    <a:pt x="28868" y="7138"/>
                    <a:pt x="28870" y="7138"/>
                    <a:pt x="28873" y="7139"/>
                  </a:cubicBezTo>
                  <a:cubicBezTo>
                    <a:pt x="28877" y="7139"/>
                    <a:pt x="28881" y="7139"/>
                    <a:pt x="28884" y="7139"/>
                  </a:cubicBezTo>
                  <a:cubicBezTo>
                    <a:pt x="28925" y="7139"/>
                    <a:pt x="28904" y="7120"/>
                    <a:pt x="28894" y="7107"/>
                  </a:cubicBezTo>
                  <a:cubicBezTo>
                    <a:pt x="28902" y="7102"/>
                    <a:pt x="28909" y="7101"/>
                    <a:pt x="28917" y="7101"/>
                  </a:cubicBezTo>
                  <a:cubicBezTo>
                    <a:pt x="28932" y="7101"/>
                    <a:pt x="28946" y="7106"/>
                    <a:pt x="28960" y="7106"/>
                  </a:cubicBezTo>
                  <a:cubicBezTo>
                    <a:pt x="28965" y="7106"/>
                    <a:pt x="28969" y="7106"/>
                    <a:pt x="28974" y="7104"/>
                  </a:cubicBezTo>
                  <a:cubicBezTo>
                    <a:pt x="29019" y="7107"/>
                    <a:pt x="29009" y="7131"/>
                    <a:pt x="29019" y="7145"/>
                  </a:cubicBezTo>
                  <a:cubicBezTo>
                    <a:pt x="29030" y="7165"/>
                    <a:pt x="29048" y="7171"/>
                    <a:pt x="29069" y="7171"/>
                  </a:cubicBezTo>
                  <a:cubicBezTo>
                    <a:pt x="29081" y="7171"/>
                    <a:pt x="29095" y="7169"/>
                    <a:pt x="29109" y="7166"/>
                  </a:cubicBezTo>
                  <a:cubicBezTo>
                    <a:pt x="29129" y="7184"/>
                    <a:pt x="29119" y="7201"/>
                    <a:pt x="29126" y="7218"/>
                  </a:cubicBezTo>
                  <a:cubicBezTo>
                    <a:pt x="29119" y="7225"/>
                    <a:pt x="29102" y="7232"/>
                    <a:pt x="29123" y="7243"/>
                  </a:cubicBezTo>
                  <a:cubicBezTo>
                    <a:pt x="29137" y="7260"/>
                    <a:pt x="29150" y="7278"/>
                    <a:pt x="29176" y="7278"/>
                  </a:cubicBezTo>
                  <a:cubicBezTo>
                    <a:pt x="29187" y="7278"/>
                    <a:pt x="29200" y="7275"/>
                    <a:pt x="29217" y="7267"/>
                  </a:cubicBezTo>
                  <a:cubicBezTo>
                    <a:pt x="29251" y="7277"/>
                    <a:pt x="29238" y="7285"/>
                    <a:pt x="29217" y="7291"/>
                  </a:cubicBezTo>
                  <a:cubicBezTo>
                    <a:pt x="29175" y="7312"/>
                    <a:pt x="29203" y="7322"/>
                    <a:pt x="29234" y="7333"/>
                  </a:cubicBezTo>
                  <a:cubicBezTo>
                    <a:pt x="29245" y="7334"/>
                    <a:pt x="29257" y="7334"/>
                    <a:pt x="29267" y="7334"/>
                  </a:cubicBezTo>
                  <a:cubicBezTo>
                    <a:pt x="29322" y="7334"/>
                    <a:pt x="29359" y="7320"/>
                    <a:pt x="29379" y="7288"/>
                  </a:cubicBezTo>
                  <a:cubicBezTo>
                    <a:pt x="29386" y="7278"/>
                    <a:pt x="29390" y="7259"/>
                    <a:pt x="29412" y="7259"/>
                  </a:cubicBezTo>
                  <a:cubicBezTo>
                    <a:pt x="29414" y="7259"/>
                    <a:pt x="29416" y="7259"/>
                    <a:pt x="29418" y="7260"/>
                  </a:cubicBezTo>
                  <a:cubicBezTo>
                    <a:pt x="29436" y="7262"/>
                    <a:pt x="29454" y="7263"/>
                    <a:pt x="29472" y="7263"/>
                  </a:cubicBezTo>
                  <a:cubicBezTo>
                    <a:pt x="29515" y="7263"/>
                    <a:pt x="29556" y="7258"/>
                    <a:pt x="29595" y="7253"/>
                  </a:cubicBezTo>
                  <a:lnTo>
                    <a:pt x="29595" y="7253"/>
                  </a:lnTo>
                  <a:cubicBezTo>
                    <a:pt x="29587" y="7285"/>
                    <a:pt x="29637" y="7267"/>
                    <a:pt x="29654" y="7277"/>
                  </a:cubicBezTo>
                  <a:cubicBezTo>
                    <a:pt x="29659" y="7310"/>
                    <a:pt x="29668" y="7324"/>
                    <a:pt x="29693" y="7324"/>
                  </a:cubicBezTo>
                  <a:cubicBezTo>
                    <a:pt x="29705" y="7324"/>
                    <a:pt x="29720" y="7321"/>
                    <a:pt x="29741" y="7315"/>
                  </a:cubicBezTo>
                  <a:cubicBezTo>
                    <a:pt x="29765" y="7333"/>
                    <a:pt x="29796" y="7336"/>
                    <a:pt x="29827" y="7343"/>
                  </a:cubicBezTo>
                  <a:cubicBezTo>
                    <a:pt x="29849" y="7345"/>
                    <a:pt x="29871" y="7349"/>
                    <a:pt x="29893" y="7349"/>
                  </a:cubicBezTo>
                  <a:cubicBezTo>
                    <a:pt x="29912" y="7349"/>
                    <a:pt x="29931" y="7346"/>
                    <a:pt x="29949" y="7336"/>
                  </a:cubicBezTo>
                  <a:cubicBezTo>
                    <a:pt x="29955" y="7333"/>
                    <a:pt x="29966" y="7329"/>
                    <a:pt x="29973" y="7326"/>
                  </a:cubicBezTo>
                  <a:cubicBezTo>
                    <a:pt x="29975" y="7326"/>
                    <a:pt x="29976" y="7326"/>
                    <a:pt x="29978" y="7326"/>
                  </a:cubicBezTo>
                  <a:cubicBezTo>
                    <a:pt x="30011" y="7326"/>
                    <a:pt x="30034" y="7301"/>
                    <a:pt x="30067" y="7301"/>
                  </a:cubicBezTo>
                  <a:cubicBezTo>
                    <a:pt x="30077" y="7301"/>
                    <a:pt x="30087" y="7304"/>
                    <a:pt x="30098" y="7309"/>
                  </a:cubicBezTo>
                  <a:cubicBezTo>
                    <a:pt x="30123" y="7319"/>
                    <a:pt x="30148" y="7322"/>
                    <a:pt x="30174" y="7322"/>
                  </a:cubicBezTo>
                  <a:cubicBezTo>
                    <a:pt x="30209" y="7322"/>
                    <a:pt x="30244" y="7316"/>
                    <a:pt x="30278" y="7312"/>
                  </a:cubicBezTo>
                  <a:cubicBezTo>
                    <a:pt x="30292" y="7309"/>
                    <a:pt x="30292" y="7305"/>
                    <a:pt x="30288" y="7298"/>
                  </a:cubicBezTo>
                  <a:cubicBezTo>
                    <a:pt x="30286" y="7292"/>
                    <a:pt x="30278" y="7287"/>
                    <a:pt x="30273" y="7287"/>
                  </a:cubicBezTo>
                  <a:cubicBezTo>
                    <a:pt x="30272" y="7287"/>
                    <a:pt x="30272" y="7287"/>
                    <a:pt x="30271" y="7288"/>
                  </a:cubicBezTo>
                  <a:cubicBezTo>
                    <a:pt x="30261" y="7296"/>
                    <a:pt x="30252" y="7298"/>
                    <a:pt x="30243" y="7298"/>
                  </a:cubicBezTo>
                  <a:cubicBezTo>
                    <a:pt x="30222" y="7298"/>
                    <a:pt x="30203" y="7284"/>
                    <a:pt x="30183" y="7284"/>
                  </a:cubicBezTo>
                  <a:cubicBezTo>
                    <a:pt x="30181" y="7284"/>
                    <a:pt x="30180" y="7284"/>
                    <a:pt x="30178" y="7285"/>
                  </a:cubicBezTo>
                  <a:cubicBezTo>
                    <a:pt x="30164" y="7270"/>
                    <a:pt x="30119" y="7256"/>
                    <a:pt x="30143" y="7243"/>
                  </a:cubicBezTo>
                  <a:cubicBezTo>
                    <a:pt x="30209" y="7205"/>
                    <a:pt x="30136" y="7208"/>
                    <a:pt x="30112" y="7197"/>
                  </a:cubicBezTo>
                  <a:cubicBezTo>
                    <a:pt x="30108" y="7194"/>
                    <a:pt x="30101" y="7187"/>
                    <a:pt x="30104" y="7184"/>
                  </a:cubicBezTo>
                  <a:cubicBezTo>
                    <a:pt x="30115" y="7173"/>
                    <a:pt x="30125" y="7163"/>
                    <a:pt x="30098" y="7160"/>
                  </a:cubicBezTo>
                  <a:cubicBezTo>
                    <a:pt x="30093" y="7159"/>
                    <a:pt x="30089" y="7158"/>
                    <a:pt x="30086" y="7158"/>
                  </a:cubicBezTo>
                  <a:cubicBezTo>
                    <a:pt x="30069" y="7158"/>
                    <a:pt x="30060" y="7166"/>
                    <a:pt x="30060" y="7180"/>
                  </a:cubicBezTo>
                  <a:cubicBezTo>
                    <a:pt x="30060" y="7184"/>
                    <a:pt x="30056" y="7190"/>
                    <a:pt x="30056" y="7197"/>
                  </a:cubicBezTo>
                  <a:cubicBezTo>
                    <a:pt x="30040" y="7197"/>
                    <a:pt x="30024" y="7199"/>
                    <a:pt x="30008" y="7199"/>
                  </a:cubicBezTo>
                  <a:cubicBezTo>
                    <a:pt x="29999" y="7199"/>
                    <a:pt x="29991" y="7198"/>
                    <a:pt x="29983" y="7197"/>
                  </a:cubicBezTo>
                  <a:cubicBezTo>
                    <a:pt x="29931" y="7190"/>
                    <a:pt x="29928" y="7173"/>
                    <a:pt x="29966" y="7149"/>
                  </a:cubicBezTo>
                  <a:cubicBezTo>
                    <a:pt x="30015" y="7125"/>
                    <a:pt x="29994" y="7093"/>
                    <a:pt x="29976" y="7062"/>
                  </a:cubicBezTo>
                  <a:cubicBezTo>
                    <a:pt x="29962" y="7051"/>
                    <a:pt x="29928" y="7051"/>
                    <a:pt x="29935" y="7027"/>
                  </a:cubicBezTo>
                  <a:cubicBezTo>
                    <a:pt x="29941" y="7021"/>
                    <a:pt x="29936" y="7009"/>
                    <a:pt x="29952" y="7009"/>
                  </a:cubicBezTo>
                  <a:cubicBezTo>
                    <a:pt x="29954" y="7009"/>
                    <a:pt x="29956" y="7009"/>
                    <a:pt x="29959" y="7010"/>
                  </a:cubicBezTo>
                  <a:cubicBezTo>
                    <a:pt x="30011" y="7010"/>
                    <a:pt x="30021" y="6996"/>
                    <a:pt x="29997" y="6972"/>
                  </a:cubicBezTo>
                  <a:cubicBezTo>
                    <a:pt x="29981" y="6953"/>
                    <a:pt x="29991" y="6945"/>
                    <a:pt x="30006" y="6945"/>
                  </a:cubicBezTo>
                  <a:cubicBezTo>
                    <a:pt x="30011" y="6945"/>
                    <a:pt x="30016" y="6946"/>
                    <a:pt x="30021" y="6947"/>
                  </a:cubicBezTo>
                  <a:cubicBezTo>
                    <a:pt x="30034" y="6951"/>
                    <a:pt x="30047" y="6952"/>
                    <a:pt x="30059" y="6952"/>
                  </a:cubicBezTo>
                  <a:cubicBezTo>
                    <a:pt x="30085" y="6952"/>
                    <a:pt x="30110" y="6946"/>
                    <a:pt x="30136" y="6944"/>
                  </a:cubicBezTo>
                  <a:lnTo>
                    <a:pt x="30139" y="6944"/>
                  </a:lnTo>
                  <a:cubicBezTo>
                    <a:pt x="30154" y="6968"/>
                    <a:pt x="30164" y="6993"/>
                    <a:pt x="30129" y="7014"/>
                  </a:cubicBezTo>
                  <a:cubicBezTo>
                    <a:pt x="30119" y="7021"/>
                    <a:pt x="30119" y="7027"/>
                    <a:pt x="30125" y="7038"/>
                  </a:cubicBezTo>
                  <a:cubicBezTo>
                    <a:pt x="30132" y="7044"/>
                    <a:pt x="30140" y="7047"/>
                    <a:pt x="30149" y="7047"/>
                  </a:cubicBezTo>
                  <a:cubicBezTo>
                    <a:pt x="30155" y="7047"/>
                    <a:pt x="30161" y="7046"/>
                    <a:pt x="30167" y="7045"/>
                  </a:cubicBezTo>
                  <a:cubicBezTo>
                    <a:pt x="30177" y="7045"/>
                    <a:pt x="30185" y="7037"/>
                    <a:pt x="30196" y="7037"/>
                  </a:cubicBezTo>
                  <a:cubicBezTo>
                    <a:pt x="30199" y="7037"/>
                    <a:pt x="30204" y="7038"/>
                    <a:pt x="30209" y="7041"/>
                  </a:cubicBezTo>
                  <a:cubicBezTo>
                    <a:pt x="30202" y="7059"/>
                    <a:pt x="30157" y="7051"/>
                    <a:pt x="30164" y="7072"/>
                  </a:cubicBezTo>
                  <a:cubicBezTo>
                    <a:pt x="30170" y="7086"/>
                    <a:pt x="30188" y="7100"/>
                    <a:pt x="30209" y="7100"/>
                  </a:cubicBezTo>
                  <a:cubicBezTo>
                    <a:pt x="30212" y="7100"/>
                    <a:pt x="30215" y="7100"/>
                    <a:pt x="30218" y="7100"/>
                  </a:cubicBezTo>
                  <a:cubicBezTo>
                    <a:pt x="30264" y="7100"/>
                    <a:pt x="30258" y="7122"/>
                    <a:pt x="30261" y="7139"/>
                  </a:cubicBezTo>
                  <a:lnTo>
                    <a:pt x="30261" y="7166"/>
                  </a:lnTo>
                  <a:cubicBezTo>
                    <a:pt x="30247" y="7187"/>
                    <a:pt x="30285" y="7205"/>
                    <a:pt x="30278" y="7229"/>
                  </a:cubicBezTo>
                  <a:cubicBezTo>
                    <a:pt x="30275" y="7236"/>
                    <a:pt x="30281" y="7238"/>
                    <a:pt x="30288" y="7238"/>
                  </a:cubicBezTo>
                  <a:cubicBezTo>
                    <a:pt x="30296" y="7238"/>
                    <a:pt x="30306" y="7235"/>
                    <a:pt x="30309" y="7232"/>
                  </a:cubicBezTo>
                  <a:cubicBezTo>
                    <a:pt x="30321" y="7221"/>
                    <a:pt x="30330" y="7215"/>
                    <a:pt x="30341" y="7215"/>
                  </a:cubicBezTo>
                  <a:cubicBezTo>
                    <a:pt x="30351" y="7215"/>
                    <a:pt x="30363" y="7219"/>
                    <a:pt x="30378" y="7229"/>
                  </a:cubicBezTo>
                  <a:cubicBezTo>
                    <a:pt x="30384" y="7234"/>
                    <a:pt x="30397" y="7237"/>
                    <a:pt x="30410" y="7237"/>
                  </a:cubicBezTo>
                  <a:cubicBezTo>
                    <a:pt x="30425" y="7237"/>
                    <a:pt x="30441" y="7233"/>
                    <a:pt x="30448" y="7222"/>
                  </a:cubicBezTo>
                  <a:cubicBezTo>
                    <a:pt x="30458" y="7205"/>
                    <a:pt x="30428" y="7201"/>
                    <a:pt x="30407" y="7197"/>
                  </a:cubicBezTo>
                  <a:cubicBezTo>
                    <a:pt x="30403" y="7197"/>
                    <a:pt x="30399" y="7194"/>
                    <a:pt x="30396" y="7190"/>
                  </a:cubicBezTo>
                  <a:cubicBezTo>
                    <a:pt x="30420" y="7184"/>
                    <a:pt x="30399" y="7176"/>
                    <a:pt x="30393" y="7166"/>
                  </a:cubicBezTo>
                  <a:cubicBezTo>
                    <a:pt x="30424" y="7149"/>
                    <a:pt x="30476" y="7145"/>
                    <a:pt x="30476" y="7114"/>
                  </a:cubicBezTo>
                  <a:cubicBezTo>
                    <a:pt x="30528" y="7121"/>
                    <a:pt x="30503" y="7149"/>
                    <a:pt x="30521" y="7166"/>
                  </a:cubicBezTo>
                  <a:cubicBezTo>
                    <a:pt x="30537" y="7163"/>
                    <a:pt x="30523" y="7142"/>
                    <a:pt x="30552" y="7142"/>
                  </a:cubicBezTo>
                  <a:cubicBezTo>
                    <a:pt x="30554" y="7142"/>
                    <a:pt x="30557" y="7142"/>
                    <a:pt x="30559" y="7142"/>
                  </a:cubicBezTo>
                  <a:cubicBezTo>
                    <a:pt x="30538" y="7173"/>
                    <a:pt x="30570" y="7173"/>
                    <a:pt x="30604" y="7173"/>
                  </a:cubicBezTo>
                  <a:cubicBezTo>
                    <a:pt x="30610" y="7173"/>
                    <a:pt x="30617" y="7174"/>
                    <a:pt x="30623" y="7174"/>
                  </a:cubicBezTo>
                  <a:cubicBezTo>
                    <a:pt x="30667" y="7174"/>
                    <a:pt x="30702" y="7163"/>
                    <a:pt x="30726" y="7139"/>
                  </a:cubicBezTo>
                  <a:cubicBezTo>
                    <a:pt x="30738" y="7128"/>
                    <a:pt x="30752" y="7121"/>
                    <a:pt x="30765" y="7121"/>
                  </a:cubicBezTo>
                  <a:cubicBezTo>
                    <a:pt x="30774" y="7121"/>
                    <a:pt x="30783" y="7124"/>
                    <a:pt x="30791" y="7131"/>
                  </a:cubicBezTo>
                  <a:cubicBezTo>
                    <a:pt x="30808" y="7146"/>
                    <a:pt x="30827" y="7152"/>
                    <a:pt x="30848" y="7152"/>
                  </a:cubicBezTo>
                  <a:cubicBezTo>
                    <a:pt x="30856" y="7152"/>
                    <a:pt x="30865" y="7151"/>
                    <a:pt x="30875" y="7149"/>
                  </a:cubicBezTo>
                  <a:cubicBezTo>
                    <a:pt x="30881" y="7147"/>
                    <a:pt x="30886" y="7147"/>
                    <a:pt x="30891" y="7147"/>
                  </a:cubicBezTo>
                  <a:cubicBezTo>
                    <a:pt x="30919" y="7147"/>
                    <a:pt x="30920" y="7171"/>
                    <a:pt x="30940" y="7180"/>
                  </a:cubicBezTo>
                  <a:cubicBezTo>
                    <a:pt x="30955" y="7187"/>
                    <a:pt x="30937" y="7201"/>
                    <a:pt x="30916" y="7208"/>
                  </a:cubicBezTo>
                  <a:cubicBezTo>
                    <a:pt x="30895" y="7211"/>
                    <a:pt x="30875" y="7218"/>
                    <a:pt x="30895" y="7235"/>
                  </a:cubicBezTo>
                  <a:cubicBezTo>
                    <a:pt x="30903" y="7241"/>
                    <a:pt x="30911" y="7243"/>
                    <a:pt x="30920" y="7243"/>
                  </a:cubicBezTo>
                  <a:cubicBezTo>
                    <a:pt x="30930" y="7243"/>
                    <a:pt x="30939" y="7241"/>
                    <a:pt x="30948" y="7235"/>
                  </a:cubicBezTo>
                  <a:cubicBezTo>
                    <a:pt x="30975" y="7215"/>
                    <a:pt x="31024" y="7208"/>
                    <a:pt x="31010" y="7173"/>
                  </a:cubicBezTo>
                  <a:cubicBezTo>
                    <a:pt x="31010" y="7166"/>
                    <a:pt x="31007" y="7160"/>
                    <a:pt x="31020" y="7160"/>
                  </a:cubicBezTo>
                  <a:cubicBezTo>
                    <a:pt x="31023" y="7158"/>
                    <a:pt x="31026" y="7158"/>
                    <a:pt x="31029" y="7158"/>
                  </a:cubicBezTo>
                  <a:cubicBezTo>
                    <a:pt x="31036" y="7158"/>
                    <a:pt x="31041" y="7161"/>
                    <a:pt x="31041" y="7166"/>
                  </a:cubicBezTo>
                  <a:cubicBezTo>
                    <a:pt x="31035" y="7184"/>
                    <a:pt x="31070" y="7201"/>
                    <a:pt x="31038" y="7215"/>
                  </a:cubicBezTo>
                  <a:cubicBezTo>
                    <a:pt x="31031" y="7218"/>
                    <a:pt x="31024" y="7225"/>
                    <a:pt x="31035" y="7229"/>
                  </a:cubicBezTo>
                  <a:cubicBezTo>
                    <a:pt x="31048" y="7234"/>
                    <a:pt x="31063" y="7235"/>
                    <a:pt x="31078" y="7235"/>
                  </a:cubicBezTo>
                  <a:cubicBezTo>
                    <a:pt x="31093" y="7235"/>
                    <a:pt x="31109" y="7234"/>
                    <a:pt x="31124" y="7232"/>
                  </a:cubicBezTo>
                  <a:cubicBezTo>
                    <a:pt x="31153" y="7229"/>
                    <a:pt x="31149" y="7215"/>
                    <a:pt x="31142" y="7201"/>
                  </a:cubicBezTo>
                  <a:cubicBezTo>
                    <a:pt x="31139" y="7187"/>
                    <a:pt x="31128" y="7160"/>
                    <a:pt x="31156" y="7160"/>
                  </a:cubicBezTo>
                  <a:cubicBezTo>
                    <a:pt x="31159" y="7160"/>
                    <a:pt x="31162" y="7160"/>
                    <a:pt x="31165" y="7160"/>
                  </a:cubicBezTo>
                  <a:cubicBezTo>
                    <a:pt x="31202" y="7160"/>
                    <a:pt x="31231" y="7142"/>
                    <a:pt x="31267" y="7142"/>
                  </a:cubicBezTo>
                  <a:cubicBezTo>
                    <a:pt x="31312" y="7142"/>
                    <a:pt x="31350" y="7152"/>
                    <a:pt x="31340" y="7184"/>
                  </a:cubicBezTo>
                  <a:cubicBezTo>
                    <a:pt x="31323" y="7232"/>
                    <a:pt x="31374" y="7243"/>
                    <a:pt x="31423" y="7260"/>
                  </a:cubicBezTo>
                  <a:cubicBezTo>
                    <a:pt x="31425" y="7259"/>
                    <a:pt x="31426" y="7259"/>
                    <a:pt x="31427" y="7259"/>
                  </a:cubicBezTo>
                  <a:cubicBezTo>
                    <a:pt x="31439" y="7259"/>
                    <a:pt x="31442" y="7271"/>
                    <a:pt x="31459" y="7271"/>
                  </a:cubicBezTo>
                  <a:cubicBezTo>
                    <a:pt x="31461" y="7271"/>
                    <a:pt x="31463" y="7271"/>
                    <a:pt x="31465" y="7270"/>
                  </a:cubicBezTo>
                  <a:cubicBezTo>
                    <a:pt x="31448" y="7250"/>
                    <a:pt x="31472" y="7239"/>
                    <a:pt x="31489" y="7225"/>
                  </a:cubicBezTo>
                  <a:cubicBezTo>
                    <a:pt x="31527" y="7233"/>
                    <a:pt x="31565" y="7243"/>
                    <a:pt x="31603" y="7243"/>
                  </a:cubicBezTo>
                  <a:cubicBezTo>
                    <a:pt x="31630" y="7243"/>
                    <a:pt x="31657" y="7238"/>
                    <a:pt x="31683" y="7222"/>
                  </a:cubicBezTo>
                  <a:cubicBezTo>
                    <a:pt x="31689" y="7218"/>
                    <a:pt x="31696" y="7216"/>
                    <a:pt x="31704" y="7216"/>
                  </a:cubicBezTo>
                  <a:cubicBezTo>
                    <a:pt x="31711" y="7216"/>
                    <a:pt x="31718" y="7218"/>
                    <a:pt x="31721" y="7222"/>
                  </a:cubicBezTo>
                  <a:cubicBezTo>
                    <a:pt x="31752" y="7270"/>
                    <a:pt x="31836" y="7267"/>
                    <a:pt x="31895" y="7301"/>
                  </a:cubicBezTo>
                  <a:cubicBezTo>
                    <a:pt x="31888" y="7270"/>
                    <a:pt x="31826" y="7253"/>
                    <a:pt x="31864" y="7222"/>
                  </a:cubicBezTo>
                  <a:lnTo>
                    <a:pt x="31864" y="7222"/>
                  </a:lnTo>
                  <a:cubicBezTo>
                    <a:pt x="31873" y="7227"/>
                    <a:pt x="31870" y="7246"/>
                    <a:pt x="31881" y="7246"/>
                  </a:cubicBezTo>
                  <a:cubicBezTo>
                    <a:pt x="31886" y="7246"/>
                    <a:pt x="31894" y="7241"/>
                    <a:pt x="31909" y="7229"/>
                  </a:cubicBezTo>
                  <a:cubicBezTo>
                    <a:pt x="31940" y="7205"/>
                    <a:pt x="32006" y="7180"/>
                    <a:pt x="32058" y="7176"/>
                  </a:cubicBezTo>
                  <a:cubicBezTo>
                    <a:pt x="32124" y="7170"/>
                    <a:pt x="32120" y="7160"/>
                    <a:pt x="32099" y="7131"/>
                  </a:cubicBezTo>
                  <a:lnTo>
                    <a:pt x="32099" y="7131"/>
                  </a:lnTo>
                  <a:cubicBezTo>
                    <a:pt x="32103" y="7132"/>
                    <a:pt x="32107" y="7132"/>
                    <a:pt x="32111" y="7132"/>
                  </a:cubicBezTo>
                  <a:cubicBezTo>
                    <a:pt x="32156" y="7132"/>
                    <a:pt x="32163" y="7112"/>
                    <a:pt x="32179" y="7086"/>
                  </a:cubicBezTo>
                  <a:cubicBezTo>
                    <a:pt x="32204" y="7048"/>
                    <a:pt x="32155" y="7045"/>
                    <a:pt x="32141" y="7024"/>
                  </a:cubicBezTo>
                  <a:cubicBezTo>
                    <a:pt x="32131" y="7011"/>
                    <a:pt x="32107" y="7004"/>
                    <a:pt x="32081" y="7004"/>
                  </a:cubicBezTo>
                  <a:cubicBezTo>
                    <a:pt x="32073" y="7004"/>
                    <a:pt x="32063" y="7005"/>
                    <a:pt x="32055" y="7006"/>
                  </a:cubicBezTo>
                  <a:cubicBezTo>
                    <a:pt x="32040" y="7010"/>
                    <a:pt x="32028" y="7011"/>
                    <a:pt x="32018" y="7011"/>
                  </a:cubicBezTo>
                  <a:cubicBezTo>
                    <a:pt x="31986" y="7011"/>
                    <a:pt x="31978" y="6995"/>
                    <a:pt x="31978" y="6968"/>
                  </a:cubicBezTo>
                  <a:cubicBezTo>
                    <a:pt x="31986" y="6957"/>
                    <a:pt x="31998" y="6953"/>
                    <a:pt x="32011" y="6953"/>
                  </a:cubicBezTo>
                  <a:cubicBezTo>
                    <a:pt x="32025" y="6953"/>
                    <a:pt x="32040" y="6958"/>
                    <a:pt x="32051" y="6961"/>
                  </a:cubicBezTo>
                  <a:cubicBezTo>
                    <a:pt x="32079" y="6976"/>
                    <a:pt x="32106" y="6990"/>
                    <a:pt x="32134" y="6990"/>
                  </a:cubicBezTo>
                  <a:cubicBezTo>
                    <a:pt x="32152" y="6990"/>
                    <a:pt x="32170" y="6985"/>
                    <a:pt x="32189" y="6972"/>
                  </a:cubicBezTo>
                  <a:cubicBezTo>
                    <a:pt x="32194" y="6972"/>
                    <a:pt x="32204" y="6976"/>
                    <a:pt x="32210" y="6976"/>
                  </a:cubicBezTo>
                  <a:cubicBezTo>
                    <a:pt x="32213" y="6976"/>
                    <a:pt x="32219" y="6976"/>
                    <a:pt x="32226" y="6976"/>
                  </a:cubicBezTo>
                  <a:cubicBezTo>
                    <a:pt x="32277" y="6976"/>
                    <a:pt x="32409" y="6967"/>
                    <a:pt x="32436" y="6961"/>
                  </a:cubicBezTo>
                  <a:cubicBezTo>
                    <a:pt x="32439" y="6958"/>
                    <a:pt x="32443" y="6955"/>
                    <a:pt x="32447" y="6951"/>
                  </a:cubicBezTo>
                  <a:cubicBezTo>
                    <a:pt x="32402" y="6947"/>
                    <a:pt x="32405" y="6923"/>
                    <a:pt x="32402" y="6902"/>
                  </a:cubicBezTo>
                  <a:cubicBezTo>
                    <a:pt x="32402" y="6899"/>
                    <a:pt x="32394" y="6892"/>
                    <a:pt x="32384" y="6892"/>
                  </a:cubicBezTo>
                  <a:lnTo>
                    <a:pt x="32343" y="6892"/>
                  </a:lnTo>
                  <a:cubicBezTo>
                    <a:pt x="32321" y="6887"/>
                    <a:pt x="32300" y="6884"/>
                    <a:pt x="32279" y="6884"/>
                  </a:cubicBezTo>
                  <a:cubicBezTo>
                    <a:pt x="32247" y="6884"/>
                    <a:pt x="32215" y="6890"/>
                    <a:pt x="32183" y="6899"/>
                  </a:cubicBezTo>
                  <a:cubicBezTo>
                    <a:pt x="32173" y="6902"/>
                    <a:pt x="32155" y="6902"/>
                    <a:pt x="32159" y="6913"/>
                  </a:cubicBezTo>
                  <a:cubicBezTo>
                    <a:pt x="32161" y="6921"/>
                    <a:pt x="32168" y="6924"/>
                    <a:pt x="32177" y="6924"/>
                  </a:cubicBezTo>
                  <a:cubicBezTo>
                    <a:pt x="32180" y="6924"/>
                    <a:pt x="32183" y="6924"/>
                    <a:pt x="32186" y="6923"/>
                  </a:cubicBezTo>
                  <a:cubicBezTo>
                    <a:pt x="32198" y="6919"/>
                    <a:pt x="32205" y="6918"/>
                    <a:pt x="32209" y="6918"/>
                  </a:cubicBezTo>
                  <a:cubicBezTo>
                    <a:pt x="32219" y="6918"/>
                    <a:pt x="32212" y="6926"/>
                    <a:pt x="32207" y="6934"/>
                  </a:cubicBezTo>
                  <a:cubicBezTo>
                    <a:pt x="32200" y="6937"/>
                    <a:pt x="32189" y="6941"/>
                    <a:pt x="32179" y="6944"/>
                  </a:cubicBezTo>
                  <a:cubicBezTo>
                    <a:pt x="32173" y="6947"/>
                    <a:pt x="32167" y="6948"/>
                    <a:pt x="32161" y="6948"/>
                  </a:cubicBezTo>
                  <a:cubicBezTo>
                    <a:pt x="32144" y="6948"/>
                    <a:pt x="32129" y="6940"/>
                    <a:pt x="32114" y="6937"/>
                  </a:cubicBezTo>
                  <a:cubicBezTo>
                    <a:pt x="32117" y="6913"/>
                    <a:pt x="32159" y="6882"/>
                    <a:pt x="32072" y="6882"/>
                  </a:cubicBezTo>
                  <a:cubicBezTo>
                    <a:pt x="32055" y="6882"/>
                    <a:pt x="32055" y="6857"/>
                    <a:pt x="32072" y="6854"/>
                  </a:cubicBezTo>
                  <a:cubicBezTo>
                    <a:pt x="32144" y="6847"/>
                    <a:pt x="32120" y="6819"/>
                    <a:pt x="32114" y="6792"/>
                  </a:cubicBezTo>
                  <a:cubicBezTo>
                    <a:pt x="32123" y="6789"/>
                    <a:pt x="32131" y="6788"/>
                    <a:pt x="32138" y="6788"/>
                  </a:cubicBezTo>
                  <a:cubicBezTo>
                    <a:pt x="32153" y="6788"/>
                    <a:pt x="32166" y="6793"/>
                    <a:pt x="32179" y="6802"/>
                  </a:cubicBezTo>
                  <a:cubicBezTo>
                    <a:pt x="32189" y="6809"/>
                    <a:pt x="32200" y="6813"/>
                    <a:pt x="32211" y="6813"/>
                  </a:cubicBezTo>
                  <a:cubicBezTo>
                    <a:pt x="32220" y="6813"/>
                    <a:pt x="32230" y="6810"/>
                    <a:pt x="32239" y="6802"/>
                  </a:cubicBezTo>
                  <a:cubicBezTo>
                    <a:pt x="32259" y="6781"/>
                    <a:pt x="32239" y="6777"/>
                    <a:pt x="32214" y="6771"/>
                  </a:cubicBezTo>
                  <a:cubicBezTo>
                    <a:pt x="32204" y="6771"/>
                    <a:pt x="32176" y="6764"/>
                    <a:pt x="32189" y="6753"/>
                  </a:cubicBezTo>
                  <a:cubicBezTo>
                    <a:pt x="32224" y="6729"/>
                    <a:pt x="32169" y="6722"/>
                    <a:pt x="32179" y="6702"/>
                  </a:cubicBezTo>
                  <a:lnTo>
                    <a:pt x="32179" y="6702"/>
                  </a:lnTo>
                  <a:cubicBezTo>
                    <a:pt x="32192" y="6706"/>
                    <a:pt x="32201" y="6708"/>
                    <a:pt x="32207" y="6708"/>
                  </a:cubicBezTo>
                  <a:cubicBezTo>
                    <a:pt x="32226" y="6708"/>
                    <a:pt x="32224" y="6692"/>
                    <a:pt x="32224" y="6677"/>
                  </a:cubicBezTo>
                  <a:cubicBezTo>
                    <a:pt x="32228" y="6656"/>
                    <a:pt x="32207" y="6649"/>
                    <a:pt x="32183" y="6643"/>
                  </a:cubicBezTo>
                  <a:cubicBezTo>
                    <a:pt x="32162" y="6632"/>
                    <a:pt x="32159" y="6618"/>
                    <a:pt x="32169" y="6604"/>
                  </a:cubicBezTo>
                  <a:cubicBezTo>
                    <a:pt x="32171" y="6604"/>
                    <a:pt x="32173" y="6603"/>
                    <a:pt x="32175" y="6603"/>
                  </a:cubicBezTo>
                  <a:cubicBezTo>
                    <a:pt x="32193" y="6603"/>
                    <a:pt x="32200" y="6623"/>
                    <a:pt x="32219" y="6623"/>
                  </a:cubicBezTo>
                  <a:cubicBezTo>
                    <a:pt x="32223" y="6623"/>
                    <a:pt x="32229" y="6621"/>
                    <a:pt x="32235" y="6618"/>
                  </a:cubicBezTo>
                  <a:cubicBezTo>
                    <a:pt x="32242" y="6620"/>
                    <a:pt x="32249" y="6620"/>
                    <a:pt x="32256" y="6620"/>
                  </a:cubicBezTo>
                  <a:cubicBezTo>
                    <a:pt x="32265" y="6620"/>
                    <a:pt x="32274" y="6620"/>
                    <a:pt x="32283" y="6620"/>
                  </a:cubicBezTo>
                  <a:cubicBezTo>
                    <a:pt x="32299" y="6620"/>
                    <a:pt x="32315" y="6622"/>
                    <a:pt x="32328" y="6632"/>
                  </a:cubicBezTo>
                  <a:cubicBezTo>
                    <a:pt x="32357" y="6634"/>
                    <a:pt x="32387" y="6641"/>
                    <a:pt x="32416" y="6641"/>
                  </a:cubicBezTo>
                  <a:cubicBezTo>
                    <a:pt x="32430" y="6641"/>
                    <a:pt x="32443" y="6640"/>
                    <a:pt x="32457" y="6635"/>
                  </a:cubicBezTo>
                  <a:cubicBezTo>
                    <a:pt x="32460" y="6632"/>
                    <a:pt x="32464" y="6632"/>
                    <a:pt x="32464" y="6632"/>
                  </a:cubicBezTo>
                  <a:cubicBezTo>
                    <a:pt x="32471" y="6632"/>
                    <a:pt x="32474" y="6628"/>
                    <a:pt x="32478" y="6628"/>
                  </a:cubicBezTo>
                  <a:cubicBezTo>
                    <a:pt x="32481" y="6657"/>
                    <a:pt x="32492" y="6666"/>
                    <a:pt x="32506" y="6666"/>
                  </a:cubicBezTo>
                  <a:cubicBezTo>
                    <a:pt x="32528" y="6666"/>
                    <a:pt x="32559" y="6642"/>
                    <a:pt x="32583" y="6642"/>
                  </a:cubicBezTo>
                  <a:cubicBezTo>
                    <a:pt x="32585" y="6642"/>
                    <a:pt x="32587" y="6642"/>
                    <a:pt x="32589" y="6643"/>
                  </a:cubicBezTo>
                  <a:cubicBezTo>
                    <a:pt x="32592" y="6644"/>
                    <a:pt x="32595" y="6644"/>
                    <a:pt x="32598" y="6644"/>
                  </a:cubicBezTo>
                  <a:cubicBezTo>
                    <a:pt x="32613" y="6644"/>
                    <a:pt x="32620" y="6630"/>
                    <a:pt x="32623" y="6618"/>
                  </a:cubicBezTo>
                  <a:cubicBezTo>
                    <a:pt x="32627" y="6601"/>
                    <a:pt x="32606" y="6601"/>
                    <a:pt x="32589" y="6593"/>
                  </a:cubicBezTo>
                  <a:cubicBezTo>
                    <a:pt x="32572" y="6587"/>
                    <a:pt x="32543" y="6598"/>
                    <a:pt x="32537" y="6577"/>
                  </a:cubicBezTo>
                  <a:lnTo>
                    <a:pt x="32537" y="6577"/>
                  </a:lnTo>
                  <a:cubicBezTo>
                    <a:pt x="32565" y="6578"/>
                    <a:pt x="32592" y="6580"/>
                    <a:pt x="32619" y="6580"/>
                  </a:cubicBezTo>
                  <a:cubicBezTo>
                    <a:pt x="32647" y="6580"/>
                    <a:pt x="32674" y="6578"/>
                    <a:pt x="32703" y="6573"/>
                  </a:cubicBezTo>
                  <a:cubicBezTo>
                    <a:pt x="32712" y="6571"/>
                    <a:pt x="32721" y="6570"/>
                    <a:pt x="32729" y="6570"/>
                  </a:cubicBezTo>
                  <a:cubicBezTo>
                    <a:pt x="32752" y="6570"/>
                    <a:pt x="32773" y="6576"/>
                    <a:pt x="32793" y="6583"/>
                  </a:cubicBezTo>
                  <a:cubicBezTo>
                    <a:pt x="32804" y="6587"/>
                    <a:pt x="32818" y="6590"/>
                    <a:pt x="32828" y="6593"/>
                  </a:cubicBezTo>
                  <a:cubicBezTo>
                    <a:pt x="32891" y="6577"/>
                    <a:pt x="32956" y="6556"/>
                    <a:pt x="33019" y="6535"/>
                  </a:cubicBezTo>
                  <a:cubicBezTo>
                    <a:pt x="33040" y="6531"/>
                    <a:pt x="33043" y="6521"/>
                    <a:pt x="33022" y="6510"/>
                  </a:cubicBezTo>
                  <a:cubicBezTo>
                    <a:pt x="33005" y="6503"/>
                    <a:pt x="32988" y="6493"/>
                    <a:pt x="32985" y="6483"/>
                  </a:cubicBezTo>
                  <a:cubicBezTo>
                    <a:pt x="32998" y="6476"/>
                    <a:pt x="33009" y="6473"/>
                    <a:pt x="33017" y="6473"/>
                  </a:cubicBezTo>
                  <a:cubicBezTo>
                    <a:pt x="33035" y="6473"/>
                    <a:pt x="33045" y="6485"/>
                    <a:pt x="33057" y="6497"/>
                  </a:cubicBezTo>
                  <a:cubicBezTo>
                    <a:pt x="33057" y="6497"/>
                    <a:pt x="33057" y="6500"/>
                    <a:pt x="33060" y="6500"/>
                  </a:cubicBezTo>
                  <a:cubicBezTo>
                    <a:pt x="33092" y="6521"/>
                    <a:pt x="33089" y="6538"/>
                    <a:pt x="33050" y="6552"/>
                  </a:cubicBezTo>
                  <a:cubicBezTo>
                    <a:pt x="33033" y="6559"/>
                    <a:pt x="33022" y="6566"/>
                    <a:pt x="33030" y="6580"/>
                  </a:cubicBezTo>
                  <a:cubicBezTo>
                    <a:pt x="33036" y="6590"/>
                    <a:pt x="33050" y="6590"/>
                    <a:pt x="33064" y="6590"/>
                  </a:cubicBezTo>
                  <a:cubicBezTo>
                    <a:pt x="33119" y="6583"/>
                    <a:pt x="33179" y="6580"/>
                    <a:pt x="33234" y="6569"/>
                  </a:cubicBezTo>
                  <a:cubicBezTo>
                    <a:pt x="33259" y="6566"/>
                    <a:pt x="33262" y="6556"/>
                    <a:pt x="33269" y="6545"/>
                  </a:cubicBezTo>
                  <a:cubicBezTo>
                    <a:pt x="33279" y="6524"/>
                    <a:pt x="33251" y="6531"/>
                    <a:pt x="33244" y="6528"/>
                  </a:cubicBezTo>
                  <a:cubicBezTo>
                    <a:pt x="33227" y="6521"/>
                    <a:pt x="33227" y="6521"/>
                    <a:pt x="33259" y="6510"/>
                  </a:cubicBezTo>
                  <a:cubicBezTo>
                    <a:pt x="33280" y="6507"/>
                    <a:pt x="33280" y="6485"/>
                    <a:pt x="33304" y="6485"/>
                  </a:cubicBezTo>
                  <a:cubicBezTo>
                    <a:pt x="33307" y="6485"/>
                    <a:pt x="33310" y="6485"/>
                    <a:pt x="33313" y="6486"/>
                  </a:cubicBezTo>
                  <a:lnTo>
                    <a:pt x="33318" y="6486"/>
                  </a:lnTo>
                  <a:cubicBezTo>
                    <a:pt x="33318" y="6518"/>
                    <a:pt x="33342" y="6535"/>
                    <a:pt x="33397" y="6535"/>
                  </a:cubicBezTo>
                  <a:cubicBezTo>
                    <a:pt x="33414" y="6529"/>
                    <a:pt x="33433" y="6527"/>
                    <a:pt x="33451" y="6527"/>
                  </a:cubicBezTo>
                  <a:cubicBezTo>
                    <a:pt x="33468" y="6527"/>
                    <a:pt x="33484" y="6528"/>
                    <a:pt x="33499" y="6528"/>
                  </a:cubicBezTo>
                  <a:cubicBezTo>
                    <a:pt x="33506" y="6528"/>
                    <a:pt x="33512" y="6528"/>
                    <a:pt x="33518" y="6528"/>
                  </a:cubicBezTo>
                  <a:lnTo>
                    <a:pt x="33518" y="6535"/>
                  </a:lnTo>
                  <a:cubicBezTo>
                    <a:pt x="33480" y="6545"/>
                    <a:pt x="33456" y="6559"/>
                    <a:pt x="33443" y="6590"/>
                  </a:cubicBezTo>
                  <a:cubicBezTo>
                    <a:pt x="33468" y="6583"/>
                    <a:pt x="33494" y="6579"/>
                    <a:pt x="33520" y="6579"/>
                  </a:cubicBezTo>
                  <a:cubicBezTo>
                    <a:pt x="33529" y="6579"/>
                    <a:pt x="33538" y="6579"/>
                    <a:pt x="33547" y="6580"/>
                  </a:cubicBezTo>
                  <a:cubicBezTo>
                    <a:pt x="33561" y="6589"/>
                    <a:pt x="33579" y="6597"/>
                    <a:pt x="33597" y="6597"/>
                  </a:cubicBezTo>
                  <a:cubicBezTo>
                    <a:pt x="33606" y="6597"/>
                    <a:pt x="33614" y="6595"/>
                    <a:pt x="33622" y="6590"/>
                  </a:cubicBezTo>
                  <a:cubicBezTo>
                    <a:pt x="33657" y="6573"/>
                    <a:pt x="33696" y="6569"/>
                    <a:pt x="33734" y="6569"/>
                  </a:cubicBezTo>
                  <a:cubicBezTo>
                    <a:pt x="33765" y="6569"/>
                    <a:pt x="33776" y="6559"/>
                    <a:pt x="33761" y="6542"/>
                  </a:cubicBezTo>
                  <a:cubicBezTo>
                    <a:pt x="33782" y="6535"/>
                    <a:pt x="33810" y="6538"/>
                    <a:pt x="33817" y="6518"/>
                  </a:cubicBezTo>
                  <a:cubicBezTo>
                    <a:pt x="33828" y="6519"/>
                    <a:pt x="33839" y="6520"/>
                    <a:pt x="33849" y="6520"/>
                  </a:cubicBezTo>
                  <a:cubicBezTo>
                    <a:pt x="33914" y="6520"/>
                    <a:pt x="33958" y="6487"/>
                    <a:pt x="34015" y="6473"/>
                  </a:cubicBezTo>
                  <a:cubicBezTo>
                    <a:pt x="34029" y="6465"/>
                    <a:pt x="34042" y="6459"/>
                    <a:pt x="34060" y="6459"/>
                  </a:cubicBezTo>
                  <a:cubicBezTo>
                    <a:pt x="34072" y="6438"/>
                    <a:pt x="34091" y="6411"/>
                    <a:pt x="34123" y="6411"/>
                  </a:cubicBezTo>
                  <a:cubicBezTo>
                    <a:pt x="34128" y="6411"/>
                    <a:pt x="34134" y="6412"/>
                    <a:pt x="34139" y="6414"/>
                  </a:cubicBezTo>
                  <a:cubicBezTo>
                    <a:pt x="34152" y="6416"/>
                    <a:pt x="34162" y="6418"/>
                    <a:pt x="34170" y="6418"/>
                  </a:cubicBezTo>
                  <a:cubicBezTo>
                    <a:pt x="34196" y="6418"/>
                    <a:pt x="34193" y="6401"/>
                    <a:pt x="34199" y="6385"/>
                  </a:cubicBezTo>
                  <a:cubicBezTo>
                    <a:pt x="34199" y="6379"/>
                    <a:pt x="34202" y="6369"/>
                    <a:pt x="34205" y="6361"/>
                  </a:cubicBezTo>
                  <a:cubicBezTo>
                    <a:pt x="34209" y="6354"/>
                    <a:pt x="34237" y="6358"/>
                    <a:pt x="34219" y="6344"/>
                  </a:cubicBezTo>
                  <a:cubicBezTo>
                    <a:pt x="34210" y="6338"/>
                    <a:pt x="34195" y="6325"/>
                    <a:pt x="34184" y="6325"/>
                  </a:cubicBezTo>
                  <a:cubicBezTo>
                    <a:pt x="34182" y="6325"/>
                    <a:pt x="34179" y="6326"/>
                    <a:pt x="34178" y="6327"/>
                  </a:cubicBezTo>
                  <a:cubicBezTo>
                    <a:pt x="34161" y="6338"/>
                    <a:pt x="34142" y="6341"/>
                    <a:pt x="34122" y="6341"/>
                  </a:cubicBezTo>
                  <a:cubicBezTo>
                    <a:pt x="34097" y="6341"/>
                    <a:pt x="34072" y="6337"/>
                    <a:pt x="34047" y="6337"/>
                  </a:cubicBezTo>
                  <a:cubicBezTo>
                    <a:pt x="34043" y="6337"/>
                    <a:pt x="34039" y="6337"/>
                    <a:pt x="34035" y="6337"/>
                  </a:cubicBezTo>
                  <a:cubicBezTo>
                    <a:pt x="34016" y="6340"/>
                    <a:pt x="33997" y="6341"/>
                    <a:pt x="33979" y="6341"/>
                  </a:cubicBezTo>
                  <a:cubicBezTo>
                    <a:pt x="33894" y="6341"/>
                    <a:pt x="33812" y="6319"/>
                    <a:pt x="33726" y="6319"/>
                  </a:cubicBezTo>
                  <a:cubicBezTo>
                    <a:pt x="33725" y="6320"/>
                    <a:pt x="33723" y="6320"/>
                    <a:pt x="33720" y="6320"/>
                  </a:cubicBezTo>
                  <a:cubicBezTo>
                    <a:pt x="33702" y="6320"/>
                    <a:pt x="33673" y="6308"/>
                    <a:pt x="33682" y="6299"/>
                  </a:cubicBezTo>
                  <a:cubicBezTo>
                    <a:pt x="33699" y="6276"/>
                    <a:pt x="33678" y="6268"/>
                    <a:pt x="33663" y="6268"/>
                  </a:cubicBezTo>
                  <a:cubicBezTo>
                    <a:pt x="33657" y="6268"/>
                    <a:pt x="33653" y="6269"/>
                    <a:pt x="33651" y="6271"/>
                  </a:cubicBezTo>
                  <a:cubicBezTo>
                    <a:pt x="33644" y="6278"/>
                    <a:pt x="33639" y="6280"/>
                    <a:pt x="33634" y="6280"/>
                  </a:cubicBezTo>
                  <a:cubicBezTo>
                    <a:pt x="33620" y="6280"/>
                    <a:pt x="33612" y="6260"/>
                    <a:pt x="33601" y="6260"/>
                  </a:cubicBezTo>
                  <a:cubicBezTo>
                    <a:pt x="33597" y="6260"/>
                    <a:pt x="33593" y="6262"/>
                    <a:pt x="33588" y="6268"/>
                  </a:cubicBezTo>
                  <a:cubicBezTo>
                    <a:pt x="33583" y="6273"/>
                    <a:pt x="33579" y="6275"/>
                    <a:pt x="33574" y="6275"/>
                  </a:cubicBezTo>
                  <a:cubicBezTo>
                    <a:pt x="33564" y="6275"/>
                    <a:pt x="33556" y="6265"/>
                    <a:pt x="33547" y="6265"/>
                  </a:cubicBezTo>
                  <a:lnTo>
                    <a:pt x="33547" y="6219"/>
                  </a:lnTo>
                  <a:cubicBezTo>
                    <a:pt x="33559" y="6214"/>
                    <a:pt x="33571" y="6212"/>
                    <a:pt x="33583" y="6212"/>
                  </a:cubicBezTo>
                  <a:cubicBezTo>
                    <a:pt x="33615" y="6212"/>
                    <a:pt x="33646" y="6225"/>
                    <a:pt x="33677" y="6225"/>
                  </a:cubicBezTo>
                  <a:cubicBezTo>
                    <a:pt x="33683" y="6225"/>
                    <a:pt x="33689" y="6224"/>
                    <a:pt x="33696" y="6223"/>
                  </a:cubicBezTo>
                  <a:cubicBezTo>
                    <a:pt x="33727" y="6224"/>
                    <a:pt x="33759" y="6224"/>
                    <a:pt x="33791" y="6224"/>
                  </a:cubicBezTo>
                  <a:cubicBezTo>
                    <a:pt x="34039" y="6224"/>
                    <a:pt x="34285" y="6202"/>
                    <a:pt x="34528" y="6174"/>
                  </a:cubicBezTo>
                  <a:cubicBezTo>
                    <a:pt x="34597" y="6167"/>
                    <a:pt x="34671" y="6164"/>
                    <a:pt x="34736" y="6146"/>
                  </a:cubicBezTo>
                  <a:cubicBezTo>
                    <a:pt x="34791" y="6150"/>
                    <a:pt x="34851" y="6146"/>
                    <a:pt x="34903" y="6156"/>
                  </a:cubicBezTo>
                  <a:cubicBezTo>
                    <a:pt x="34932" y="6161"/>
                    <a:pt x="34957" y="6169"/>
                    <a:pt x="34985" y="6169"/>
                  </a:cubicBezTo>
                  <a:cubicBezTo>
                    <a:pt x="34998" y="6169"/>
                    <a:pt x="35010" y="6168"/>
                    <a:pt x="35025" y="6164"/>
                  </a:cubicBezTo>
                  <a:cubicBezTo>
                    <a:pt x="35052" y="6156"/>
                    <a:pt x="35055" y="6156"/>
                    <a:pt x="35049" y="6143"/>
                  </a:cubicBezTo>
                  <a:cubicBezTo>
                    <a:pt x="35028" y="6119"/>
                    <a:pt x="35017" y="6094"/>
                    <a:pt x="35035" y="6070"/>
                  </a:cubicBezTo>
                  <a:cubicBezTo>
                    <a:pt x="35062" y="6063"/>
                    <a:pt x="35090" y="6063"/>
                    <a:pt x="35111" y="6042"/>
                  </a:cubicBezTo>
                  <a:cubicBezTo>
                    <a:pt x="35028" y="6032"/>
                    <a:pt x="34963" y="5996"/>
                    <a:pt x="34875" y="5996"/>
                  </a:cubicBezTo>
                  <a:cubicBezTo>
                    <a:pt x="34867" y="5996"/>
                    <a:pt x="34859" y="5997"/>
                    <a:pt x="34851" y="5997"/>
                  </a:cubicBezTo>
                  <a:cubicBezTo>
                    <a:pt x="34838" y="5999"/>
                    <a:pt x="34825" y="5999"/>
                    <a:pt x="34812" y="5999"/>
                  </a:cubicBezTo>
                  <a:cubicBezTo>
                    <a:pt x="34761" y="5999"/>
                    <a:pt x="34710" y="5987"/>
                    <a:pt x="34687" y="5945"/>
                  </a:cubicBezTo>
                  <a:cubicBezTo>
                    <a:pt x="34681" y="5931"/>
                    <a:pt x="34663" y="5931"/>
                    <a:pt x="34646" y="5927"/>
                  </a:cubicBezTo>
                  <a:cubicBezTo>
                    <a:pt x="34620" y="5924"/>
                    <a:pt x="34594" y="5922"/>
                    <a:pt x="34568" y="5922"/>
                  </a:cubicBezTo>
                  <a:cubicBezTo>
                    <a:pt x="34543" y="5922"/>
                    <a:pt x="34518" y="5924"/>
                    <a:pt x="34493" y="5927"/>
                  </a:cubicBezTo>
                  <a:cubicBezTo>
                    <a:pt x="34375" y="5941"/>
                    <a:pt x="34254" y="5938"/>
                    <a:pt x="34136" y="5941"/>
                  </a:cubicBezTo>
                  <a:cubicBezTo>
                    <a:pt x="34126" y="5941"/>
                    <a:pt x="34114" y="5942"/>
                    <a:pt x="34103" y="5942"/>
                  </a:cubicBezTo>
                  <a:cubicBezTo>
                    <a:pt x="34080" y="5942"/>
                    <a:pt x="34056" y="5940"/>
                    <a:pt x="34035" y="5931"/>
                  </a:cubicBezTo>
                  <a:cubicBezTo>
                    <a:pt x="34063" y="5906"/>
                    <a:pt x="34112" y="5911"/>
                    <a:pt x="34139" y="5890"/>
                  </a:cubicBezTo>
                  <a:cubicBezTo>
                    <a:pt x="34101" y="5876"/>
                    <a:pt x="34063" y="5872"/>
                    <a:pt x="34029" y="5872"/>
                  </a:cubicBezTo>
                  <a:cubicBezTo>
                    <a:pt x="33975" y="5872"/>
                    <a:pt x="33922" y="5878"/>
                    <a:pt x="33870" y="5878"/>
                  </a:cubicBezTo>
                  <a:cubicBezTo>
                    <a:pt x="33844" y="5878"/>
                    <a:pt x="33818" y="5877"/>
                    <a:pt x="33792" y="5872"/>
                  </a:cubicBezTo>
                  <a:cubicBezTo>
                    <a:pt x="33747" y="5858"/>
                    <a:pt x="33699" y="5862"/>
                    <a:pt x="33654" y="5855"/>
                  </a:cubicBezTo>
                  <a:cubicBezTo>
                    <a:pt x="33646" y="5848"/>
                    <a:pt x="33636" y="5846"/>
                    <a:pt x="33626" y="5846"/>
                  </a:cubicBezTo>
                  <a:cubicBezTo>
                    <a:pt x="33616" y="5846"/>
                    <a:pt x="33604" y="5848"/>
                    <a:pt x="33592" y="5848"/>
                  </a:cubicBezTo>
                  <a:cubicBezTo>
                    <a:pt x="33571" y="5848"/>
                    <a:pt x="33567" y="5841"/>
                    <a:pt x="33574" y="5831"/>
                  </a:cubicBezTo>
                  <a:cubicBezTo>
                    <a:pt x="33598" y="5831"/>
                    <a:pt x="33626" y="5831"/>
                    <a:pt x="33651" y="5834"/>
                  </a:cubicBezTo>
                  <a:cubicBezTo>
                    <a:pt x="33659" y="5836"/>
                    <a:pt x="33665" y="5837"/>
                    <a:pt x="33671" y="5837"/>
                  </a:cubicBezTo>
                  <a:cubicBezTo>
                    <a:pt x="33693" y="5837"/>
                    <a:pt x="33701" y="5824"/>
                    <a:pt x="33709" y="5813"/>
                  </a:cubicBezTo>
                  <a:cubicBezTo>
                    <a:pt x="33711" y="5813"/>
                    <a:pt x="33713" y="5813"/>
                    <a:pt x="33714" y="5813"/>
                  </a:cubicBezTo>
                  <a:cubicBezTo>
                    <a:pt x="33742" y="5813"/>
                    <a:pt x="33757" y="5791"/>
                    <a:pt x="33780" y="5791"/>
                  </a:cubicBezTo>
                  <a:cubicBezTo>
                    <a:pt x="33783" y="5791"/>
                    <a:pt x="33786" y="5792"/>
                    <a:pt x="33789" y="5792"/>
                  </a:cubicBezTo>
                  <a:cubicBezTo>
                    <a:pt x="33799" y="5795"/>
                    <a:pt x="33808" y="5796"/>
                    <a:pt x="33815" y="5796"/>
                  </a:cubicBezTo>
                  <a:cubicBezTo>
                    <a:pt x="33840" y="5796"/>
                    <a:pt x="33856" y="5785"/>
                    <a:pt x="33872" y="5772"/>
                  </a:cubicBezTo>
                  <a:cubicBezTo>
                    <a:pt x="33876" y="5775"/>
                    <a:pt x="33883" y="5778"/>
                    <a:pt x="33886" y="5778"/>
                  </a:cubicBezTo>
                  <a:cubicBezTo>
                    <a:pt x="33943" y="5775"/>
                    <a:pt x="33998" y="5760"/>
                    <a:pt x="34054" y="5760"/>
                  </a:cubicBezTo>
                  <a:cubicBezTo>
                    <a:pt x="34060" y="5760"/>
                    <a:pt x="34065" y="5760"/>
                    <a:pt x="34070" y="5761"/>
                  </a:cubicBezTo>
                  <a:cubicBezTo>
                    <a:pt x="34095" y="5761"/>
                    <a:pt x="34077" y="5747"/>
                    <a:pt x="34074" y="5737"/>
                  </a:cubicBezTo>
                  <a:lnTo>
                    <a:pt x="34074" y="5737"/>
                  </a:lnTo>
                  <a:cubicBezTo>
                    <a:pt x="34120" y="5738"/>
                    <a:pt x="34167" y="5741"/>
                    <a:pt x="34213" y="5741"/>
                  </a:cubicBezTo>
                  <a:cubicBezTo>
                    <a:pt x="34285" y="5741"/>
                    <a:pt x="34355" y="5733"/>
                    <a:pt x="34413" y="5695"/>
                  </a:cubicBezTo>
                  <a:cubicBezTo>
                    <a:pt x="34479" y="5688"/>
                    <a:pt x="34546" y="5685"/>
                    <a:pt x="34597" y="5653"/>
                  </a:cubicBezTo>
                  <a:cubicBezTo>
                    <a:pt x="34615" y="5643"/>
                    <a:pt x="34636" y="5643"/>
                    <a:pt x="34653" y="5643"/>
                  </a:cubicBezTo>
                  <a:cubicBezTo>
                    <a:pt x="34657" y="5647"/>
                    <a:pt x="34660" y="5647"/>
                    <a:pt x="34663" y="5647"/>
                  </a:cubicBezTo>
                  <a:cubicBezTo>
                    <a:pt x="34681" y="5647"/>
                    <a:pt x="34698" y="5647"/>
                    <a:pt x="34712" y="5643"/>
                  </a:cubicBezTo>
                  <a:cubicBezTo>
                    <a:pt x="34796" y="5636"/>
                    <a:pt x="34930" y="5605"/>
                    <a:pt x="34951" y="5588"/>
                  </a:cubicBezTo>
                  <a:cubicBezTo>
                    <a:pt x="34955" y="5584"/>
                    <a:pt x="34955" y="5581"/>
                    <a:pt x="34955" y="5573"/>
                  </a:cubicBezTo>
                  <a:cubicBezTo>
                    <a:pt x="34963" y="5568"/>
                    <a:pt x="34974" y="5568"/>
                    <a:pt x="34985" y="5568"/>
                  </a:cubicBezTo>
                  <a:cubicBezTo>
                    <a:pt x="34990" y="5568"/>
                    <a:pt x="34996" y="5568"/>
                    <a:pt x="35001" y="5568"/>
                  </a:cubicBezTo>
                  <a:cubicBezTo>
                    <a:pt x="35006" y="5568"/>
                    <a:pt x="35012" y="5568"/>
                    <a:pt x="35017" y="5567"/>
                  </a:cubicBezTo>
                  <a:cubicBezTo>
                    <a:pt x="35115" y="5557"/>
                    <a:pt x="35204" y="5539"/>
                    <a:pt x="35288" y="5511"/>
                  </a:cubicBezTo>
                  <a:cubicBezTo>
                    <a:pt x="35299" y="5504"/>
                    <a:pt x="35316" y="5504"/>
                    <a:pt x="35305" y="5487"/>
                  </a:cubicBezTo>
                  <a:cubicBezTo>
                    <a:pt x="35289" y="5486"/>
                    <a:pt x="35274" y="5486"/>
                    <a:pt x="35258" y="5486"/>
                  </a:cubicBezTo>
                  <a:cubicBezTo>
                    <a:pt x="35175" y="5486"/>
                    <a:pt x="35090" y="5493"/>
                    <a:pt x="35017" y="5511"/>
                  </a:cubicBezTo>
                  <a:cubicBezTo>
                    <a:pt x="34781" y="5567"/>
                    <a:pt x="34528" y="5584"/>
                    <a:pt x="34289" y="5629"/>
                  </a:cubicBezTo>
                  <a:cubicBezTo>
                    <a:pt x="34188" y="5650"/>
                    <a:pt x="34080" y="5661"/>
                    <a:pt x="33976" y="5667"/>
                  </a:cubicBezTo>
                  <a:cubicBezTo>
                    <a:pt x="33853" y="5677"/>
                    <a:pt x="33741" y="5707"/>
                    <a:pt x="33616" y="5707"/>
                  </a:cubicBezTo>
                  <a:cubicBezTo>
                    <a:pt x="33605" y="5707"/>
                    <a:pt x="33593" y="5706"/>
                    <a:pt x="33581" y="5706"/>
                  </a:cubicBezTo>
                  <a:cubicBezTo>
                    <a:pt x="33498" y="5706"/>
                    <a:pt x="33414" y="5730"/>
                    <a:pt x="33328" y="5744"/>
                  </a:cubicBezTo>
                  <a:cubicBezTo>
                    <a:pt x="33248" y="5757"/>
                    <a:pt x="33164" y="5757"/>
                    <a:pt x="33085" y="5768"/>
                  </a:cubicBezTo>
                  <a:cubicBezTo>
                    <a:pt x="33017" y="5776"/>
                    <a:pt x="32946" y="5786"/>
                    <a:pt x="32876" y="5786"/>
                  </a:cubicBezTo>
                  <a:cubicBezTo>
                    <a:pt x="32825" y="5786"/>
                    <a:pt x="32774" y="5781"/>
                    <a:pt x="32724" y="5765"/>
                  </a:cubicBezTo>
                  <a:cubicBezTo>
                    <a:pt x="32654" y="5737"/>
                    <a:pt x="32581" y="5726"/>
                    <a:pt x="32501" y="5726"/>
                  </a:cubicBezTo>
                  <a:cubicBezTo>
                    <a:pt x="32490" y="5726"/>
                    <a:pt x="32479" y="5726"/>
                    <a:pt x="32468" y="5727"/>
                  </a:cubicBezTo>
                  <a:cubicBezTo>
                    <a:pt x="32447" y="5716"/>
                    <a:pt x="32415" y="5716"/>
                    <a:pt x="32388" y="5709"/>
                  </a:cubicBezTo>
                  <a:cubicBezTo>
                    <a:pt x="32364" y="5706"/>
                    <a:pt x="32340" y="5704"/>
                    <a:pt x="32316" y="5704"/>
                  </a:cubicBezTo>
                  <a:cubicBezTo>
                    <a:pt x="32228" y="5704"/>
                    <a:pt x="32142" y="5724"/>
                    <a:pt x="32053" y="5724"/>
                  </a:cubicBezTo>
                  <a:cubicBezTo>
                    <a:pt x="32048" y="5724"/>
                    <a:pt x="32042" y="5723"/>
                    <a:pt x="32037" y="5723"/>
                  </a:cubicBezTo>
                  <a:cubicBezTo>
                    <a:pt x="32014" y="5722"/>
                    <a:pt x="31991" y="5721"/>
                    <a:pt x="31969" y="5721"/>
                  </a:cubicBezTo>
                  <a:cubicBezTo>
                    <a:pt x="31889" y="5721"/>
                    <a:pt x="31810" y="5730"/>
                    <a:pt x="31731" y="5744"/>
                  </a:cubicBezTo>
                  <a:lnTo>
                    <a:pt x="31707" y="5744"/>
                  </a:lnTo>
                  <a:cubicBezTo>
                    <a:pt x="31683" y="5744"/>
                    <a:pt x="31659" y="5737"/>
                    <a:pt x="31635" y="5737"/>
                  </a:cubicBezTo>
                  <a:cubicBezTo>
                    <a:pt x="31552" y="5747"/>
                    <a:pt x="31465" y="5757"/>
                    <a:pt x="31382" y="5768"/>
                  </a:cubicBezTo>
                  <a:cubicBezTo>
                    <a:pt x="31371" y="5768"/>
                    <a:pt x="31360" y="5769"/>
                    <a:pt x="31350" y="5769"/>
                  </a:cubicBezTo>
                  <a:cubicBezTo>
                    <a:pt x="31246" y="5769"/>
                    <a:pt x="31144" y="5758"/>
                    <a:pt x="31042" y="5758"/>
                  </a:cubicBezTo>
                  <a:cubicBezTo>
                    <a:pt x="31014" y="5758"/>
                    <a:pt x="30986" y="5759"/>
                    <a:pt x="30958" y="5761"/>
                  </a:cubicBezTo>
                  <a:cubicBezTo>
                    <a:pt x="30986" y="5751"/>
                    <a:pt x="31014" y="5761"/>
                    <a:pt x="31049" y="5744"/>
                  </a:cubicBezTo>
                  <a:lnTo>
                    <a:pt x="31049" y="5744"/>
                  </a:lnTo>
                  <a:cubicBezTo>
                    <a:pt x="31025" y="5746"/>
                    <a:pt x="31001" y="5747"/>
                    <a:pt x="30979" y="5747"/>
                  </a:cubicBezTo>
                  <a:cubicBezTo>
                    <a:pt x="30916" y="5747"/>
                    <a:pt x="30858" y="5740"/>
                    <a:pt x="30802" y="5730"/>
                  </a:cubicBezTo>
                  <a:cubicBezTo>
                    <a:pt x="30743" y="5716"/>
                    <a:pt x="30687" y="5709"/>
                    <a:pt x="30625" y="5709"/>
                  </a:cubicBezTo>
                  <a:lnTo>
                    <a:pt x="30625" y="5702"/>
                  </a:lnTo>
                  <a:cubicBezTo>
                    <a:pt x="30625" y="5695"/>
                    <a:pt x="30594" y="5685"/>
                    <a:pt x="30612" y="5682"/>
                  </a:cubicBezTo>
                  <a:cubicBezTo>
                    <a:pt x="30631" y="5674"/>
                    <a:pt x="30653" y="5661"/>
                    <a:pt x="30678" y="5661"/>
                  </a:cubicBezTo>
                  <a:cubicBezTo>
                    <a:pt x="30688" y="5661"/>
                    <a:pt x="30698" y="5663"/>
                    <a:pt x="30708" y="5667"/>
                  </a:cubicBezTo>
                  <a:cubicBezTo>
                    <a:pt x="30717" y="5669"/>
                    <a:pt x="30726" y="5669"/>
                    <a:pt x="30734" y="5669"/>
                  </a:cubicBezTo>
                  <a:cubicBezTo>
                    <a:pt x="30754" y="5669"/>
                    <a:pt x="30773" y="5666"/>
                    <a:pt x="30785" y="5653"/>
                  </a:cubicBezTo>
                  <a:cubicBezTo>
                    <a:pt x="30791" y="5643"/>
                    <a:pt x="30778" y="5636"/>
                    <a:pt x="30767" y="5633"/>
                  </a:cubicBezTo>
                  <a:cubicBezTo>
                    <a:pt x="30757" y="5629"/>
                    <a:pt x="30748" y="5627"/>
                    <a:pt x="30739" y="5627"/>
                  </a:cubicBezTo>
                  <a:cubicBezTo>
                    <a:pt x="30725" y="5627"/>
                    <a:pt x="30714" y="5632"/>
                    <a:pt x="30705" y="5643"/>
                  </a:cubicBezTo>
                  <a:cubicBezTo>
                    <a:pt x="30700" y="5646"/>
                    <a:pt x="30693" y="5648"/>
                    <a:pt x="30686" y="5648"/>
                  </a:cubicBezTo>
                  <a:cubicBezTo>
                    <a:pt x="30683" y="5648"/>
                    <a:pt x="30680" y="5648"/>
                    <a:pt x="30677" y="5647"/>
                  </a:cubicBezTo>
                  <a:cubicBezTo>
                    <a:pt x="30667" y="5640"/>
                    <a:pt x="30677" y="5633"/>
                    <a:pt x="30681" y="5626"/>
                  </a:cubicBezTo>
                  <a:cubicBezTo>
                    <a:pt x="30684" y="5620"/>
                    <a:pt x="30681" y="5605"/>
                    <a:pt x="30694" y="5605"/>
                  </a:cubicBezTo>
                  <a:cubicBezTo>
                    <a:pt x="30695" y="5605"/>
                    <a:pt x="30697" y="5605"/>
                    <a:pt x="30698" y="5605"/>
                  </a:cubicBezTo>
                  <a:cubicBezTo>
                    <a:pt x="30714" y="5607"/>
                    <a:pt x="30730" y="5608"/>
                    <a:pt x="30746" y="5608"/>
                  </a:cubicBezTo>
                  <a:cubicBezTo>
                    <a:pt x="30791" y="5608"/>
                    <a:pt x="30833" y="5601"/>
                    <a:pt x="30877" y="5601"/>
                  </a:cubicBezTo>
                  <a:cubicBezTo>
                    <a:pt x="30883" y="5601"/>
                    <a:pt x="30889" y="5601"/>
                    <a:pt x="30895" y="5602"/>
                  </a:cubicBezTo>
                  <a:cubicBezTo>
                    <a:pt x="30924" y="5598"/>
                    <a:pt x="30948" y="5598"/>
                    <a:pt x="30975" y="5598"/>
                  </a:cubicBezTo>
                  <a:cubicBezTo>
                    <a:pt x="30996" y="5567"/>
                    <a:pt x="30958" y="5543"/>
                    <a:pt x="30951" y="5515"/>
                  </a:cubicBezTo>
                  <a:cubicBezTo>
                    <a:pt x="30969" y="5515"/>
                    <a:pt x="30986" y="5511"/>
                    <a:pt x="31003" y="5504"/>
                  </a:cubicBezTo>
                  <a:cubicBezTo>
                    <a:pt x="31015" y="5498"/>
                    <a:pt x="31030" y="5492"/>
                    <a:pt x="31044" y="5492"/>
                  </a:cubicBezTo>
                  <a:cubicBezTo>
                    <a:pt x="31054" y="5492"/>
                    <a:pt x="31064" y="5496"/>
                    <a:pt x="31073" y="5504"/>
                  </a:cubicBezTo>
                  <a:cubicBezTo>
                    <a:pt x="31090" y="5528"/>
                    <a:pt x="31149" y="5549"/>
                    <a:pt x="31076" y="5573"/>
                  </a:cubicBezTo>
                  <a:cubicBezTo>
                    <a:pt x="31062" y="5578"/>
                    <a:pt x="31073" y="5591"/>
                    <a:pt x="31073" y="5602"/>
                  </a:cubicBezTo>
                  <a:cubicBezTo>
                    <a:pt x="31121" y="5605"/>
                    <a:pt x="31076" y="5633"/>
                    <a:pt x="31100" y="5643"/>
                  </a:cubicBezTo>
                  <a:lnTo>
                    <a:pt x="31100" y="5653"/>
                  </a:lnTo>
                  <a:lnTo>
                    <a:pt x="31097" y="5650"/>
                  </a:lnTo>
                  <a:cubicBezTo>
                    <a:pt x="31083" y="5647"/>
                    <a:pt x="31065" y="5643"/>
                    <a:pt x="31045" y="5640"/>
                  </a:cubicBezTo>
                  <a:lnTo>
                    <a:pt x="31045" y="5640"/>
                  </a:lnTo>
                  <a:cubicBezTo>
                    <a:pt x="31045" y="5661"/>
                    <a:pt x="31045" y="5677"/>
                    <a:pt x="31086" y="5677"/>
                  </a:cubicBezTo>
                  <a:cubicBezTo>
                    <a:pt x="31100" y="5677"/>
                    <a:pt x="31114" y="5684"/>
                    <a:pt x="31128" y="5684"/>
                  </a:cubicBezTo>
                  <a:cubicBezTo>
                    <a:pt x="31135" y="5684"/>
                    <a:pt x="31142" y="5682"/>
                    <a:pt x="31149" y="5677"/>
                  </a:cubicBezTo>
                  <a:cubicBezTo>
                    <a:pt x="31174" y="5683"/>
                    <a:pt x="31198" y="5687"/>
                    <a:pt x="31221" y="5687"/>
                  </a:cubicBezTo>
                  <a:cubicBezTo>
                    <a:pt x="31246" y="5687"/>
                    <a:pt x="31271" y="5682"/>
                    <a:pt x="31294" y="5667"/>
                  </a:cubicBezTo>
                  <a:cubicBezTo>
                    <a:pt x="31302" y="5664"/>
                    <a:pt x="31310" y="5661"/>
                    <a:pt x="31319" y="5661"/>
                  </a:cubicBezTo>
                  <a:cubicBezTo>
                    <a:pt x="31325" y="5661"/>
                    <a:pt x="31332" y="5663"/>
                    <a:pt x="31340" y="5667"/>
                  </a:cubicBezTo>
                  <a:cubicBezTo>
                    <a:pt x="31366" y="5683"/>
                    <a:pt x="31396" y="5687"/>
                    <a:pt x="31426" y="5687"/>
                  </a:cubicBezTo>
                  <a:cubicBezTo>
                    <a:pt x="31448" y="5687"/>
                    <a:pt x="31470" y="5685"/>
                    <a:pt x="31492" y="5685"/>
                  </a:cubicBezTo>
                  <a:cubicBezTo>
                    <a:pt x="31513" y="5685"/>
                    <a:pt x="31534" y="5677"/>
                    <a:pt x="31531" y="5664"/>
                  </a:cubicBezTo>
                  <a:cubicBezTo>
                    <a:pt x="31529" y="5656"/>
                    <a:pt x="31524" y="5654"/>
                    <a:pt x="31517" y="5654"/>
                  </a:cubicBezTo>
                  <a:cubicBezTo>
                    <a:pt x="31509" y="5654"/>
                    <a:pt x="31498" y="5657"/>
                    <a:pt x="31489" y="5657"/>
                  </a:cubicBezTo>
                  <a:cubicBezTo>
                    <a:pt x="31440" y="5650"/>
                    <a:pt x="31385" y="5647"/>
                    <a:pt x="31382" y="5602"/>
                  </a:cubicBezTo>
                  <a:cubicBezTo>
                    <a:pt x="31382" y="5584"/>
                    <a:pt x="31370" y="5572"/>
                    <a:pt x="31346" y="5572"/>
                  </a:cubicBezTo>
                  <a:cubicBezTo>
                    <a:pt x="31341" y="5572"/>
                    <a:pt x="31335" y="5572"/>
                    <a:pt x="31329" y="5573"/>
                  </a:cubicBezTo>
                  <a:cubicBezTo>
                    <a:pt x="31321" y="5576"/>
                    <a:pt x="31313" y="5577"/>
                    <a:pt x="31306" y="5577"/>
                  </a:cubicBezTo>
                  <a:cubicBezTo>
                    <a:pt x="31285" y="5577"/>
                    <a:pt x="31266" y="5569"/>
                    <a:pt x="31246" y="5567"/>
                  </a:cubicBezTo>
                  <a:cubicBezTo>
                    <a:pt x="31198" y="5560"/>
                    <a:pt x="31190" y="5539"/>
                    <a:pt x="31225" y="5518"/>
                  </a:cubicBezTo>
                  <a:cubicBezTo>
                    <a:pt x="31239" y="5511"/>
                    <a:pt x="31264" y="5504"/>
                    <a:pt x="31257" y="5490"/>
                  </a:cubicBezTo>
                  <a:cubicBezTo>
                    <a:pt x="31243" y="5463"/>
                    <a:pt x="31270" y="5445"/>
                    <a:pt x="31305" y="5445"/>
                  </a:cubicBezTo>
                  <a:cubicBezTo>
                    <a:pt x="31351" y="5445"/>
                    <a:pt x="31396" y="5423"/>
                    <a:pt x="31442" y="5423"/>
                  </a:cubicBezTo>
                  <a:cubicBezTo>
                    <a:pt x="31462" y="5423"/>
                    <a:pt x="31482" y="5427"/>
                    <a:pt x="31502" y="5439"/>
                  </a:cubicBezTo>
                  <a:cubicBezTo>
                    <a:pt x="31492" y="5453"/>
                    <a:pt x="31444" y="5439"/>
                    <a:pt x="31454" y="5463"/>
                  </a:cubicBezTo>
                  <a:cubicBezTo>
                    <a:pt x="31457" y="5472"/>
                    <a:pt x="31466" y="5474"/>
                    <a:pt x="31477" y="5474"/>
                  </a:cubicBezTo>
                  <a:cubicBezTo>
                    <a:pt x="31486" y="5474"/>
                    <a:pt x="31497" y="5473"/>
                    <a:pt x="31507" y="5473"/>
                  </a:cubicBezTo>
                  <a:cubicBezTo>
                    <a:pt x="31510" y="5473"/>
                    <a:pt x="31514" y="5473"/>
                    <a:pt x="31517" y="5473"/>
                  </a:cubicBezTo>
                  <a:cubicBezTo>
                    <a:pt x="31527" y="5483"/>
                    <a:pt x="31513" y="5494"/>
                    <a:pt x="31517" y="5501"/>
                  </a:cubicBezTo>
                  <a:cubicBezTo>
                    <a:pt x="31520" y="5511"/>
                    <a:pt x="31530" y="5516"/>
                    <a:pt x="31540" y="5516"/>
                  </a:cubicBezTo>
                  <a:cubicBezTo>
                    <a:pt x="31547" y="5516"/>
                    <a:pt x="31554" y="5514"/>
                    <a:pt x="31558" y="5508"/>
                  </a:cubicBezTo>
                  <a:cubicBezTo>
                    <a:pt x="31569" y="5498"/>
                    <a:pt x="31590" y="5480"/>
                    <a:pt x="31572" y="5463"/>
                  </a:cubicBezTo>
                  <a:cubicBezTo>
                    <a:pt x="31555" y="5456"/>
                    <a:pt x="31537" y="5449"/>
                    <a:pt x="31520" y="5439"/>
                  </a:cubicBezTo>
                  <a:cubicBezTo>
                    <a:pt x="31544" y="5421"/>
                    <a:pt x="31544" y="5421"/>
                    <a:pt x="31475" y="5394"/>
                  </a:cubicBezTo>
                  <a:cubicBezTo>
                    <a:pt x="31489" y="5379"/>
                    <a:pt x="31517" y="5373"/>
                    <a:pt x="31502" y="5355"/>
                  </a:cubicBezTo>
                  <a:cubicBezTo>
                    <a:pt x="31510" y="5351"/>
                    <a:pt x="31516" y="5349"/>
                    <a:pt x="31519" y="5349"/>
                  </a:cubicBezTo>
                  <a:cubicBezTo>
                    <a:pt x="31533" y="5349"/>
                    <a:pt x="31527" y="5370"/>
                    <a:pt x="31543" y="5370"/>
                  </a:cubicBezTo>
                  <a:cubicBezTo>
                    <a:pt x="31544" y="5370"/>
                    <a:pt x="31546" y="5370"/>
                    <a:pt x="31548" y="5369"/>
                  </a:cubicBezTo>
                  <a:cubicBezTo>
                    <a:pt x="31553" y="5402"/>
                    <a:pt x="31580" y="5409"/>
                    <a:pt x="31614" y="5409"/>
                  </a:cubicBezTo>
                  <a:cubicBezTo>
                    <a:pt x="31627" y="5409"/>
                    <a:pt x="31641" y="5408"/>
                    <a:pt x="31656" y="5407"/>
                  </a:cubicBezTo>
                  <a:lnTo>
                    <a:pt x="31656" y="5407"/>
                  </a:lnTo>
                  <a:cubicBezTo>
                    <a:pt x="31642" y="5424"/>
                    <a:pt x="31652" y="5435"/>
                    <a:pt x="31680" y="5435"/>
                  </a:cubicBezTo>
                  <a:cubicBezTo>
                    <a:pt x="31721" y="5435"/>
                    <a:pt x="31731" y="5456"/>
                    <a:pt x="31749" y="5473"/>
                  </a:cubicBezTo>
                  <a:cubicBezTo>
                    <a:pt x="31749" y="5480"/>
                    <a:pt x="31711" y="5487"/>
                    <a:pt x="31742" y="5498"/>
                  </a:cubicBezTo>
                  <a:cubicBezTo>
                    <a:pt x="31777" y="5511"/>
                    <a:pt x="31794" y="5532"/>
                    <a:pt x="31811" y="5553"/>
                  </a:cubicBezTo>
                  <a:cubicBezTo>
                    <a:pt x="31818" y="5556"/>
                    <a:pt x="31826" y="5564"/>
                    <a:pt x="31830" y="5564"/>
                  </a:cubicBezTo>
                  <a:cubicBezTo>
                    <a:pt x="31831" y="5564"/>
                    <a:pt x="31832" y="5564"/>
                    <a:pt x="31832" y="5563"/>
                  </a:cubicBezTo>
                  <a:cubicBezTo>
                    <a:pt x="31867" y="5539"/>
                    <a:pt x="31923" y="5546"/>
                    <a:pt x="31954" y="5532"/>
                  </a:cubicBezTo>
                  <a:cubicBezTo>
                    <a:pt x="31972" y="5522"/>
                    <a:pt x="31986" y="5517"/>
                    <a:pt x="32000" y="5517"/>
                  </a:cubicBezTo>
                  <a:cubicBezTo>
                    <a:pt x="32010" y="5517"/>
                    <a:pt x="32021" y="5519"/>
                    <a:pt x="32034" y="5525"/>
                  </a:cubicBezTo>
                  <a:cubicBezTo>
                    <a:pt x="32046" y="5531"/>
                    <a:pt x="32058" y="5540"/>
                    <a:pt x="32074" y="5540"/>
                  </a:cubicBezTo>
                  <a:cubicBezTo>
                    <a:pt x="32077" y="5540"/>
                    <a:pt x="32079" y="5540"/>
                    <a:pt x="32082" y="5539"/>
                  </a:cubicBezTo>
                  <a:cubicBezTo>
                    <a:pt x="32124" y="5546"/>
                    <a:pt x="32179" y="5539"/>
                    <a:pt x="32169" y="5584"/>
                  </a:cubicBezTo>
                  <a:cubicBezTo>
                    <a:pt x="32169" y="5591"/>
                    <a:pt x="32176" y="5594"/>
                    <a:pt x="32186" y="5594"/>
                  </a:cubicBezTo>
                  <a:cubicBezTo>
                    <a:pt x="32189" y="5595"/>
                    <a:pt x="32191" y="5595"/>
                    <a:pt x="32194" y="5595"/>
                  </a:cubicBezTo>
                  <a:cubicBezTo>
                    <a:pt x="32203" y="5595"/>
                    <a:pt x="32207" y="5590"/>
                    <a:pt x="32207" y="5584"/>
                  </a:cubicBezTo>
                  <a:cubicBezTo>
                    <a:pt x="32207" y="5560"/>
                    <a:pt x="32235" y="5567"/>
                    <a:pt x="32252" y="5560"/>
                  </a:cubicBezTo>
                  <a:cubicBezTo>
                    <a:pt x="32282" y="5549"/>
                    <a:pt x="32312" y="5545"/>
                    <a:pt x="32340" y="5545"/>
                  </a:cubicBezTo>
                  <a:cubicBezTo>
                    <a:pt x="32375" y="5545"/>
                    <a:pt x="32409" y="5551"/>
                    <a:pt x="32443" y="5557"/>
                  </a:cubicBezTo>
                  <a:cubicBezTo>
                    <a:pt x="32445" y="5557"/>
                    <a:pt x="32446" y="5558"/>
                    <a:pt x="32447" y="5558"/>
                  </a:cubicBezTo>
                  <a:cubicBezTo>
                    <a:pt x="32452" y="5558"/>
                    <a:pt x="32458" y="5552"/>
                    <a:pt x="32464" y="5549"/>
                  </a:cubicBezTo>
                  <a:cubicBezTo>
                    <a:pt x="32472" y="5547"/>
                    <a:pt x="32479" y="5546"/>
                    <a:pt x="32486" y="5546"/>
                  </a:cubicBezTo>
                  <a:cubicBezTo>
                    <a:pt x="32513" y="5546"/>
                    <a:pt x="32535" y="5561"/>
                    <a:pt x="32563" y="5561"/>
                  </a:cubicBezTo>
                  <a:cubicBezTo>
                    <a:pt x="32567" y="5561"/>
                    <a:pt x="32571" y="5561"/>
                    <a:pt x="32575" y="5560"/>
                  </a:cubicBezTo>
                  <a:cubicBezTo>
                    <a:pt x="32577" y="5560"/>
                    <a:pt x="32579" y="5561"/>
                    <a:pt x="32582" y="5561"/>
                  </a:cubicBezTo>
                  <a:cubicBezTo>
                    <a:pt x="32600" y="5561"/>
                    <a:pt x="32619" y="5549"/>
                    <a:pt x="32644" y="5549"/>
                  </a:cubicBezTo>
                  <a:lnTo>
                    <a:pt x="32644" y="5549"/>
                  </a:lnTo>
                  <a:cubicBezTo>
                    <a:pt x="32634" y="5573"/>
                    <a:pt x="32582" y="5581"/>
                    <a:pt x="32599" y="5608"/>
                  </a:cubicBezTo>
                  <a:lnTo>
                    <a:pt x="32596" y="5612"/>
                  </a:lnTo>
                  <a:lnTo>
                    <a:pt x="32589" y="5612"/>
                  </a:lnTo>
                  <a:cubicBezTo>
                    <a:pt x="32581" y="5612"/>
                    <a:pt x="32569" y="5606"/>
                    <a:pt x="32560" y="5606"/>
                  </a:cubicBezTo>
                  <a:cubicBezTo>
                    <a:pt x="32554" y="5606"/>
                    <a:pt x="32549" y="5609"/>
                    <a:pt x="32547" y="5619"/>
                  </a:cubicBezTo>
                  <a:cubicBezTo>
                    <a:pt x="32543" y="5647"/>
                    <a:pt x="32596" y="5685"/>
                    <a:pt x="32637" y="5685"/>
                  </a:cubicBezTo>
                  <a:cubicBezTo>
                    <a:pt x="32642" y="5686"/>
                    <a:pt x="32646" y="5686"/>
                    <a:pt x="32650" y="5686"/>
                  </a:cubicBezTo>
                  <a:cubicBezTo>
                    <a:pt x="32668" y="5686"/>
                    <a:pt x="32676" y="5679"/>
                    <a:pt x="32676" y="5664"/>
                  </a:cubicBezTo>
                  <a:cubicBezTo>
                    <a:pt x="32672" y="5629"/>
                    <a:pt x="32623" y="5591"/>
                    <a:pt x="32700" y="5563"/>
                  </a:cubicBezTo>
                  <a:cubicBezTo>
                    <a:pt x="32710" y="5560"/>
                    <a:pt x="32682" y="5553"/>
                    <a:pt x="32696" y="5543"/>
                  </a:cubicBezTo>
                  <a:lnTo>
                    <a:pt x="32696" y="5543"/>
                  </a:lnTo>
                  <a:cubicBezTo>
                    <a:pt x="32731" y="5569"/>
                    <a:pt x="32749" y="5580"/>
                    <a:pt x="32777" y="5580"/>
                  </a:cubicBezTo>
                  <a:cubicBezTo>
                    <a:pt x="32798" y="5580"/>
                    <a:pt x="32823" y="5574"/>
                    <a:pt x="32863" y="5563"/>
                  </a:cubicBezTo>
                  <a:cubicBezTo>
                    <a:pt x="32876" y="5560"/>
                    <a:pt x="32888" y="5559"/>
                    <a:pt x="32899" y="5559"/>
                  </a:cubicBezTo>
                  <a:cubicBezTo>
                    <a:pt x="32928" y="5559"/>
                    <a:pt x="32951" y="5570"/>
                    <a:pt x="32964" y="5594"/>
                  </a:cubicBezTo>
                  <a:lnTo>
                    <a:pt x="32863" y="5594"/>
                  </a:lnTo>
                  <a:cubicBezTo>
                    <a:pt x="32887" y="5605"/>
                    <a:pt x="32915" y="5608"/>
                    <a:pt x="32908" y="5626"/>
                  </a:cubicBezTo>
                  <a:cubicBezTo>
                    <a:pt x="32884" y="5677"/>
                    <a:pt x="32964" y="5674"/>
                    <a:pt x="33005" y="5695"/>
                  </a:cubicBezTo>
                  <a:cubicBezTo>
                    <a:pt x="32991" y="5677"/>
                    <a:pt x="33012" y="5661"/>
                    <a:pt x="33005" y="5643"/>
                  </a:cubicBezTo>
                  <a:lnTo>
                    <a:pt x="33005" y="5619"/>
                  </a:lnTo>
                  <a:cubicBezTo>
                    <a:pt x="32995" y="5591"/>
                    <a:pt x="33019" y="5588"/>
                    <a:pt x="33050" y="5588"/>
                  </a:cubicBezTo>
                  <a:cubicBezTo>
                    <a:pt x="33060" y="5602"/>
                    <a:pt x="33022" y="5602"/>
                    <a:pt x="33033" y="5615"/>
                  </a:cubicBezTo>
                  <a:cubicBezTo>
                    <a:pt x="33164" y="5605"/>
                    <a:pt x="33164" y="5605"/>
                    <a:pt x="33168" y="5588"/>
                  </a:cubicBezTo>
                  <a:cubicBezTo>
                    <a:pt x="33163" y="5586"/>
                    <a:pt x="33158" y="5585"/>
                    <a:pt x="33154" y="5585"/>
                  </a:cubicBezTo>
                  <a:cubicBezTo>
                    <a:pt x="33137" y="5585"/>
                    <a:pt x="33123" y="5596"/>
                    <a:pt x="33104" y="5596"/>
                  </a:cubicBezTo>
                  <a:cubicBezTo>
                    <a:pt x="33100" y="5596"/>
                    <a:pt x="33096" y="5595"/>
                    <a:pt x="33092" y="5594"/>
                  </a:cubicBezTo>
                  <a:cubicBezTo>
                    <a:pt x="33109" y="5578"/>
                    <a:pt x="33126" y="5563"/>
                    <a:pt x="33144" y="5543"/>
                  </a:cubicBezTo>
                  <a:cubicBezTo>
                    <a:pt x="33158" y="5562"/>
                    <a:pt x="33191" y="5580"/>
                    <a:pt x="33210" y="5580"/>
                  </a:cubicBezTo>
                  <a:cubicBezTo>
                    <a:pt x="33214" y="5580"/>
                    <a:pt x="33218" y="5579"/>
                    <a:pt x="33220" y="5578"/>
                  </a:cubicBezTo>
                  <a:cubicBezTo>
                    <a:pt x="33255" y="5557"/>
                    <a:pt x="33334" y="5573"/>
                    <a:pt x="33331" y="5525"/>
                  </a:cubicBezTo>
                  <a:cubicBezTo>
                    <a:pt x="33342" y="5501"/>
                    <a:pt x="33293" y="5494"/>
                    <a:pt x="33289" y="5473"/>
                  </a:cubicBezTo>
                  <a:cubicBezTo>
                    <a:pt x="33286" y="5469"/>
                    <a:pt x="33269" y="5466"/>
                    <a:pt x="33276" y="5466"/>
                  </a:cubicBezTo>
                  <a:cubicBezTo>
                    <a:pt x="33310" y="5463"/>
                    <a:pt x="33325" y="5438"/>
                    <a:pt x="33363" y="5438"/>
                  </a:cubicBezTo>
                  <a:cubicBezTo>
                    <a:pt x="33367" y="5438"/>
                    <a:pt x="33371" y="5438"/>
                    <a:pt x="33376" y="5439"/>
                  </a:cubicBezTo>
                  <a:cubicBezTo>
                    <a:pt x="33404" y="5442"/>
                    <a:pt x="33435" y="5450"/>
                    <a:pt x="33465" y="5450"/>
                  </a:cubicBezTo>
                  <a:cubicBezTo>
                    <a:pt x="33488" y="5450"/>
                    <a:pt x="33511" y="5445"/>
                    <a:pt x="33532" y="5432"/>
                  </a:cubicBezTo>
                  <a:cubicBezTo>
                    <a:pt x="33550" y="5428"/>
                    <a:pt x="33563" y="5428"/>
                    <a:pt x="33577" y="5424"/>
                  </a:cubicBezTo>
                  <a:cubicBezTo>
                    <a:pt x="33588" y="5421"/>
                    <a:pt x="33602" y="5418"/>
                    <a:pt x="33595" y="5411"/>
                  </a:cubicBezTo>
                  <a:cubicBezTo>
                    <a:pt x="33593" y="5405"/>
                    <a:pt x="33588" y="5404"/>
                    <a:pt x="33581" y="5404"/>
                  </a:cubicBezTo>
                  <a:cubicBezTo>
                    <a:pt x="33574" y="5404"/>
                    <a:pt x="33567" y="5405"/>
                    <a:pt x="33560" y="5407"/>
                  </a:cubicBezTo>
                  <a:cubicBezTo>
                    <a:pt x="33571" y="5365"/>
                    <a:pt x="33571" y="5365"/>
                    <a:pt x="33532" y="5362"/>
                  </a:cubicBezTo>
                  <a:cubicBezTo>
                    <a:pt x="33522" y="5353"/>
                    <a:pt x="33509" y="5351"/>
                    <a:pt x="33495" y="5351"/>
                  </a:cubicBezTo>
                  <a:cubicBezTo>
                    <a:pt x="33485" y="5351"/>
                    <a:pt x="33475" y="5352"/>
                    <a:pt x="33465" y="5352"/>
                  </a:cubicBezTo>
                  <a:cubicBezTo>
                    <a:pt x="33451" y="5352"/>
                    <a:pt x="33437" y="5350"/>
                    <a:pt x="33425" y="5341"/>
                  </a:cubicBezTo>
                  <a:cubicBezTo>
                    <a:pt x="33411" y="5314"/>
                    <a:pt x="33363" y="5314"/>
                    <a:pt x="33328" y="5299"/>
                  </a:cubicBezTo>
                  <a:cubicBezTo>
                    <a:pt x="33286" y="5282"/>
                    <a:pt x="33283" y="5272"/>
                    <a:pt x="33328" y="5261"/>
                  </a:cubicBezTo>
                  <a:cubicBezTo>
                    <a:pt x="33331" y="5282"/>
                    <a:pt x="33359" y="5289"/>
                    <a:pt x="33383" y="5293"/>
                  </a:cubicBezTo>
                  <a:cubicBezTo>
                    <a:pt x="33387" y="5293"/>
                    <a:pt x="33391" y="5294"/>
                    <a:pt x="33394" y="5294"/>
                  </a:cubicBezTo>
                  <a:cubicBezTo>
                    <a:pt x="33411" y="5294"/>
                    <a:pt x="33427" y="5288"/>
                    <a:pt x="33435" y="5279"/>
                  </a:cubicBezTo>
                  <a:cubicBezTo>
                    <a:pt x="33438" y="5269"/>
                    <a:pt x="33443" y="5251"/>
                    <a:pt x="33435" y="5245"/>
                  </a:cubicBezTo>
                  <a:cubicBezTo>
                    <a:pt x="33429" y="5240"/>
                    <a:pt x="33419" y="5236"/>
                    <a:pt x="33408" y="5236"/>
                  </a:cubicBezTo>
                  <a:cubicBezTo>
                    <a:pt x="33400" y="5236"/>
                    <a:pt x="33391" y="5238"/>
                    <a:pt x="33383" y="5245"/>
                  </a:cubicBezTo>
                  <a:lnTo>
                    <a:pt x="33369" y="5245"/>
                  </a:lnTo>
                  <a:cubicBezTo>
                    <a:pt x="33372" y="5232"/>
                    <a:pt x="33379" y="5219"/>
                    <a:pt x="33400" y="5219"/>
                  </a:cubicBezTo>
                  <a:cubicBezTo>
                    <a:pt x="33402" y="5219"/>
                    <a:pt x="33405" y="5219"/>
                    <a:pt x="33408" y="5220"/>
                  </a:cubicBezTo>
                  <a:cubicBezTo>
                    <a:pt x="33413" y="5222"/>
                    <a:pt x="33419" y="5223"/>
                    <a:pt x="33424" y="5223"/>
                  </a:cubicBezTo>
                  <a:cubicBezTo>
                    <a:pt x="33429" y="5223"/>
                    <a:pt x="33432" y="5222"/>
                    <a:pt x="33428" y="5216"/>
                  </a:cubicBezTo>
                  <a:cubicBezTo>
                    <a:pt x="33401" y="5182"/>
                    <a:pt x="33446" y="5185"/>
                    <a:pt x="33473" y="5175"/>
                  </a:cubicBezTo>
                  <a:cubicBezTo>
                    <a:pt x="33508" y="5161"/>
                    <a:pt x="33550" y="5147"/>
                    <a:pt x="33560" y="5115"/>
                  </a:cubicBezTo>
                  <a:lnTo>
                    <a:pt x="33588" y="5115"/>
                  </a:lnTo>
                  <a:cubicBezTo>
                    <a:pt x="33593" y="5122"/>
                    <a:pt x="33602" y="5123"/>
                    <a:pt x="33611" y="5123"/>
                  </a:cubicBezTo>
                  <a:cubicBezTo>
                    <a:pt x="33617" y="5123"/>
                    <a:pt x="33622" y="5123"/>
                    <a:pt x="33628" y="5123"/>
                  </a:cubicBezTo>
                  <a:cubicBezTo>
                    <a:pt x="33639" y="5123"/>
                    <a:pt x="33650" y="5124"/>
                    <a:pt x="33657" y="5133"/>
                  </a:cubicBezTo>
                  <a:cubicBezTo>
                    <a:pt x="33652" y="5147"/>
                    <a:pt x="33659" y="5160"/>
                    <a:pt x="33678" y="5160"/>
                  </a:cubicBezTo>
                  <a:cubicBezTo>
                    <a:pt x="33683" y="5160"/>
                    <a:pt x="33689" y="5159"/>
                    <a:pt x="33696" y="5157"/>
                  </a:cubicBezTo>
                  <a:cubicBezTo>
                    <a:pt x="33716" y="5147"/>
                    <a:pt x="33747" y="5147"/>
                    <a:pt x="33761" y="5133"/>
                  </a:cubicBezTo>
                  <a:cubicBezTo>
                    <a:pt x="33768" y="5123"/>
                    <a:pt x="33771" y="5112"/>
                    <a:pt x="33761" y="5102"/>
                  </a:cubicBezTo>
                  <a:cubicBezTo>
                    <a:pt x="33759" y="5093"/>
                    <a:pt x="33758" y="5084"/>
                    <a:pt x="33774" y="5084"/>
                  </a:cubicBezTo>
                  <a:cubicBezTo>
                    <a:pt x="33776" y="5084"/>
                    <a:pt x="33779" y="5084"/>
                    <a:pt x="33782" y="5085"/>
                  </a:cubicBezTo>
                  <a:cubicBezTo>
                    <a:pt x="33803" y="5085"/>
                    <a:pt x="33824" y="5081"/>
                    <a:pt x="33845" y="5081"/>
                  </a:cubicBezTo>
                  <a:cubicBezTo>
                    <a:pt x="33851" y="5085"/>
                    <a:pt x="33862" y="5085"/>
                    <a:pt x="33869" y="5088"/>
                  </a:cubicBezTo>
                  <a:cubicBezTo>
                    <a:pt x="33907" y="5088"/>
                    <a:pt x="33943" y="5112"/>
                    <a:pt x="33979" y="5112"/>
                  </a:cubicBezTo>
                  <a:cubicBezTo>
                    <a:pt x="33989" y="5112"/>
                    <a:pt x="33998" y="5110"/>
                    <a:pt x="34008" y="5105"/>
                  </a:cubicBezTo>
                  <a:cubicBezTo>
                    <a:pt x="34050" y="5085"/>
                    <a:pt x="34098" y="5070"/>
                    <a:pt x="34139" y="5064"/>
                  </a:cubicBezTo>
                  <a:cubicBezTo>
                    <a:pt x="34170" y="5058"/>
                    <a:pt x="34155" y="5030"/>
                    <a:pt x="34179" y="5030"/>
                  </a:cubicBezTo>
                  <a:cubicBezTo>
                    <a:pt x="34183" y="5030"/>
                    <a:pt x="34187" y="5031"/>
                    <a:pt x="34192" y="5032"/>
                  </a:cubicBezTo>
                  <a:cubicBezTo>
                    <a:pt x="34216" y="5053"/>
                    <a:pt x="34164" y="5060"/>
                    <a:pt x="34171" y="5078"/>
                  </a:cubicBezTo>
                  <a:cubicBezTo>
                    <a:pt x="34129" y="5102"/>
                    <a:pt x="34184" y="5099"/>
                    <a:pt x="34195" y="5105"/>
                  </a:cubicBezTo>
                  <a:cubicBezTo>
                    <a:pt x="34207" y="5107"/>
                    <a:pt x="34219" y="5107"/>
                    <a:pt x="34231" y="5107"/>
                  </a:cubicBezTo>
                  <a:cubicBezTo>
                    <a:pt x="34244" y="5107"/>
                    <a:pt x="34256" y="5107"/>
                    <a:pt x="34268" y="5109"/>
                  </a:cubicBezTo>
                  <a:cubicBezTo>
                    <a:pt x="34276" y="5110"/>
                    <a:pt x="34283" y="5111"/>
                    <a:pt x="34291" y="5111"/>
                  </a:cubicBezTo>
                  <a:cubicBezTo>
                    <a:pt x="34324" y="5111"/>
                    <a:pt x="34354" y="5101"/>
                    <a:pt x="34383" y="5095"/>
                  </a:cubicBezTo>
                  <a:cubicBezTo>
                    <a:pt x="34442" y="5081"/>
                    <a:pt x="34400" y="5053"/>
                    <a:pt x="34400" y="5032"/>
                  </a:cubicBezTo>
                  <a:cubicBezTo>
                    <a:pt x="34400" y="5029"/>
                    <a:pt x="34396" y="5022"/>
                    <a:pt x="34410" y="5019"/>
                  </a:cubicBezTo>
                  <a:cubicBezTo>
                    <a:pt x="34428" y="5032"/>
                    <a:pt x="34428" y="5057"/>
                    <a:pt x="34469" y="5057"/>
                  </a:cubicBezTo>
                  <a:cubicBezTo>
                    <a:pt x="34480" y="5059"/>
                    <a:pt x="34491" y="5064"/>
                    <a:pt x="34502" y="5064"/>
                  </a:cubicBezTo>
                  <a:cubicBezTo>
                    <a:pt x="34508" y="5064"/>
                    <a:pt x="34515" y="5062"/>
                    <a:pt x="34521" y="5057"/>
                  </a:cubicBezTo>
                  <a:cubicBezTo>
                    <a:pt x="34552" y="5060"/>
                    <a:pt x="34583" y="5064"/>
                    <a:pt x="34615" y="5067"/>
                  </a:cubicBezTo>
                  <a:cubicBezTo>
                    <a:pt x="34618" y="5085"/>
                    <a:pt x="34601" y="5109"/>
                    <a:pt x="34653" y="5109"/>
                  </a:cubicBezTo>
                  <a:cubicBezTo>
                    <a:pt x="34660" y="5115"/>
                    <a:pt x="34671" y="5115"/>
                    <a:pt x="34684" y="5115"/>
                  </a:cubicBezTo>
                  <a:cubicBezTo>
                    <a:pt x="34702" y="5126"/>
                    <a:pt x="34718" y="5130"/>
                    <a:pt x="34731" y="5130"/>
                  </a:cubicBezTo>
                  <a:cubicBezTo>
                    <a:pt x="34758" y="5130"/>
                    <a:pt x="34775" y="5112"/>
                    <a:pt x="34791" y="5091"/>
                  </a:cubicBezTo>
                  <a:cubicBezTo>
                    <a:pt x="34809" y="5088"/>
                    <a:pt x="34826" y="5085"/>
                    <a:pt x="34844" y="5081"/>
                  </a:cubicBezTo>
                  <a:cubicBezTo>
                    <a:pt x="34958" y="5078"/>
                    <a:pt x="35041" y="5046"/>
                    <a:pt x="35062" y="5001"/>
                  </a:cubicBezTo>
                  <a:cubicBezTo>
                    <a:pt x="35100" y="5008"/>
                    <a:pt x="35132" y="5026"/>
                    <a:pt x="35156" y="5046"/>
                  </a:cubicBezTo>
                  <a:cubicBezTo>
                    <a:pt x="35177" y="5032"/>
                    <a:pt x="35166" y="5022"/>
                    <a:pt x="35159" y="5008"/>
                  </a:cubicBezTo>
                  <a:cubicBezTo>
                    <a:pt x="35149" y="4995"/>
                    <a:pt x="35159" y="4991"/>
                    <a:pt x="35187" y="4991"/>
                  </a:cubicBezTo>
                  <a:cubicBezTo>
                    <a:pt x="35194" y="4991"/>
                    <a:pt x="35200" y="4991"/>
                    <a:pt x="35207" y="4991"/>
                  </a:cubicBezTo>
                  <a:cubicBezTo>
                    <a:pt x="35247" y="4991"/>
                    <a:pt x="35287" y="4988"/>
                    <a:pt x="35281" y="4946"/>
                  </a:cubicBezTo>
                  <a:cubicBezTo>
                    <a:pt x="35278" y="4925"/>
                    <a:pt x="35312" y="4936"/>
                    <a:pt x="35323" y="4921"/>
                  </a:cubicBezTo>
                  <a:cubicBezTo>
                    <a:pt x="35306" y="4912"/>
                    <a:pt x="35291" y="4898"/>
                    <a:pt x="35270" y="4898"/>
                  </a:cubicBezTo>
                  <a:cubicBezTo>
                    <a:pt x="35261" y="4898"/>
                    <a:pt x="35251" y="4901"/>
                    <a:pt x="35239" y="4907"/>
                  </a:cubicBezTo>
                  <a:cubicBezTo>
                    <a:pt x="35232" y="4910"/>
                    <a:pt x="35225" y="4912"/>
                    <a:pt x="35218" y="4912"/>
                  </a:cubicBezTo>
                  <a:cubicBezTo>
                    <a:pt x="35209" y="4912"/>
                    <a:pt x="35202" y="4909"/>
                    <a:pt x="35198" y="4901"/>
                  </a:cubicBezTo>
                  <a:cubicBezTo>
                    <a:pt x="35193" y="4894"/>
                    <a:pt x="35187" y="4890"/>
                    <a:pt x="35182" y="4890"/>
                  </a:cubicBezTo>
                  <a:cubicBezTo>
                    <a:pt x="35179" y="4890"/>
                    <a:pt x="35176" y="4891"/>
                    <a:pt x="35174" y="4894"/>
                  </a:cubicBezTo>
                  <a:cubicBezTo>
                    <a:pt x="35163" y="4910"/>
                    <a:pt x="35145" y="4915"/>
                    <a:pt x="35127" y="4915"/>
                  </a:cubicBezTo>
                  <a:cubicBezTo>
                    <a:pt x="35115" y="4915"/>
                    <a:pt x="35103" y="4913"/>
                    <a:pt x="35094" y="4911"/>
                  </a:cubicBezTo>
                  <a:cubicBezTo>
                    <a:pt x="35007" y="4894"/>
                    <a:pt x="34921" y="4883"/>
                    <a:pt x="34830" y="4873"/>
                  </a:cubicBezTo>
                  <a:cubicBezTo>
                    <a:pt x="34820" y="4873"/>
                    <a:pt x="34799" y="4873"/>
                    <a:pt x="34799" y="4859"/>
                  </a:cubicBezTo>
                  <a:cubicBezTo>
                    <a:pt x="34795" y="4838"/>
                    <a:pt x="34793" y="4828"/>
                    <a:pt x="34783" y="4828"/>
                  </a:cubicBezTo>
                  <a:cubicBezTo>
                    <a:pt x="34774" y="4828"/>
                    <a:pt x="34761" y="4834"/>
                    <a:pt x="34736" y="4845"/>
                  </a:cubicBezTo>
                  <a:lnTo>
                    <a:pt x="34722" y="4845"/>
                  </a:lnTo>
                  <a:cubicBezTo>
                    <a:pt x="34716" y="4845"/>
                    <a:pt x="34712" y="4842"/>
                    <a:pt x="34708" y="4842"/>
                  </a:cubicBezTo>
                  <a:cubicBezTo>
                    <a:pt x="34686" y="4835"/>
                    <a:pt x="34669" y="4817"/>
                    <a:pt x="34642" y="4817"/>
                  </a:cubicBezTo>
                  <a:cubicBezTo>
                    <a:pt x="34640" y="4817"/>
                    <a:pt x="34638" y="4817"/>
                    <a:pt x="34636" y="4817"/>
                  </a:cubicBezTo>
                  <a:cubicBezTo>
                    <a:pt x="34627" y="4819"/>
                    <a:pt x="34619" y="4820"/>
                    <a:pt x="34612" y="4820"/>
                  </a:cubicBezTo>
                  <a:cubicBezTo>
                    <a:pt x="34604" y="4820"/>
                    <a:pt x="34597" y="4819"/>
                    <a:pt x="34591" y="4817"/>
                  </a:cubicBezTo>
                  <a:cubicBezTo>
                    <a:pt x="34580" y="4814"/>
                    <a:pt x="34567" y="4814"/>
                    <a:pt x="34556" y="4811"/>
                  </a:cubicBezTo>
                  <a:cubicBezTo>
                    <a:pt x="34535" y="4803"/>
                    <a:pt x="34521" y="4793"/>
                    <a:pt x="34508" y="4787"/>
                  </a:cubicBezTo>
                  <a:cubicBezTo>
                    <a:pt x="34455" y="4752"/>
                    <a:pt x="34389" y="4755"/>
                    <a:pt x="34330" y="4741"/>
                  </a:cubicBezTo>
                  <a:cubicBezTo>
                    <a:pt x="34292" y="4741"/>
                    <a:pt x="34258" y="4734"/>
                    <a:pt x="34226" y="4720"/>
                  </a:cubicBezTo>
                  <a:cubicBezTo>
                    <a:pt x="34201" y="4712"/>
                    <a:pt x="34176" y="4708"/>
                    <a:pt x="34150" y="4708"/>
                  </a:cubicBezTo>
                  <a:cubicBezTo>
                    <a:pt x="34130" y="4708"/>
                    <a:pt x="34109" y="4711"/>
                    <a:pt x="34088" y="4717"/>
                  </a:cubicBezTo>
                  <a:cubicBezTo>
                    <a:pt x="34070" y="4720"/>
                    <a:pt x="34050" y="4724"/>
                    <a:pt x="34032" y="4727"/>
                  </a:cubicBezTo>
                  <a:cubicBezTo>
                    <a:pt x="33980" y="4720"/>
                    <a:pt x="33928" y="4713"/>
                    <a:pt x="33872" y="4707"/>
                  </a:cubicBezTo>
                  <a:cubicBezTo>
                    <a:pt x="33907" y="4675"/>
                    <a:pt x="33855" y="4675"/>
                    <a:pt x="33831" y="4665"/>
                  </a:cubicBezTo>
                  <a:cubicBezTo>
                    <a:pt x="33827" y="4644"/>
                    <a:pt x="33862" y="4651"/>
                    <a:pt x="33872" y="4641"/>
                  </a:cubicBezTo>
                  <a:cubicBezTo>
                    <a:pt x="33886" y="4633"/>
                    <a:pt x="33901" y="4630"/>
                    <a:pt x="33914" y="4623"/>
                  </a:cubicBezTo>
                  <a:cubicBezTo>
                    <a:pt x="33955" y="4623"/>
                    <a:pt x="33980" y="4606"/>
                    <a:pt x="34008" y="4588"/>
                  </a:cubicBezTo>
                  <a:cubicBezTo>
                    <a:pt x="34012" y="4589"/>
                    <a:pt x="34016" y="4589"/>
                    <a:pt x="34020" y="4589"/>
                  </a:cubicBezTo>
                  <a:cubicBezTo>
                    <a:pt x="34088" y="4589"/>
                    <a:pt x="34123" y="4562"/>
                    <a:pt x="34143" y="4523"/>
                  </a:cubicBezTo>
                  <a:cubicBezTo>
                    <a:pt x="34192" y="4508"/>
                    <a:pt x="34188" y="4463"/>
                    <a:pt x="34240" y="4453"/>
                  </a:cubicBezTo>
                  <a:cubicBezTo>
                    <a:pt x="34247" y="4449"/>
                    <a:pt x="34237" y="4436"/>
                    <a:pt x="34229" y="4436"/>
                  </a:cubicBezTo>
                  <a:cubicBezTo>
                    <a:pt x="34177" y="4433"/>
                    <a:pt x="34148" y="4394"/>
                    <a:pt x="34094" y="4394"/>
                  </a:cubicBezTo>
                  <a:cubicBezTo>
                    <a:pt x="34092" y="4394"/>
                    <a:pt x="34090" y="4394"/>
                    <a:pt x="34088" y="4394"/>
                  </a:cubicBezTo>
                  <a:cubicBezTo>
                    <a:pt x="34080" y="4391"/>
                    <a:pt x="34060" y="4391"/>
                    <a:pt x="34067" y="4380"/>
                  </a:cubicBezTo>
                  <a:cubicBezTo>
                    <a:pt x="34091" y="4353"/>
                    <a:pt x="34070" y="4335"/>
                    <a:pt x="34025" y="4324"/>
                  </a:cubicBezTo>
                  <a:cubicBezTo>
                    <a:pt x="34015" y="4324"/>
                    <a:pt x="34008" y="4314"/>
                    <a:pt x="33997" y="4308"/>
                  </a:cubicBezTo>
                  <a:cubicBezTo>
                    <a:pt x="34029" y="4300"/>
                    <a:pt x="34056" y="4290"/>
                    <a:pt x="34088" y="4279"/>
                  </a:cubicBezTo>
                  <a:cubicBezTo>
                    <a:pt x="34122" y="4273"/>
                    <a:pt x="34167" y="4273"/>
                    <a:pt x="34178" y="4252"/>
                  </a:cubicBezTo>
                  <a:cubicBezTo>
                    <a:pt x="34186" y="4236"/>
                    <a:pt x="34198" y="4233"/>
                    <a:pt x="34210" y="4233"/>
                  </a:cubicBezTo>
                  <a:cubicBezTo>
                    <a:pt x="34220" y="4233"/>
                    <a:pt x="34230" y="4235"/>
                    <a:pt x="34240" y="4235"/>
                  </a:cubicBezTo>
                  <a:cubicBezTo>
                    <a:pt x="34251" y="4237"/>
                    <a:pt x="34260" y="4242"/>
                    <a:pt x="34273" y="4242"/>
                  </a:cubicBezTo>
                  <a:cubicBezTo>
                    <a:pt x="34277" y="4242"/>
                    <a:pt x="34281" y="4242"/>
                    <a:pt x="34285" y="4241"/>
                  </a:cubicBezTo>
                  <a:cubicBezTo>
                    <a:pt x="34393" y="4235"/>
                    <a:pt x="34508" y="4241"/>
                    <a:pt x="34615" y="4217"/>
                  </a:cubicBezTo>
                  <a:lnTo>
                    <a:pt x="34615" y="4217"/>
                  </a:lnTo>
                  <a:cubicBezTo>
                    <a:pt x="34618" y="4231"/>
                    <a:pt x="34587" y="4231"/>
                    <a:pt x="34583" y="4255"/>
                  </a:cubicBezTo>
                  <a:cubicBezTo>
                    <a:pt x="34589" y="4248"/>
                    <a:pt x="34596" y="4247"/>
                    <a:pt x="34603" y="4247"/>
                  </a:cubicBezTo>
                  <a:cubicBezTo>
                    <a:pt x="34609" y="4247"/>
                    <a:pt x="34614" y="4248"/>
                    <a:pt x="34619" y="4248"/>
                  </a:cubicBezTo>
                  <a:cubicBezTo>
                    <a:pt x="34627" y="4248"/>
                    <a:pt x="34633" y="4246"/>
                    <a:pt x="34636" y="4235"/>
                  </a:cubicBezTo>
                  <a:cubicBezTo>
                    <a:pt x="34639" y="4228"/>
                    <a:pt x="34657" y="4225"/>
                    <a:pt x="34674" y="4225"/>
                  </a:cubicBezTo>
                  <a:cubicBezTo>
                    <a:pt x="34687" y="4225"/>
                    <a:pt x="34699" y="4226"/>
                    <a:pt x="34712" y="4226"/>
                  </a:cubicBezTo>
                  <a:cubicBezTo>
                    <a:pt x="34760" y="4226"/>
                    <a:pt x="34807" y="4219"/>
                    <a:pt x="34851" y="4200"/>
                  </a:cubicBezTo>
                  <a:cubicBezTo>
                    <a:pt x="34871" y="4192"/>
                    <a:pt x="34903" y="4181"/>
                    <a:pt x="34924" y="4181"/>
                  </a:cubicBezTo>
                  <a:cubicBezTo>
                    <a:pt x="34931" y="4181"/>
                    <a:pt x="34938" y="4182"/>
                    <a:pt x="34941" y="4186"/>
                  </a:cubicBezTo>
                  <a:cubicBezTo>
                    <a:pt x="34957" y="4200"/>
                    <a:pt x="34971" y="4205"/>
                    <a:pt x="34984" y="4205"/>
                  </a:cubicBezTo>
                  <a:cubicBezTo>
                    <a:pt x="35003" y="4205"/>
                    <a:pt x="35021" y="4195"/>
                    <a:pt x="35041" y="4190"/>
                  </a:cubicBezTo>
                  <a:cubicBezTo>
                    <a:pt x="35049" y="4188"/>
                    <a:pt x="35056" y="4187"/>
                    <a:pt x="35062" y="4187"/>
                  </a:cubicBezTo>
                  <a:cubicBezTo>
                    <a:pt x="35069" y="4187"/>
                    <a:pt x="35076" y="4189"/>
                    <a:pt x="35083" y="4196"/>
                  </a:cubicBezTo>
                  <a:cubicBezTo>
                    <a:pt x="35085" y="4200"/>
                    <a:pt x="35089" y="4202"/>
                    <a:pt x="35094" y="4202"/>
                  </a:cubicBezTo>
                  <a:cubicBezTo>
                    <a:pt x="35099" y="4202"/>
                    <a:pt x="35104" y="4200"/>
                    <a:pt x="35108" y="4196"/>
                  </a:cubicBezTo>
                  <a:cubicBezTo>
                    <a:pt x="35115" y="4190"/>
                    <a:pt x="35111" y="4183"/>
                    <a:pt x="35097" y="4179"/>
                  </a:cubicBezTo>
                  <a:cubicBezTo>
                    <a:pt x="35066" y="4172"/>
                    <a:pt x="35059" y="4158"/>
                    <a:pt x="35062" y="4141"/>
                  </a:cubicBezTo>
                  <a:cubicBezTo>
                    <a:pt x="35090" y="4134"/>
                    <a:pt x="35104" y="4120"/>
                    <a:pt x="35129" y="4113"/>
                  </a:cubicBezTo>
                  <a:cubicBezTo>
                    <a:pt x="35170" y="4106"/>
                    <a:pt x="35215" y="4106"/>
                    <a:pt x="35249" y="4085"/>
                  </a:cubicBezTo>
                  <a:cubicBezTo>
                    <a:pt x="35257" y="4082"/>
                    <a:pt x="35260" y="4082"/>
                    <a:pt x="35264" y="4079"/>
                  </a:cubicBezTo>
                  <a:cubicBezTo>
                    <a:pt x="35289" y="4079"/>
                    <a:pt x="35303" y="4058"/>
                    <a:pt x="35328" y="4058"/>
                  </a:cubicBezTo>
                  <a:cubicBezTo>
                    <a:pt x="35334" y="4058"/>
                    <a:pt x="35340" y="4059"/>
                    <a:pt x="35347" y="4061"/>
                  </a:cubicBezTo>
                  <a:cubicBezTo>
                    <a:pt x="35372" y="4059"/>
                    <a:pt x="35398" y="4042"/>
                    <a:pt x="35425" y="4042"/>
                  </a:cubicBezTo>
                  <a:cubicBezTo>
                    <a:pt x="35439" y="4042"/>
                    <a:pt x="35454" y="4047"/>
                    <a:pt x="35468" y="4061"/>
                  </a:cubicBezTo>
                  <a:lnTo>
                    <a:pt x="35475" y="4061"/>
                  </a:lnTo>
                  <a:cubicBezTo>
                    <a:pt x="35484" y="4056"/>
                    <a:pt x="35491" y="4054"/>
                    <a:pt x="35498" y="4054"/>
                  </a:cubicBezTo>
                  <a:cubicBezTo>
                    <a:pt x="35514" y="4054"/>
                    <a:pt x="35528" y="4064"/>
                    <a:pt x="35545" y="4071"/>
                  </a:cubicBezTo>
                  <a:cubicBezTo>
                    <a:pt x="35562" y="4078"/>
                    <a:pt x="35580" y="4082"/>
                    <a:pt x="35597" y="4082"/>
                  </a:cubicBezTo>
                  <a:cubicBezTo>
                    <a:pt x="35638" y="4082"/>
                    <a:pt x="35675" y="4063"/>
                    <a:pt x="35687" y="4033"/>
                  </a:cubicBezTo>
                  <a:cubicBezTo>
                    <a:pt x="35694" y="4012"/>
                    <a:pt x="35691" y="3991"/>
                    <a:pt x="35712" y="3978"/>
                  </a:cubicBezTo>
                  <a:cubicBezTo>
                    <a:pt x="35766" y="3946"/>
                    <a:pt x="35777" y="3926"/>
                    <a:pt x="35728" y="3916"/>
                  </a:cubicBezTo>
                  <a:cubicBezTo>
                    <a:pt x="35697" y="3908"/>
                    <a:pt x="35663" y="3893"/>
                    <a:pt x="35628" y="3893"/>
                  </a:cubicBezTo>
                  <a:cubicBezTo>
                    <a:pt x="35612" y="3893"/>
                    <a:pt x="35596" y="3896"/>
                    <a:pt x="35579" y="3905"/>
                  </a:cubicBezTo>
                  <a:cubicBezTo>
                    <a:pt x="35486" y="3874"/>
                    <a:pt x="35478" y="3881"/>
                    <a:pt x="35462" y="3877"/>
                  </a:cubicBezTo>
                  <a:cubicBezTo>
                    <a:pt x="35433" y="3873"/>
                    <a:pt x="35408" y="3859"/>
                    <a:pt x="35382" y="3859"/>
                  </a:cubicBezTo>
                  <a:cubicBezTo>
                    <a:pt x="35366" y="3859"/>
                    <a:pt x="35351" y="3863"/>
                    <a:pt x="35333" y="3877"/>
                  </a:cubicBezTo>
                  <a:cubicBezTo>
                    <a:pt x="35330" y="3850"/>
                    <a:pt x="35330" y="3842"/>
                    <a:pt x="35315" y="3842"/>
                  </a:cubicBezTo>
                  <a:cubicBezTo>
                    <a:pt x="35309" y="3842"/>
                    <a:pt x="35300" y="3844"/>
                    <a:pt x="35288" y="3846"/>
                  </a:cubicBezTo>
                  <a:cubicBezTo>
                    <a:pt x="35275" y="3848"/>
                    <a:pt x="35263" y="3851"/>
                    <a:pt x="35254" y="3851"/>
                  </a:cubicBezTo>
                  <a:cubicBezTo>
                    <a:pt x="35239" y="3851"/>
                    <a:pt x="35231" y="3845"/>
                    <a:pt x="35236" y="3825"/>
                  </a:cubicBezTo>
                  <a:cubicBezTo>
                    <a:pt x="35239" y="3815"/>
                    <a:pt x="35225" y="3812"/>
                    <a:pt x="35219" y="3804"/>
                  </a:cubicBezTo>
                  <a:cubicBezTo>
                    <a:pt x="35180" y="3780"/>
                    <a:pt x="35135" y="3773"/>
                    <a:pt x="35087" y="3773"/>
                  </a:cubicBezTo>
                  <a:lnTo>
                    <a:pt x="35073" y="3773"/>
                  </a:lnTo>
                  <a:cubicBezTo>
                    <a:pt x="35071" y="3773"/>
                    <a:pt x="35069" y="3774"/>
                    <a:pt x="35067" y="3774"/>
                  </a:cubicBezTo>
                  <a:cubicBezTo>
                    <a:pt x="35040" y="3774"/>
                    <a:pt x="35033" y="3752"/>
                    <a:pt x="35010" y="3746"/>
                  </a:cubicBezTo>
                  <a:cubicBezTo>
                    <a:pt x="34972" y="3732"/>
                    <a:pt x="34937" y="3714"/>
                    <a:pt x="34900" y="3697"/>
                  </a:cubicBezTo>
                  <a:cubicBezTo>
                    <a:pt x="34868" y="3687"/>
                    <a:pt x="34879" y="3679"/>
                    <a:pt x="34903" y="3669"/>
                  </a:cubicBezTo>
                  <a:cubicBezTo>
                    <a:pt x="34934" y="3655"/>
                    <a:pt x="34975" y="3672"/>
                    <a:pt x="35007" y="3645"/>
                  </a:cubicBezTo>
                  <a:cubicBezTo>
                    <a:pt x="34930" y="3634"/>
                    <a:pt x="34861" y="3621"/>
                    <a:pt x="34799" y="3617"/>
                  </a:cubicBezTo>
                  <a:cubicBezTo>
                    <a:pt x="34748" y="3615"/>
                    <a:pt x="34696" y="3615"/>
                    <a:pt x="34645" y="3615"/>
                  </a:cubicBezTo>
                  <a:cubicBezTo>
                    <a:pt x="34568" y="3615"/>
                    <a:pt x="34490" y="3616"/>
                    <a:pt x="34413" y="3621"/>
                  </a:cubicBezTo>
                  <a:cubicBezTo>
                    <a:pt x="34396" y="3623"/>
                    <a:pt x="34378" y="3623"/>
                    <a:pt x="34360" y="3623"/>
                  </a:cubicBezTo>
                  <a:cubicBezTo>
                    <a:pt x="34342" y="3623"/>
                    <a:pt x="34323" y="3623"/>
                    <a:pt x="34306" y="3621"/>
                  </a:cubicBezTo>
                  <a:cubicBezTo>
                    <a:pt x="34285" y="3621"/>
                    <a:pt x="34279" y="3617"/>
                    <a:pt x="34296" y="3603"/>
                  </a:cubicBezTo>
                  <a:cubicBezTo>
                    <a:pt x="34311" y="3601"/>
                    <a:pt x="34323" y="3598"/>
                    <a:pt x="34338" y="3598"/>
                  </a:cubicBezTo>
                  <a:cubicBezTo>
                    <a:pt x="34344" y="3598"/>
                    <a:pt x="34351" y="3599"/>
                    <a:pt x="34358" y="3600"/>
                  </a:cubicBezTo>
                  <a:cubicBezTo>
                    <a:pt x="34361" y="3600"/>
                    <a:pt x="34364" y="3601"/>
                    <a:pt x="34367" y="3601"/>
                  </a:cubicBezTo>
                  <a:cubicBezTo>
                    <a:pt x="34384" y="3601"/>
                    <a:pt x="34389" y="3591"/>
                    <a:pt x="34386" y="3579"/>
                  </a:cubicBezTo>
                  <a:cubicBezTo>
                    <a:pt x="34407" y="3541"/>
                    <a:pt x="34275" y="3562"/>
                    <a:pt x="34320" y="3513"/>
                  </a:cubicBezTo>
                  <a:cubicBezTo>
                    <a:pt x="34313" y="3513"/>
                    <a:pt x="34309" y="3509"/>
                    <a:pt x="34303" y="3509"/>
                  </a:cubicBezTo>
                  <a:cubicBezTo>
                    <a:pt x="34282" y="3509"/>
                    <a:pt x="34264" y="3513"/>
                    <a:pt x="34244" y="3517"/>
                  </a:cubicBezTo>
                  <a:cubicBezTo>
                    <a:pt x="34227" y="3519"/>
                    <a:pt x="34211" y="3521"/>
                    <a:pt x="34195" y="3521"/>
                  </a:cubicBezTo>
                  <a:cubicBezTo>
                    <a:pt x="34167" y="3521"/>
                    <a:pt x="34140" y="3516"/>
                    <a:pt x="34115" y="3503"/>
                  </a:cubicBezTo>
                  <a:cubicBezTo>
                    <a:pt x="34119" y="3499"/>
                    <a:pt x="34122" y="3499"/>
                    <a:pt x="34129" y="3499"/>
                  </a:cubicBezTo>
                  <a:cubicBezTo>
                    <a:pt x="34135" y="3500"/>
                    <a:pt x="34141" y="3500"/>
                    <a:pt x="34146" y="3500"/>
                  </a:cubicBezTo>
                  <a:cubicBezTo>
                    <a:pt x="34166" y="3500"/>
                    <a:pt x="34182" y="3495"/>
                    <a:pt x="34195" y="3478"/>
                  </a:cubicBezTo>
                  <a:cubicBezTo>
                    <a:pt x="34166" y="3476"/>
                    <a:pt x="34143" y="3463"/>
                    <a:pt x="34116" y="3463"/>
                  </a:cubicBezTo>
                  <a:cubicBezTo>
                    <a:pt x="34107" y="3463"/>
                    <a:pt x="34098" y="3464"/>
                    <a:pt x="34088" y="3468"/>
                  </a:cubicBezTo>
                  <a:lnTo>
                    <a:pt x="33980" y="3468"/>
                  </a:lnTo>
                  <a:cubicBezTo>
                    <a:pt x="33970" y="3464"/>
                    <a:pt x="33963" y="3461"/>
                    <a:pt x="33952" y="3458"/>
                  </a:cubicBezTo>
                  <a:cubicBezTo>
                    <a:pt x="33938" y="3443"/>
                    <a:pt x="33893" y="3454"/>
                    <a:pt x="33886" y="3433"/>
                  </a:cubicBezTo>
                  <a:cubicBezTo>
                    <a:pt x="33875" y="3436"/>
                    <a:pt x="33861" y="3441"/>
                    <a:pt x="33849" y="3441"/>
                  </a:cubicBezTo>
                  <a:cubicBezTo>
                    <a:pt x="33847" y="3441"/>
                    <a:pt x="33844" y="3441"/>
                    <a:pt x="33841" y="3440"/>
                  </a:cubicBezTo>
                  <a:cubicBezTo>
                    <a:pt x="33814" y="3428"/>
                    <a:pt x="33787" y="3422"/>
                    <a:pt x="33759" y="3422"/>
                  </a:cubicBezTo>
                  <a:cubicBezTo>
                    <a:pt x="33734" y="3422"/>
                    <a:pt x="33708" y="3427"/>
                    <a:pt x="33682" y="3433"/>
                  </a:cubicBezTo>
                  <a:cubicBezTo>
                    <a:pt x="33542" y="3433"/>
                    <a:pt x="33408" y="3416"/>
                    <a:pt x="33269" y="3416"/>
                  </a:cubicBezTo>
                  <a:cubicBezTo>
                    <a:pt x="33182" y="3416"/>
                    <a:pt x="33092" y="3413"/>
                    <a:pt x="33009" y="3402"/>
                  </a:cubicBezTo>
                  <a:cubicBezTo>
                    <a:pt x="32828" y="3378"/>
                    <a:pt x="32647" y="3367"/>
                    <a:pt x="32464" y="3367"/>
                  </a:cubicBezTo>
                  <a:cubicBezTo>
                    <a:pt x="32415" y="3364"/>
                    <a:pt x="32363" y="3364"/>
                    <a:pt x="32314" y="3364"/>
                  </a:cubicBezTo>
                  <a:cubicBezTo>
                    <a:pt x="32304" y="3360"/>
                    <a:pt x="32290" y="3364"/>
                    <a:pt x="32277" y="3357"/>
                  </a:cubicBezTo>
                  <a:cubicBezTo>
                    <a:pt x="32227" y="3328"/>
                    <a:pt x="32165" y="3325"/>
                    <a:pt x="32104" y="3325"/>
                  </a:cubicBezTo>
                  <a:cubicBezTo>
                    <a:pt x="32092" y="3325"/>
                    <a:pt x="32080" y="3325"/>
                    <a:pt x="32069" y="3325"/>
                  </a:cubicBezTo>
                  <a:cubicBezTo>
                    <a:pt x="32037" y="3328"/>
                    <a:pt x="32005" y="3332"/>
                    <a:pt x="31975" y="3332"/>
                  </a:cubicBezTo>
                  <a:cubicBezTo>
                    <a:pt x="31962" y="3332"/>
                    <a:pt x="31949" y="3331"/>
                    <a:pt x="31936" y="3329"/>
                  </a:cubicBezTo>
                  <a:cubicBezTo>
                    <a:pt x="31801" y="3312"/>
                    <a:pt x="31659" y="3319"/>
                    <a:pt x="31523" y="3304"/>
                  </a:cubicBezTo>
                  <a:cubicBezTo>
                    <a:pt x="31482" y="3301"/>
                    <a:pt x="31437" y="3301"/>
                    <a:pt x="31395" y="3301"/>
                  </a:cubicBezTo>
                  <a:cubicBezTo>
                    <a:pt x="31375" y="3303"/>
                    <a:pt x="31355" y="3304"/>
                    <a:pt x="31336" y="3304"/>
                  </a:cubicBezTo>
                  <a:cubicBezTo>
                    <a:pt x="31274" y="3304"/>
                    <a:pt x="31213" y="3296"/>
                    <a:pt x="31153" y="3291"/>
                  </a:cubicBezTo>
                  <a:cubicBezTo>
                    <a:pt x="31145" y="3288"/>
                    <a:pt x="31139" y="3280"/>
                    <a:pt x="31132" y="3280"/>
                  </a:cubicBezTo>
                  <a:cubicBezTo>
                    <a:pt x="31090" y="3274"/>
                    <a:pt x="31041" y="3277"/>
                    <a:pt x="31038" y="3235"/>
                  </a:cubicBezTo>
                  <a:cubicBezTo>
                    <a:pt x="31036" y="3222"/>
                    <a:pt x="31025" y="3211"/>
                    <a:pt x="31007" y="3211"/>
                  </a:cubicBezTo>
                  <a:cubicBezTo>
                    <a:pt x="30998" y="3211"/>
                    <a:pt x="30988" y="3214"/>
                    <a:pt x="30975" y="3221"/>
                  </a:cubicBezTo>
                  <a:cubicBezTo>
                    <a:pt x="30959" y="3232"/>
                    <a:pt x="30940" y="3237"/>
                    <a:pt x="30917" y="3237"/>
                  </a:cubicBezTo>
                  <a:cubicBezTo>
                    <a:pt x="30910" y="3237"/>
                    <a:pt x="30903" y="3236"/>
                    <a:pt x="30895" y="3235"/>
                  </a:cubicBezTo>
                  <a:lnTo>
                    <a:pt x="30895" y="3221"/>
                  </a:lnTo>
                  <a:cubicBezTo>
                    <a:pt x="30914" y="3194"/>
                    <a:pt x="30968" y="3175"/>
                    <a:pt x="31017" y="3175"/>
                  </a:cubicBezTo>
                  <a:cubicBezTo>
                    <a:pt x="31042" y="3175"/>
                    <a:pt x="31066" y="3180"/>
                    <a:pt x="31083" y="3190"/>
                  </a:cubicBezTo>
                  <a:cubicBezTo>
                    <a:pt x="31107" y="3200"/>
                    <a:pt x="31132" y="3200"/>
                    <a:pt x="31159" y="3205"/>
                  </a:cubicBezTo>
                  <a:cubicBezTo>
                    <a:pt x="31142" y="3211"/>
                    <a:pt x="31142" y="3225"/>
                    <a:pt x="31118" y="3225"/>
                  </a:cubicBezTo>
                  <a:cubicBezTo>
                    <a:pt x="31114" y="3225"/>
                    <a:pt x="31108" y="3223"/>
                    <a:pt x="31103" y="3223"/>
                  </a:cubicBezTo>
                  <a:cubicBezTo>
                    <a:pt x="31099" y="3223"/>
                    <a:pt x="31097" y="3224"/>
                    <a:pt x="31097" y="3229"/>
                  </a:cubicBezTo>
                  <a:cubicBezTo>
                    <a:pt x="31097" y="3234"/>
                    <a:pt x="31104" y="3243"/>
                    <a:pt x="31111" y="3243"/>
                  </a:cubicBezTo>
                  <a:cubicBezTo>
                    <a:pt x="31112" y="3243"/>
                    <a:pt x="31113" y="3243"/>
                    <a:pt x="31114" y="3242"/>
                  </a:cubicBezTo>
                  <a:cubicBezTo>
                    <a:pt x="31130" y="3242"/>
                    <a:pt x="31146" y="3243"/>
                    <a:pt x="31161" y="3243"/>
                  </a:cubicBezTo>
                  <a:cubicBezTo>
                    <a:pt x="31197" y="3243"/>
                    <a:pt x="31231" y="3239"/>
                    <a:pt x="31253" y="3215"/>
                  </a:cubicBezTo>
                  <a:cubicBezTo>
                    <a:pt x="31266" y="3204"/>
                    <a:pt x="31273" y="3198"/>
                    <a:pt x="31288" y="3198"/>
                  </a:cubicBezTo>
                  <a:cubicBezTo>
                    <a:pt x="31294" y="3198"/>
                    <a:pt x="31300" y="3199"/>
                    <a:pt x="31308" y="3200"/>
                  </a:cubicBezTo>
                  <a:cubicBezTo>
                    <a:pt x="31312" y="3201"/>
                    <a:pt x="31315" y="3202"/>
                    <a:pt x="31319" y="3202"/>
                  </a:cubicBezTo>
                  <a:cubicBezTo>
                    <a:pt x="31332" y="3202"/>
                    <a:pt x="31345" y="3195"/>
                    <a:pt x="31353" y="3187"/>
                  </a:cubicBezTo>
                  <a:cubicBezTo>
                    <a:pt x="31363" y="3184"/>
                    <a:pt x="31373" y="3183"/>
                    <a:pt x="31382" y="3183"/>
                  </a:cubicBezTo>
                  <a:cubicBezTo>
                    <a:pt x="31408" y="3183"/>
                    <a:pt x="31431" y="3192"/>
                    <a:pt x="31451" y="3197"/>
                  </a:cubicBezTo>
                  <a:cubicBezTo>
                    <a:pt x="31459" y="3199"/>
                    <a:pt x="31466" y="3200"/>
                    <a:pt x="31473" y="3200"/>
                  </a:cubicBezTo>
                  <a:cubicBezTo>
                    <a:pt x="31505" y="3200"/>
                    <a:pt x="31526" y="3182"/>
                    <a:pt x="31541" y="3173"/>
                  </a:cubicBezTo>
                  <a:cubicBezTo>
                    <a:pt x="31565" y="3159"/>
                    <a:pt x="31510" y="3155"/>
                    <a:pt x="31499" y="3138"/>
                  </a:cubicBezTo>
                  <a:cubicBezTo>
                    <a:pt x="31503" y="3138"/>
                    <a:pt x="31508" y="3138"/>
                    <a:pt x="31512" y="3138"/>
                  </a:cubicBezTo>
                  <a:cubicBezTo>
                    <a:pt x="31572" y="3138"/>
                    <a:pt x="31621" y="3159"/>
                    <a:pt x="31680" y="3163"/>
                  </a:cubicBezTo>
                  <a:cubicBezTo>
                    <a:pt x="31697" y="3173"/>
                    <a:pt x="31711" y="3184"/>
                    <a:pt x="31731" y="3194"/>
                  </a:cubicBezTo>
                  <a:cubicBezTo>
                    <a:pt x="31752" y="3202"/>
                    <a:pt x="31775" y="3218"/>
                    <a:pt x="31793" y="3218"/>
                  </a:cubicBezTo>
                  <a:cubicBezTo>
                    <a:pt x="31797" y="3218"/>
                    <a:pt x="31801" y="3217"/>
                    <a:pt x="31805" y="3215"/>
                  </a:cubicBezTo>
                  <a:cubicBezTo>
                    <a:pt x="31821" y="3206"/>
                    <a:pt x="31837" y="3204"/>
                    <a:pt x="31852" y="3204"/>
                  </a:cubicBezTo>
                  <a:cubicBezTo>
                    <a:pt x="31878" y="3204"/>
                    <a:pt x="31903" y="3211"/>
                    <a:pt x="31928" y="3211"/>
                  </a:cubicBezTo>
                  <a:cubicBezTo>
                    <a:pt x="31931" y="3211"/>
                    <a:pt x="31934" y="3211"/>
                    <a:pt x="31936" y="3211"/>
                  </a:cubicBezTo>
                  <a:lnTo>
                    <a:pt x="31960" y="3211"/>
                  </a:lnTo>
                  <a:cubicBezTo>
                    <a:pt x="31973" y="3217"/>
                    <a:pt x="31986" y="3219"/>
                    <a:pt x="31999" y="3219"/>
                  </a:cubicBezTo>
                  <a:cubicBezTo>
                    <a:pt x="32029" y="3219"/>
                    <a:pt x="32061" y="3208"/>
                    <a:pt x="32091" y="3208"/>
                  </a:cubicBezTo>
                  <a:cubicBezTo>
                    <a:pt x="32103" y="3208"/>
                    <a:pt x="32115" y="3210"/>
                    <a:pt x="32127" y="3215"/>
                  </a:cubicBezTo>
                  <a:cubicBezTo>
                    <a:pt x="32128" y="3215"/>
                    <a:pt x="32129" y="3216"/>
                    <a:pt x="32131" y="3216"/>
                  </a:cubicBezTo>
                  <a:cubicBezTo>
                    <a:pt x="32139" y="3216"/>
                    <a:pt x="32143" y="3196"/>
                    <a:pt x="32134" y="3190"/>
                  </a:cubicBezTo>
                  <a:cubicBezTo>
                    <a:pt x="32117" y="3176"/>
                    <a:pt x="32103" y="3163"/>
                    <a:pt x="32072" y="3159"/>
                  </a:cubicBezTo>
                  <a:lnTo>
                    <a:pt x="32072" y="3142"/>
                  </a:lnTo>
                  <a:cubicBezTo>
                    <a:pt x="32091" y="3131"/>
                    <a:pt x="32119" y="3125"/>
                    <a:pt x="32142" y="3125"/>
                  </a:cubicBezTo>
                  <a:cubicBezTo>
                    <a:pt x="32161" y="3125"/>
                    <a:pt x="32176" y="3129"/>
                    <a:pt x="32183" y="3135"/>
                  </a:cubicBezTo>
                  <a:cubicBezTo>
                    <a:pt x="32207" y="3159"/>
                    <a:pt x="32235" y="3159"/>
                    <a:pt x="32263" y="3170"/>
                  </a:cubicBezTo>
                  <a:cubicBezTo>
                    <a:pt x="32284" y="3173"/>
                    <a:pt x="32304" y="3180"/>
                    <a:pt x="32325" y="3184"/>
                  </a:cubicBezTo>
                  <a:cubicBezTo>
                    <a:pt x="32314" y="3205"/>
                    <a:pt x="32273" y="3200"/>
                    <a:pt x="32256" y="3218"/>
                  </a:cubicBezTo>
                  <a:cubicBezTo>
                    <a:pt x="32269" y="3227"/>
                    <a:pt x="32282" y="3231"/>
                    <a:pt x="32294" y="3231"/>
                  </a:cubicBezTo>
                  <a:cubicBezTo>
                    <a:pt x="32312" y="3231"/>
                    <a:pt x="32329" y="3222"/>
                    <a:pt x="32346" y="3211"/>
                  </a:cubicBezTo>
                  <a:cubicBezTo>
                    <a:pt x="32361" y="3202"/>
                    <a:pt x="32370" y="3185"/>
                    <a:pt x="32394" y="3185"/>
                  </a:cubicBezTo>
                  <a:cubicBezTo>
                    <a:pt x="32399" y="3185"/>
                    <a:pt x="32403" y="3186"/>
                    <a:pt x="32408" y="3187"/>
                  </a:cubicBezTo>
                  <a:cubicBezTo>
                    <a:pt x="32408" y="3208"/>
                    <a:pt x="32388" y="3235"/>
                    <a:pt x="32439" y="3242"/>
                  </a:cubicBezTo>
                  <a:cubicBezTo>
                    <a:pt x="32457" y="3246"/>
                    <a:pt x="32476" y="3249"/>
                    <a:pt x="32493" y="3249"/>
                  </a:cubicBezTo>
                  <a:cubicBezTo>
                    <a:pt x="32525" y="3249"/>
                    <a:pt x="32552" y="3238"/>
                    <a:pt x="32561" y="3205"/>
                  </a:cubicBezTo>
                  <a:cubicBezTo>
                    <a:pt x="32573" y="3216"/>
                    <a:pt x="32581" y="3227"/>
                    <a:pt x="32593" y="3227"/>
                  </a:cubicBezTo>
                  <a:cubicBezTo>
                    <a:pt x="32599" y="3227"/>
                    <a:pt x="32605" y="3225"/>
                    <a:pt x="32613" y="3218"/>
                  </a:cubicBezTo>
                  <a:cubicBezTo>
                    <a:pt x="32625" y="3209"/>
                    <a:pt x="32636" y="3204"/>
                    <a:pt x="32646" y="3204"/>
                  </a:cubicBezTo>
                  <a:cubicBezTo>
                    <a:pt x="32656" y="3204"/>
                    <a:pt x="32667" y="3211"/>
                    <a:pt x="32676" y="3225"/>
                  </a:cubicBezTo>
                  <a:cubicBezTo>
                    <a:pt x="32677" y="3227"/>
                    <a:pt x="32682" y="3227"/>
                    <a:pt x="32687" y="3227"/>
                  </a:cubicBezTo>
                  <a:cubicBezTo>
                    <a:pt x="32694" y="3227"/>
                    <a:pt x="32702" y="3226"/>
                    <a:pt x="32700" y="3221"/>
                  </a:cubicBezTo>
                  <a:cubicBezTo>
                    <a:pt x="32694" y="3206"/>
                    <a:pt x="32699" y="3202"/>
                    <a:pt x="32708" y="3202"/>
                  </a:cubicBezTo>
                  <a:cubicBezTo>
                    <a:pt x="32718" y="3202"/>
                    <a:pt x="32732" y="3207"/>
                    <a:pt x="32741" y="3207"/>
                  </a:cubicBezTo>
                  <a:cubicBezTo>
                    <a:pt x="32744" y="3207"/>
                    <a:pt x="32747" y="3206"/>
                    <a:pt x="32748" y="3205"/>
                  </a:cubicBezTo>
                  <a:lnTo>
                    <a:pt x="32790" y="3205"/>
                  </a:lnTo>
                  <a:cubicBezTo>
                    <a:pt x="32794" y="3219"/>
                    <a:pt x="32808" y="3222"/>
                    <a:pt x="32822" y="3222"/>
                  </a:cubicBezTo>
                  <a:cubicBezTo>
                    <a:pt x="32831" y="3222"/>
                    <a:pt x="32841" y="3221"/>
                    <a:pt x="32849" y="3221"/>
                  </a:cubicBezTo>
                  <a:cubicBezTo>
                    <a:pt x="32873" y="3223"/>
                    <a:pt x="32897" y="3223"/>
                    <a:pt x="32922" y="3223"/>
                  </a:cubicBezTo>
                  <a:cubicBezTo>
                    <a:pt x="32946" y="3223"/>
                    <a:pt x="32970" y="3223"/>
                    <a:pt x="32995" y="3225"/>
                  </a:cubicBezTo>
                  <a:cubicBezTo>
                    <a:pt x="33000" y="3226"/>
                    <a:pt x="33006" y="3226"/>
                    <a:pt x="33011" y="3226"/>
                  </a:cubicBezTo>
                  <a:cubicBezTo>
                    <a:pt x="33043" y="3226"/>
                    <a:pt x="33071" y="3217"/>
                    <a:pt x="33071" y="3194"/>
                  </a:cubicBezTo>
                  <a:cubicBezTo>
                    <a:pt x="33071" y="3172"/>
                    <a:pt x="33047" y="3165"/>
                    <a:pt x="33015" y="3165"/>
                  </a:cubicBezTo>
                  <a:cubicBezTo>
                    <a:pt x="33008" y="3165"/>
                    <a:pt x="33000" y="3166"/>
                    <a:pt x="32991" y="3166"/>
                  </a:cubicBezTo>
                  <a:cubicBezTo>
                    <a:pt x="32988" y="3170"/>
                    <a:pt x="32985" y="3170"/>
                    <a:pt x="32980" y="3170"/>
                  </a:cubicBezTo>
                  <a:cubicBezTo>
                    <a:pt x="32974" y="3142"/>
                    <a:pt x="32918" y="3152"/>
                    <a:pt x="32905" y="3131"/>
                  </a:cubicBezTo>
                  <a:cubicBezTo>
                    <a:pt x="32892" y="3114"/>
                    <a:pt x="32879" y="3108"/>
                    <a:pt x="32865" y="3108"/>
                  </a:cubicBezTo>
                  <a:cubicBezTo>
                    <a:pt x="32847" y="3108"/>
                    <a:pt x="32830" y="3118"/>
                    <a:pt x="32814" y="3128"/>
                  </a:cubicBezTo>
                  <a:cubicBezTo>
                    <a:pt x="32797" y="3140"/>
                    <a:pt x="32780" y="3144"/>
                    <a:pt x="32762" y="3144"/>
                  </a:cubicBezTo>
                  <a:cubicBezTo>
                    <a:pt x="32755" y="3144"/>
                    <a:pt x="32746" y="3143"/>
                    <a:pt x="32738" y="3142"/>
                  </a:cubicBezTo>
                  <a:cubicBezTo>
                    <a:pt x="32710" y="3135"/>
                    <a:pt x="32679" y="3138"/>
                    <a:pt x="32655" y="3131"/>
                  </a:cubicBezTo>
                  <a:cubicBezTo>
                    <a:pt x="32589" y="3117"/>
                    <a:pt x="32509" y="3128"/>
                    <a:pt x="32453" y="3093"/>
                  </a:cubicBezTo>
                  <a:cubicBezTo>
                    <a:pt x="32468" y="3090"/>
                    <a:pt x="32481" y="3090"/>
                    <a:pt x="32495" y="3086"/>
                  </a:cubicBezTo>
                  <a:cubicBezTo>
                    <a:pt x="32665" y="3083"/>
                    <a:pt x="32835" y="3080"/>
                    <a:pt x="33005" y="3075"/>
                  </a:cubicBezTo>
                  <a:cubicBezTo>
                    <a:pt x="33021" y="3077"/>
                    <a:pt x="33037" y="3077"/>
                    <a:pt x="33053" y="3077"/>
                  </a:cubicBezTo>
                  <a:cubicBezTo>
                    <a:pt x="33127" y="3077"/>
                    <a:pt x="33201" y="3065"/>
                    <a:pt x="33276" y="3065"/>
                  </a:cubicBezTo>
                  <a:cubicBezTo>
                    <a:pt x="33286" y="3065"/>
                    <a:pt x="33297" y="3065"/>
                    <a:pt x="33307" y="3069"/>
                  </a:cubicBezTo>
                  <a:cubicBezTo>
                    <a:pt x="33324" y="3071"/>
                    <a:pt x="33341" y="3072"/>
                    <a:pt x="33358" y="3072"/>
                  </a:cubicBezTo>
                  <a:cubicBezTo>
                    <a:pt x="33452" y="3072"/>
                    <a:pt x="33543" y="3047"/>
                    <a:pt x="33635" y="3047"/>
                  </a:cubicBezTo>
                  <a:cubicBezTo>
                    <a:pt x="33647" y="3047"/>
                    <a:pt x="33659" y="3047"/>
                    <a:pt x="33672" y="3048"/>
                  </a:cubicBezTo>
                  <a:cubicBezTo>
                    <a:pt x="33685" y="3048"/>
                    <a:pt x="33709" y="3034"/>
                    <a:pt x="33696" y="3027"/>
                  </a:cubicBezTo>
                  <a:cubicBezTo>
                    <a:pt x="33647" y="3000"/>
                    <a:pt x="33678" y="2982"/>
                    <a:pt x="33702" y="2958"/>
                  </a:cubicBezTo>
                  <a:cubicBezTo>
                    <a:pt x="33716" y="2947"/>
                    <a:pt x="33713" y="2930"/>
                    <a:pt x="33702" y="2913"/>
                  </a:cubicBezTo>
                  <a:cubicBezTo>
                    <a:pt x="33689" y="2899"/>
                    <a:pt x="33669" y="2896"/>
                    <a:pt x="33649" y="2896"/>
                  </a:cubicBezTo>
                  <a:cubicBezTo>
                    <a:pt x="33637" y="2896"/>
                    <a:pt x="33624" y="2897"/>
                    <a:pt x="33612" y="2897"/>
                  </a:cubicBezTo>
                  <a:cubicBezTo>
                    <a:pt x="33605" y="2897"/>
                    <a:pt x="33598" y="2897"/>
                    <a:pt x="33592" y="2896"/>
                  </a:cubicBezTo>
                  <a:cubicBezTo>
                    <a:pt x="33588" y="2896"/>
                    <a:pt x="33588" y="2892"/>
                    <a:pt x="33584" y="2888"/>
                  </a:cubicBezTo>
                  <a:cubicBezTo>
                    <a:pt x="33616" y="2861"/>
                    <a:pt x="33542" y="2867"/>
                    <a:pt x="33547" y="2846"/>
                  </a:cubicBezTo>
                  <a:cubicBezTo>
                    <a:pt x="33567" y="2846"/>
                    <a:pt x="33584" y="2843"/>
                    <a:pt x="33598" y="2836"/>
                  </a:cubicBezTo>
                  <a:cubicBezTo>
                    <a:pt x="33609" y="2833"/>
                    <a:pt x="33616" y="2830"/>
                    <a:pt x="33619" y="2826"/>
                  </a:cubicBezTo>
                  <a:cubicBezTo>
                    <a:pt x="33657" y="2805"/>
                    <a:pt x="33696" y="2788"/>
                    <a:pt x="33696" y="2753"/>
                  </a:cubicBezTo>
                  <a:cubicBezTo>
                    <a:pt x="33776" y="2726"/>
                    <a:pt x="33869" y="2712"/>
                    <a:pt x="33942" y="2670"/>
                  </a:cubicBezTo>
                  <a:cubicBezTo>
                    <a:pt x="33959" y="2659"/>
                    <a:pt x="33990" y="2659"/>
                    <a:pt x="34018" y="2659"/>
                  </a:cubicBezTo>
                  <a:cubicBezTo>
                    <a:pt x="34133" y="2659"/>
                    <a:pt x="34133" y="2656"/>
                    <a:pt x="34223" y="2614"/>
                  </a:cubicBezTo>
                  <a:cubicBezTo>
                    <a:pt x="34240" y="2608"/>
                    <a:pt x="34258" y="2601"/>
                    <a:pt x="34275" y="2593"/>
                  </a:cubicBezTo>
                  <a:cubicBezTo>
                    <a:pt x="34379" y="2555"/>
                    <a:pt x="34487" y="2521"/>
                    <a:pt x="34577" y="2468"/>
                  </a:cubicBezTo>
                  <a:cubicBezTo>
                    <a:pt x="34597" y="2455"/>
                    <a:pt x="34618" y="2441"/>
                    <a:pt x="34646" y="2430"/>
                  </a:cubicBezTo>
                  <a:cubicBezTo>
                    <a:pt x="34687" y="2420"/>
                    <a:pt x="34702" y="2409"/>
                    <a:pt x="34674" y="2382"/>
                  </a:cubicBezTo>
                  <a:cubicBezTo>
                    <a:pt x="34646" y="2358"/>
                    <a:pt x="34650" y="2337"/>
                    <a:pt x="34708" y="2334"/>
                  </a:cubicBezTo>
                  <a:cubicBezTo>
                    <a:pt x="34733" y="2334"/>
                    <a:pt x="34757" y="2334"/>
                    <a:pt x="34754" y="2309"/>
                  </a:cubicBezTo>
                  <a:cubicBezTo>
                    <a:pt x="34749" y="2279"/>
                    <a:pt x="34745" y="2266"/>
                    <a:pt x="34727" y="2266"/>
                  </a:cubicBezTo>
                  <a:cubicBezTo>
                    <a:pt x="34716" y="2266"/>
                    <a:pt x="34700" y="2272"/>
                    <a:pt x="34674" y="2281"/>
                  </a:cubicBezTo>
                  <a:cubicBezTo>
                    <a:pt x="34671" y="2250"/>
                    <a:pt x="34712" y="2226"/>
                    <a:pt x="34705" y="2198"/>
                  </a:cubicBezTo>
                  <a:cubicBezTo>
                    <a:pt x="34695" y="2129"/>
                    <a:pt x="34775" y="2073"/>
                    <a:pt x="34785" y="2007"/>
                  </a:cubicBezTo>
                  <a:cubicBezTo>
                    <a:pt x="34788" y="1980"/>
                    <a:pt x="34788" y="1966"/>
                    <a:pt x="34743" y="1966"/>
                  </a:cubicBezTo>
                  <a:cubicBezTo>
                    <a:pt x="34739" y="1966"/>
                    <a:pt x="34736" y="1966"/>
                    <a:pt x="34733" y="1966"/>
                  </a:cubicBezTo>
                  <a:cubicBezTo>
                    <a:pt x="34714" y="1966"/>
                    <a:pt x="34707" y="1957"/>
                    <a:pt x="34702" y="1948"/>
                  </a:cubicBezTo>
                  <a:cubicBezTo>
                    <a:pt x="34692" y="1935"/>
                    <a:pt x="34712" y="1931"/>
                    <a:pt x="34726" y="1927"/>
                  </a:cubicBezTo>
                  <a:cubicBezTo>
                    <a:pt x="34781" y="1914"/>
                    <a:pt x="34802" y="1896"/>
                    <a:pt x="34761" y="1861"/>
                  </a:cubicBezTo>
                  <a:cubicBezTo>
                    <a:pt x="34746" y="1847"/>
                    <a:pt x="34750" y="1820"/>
                    <a:pt x="34761" y="1806"/>
                  </a:cubicBezTo>
                  <a:cubicBezTo>
                    <a:pt x="34781" y="1782"/>
                    <a:pt x="34764" y="1778"/>
                    <a:pt x="34736" y="1778"/>
                  </a:cubicBezTo>
                  <a:cubicBezTo>
                    <a:pt x="34708" y="1775"/>
                    <a:pt x="34681" y="1775"/>
                    <a:pt x="34657" y="1775"/>
                  </a:cubicBezTo>
                  <a:cubicBezTo>
                    <a:pt x="34640" y="1777"/>
                    <a:pt x="34624" y="1778"/>
                    <a:pt x="34608" y="1778"/>
                  </a:cubicBezTo>
                  <a:cubicBezTo>
                    <a:pt x="34567" y="1778"/>
                    <a:pt x="34527" y="1772"/>
                    <a:pt x="34490" y="1764"/>
                  </a:cubicBezTo>
                  <a:cubicBezTo>
                    <a:pt x="34431" y="1754"/>
                    <a:pt x="34372" y="1751"/>
                    <a:pt x="34309" y="1751"/>
                  </a:cubicBezTo>
                  <a:cubicBezTo>
                    <a:pt x="34249" y="1751"/>
                    <a:pt x="34188" y="1760"/>
                    <a:pt x="34125" y="1760"/>
                  </a:cubicBezTo>
                  <a:cubicBezTo>
                    <a:pt x="34094" y="1760"/>
                    <a:pt x="34063" y="1758"/>
                    <a:pt x="34032" y="1751"/>
                  </a:cubicBezTo>
                  <a:cubicBezTo>
                    <a:pt x="34042" y="1740"/>
                    <a:pt x="33976" y="1743"/>
                    <a:pt x="34025" y="1730"/>
                  </a:cubicBezTo>
                  <a:cubicBezTo>
                    <a:pt x="34042" y="1727"/>
                    <a:pt x="34053" y="1719"/>
                    <a:pt x="34063" y="1709"/>
                  </a:cubicBezTo>
                  <a:cubicBezTo>
                    <a:pt x="34095" y="1686"/>
                    <a:pt x="34129" y="1672"/>
                    <a:pt x="34177" y="1672"/>
                  </a:cubicBezTo>
                  <a:cubicBezTo>
                    <a:pt x="34187" y="1672"/>
                    <a:pt x="34197" y="1673"/>
                    <a:pt x="34209" y="1674"/>
                  </a:cubicBezTo>
                  <a:cubicBezTo>
                    <a:pt x="34309" y="1681"/>
                    <a:pt x="34417" y="1677"/>
                    <a:pt x="34518" y="1681"/>
                  </a:cubicBezTo>
                  <a:cubicBezTo>
                    <a:pt x="34580" y="1681"/>
                    <a:pt x="34663" y="1615"/>
                    <a:pt x="34636" y="1591"/>
                  </a:cubicBezTo>
                  <a:cubicBezTo>
                    <a:pt x="34597" y="1563"/>
                    <a:pt x="34622" y="1549"/>
                    <a:pt x="34642" y="1528"/>
                  </a:cubicBezTo>
                  <a:cubicBezTo>
                    <a:pt x="34660" y="1518"/>
                    <a:pt x="34687" y="1511"/>
                    <a:pt x="34684" y="1493"/>
                  </a:cubicBezTo>
                  <a:cubicBezTo>
                    <a:pt x="34677" y="1445"/>
                    <a:pt x="34729" y="1438"/>
                    <a:pt x="34785" y="1435"/>
                  </a:cubicBezTo>
                  <a:cubicBezTo>
                    <a:pt x="34816" y="1431"/>
                    <a:pt x="34837" y="1424"/>
                    <a:pt x="34830" y="1403"/>
                  </a:cubicBezTo>
                  <a:cubicBezTo>
                    <a:pt x="34847" y="1355"/>
                    <a:pt x="34816" y="1324"/>
                    <a:pt x="34736" y="1310"/>
                  </a:cubicBezTo>
                  <a:cubicBezTo>
                    <a:pt x="34861" y="1289"/>
                    <a:pt x="34875" y="1234"/>
                    <a:pt x="34875" y="1175"/>
                  </a:cubicBezTo>
                  <a:cubicBezTo>
                    <a:pt x="34875" y="1152"/>
                    <a:pt x="34881" y="1126"/>
                    <a:pt x="34827" y="1126"/>
                  </a:cubicBezTo>
                  <a:cubicBezTo>
                    <a:pt x="34824" y="1126"/>
                    <a:pt x="34820" y="1126"/>
                    <a:pt x="34816" y="1126"/>
                  </a:cubicBezTo>
                  <a:cubicBezTo>
                    <a:pt x="34814" y="1126"/>
                    <a:pt x="34812" y="1127"/>
                    <a:pt x="34810" y="1127"/>
                  </a:cubicBezTo>
                  <a:cubicBezTo>
                    <a:pt x="34786" y="1127"/>
                    <a:pt x="34775" y="1108"/>
                    <a:pt x="34775" y="1098"/>
                  </a:cubicBezTo>
                  <a:cubicBezTo>
                    <a:pt x="34776" y="1090"/>
                    <a:pt x="34784" y="1087"/>
                    <a:pt x="34794" y="1087"/>
                  </a:cubicBezTo>
                  <a:cubicBezTo>
                    <a:pt x="34803" y="1087"/>
                    <a:pt x="34814" y="1090"/>
                    <a:pt x="34823" y="1091"/>
                  </a:cubicBezTo>
                  <a:cubicBezTo>
                    <a:pt x="34835" y="1093"/>
                    <a:pt x="34847" y="1095"/>
                    <a:pt x="34858" y="1095"/>
                  </a:cubicBezTo>
                  <a:cubicBezTo>
                    <a:pt x="34872" y="1095"/>
                    <a:pt x="34882" y="1090"/>
                    <a:pt x="34882" y="1070"/>
                  </a:cubicBezTo>
                  <a:cubicBezTo>
                    <a:pt x="34882" y="1056"/>
                    <a:pt x="34910" y="1050"/>
                    <a:pt x="34934" y="1046"/>
                  </a:cubicBezTo>
                  <a:cubicBezTo>
                    <a:pt x="34958" y="1043"/>
                    <a:pt x="34986" y="1035"/>
                    <a:pt x="34979" y="1015"/>
                  </a:cubicBezTo>
                  <a:cubicBezTo>
                    <a:pt x="34974" y="996"/>
                    <a:pt x="34959" y="992"/>
                    <a:pt x="34940" y="992"/>
                  </a:cubicBezTo>
                  <a:cubicBezTo>
                    <a:pt x="34930" y="992"/>
                    <a:pt x="34920" y="993"/>
                    <a:pt x="34910" y="994"/>
                  </a:cubicBezTo>
                  <a:cubicBezTo>
                    <a:pt x="34895" y="988"/>
                    <a:pt x="34879" y="983"/>
                    <a:pt x="34860" y="983"/>
                  </a:cubicBezTo>
                  <a:cubicBezTo>
                    <a:pt x="34856" y="983"/>
                    <a:pt x="34852" y="983"/>
                    <a:pt x="34847" y="984"/>
                  </a:cubicBezTo>
                  <a:cubicBezTo>
                    <a:pt x="34847" y="970"/>
                    <a:pt x="34826" y="966"/>
                    <a:pt x="34820" y="956"/>
                  </a:cubicBezTo>
                  <a:cubicBezTo>
                    <a:pt x="34791" y="921"/>
                    <a:pt x="34740" y="894"/>
                    <a:pt x="34736" y="848"/>
                  </a:cubicBezTo>
                  <a:lnTo>
                    <a:pt x="34750" y="848"/>
                  </a:lnTo>
                  <a:cubicBezTo>
                    <a:pt x="34753" y="848"/>
                    <a:pt x="34756" y="848"/>
                    <a:pt x="34758" y="848"/>
                  </a:cubicBezTo>
                  <a:cubicBezTo>
                    <a:pt x="34805" y="848"/>
                    <a:pt x="34850" y="867"/>
                    <a:pt x="34898" y="867"/>
                  </a:cubicBezTo>
                  <a:cubicBezTo>
                    <a:pt x="34911" y="867"/>
                    <a:pt x="34924" y="866"/>
                    <a:pt x="34937" y="862"/>
                  </a:cubicBezTo>
                  <a:cubicBezTo>
                    <a:pt x="34993" y="852"/>
                    <a:pt x="35055" y="866"/>
                    <a:pt x="35104" y="835"/>
                  </a:cubicBezTo>
                  <a:cubicBezTo>
                    <a:pt x="35107" y="833"/>
                    <a:pt x="35110" y="832"/>
                    <a:pt x="35113" y="832"/>
                  </a:cubicBezTo>
                  <a:cubicBezTo>
                    <a:pt x="35121" y="832"/>
                    <a:pt x="35129" y="837"/>
                    <a:pt x="35139" y="841"/>
                  </a:cubicBezTo>
                  <a:cubicBezTo>
                    <a:pt x="35151" y="845"/>
                    <a:pt x="35166" y="851"/>
                    <a:pt x="35175" y="851"/>
                  </a:cubicBezTo>
                  <a:cubicBezTo>
                    <a:pt x="35185" y="851"/>
                    <a:pt x="35189" y="845"/>
                    <a:pt x="35180" y="824"/>
                  </a:cubicBezTo>
                  <a:cubicBezTo>
                    <a:pt x="35177" y="821"/>
                    <a:pt x="35194" y="811"/>
                    <a:pt x="35204" y="806"/>
                  </a:cubicBezTo>
                  <a:cubicBezTo>
                    <a:pt x="35209" y="806"/>
                    <a:pt x="35213" y="805"/>
                    <a:pt x="35217" y="805"/>
                  </a:cubicBezTo>
                  <a:cubicBezTo>
                    <a:pt x="35241" y="805"/>
                    <a:pt x="35261" y="816"/>
                    <a:pt x="35286" y="816"/>
                  </a:cubicBezTo>
                  <a:cubicBezTo>
                    <a:pt x="35292" y="816"/>
                    <a:pt x="35298" y="816"/>
                    <a:pt x="35305" y="814"/>
                  </a:cubicBezTo>
                  <a:cubicBezTo>
                    <a:pt x="35307" y="813"/>
                    <a:pt x="35308" y="813"/>
                    <a:pt x="35310" y="813"/>
                  </a:cubicBezTo>
                  <a:lnTo>
                    <a:pt x="35310" y="813"/>
                  </a:lnTo>
                  <a:cubicBezTo>
                    <a:pt x="35320" y="813"/>
                    <a:pt x="35308" y="839"/>
                    <a:pt x="35337" y="845"/>
                  </a:cubicBezTo>
                  <a:cubicBezTo>
                    <a:pt x="35351" y="828"/>
                    <a:pt x="35370" y="824"/>
                    <a:pt x="35392" y="824"/>
                  </a:cubicBezTo>
                  <a:cubicBezTo>
                    <a:pt x="35406" y="824"/>
                    <a:pt x="35420" y="826"/>
                    <a:pt x="35434" y="826"/>
                  </a:cubicBezTo>
                  <a:cubicBezTo>
                    <a:pt x="35442" y="826"/>
                    <a:pt x="35450" y="825"/>
                    <a:pt x="35458" y="824"/>
                  </a:cubicBezTo>
                  <a:cubicBezTo>
                    <a:pt x="35469" y="822"/>
                    <a:pt x="35480" y="822"/>
                    <a:pt x="35490" y="822"/>
                  </a:cubicBezTo>
                  <a:cubicBezTo>
                    <a:pt x="35521" y="822"/>
                    <a:pt x="35543" y="830"/>
                    <a:pt x="35562" y="848"/>
                  </a:cubicBezTo>
                  <a:cubicBezTo>
                    <a:pt x="35570" y="850"/>
                    <a:pt x="35577" y="850"/>
                    <a:pt x="35584" y="850"/>
                  </a:cubicBezTo>
                  <a:cubicBezTo>
                    <a:pt x="35628" y="850"/>
                    <a:pt x="35659" y="826"/>
                    <a:pt x="35697" y="817"/>
                  </a:cubicBezTo>
                  <a:cubicBezTo>
                    <a:pt x="35722" y="814"/>
                    <a:pt x="35712" y="796"/>
                    <a:pt x="35707" y="782"/>
                  </a:cubicBezTo>
                  <a:cubicBezTo>
                    <a:pt x="35704" y="772"/>
                    <a:pt x="35687" y="772"/>
                    <a:pt x="35673" y="772"/>
                  </a:cubicBezTo>
                  <a:cubicBezTo>
                    <a:pt x="35670" y="772"/>
                    <a:pt x="35667" y="772"/>
                    <a:pt x="35664" y="772"/>
                  </a:cubicBezTo>
                  <a:cubicBezTo>
                    <a:pt x="35640" y="772"/>
                    <a:pt x="35619" y="782"/>
                    <a:pt x="35582" y="782"/>
                  </a:cubicBezTo>
                  <a:cubicBezTo>
                    <a:pt x="35615" y="764"/>
                    <a:pt x="35645" y="755"/>
                    <a:pt x="35675" y="755"/>
                  </a:cubicBezTo>
                  <a:cubicBezTo>
                    <a:pt x="35690" y="755"/>
                    <a:pt x="35706" y="757"/>
                    <a:pt x="35722" y="762"/>
                  </a:cubicBezTo>
                  <a:cubicBezTo>
                    <a:pt x="35727" y="763"/>
                    <a:pt x="35733" y="763"/>
                    <a:pt x="35738" y="763"/>
                  </a:cubicBezTo>
                  <a:cubicBezTo>
                    <a:pt x="35750" y="763"/>
                    <a:pt x="35761" y="760"/>
                    <a:pt x="35763" y="748"/>
                  </a:cubicBezTo>
                  <a:cubicBezTo>
                    <a:pt x="35766" y="736"/>
                    <a:pt x="35757" y="730"/>
                    <a:pt x="35742" y="730"/>
                  </a:cubicBezTo>
                  <a:cubicBezTo>
                    <a:pt x="35739" y="730"/>
                    <a:pt x="35736" y="730"/>
                    <a:pt x="35732" y="731"/>
                  </a:cubicBezTo>
                  <a:cubicBezTo>
                    <a:pt x="35725" y="731"/>
                    <a:pt x="35717" y="732"/>
                    <a:pt x="35711" y="732"/>
                  </a:cubicBezTo>
                  <a:cubicBezTo>
                    <a:pt x="35703" y="732"/>
                    <a:pt x="35697" y="730"/>
                    <a:pt x="35697" y="720"/>
                  </a:cubicBezTo>
                  <a:cubicBezTo>
                    <a:pt x="35697" y="717"/>
                    <a:pt x="35697" y="717"/>
                    <a:pt x="35701" y="713"/>
                  </a:cubicBezTo>
                  <a:cubicBezTo>
                    <a:pt x="35704" y="713"/>
                    <a:pt x="35707" y="712"/>
                    <a:pt x="35711" y="712"/>
                  </a:cubicBezTo>
                  <a:cubicBezTo>
                    <a:pt x="35718" y="712"/>
                    <a:pt x="35726" y="713"/>
                    <a:pt x="35733" y="713"/>
                  </a:cubicBezTo>
                  <a:cubicBezTo>
                    <a:pt x="35745" y="713"/>
                    <a:pt x="35755" y="711"/>
                    <a:pt x="35756" y="702"/>
                  </a:cubicBezTo>
                  <a:cubicBezTo>
                    <a:pt x="35763" y="689"/>
                    <a:pt x="35736" y="682"/>
                    <a:pt x="35715" y="678"/>
                  </a:cubicBezTo>
                  <a:cubicBezTo>
                    <a:pt x="35701" y="675"/>
                    <a:pt x="35694" y="668"/>
                    <a:pt x="35683" y="661"/>
                  </a:cubicBezTo>
                  <a:cubicBezTo>
                    <a:pt x="35672" y="666"/>
                    <a:pt x="35661" y="667"/>
                    <a:pt x="35649" y="667"/>
                  </a:cubicBezTo>
                  <a:cubicBezTo>
                    <a:pt x="35628" y="667"/>
                    <a:pt x="35606" y="662"/>
                    <a:pt x="35585" y="662"/>
                  </a:cubicBezTo>
                  <a:cubicBezTo>
                    <a:pt x="35577" y="662"/>
                    <a:pt x="35569" y="663"/>
                    <a:pt x="35562" y="665"/>
                  </a:cubicBezTo>
                  <a:cubicBezTo>
                    <a:pt x="35543" y="670"/>
                    <a:pt x="35525" y="672"/>
                    <a:pt x="35507" y="672"/>
                  </a:cubicBezTo>
                  <a:cubicBezTo>
                    <a:pt x="35458" y="672"/>
                    <a:pt x="35413" y="656"/>
                    <a:pt x="35364" y="651"/>
                  </a:cubicBezTo>
                  <a:cubicBezTo>
                    <a:pt x="35349" y="651"/>
                    <a:pt x="35330" y="653"/>
                    <a:pt x="35310" y="653"/>
                  </a:cubicBezTo>
                  <a:cubicBezTo>
                    <a:pt x="35283" y="653"/>
                    <a:pt x="35257" y="649"/>
                    <a:pt x="35243" y="627"/>
                  </a:cubicBezTo>
                  <a:cubicBezTo>
                    <a:pt x="35243" y="627"/>
                    <a:pt x="35222" y="627"/>
                    <a:pt x="35219" y="630"/>
                  </a:cubicBezTo>
                  <a:cubicBezTo>
                    <a:pt x="35191" y="661"/>
                    <a:pt x="35125" y="647"/>
                    <a:pt x="35097" y="678"/>
                  </a:cubicBezTo>
                  <a:cubicBezTo>
                    <a:pt x="35092" y="682"/>
                    <a:pt x="35084" y="684"/>
                    <a:pt x="35077" y="684"/>
                  </a:cubicBezTo>
                  <a:cubicBezTo>
                    <a:pt x="35069" y="684"/>
                    <a:pt x="35062" y="681"/>
                    <a:pt x="35062" y="672"/>
                  </a:cubicBezTo>
                  <a:cubicBezTo>
                    <a:pt x="35065" y="645"/>
                    <a:pt x="35044" y="645"/>
                    <a:pt x="35020" y="645"/>
                  </a:cubicBezTo>
                  <a:cubicBezTo>
                    <a:pt x="35020" y="645"/>
                    <a:pt x="35019" y="645"/>
                    <a:pt x="35018" y="645"/>
                  </a:cubicBezTo>
                  <a:cubicBezTo>
                    <a:pt x="35011" y="645"/>
                    <a:pt x="35003" y="645"/>
                    <a:pt x="34996" y="644"/>
                  </a:cubicBezTo>
                  <a:cubicBezTo>
                    <a:pt x="34990" y="643"/>
                    <a:pt x="34982" y="642"/>
                    <a:pt x="34974" y="642"/>
                  </a:cubicBezTo>
                  <a:cubicBezTo>
                    <a:pt x="34968" y="642"/>
                    <a:pt x="34961" y="642"/>
                    <a:pt x="34954" y="642"/>
                  </a:cubicBezTo>
                  <a:cubicBezTo>
                    <a:pt x="34930" y="642"/>
                    <a:pt x="34910" y="639"/>
                    <a:pt x="34921" y="609"/>
                  </a:cubicBezTo>
                  <a:cubicBezTo>
                    <a:pt x="34921" y="606"/>
                    <a:pt x="34917" y="605"/>
                    <a:pt x="34913" y="605"/>
                  </a:cubicBezTo>
                  <a:cubicBezTo>
                    <a:pt x="34908" y="605"/>
                    <a:pt x="34903" y="606"/>
                    <a:pt x="34900" y="606"/>
                  </a:cubicBezTo>
                  <a:cubicBezTo>
                    <a:pt x="34897" y="606"/>
                    <a:pt x="34894" y="606"/>
                    <a:pt x="34892" y="606"/>
                  </a:cubicBezTo>
                  <a:cubicBezTo>
                    <a:pt x="34867" y="606"/>
                    <a:pt x="34860" y="591"/>
                    <a:pt x="34844" y="585"/>
                  </a:cubicBezTo>
                  <a:cubicBezTo>
                    <a:pt x="34824" y="580"/>
                    <a:pt x="34818" y="547"/>
                    <a:pt x="34794" y="547"/>
                  </a:cubicBezTo>
                  <a:cubicBezTo>
                    <a:pt x="34785" y="547"/>
                    <a:pt x="34773" y="552"/>
                    <a:pt x="34757" y="564"/>
                  </a:cubicBezTo>
                  <a:cubicBezTo>
                    <a:pt x="34753" y="566"/>
                    <a:pt x="34748" y="566"/>
                    <a:pt x="34743" y="566"/>
                  </a:cubicBezTo>
                  <a:cubicBezTo>
                    <a:pt x="34736" y="566"/>
                    <a:pt x="34730" y="565"/>
                    <a:pt x="34726" y="561"/>
                  </a:cubicBezTo>
                  <a:cubicBezTo>
                    <a:pt x="34695" y="543"/>
                    <a:pt x="34653" y="540"/>
                    <a:pt x="34615" y="533"/>
                  </a:cubicBezTo>
                  <a:cubicBezTo>
                    <a:pt x="34525" y="514"/>
                    <a:pt x="34438" y="506"/>
                    <a:pt x="34348" y="506"/>
                  </a:cubicBezTo>
                  <a:cubicBezTo>
                    <a:pt x="34319" y="506"/>
                    <a:pt x="34290" y="507"/>
                    <a:pt x="34261" y="508"/>
                  </a:cubicBezTo>
                  <a:cubicBezTo>
                    <a:pt x="34213" y="491"/>
                    <a:pt x="34157" y="494"/>
                    <a:pt x="34105" y="491"/>
                  </a:cubicBezTo>
                  <a:cubicBezTo>
                    <a:pt x="34098" y="488"/>
                    <a:pt x="34095" y="484"/>
                    <a:pt x="34088" y="484"/>
                  </a:cubicBezTo>
                  <a:cubicBezTo>
                    <a:pt x="34017" y="467"/>
                    <a:pt x="33945" y="459"/>
                    <a:pt x="33872" y="459"/>
                  </a:cubicBezTo>
                  <a:cubicBezTo>
                    <a:pt x="33841" y="459"/>
                    <a:pt x="33810" y="460"/>
                    <a:pt x="33779" y="463"/>
                  </a:cubicBezTo>
                  <a:cubicBezTo>
                    <a:pt x="33806" y="453"/>
                    <a:pt x="33848" y="453"/>
                    <a:pt x="33848" y="425"/>
                  </a:cubicBezTo>
                  <a:cubicBezTo>
                    <a:pt x="33846" y="425"/>
                    <a:pt x="33846" y="424"/>
                    <a:pt x="33845" y="423"/>
                  </a:cubicBezTo>
                  <a:lnTo>
                    <a:pt x="33845" y="423"/>
                  </a:lnTo>
                  <a:lnTo>
                    <a:pt x="33848" y="425"/>
                  </a:lnTo>
                  <a:cubicBezTo>
                    <a:pt x="33852" y="425"/>
                    <a:pt x="33856" y="424"/>
                    <a:pt x="33860" y="424"/>
                  </a:cubicBezTo>
                  <a:cubicBezTo>
                    <a:pt x="33883" y="424"/>
                    <a:pt x="33907" y="433"/>
                    <a:pt x="33931" y="433"/>
                  </a:cubicBezTo>
                  <a:cubicBezTo>
                    <a:pt x="33947" y="433"/>
                    <a:pt x="33962" y="429"/>
                    <a:pt x="33976" y="415"/>
                  </a:cubicBezTo>
                  <a:cubicBezTo>
                    <a:pt x="33979" y="413"/>
                    <a:pt x="33981" y="412"/>
                    <a:pt x="33982" y="412"/>
                  </a:cubicBezTo>
                  <a:cubicBezTo>
                    <a:pt x="33989" y="412"/>
                    <a:pt x="33991" y="427"/>
                    <a:pt x="34003" y="427"/>
                  </a:cubicBezTo>
                  <a:cubicBezTo>
                    <a:pt x="34005" y="427"/>
                    <a:pt x="34008" y="427"/>
                    <a:pt x="34011" y="425"/>
                  </a:cubicBezTo>
                  <a:cubicBezTo>
                    <a:pt x="34029" y="369"/>
                    <a:pt x="34029" y="369"/>
                    <a:pt x="33935" y="369"/>
                  </a:cubicBezTo>
                  <a:cubicBezTo>
                    <a:pt x="33904" y="369"/>
                    <a:pt x="33872" y="374"/>
                    <a:pt x="33845" y="380"/>
                  </a:cubicBezTo>
                  <a:cubicBezTo>
                    <a:pt x="33776" y="363"/>
                    <a:pt x="33696" y="380"/>
                    <a:pt x="33630" y="356"/>
                  </a:cubicBezTo>
                  <a:cubicBezTo>
                    <a:pt x="33622" y="356"/>
                    <a:pt x="33609" y="359"/>
                    <a:pt x="33602" y="366"/>
                  </a:cubicBezTo>
                  <a:cubicBezTo>
                    <a:pt x="33581" y="377"/>
                    <a:pt x="33557" y="380"/>
                    <a:pt x="33532" y="380"/>
                  </a:cubicBezTo>
                  <a:cubicBezTo>
                    <a:pt x="33513" y="381"/>
                    <a:pt x="33493" y="382"/>
                    <a:pt x="33473" y="382"/>
                  </a:cubicBezTo>
                  <a:cubicBezTo>
                    <a:pt x="33441" y="382"/>
                    <a:pt x="33409" y="381"/>
                    <a:pt x="33377" y="381"/>
                  </a:cubicBezTo>
                  <a:cubicBezTo>
                    <a:pt x="33325" y="381"/>
                    <a:pt x="33274" y="383"/>
                    <a:pt x="33224" y="398"/>
                  </a:cubicBezTo>
                  <a:cubicBezTo>
                    <a:pt x="33220" y="394"/>
                    <a:pt x="33217" y="390"/>
                    <a:pt x="33214" y="390"/>
                  </a:cubicBezTo>
                  <a:cubicBezTo>
                    <a:pt x="33047" y="408"/>
                    <a:pt x="32876" y="404"/>
                    <a:pt x="32706" y="408"/>
                  </a:cubicBezTo>
                  <a:cubicBezTo>
                    <a:pt x="32540" y="411"/>
                    <a:pt x="32370" y="418"/>
                    <a:pt x="32204" y="428"/>
                  </a:cubicBezTo>
                  <a:cubicBezTo>
                    <a:pt x="32191" y="428"/>
                    <a:pt x="32178" y="429"/>
                    <a:pt x="32165" y="429"/>
                  </a:cubicBezTo>
                  <a:cubicBezTo>
                    <a:pt x="32145" y="429"/>
                    <a:pt x="32125" y="428"/>
                    <a:pt x="32106" y="422"/>
                  </a:cubicBezTo>
                  <a:cubicBezTo>
                    <a:pt x="32075" y="407"/>
                    <a:pt x="32039" y="403"/>
                    <a:pt x="32004" y="403"/>
                  </a:cubicBezTo>
                  <a:cubicBezTo>
                    <a:pt x="31981" y="403"/>
                    <a:pt x="31958" y="405"/>
                    <a:pt x="31940" y="408"/>
                  </a:cubicBezTo>
                  <a:cubicBezTo>
                    <a:pt x="31850" y="422"/>
                    <a:pt x="31760" y="425"/>
                    <a:pt x="31669" y="425"/>
                  </a:cubicBezTo>
                  <a:cubicBezTo>
                    <a:pt x="31648" y="421"/>
                    <a:pt x="31627" y="420"/>
                    <a:pt x="31607" y="420"/>
                  </a:cubicBezTo>
                  <a:cubicBezTo>
                    <a:pt x="31560" y="420"/>
                    <a:pt x="31515" y="426"/>
                    <a:pt x="31468" y="426"/>
                  </a:cubicBezTo>
                  <a:cubicBezTo>
                    <a:pt x="31457" y="426"/>
                    <a:pt x="31445" y="426"/>
                    <a:pt x="31433" y="425"/>
                  </a:cubicBezTo>
                  <a:cubicBezTo>
                    <a:pt x="31430" y="425"/>
                    <a:pt x="31428" y="424"/>
                    <a:pt x="31425" y="424"/>
                  </a:cubicBezTo>
                  <a:cubicBezTo>
                    <a:pt x="31414" y="424"/>
                    <a:pt x="31409" y="430"/>
                    <a:pt x="31409" y="439"/>
                  </a:cubicBezTo>
                  <a:cubicBezTo>
                    <a:pt x="31378" y="439"/>
                    <a:pt x="31347" y="439"/>
                    <a:pt x="31315" y="443"/>
                  </a:cubicBezTo>
                  <a:cubicBezTo>
                    <a:pt x="31104" y="446"/>
                    <a:pt x="30889" y="449"/>
                    <a:pt x="30677" y="463"/>
                  </a:cubicBezTo>
                  <a:cubicBezTo>
                    <a:pt x="30667" y="436"/>
                    <a:pt x="30767" y="439"/>
                    <a:pt x="30711" y="404"/>
                  </a:cubicBezTo>
                  <a:cubicBezTo>
                    <a:pt x="30699" y="396"/>
                    <a:pt x="30689" y="390"/>
                    <a:pt x="30677" y="390"/>
                  </a:cubicBezTo>
                  <a:cubicBezTo>
                    <a:pt x="30670" y="390"/>
                    <a:pt x="30663" y="392"/>
                    <a:pt x="30653" y="398"/>
                  </a:cubicBezTo>
                  <a:cubicBezTo>
                    <a:pt x="30622" y="390"/>
                    <a:pt x="30649" y="366"/>
                    <a:pt x="30618" y="363"/>
                  </a:cubicBezTo>
                  <a:cubicBezTo>
                    <a:pt x="30629" y="357"/>
                    <a:pt x="30640" y="355"/>
                    <a:pt x="30653" y="355"/>
                  </a:cubicBezTo>
                  <a:cubicBezTo>
                    <a:pt x="30661" y="355"/>
                    <a:pt x="30669" y="356"/>
                    <a:pt x="30677" y="356"/>
                  </a:cubicBezTo>
                  <a:cubicBezTo>
                    <a:pt x="30697" y="357"/>
                    <a:pt x="30716" y="358"/>
                    <a:pt x="30735" y="358"/>
                  </a:cubicBezTo>
                  <a:cubicBezTo>
                    <a:pt x="30770" y="358"/>
                    <a:pt x="30805" y="355"/>
                    <a:pt x="30841" y="349"/>
                  </a:cubicBezTo>
                  <a:cubicBezTo>
                    <a:pt x="30852" y="347"/>
                    <a:pt x="30872" y="344"/>
                    <a:pt x="30888" y="344"/>
                  </a:cubicBezTo>
                  <a:cubicBezTo>
                    <a:pt x="30905" y="344"/>
                    <a:pt x="30920" y="347"/>
                    <a:pt x="30920" y="356"/>
                  </a:cubicBezTo>
                  <a:cubicBezTo>
                    <a:pt x="30922" y="370"/>
                    <a:pt x="30929" y="374"/>
                    <a:pt x="30937" y="374"/>
                  </a:cubicBezTo>
                  <a:cubicBezTo>
                    <a:pt x="30947" y="374"/>
                    <a:pt x="30959" y="369"/>
                    <a:pt x="30969" y="369"/>
                  </a:cubicBezTo>
                  <a:cubicBezTo>
                    <a:pt x="31051" y="354"/>
                    <a:pt x="31134" y="338"/>
                    <a:pt x="31222" y="338"/>
                  </a:cubicBezTo>
                  <a:cubicBezTo>
                    <a:pt x="31230" y="338"/>
                    <a:pt x="31238" y="338"/>
                    <a:pt x="31246" y="339"/>
                  </a:cubicBezTo>
                  <a:cubicBezTo>
                    <a:pt x="31270" y="349"/>
                    <a:pt x="31305" y="349"/>
                    <a:pt x="31323" y="374"/>
                  </a:cubicBezTo>
                  <a:cubicBezTo>
                    <a:pt x="31314" y="343"/>
                    <a:pt x="31321" y="330"/>
                    <a:pt x="31354" y="330"/>
                  </a:cubicBezTo>
                  <a:cubicBezTo>
                    <a:pt x="31362" y="330"/>
                    <a:pt x="31371" y="330"/>
                    <a:pt x="31382" y="332"/>
                  </a:cubicBezTo>
                  <a:cubicBezTo>
                    <a:pt x="31389" y="333"/>
                    <a:pt x="31397" y="334"/>
                    <a:pt x="31404" y="334"/>
                  </a:cubicBezTo>
                  <a:cubicBezTo>
                    <a:pt x="31447" y="334"/>
                    <a:pt x="31491" y="316"/>
                    <a:pt x="31535" y="316"/>
                  </a:cubicBezTo>
                  <a:cubicBezTo>
                    <a:pt x="31547" y="316"/>
                    <a:pt x="31560" y="318"/>
                    <a:pt x="31572" y="321"/>
                  </a:cubicBezTo>
                  <a:cubicBezTo>
                    <a:pt x="31583" y="324"/>
                    <a:pt x="31593" y="326"/>
                    <a:pt x="31602" y="326"/>
                  </a:cubicBezTo>
                  <a:cubicBezTo>
                    <a:pt x="31614" y="326"/>
                    <a:pt x="31625" y="323"/>
                    <a:pt x="31638" y="318"/>
                  </a:cubicBezTo>
                  <a:cubicBezTo>
                    <a:pt x="31668" y="305"/>
                    <a:pt x="31701" y="302"/>
                    <a:pt x="31735" y="302"/>
                  </a:cubicBezTo>
                  <a:cubicBezTo>
                    <a:pt x="31760" y="302"/>
                    <a:pt x="31785" y="303"/>
                    <a:pt x="31810" y="303"/>
                  </a:cubicBezTo>
                  <a:cubicBezTo>
                    <a:pt x="31841" y="303"/>
                    <a:pt x="31871" y="301"/>
                    <a:pt x="31898" y="290"/>
                  </a:cubicBezTo>
                  <a:cubicBezTo>
                    <a:pt x="31902" y="290"/>
                    <a:pt x="31905" y="294"/>
                    <a:pt x="31909" y="294"/>
                  </a:cubicBezTo>
                  <a:cubicBezTo>
                    <a:pt x="31916" y="299"/>
                    <a:pt x="31924" y="302"/>
                    <a:pt x="31931" y="302"/>
                  </a:cubicBezTo>
                  <a:cubicBezTo>
                    <a:pt x="31937" y="302"/>
                    <a:pt x="31942" y="300"/>
                    <a:pt x="31947" y="294"/>
                  </a:cubicBezTo>
                  <a:cubicBezTo>
                    <a:pt x="31954" y="283"/>
                    <a:pt x="31947" y="276"/>
                    <a:pt x="31933" y="269"/>
                  </a:cubicBezTo>
                  <a:cubicBezTo>
                    <a:pt x="31918" y="264"/>
                    <a:pt x="31905" y="261"/>
                    <a:pt x="31893" y="261"/>
                  </a:cubicBezTo>
                  <a:cubicBezTo>
                    <a:pt x="31868" y="261"/>
                    <a:pt x="31846" y="272"/>
                    <a:pt x="31826" y="286"/>
                  </a:cubicBezTo>
                  <a:cubicBezTo>
                    <a:pt x="31808" y="269"/>
                    <a:pt x="31787" y="255"/>
                    <a:pt x="31840" y="249"/>
                  </a:cubicBezTo>
                  <a:cubicBezTo>
                    <a:pt x="31846" y="249"/>
                    <a:pt x="31853" y="241"/>
                    <a:pt x="31861" y="238"/>
                  </a:cubicBezTo>
                  <a:cubicBezTo>
                    <a:pt x="31880" y="232"/>
                    <a:pt x="31898" y="224"/>
                    <a:pt x="31918" y="224"/>
                  </a:cubicBezTo>
                  <a:cubicBezTo>
                    <a:pt x="31931" y="224"/>
                    <a:pt x="31945" y="227"/>
                    <a:pt x="31960" y="234"/>
                  </a:cubicBezTo>
                  <a:cubicBezTo>
                    <a:pt x="31966" y="237"/>
                    <a:pt x="31974" y="237"/>
                    <a:pt x="31982" y="237"/>
                  </a:cubicBezTo>
                  <a:cubicBezTo>
                    <a:pt x="31998" y="237"/>
                    <a:pt x="32018" y="234"/>
                    <a:pt x="32034" y="234"/>
                  </a:cubicBezTo>
                  <a:cubicBezTo>
                    <a:pt x="32051" y="234"/>
                    <a:pt x="32069" y="234"/>
                    <a:pt x="32085" y="238"/>
                  </a:cubicBezTo>
                  <a:cubicBezTo>
                    <a:pt x="32096" y="249"/>
                    <a:pt x="32138" y="238"/>
                    <a:pt x="32134" y="259"/>
                  </a:cubicBezTo>
                  <a:cubicBezTo>
                    <a:pt x="32131" y="276"/>
                    <a:pt x="32096" y="265"/>
                    <a:pt x="32079" y="276"/>
                  </a:cubicBezTo>
                  <a:cubicBezTo>
                    <a:pt x="32069" y="283"/>
                    <a:pt x="32048" y="276"/>
                    <a:pt x="32040" y="286"/>
                  </a:cubicBezTo>
                  <a:cubicBezTo>
                    <a:pt x="32076" y="296"/>
                    <a:pt x="32098" y="303"/>
                    <a:pt x="32115" y="303"/>
                  </a:cubicBezTo>
                  <a:cubicBezTo>
                    <a:pt x="32138" y="303"/>
                    <a:pt x="32150" y="291"/>
                    <a:pt x="32176" y="262"/>
                  </a:cubicBezTo>
                  <a:cubicBezTo>
                    <a:pt x="32187" y="251"/>
                    <a:pt x="32195" y="247"/>
                    <a:pt x="32201" y="247"/>
                  </a:cubicBezTo>
                  <a:cubicBezTo>
                    <a:pt x="32209" y="247"/>
                    <a:pt x="32214" y="254"/>
                    <a:pt x="32218" y="265"/>
                  </a:cubicBezTo>
                  <a:cubicBezTo>
                    <a:pt x="32227" y="293"/>
                    <a:pt x="32252" y="299"/>
                    <a:pt x="32280" y="299"/>
                  </a:cubicBezTo>
                  <a:cubicBezTo>
                    <a:pt x="32294" y="299"/>
                    <a:pt x="32308" y="298"/>
                    <a:pt x="32322" y="297"/>
                  </a:cubicBezTo>
                  <a:cubicBezTo>
                    <a:pt x="32373" y="291"/>
                    <a:pt x="32408" y="256"/>
                    <a:pt x="32464" y="256"/>
                  </a:cubicBezTo>
                  <a:cubicBezTo>
                    <a:pt x="32473" y="256"/>
                    <a:pt x="32482" y="257"/>
                    <a:pt x="32492" y="259"/>
                  </a:cubicBezTo>
                  <a:lnTo>
                    <a:pt x="32495" y="255"/>
                  </a:lnTo>
                  <a:cubicBezTo>
                    <a:pt x="32516" y="238"/>
                    <a:pt x="32547" y="238"/>
                    <a:pt x="32575" y="234"/>
                  </a:cubicBezTo>
                  <a:cubicBezTo>
                    <a:pt x="32606" y="242"/>
                    <a:pt x="32637" y="246"/>
                    <a:pt x="32668" y="246"/>
                  </a:cubicBezTo>
                  <a:cubicBezTo>
                    <a:pt x="32730" y="246"/>
                    <a:pt x="32792" y="233"/>
                    <a:pt x="32852" y="224"/>
                  </a:cubicBezTo>
                  <a:cubicBezTo>
                    <a:pt x="32891" y="217"/>
                    <a:pt x="32891" y="196"/>
                    <a:pt x="32852" y="179"/>
                  </a:cubicBezTo>
                  <a:cubicBezTo>
                    <a:pt x="32835" y="172"/>
                    <a:pt x="32814" y="169"/>
                    <a:pt x="32790" y="169"/>
                  </a:cubicBezTo>
                  <a:cubicBezTo>
                    <a:pt x="32756" y="161"/>
                    <a:pt x="32714" y="165"/>
                    <a:pt x="32689" y="148"/>
                  </a:cubicBezTo>
                  <a:cubicBezTo>
                    <a:pt x="32672" y="131"/>
                    <a:pt x="32659" y="124"/>
                    <a:pt x="32647" y="124"/>
                  </a:cubicBezTo>
                  <a:cubicBezTo>
                    <a:pt x="32629" y="124"/>
                    <a:pt x="32615" y="138"/>
                    <a:pt x="32599" y="155"/>
                  </a:cubicBezTo>
                  <a:cubicBezTo>
                    <a:pt x="32591" y="164"/>
                    <a:pt x="32584" y="177"/>
                    <a:pt x="32562" y="177"/>
                  </a:cubicBezTo>
                  <a:cubicBezTo>
                    <a:pt x="32558" y="177"/>
                    <a:pt x="32553" y="176"/>
                    <a:pt x="32547" y="175"/>
                  </a:cubicBezTo>
                  <a:cubicBezTo>
                    <a:pt x="32528" y="169"/>
                    <a:pt x="32509" y="167"/>
                    <a:pt x="32490" y="167"/>
                  </a:cubicBezTo>
                  <a:cubicBezTo>
                    <a:pt x="32464" y="167"/>
                    <a:pt x="32438" y="171"/>
                    <a:pt x="32412" y="175"/>
                  </a:cubicBezTo>
                  <a:cubicBezTo>
                    <a:pt x="32395" y="177"/>
                    <a:pt x="32379" y="178"/>
                    <a:pt x="32363" y="178"/>
                  </a:cubicBezTo>
                  <a:cubicBezTo>
                    <a:pt x="32324" y="178"/>
                    <a:pt x="32286" y="173"/>
                    <a:pt x="32249" y="169"/>
                  </a:cubicBezTo>
                  <a:cubicBezTo>
                    <a:pt x="32241" y="150"/>
                    <a:pt x="32229" y="145"/>
                    <a:pt x="32217" y="145"/>
                  </a:cubicBezTo>
                  <a:cubicBezTo>
                    <a:pt x="32197" y="145"/>
                    <a:pt x="32174" y="158"/>
                    <a:pt x="32156" y="158"/>
                  </a:cubicBezTo>
                  <a:cubicBezTo>
                    <a:pt x="32154" y="158"/>
                    <a:pt x="32153" y="158"/>
                    <a:pt x="32152" y="158"/>
                  </a:cubicBezTo>
                  <a:cubicBezTo>
                    <a:pt x="32131" y="158"/>
                    <a:pt x="32120" y="186"/>
                    <a:pt x="32103" y="189"/>
                  </a:cubicBezTo>
                  <a:cubicBezTo>
                    <a:pt x="32097" y="191"/>
                    <a:pt x="32092" y="191"/>
                    <a:pt x="32089" y="191"/>
                  </a:cubicBezTo>
                  <a:cubicBezTo>
                    <a:pt x="32065" y="191"/>
                    <a:pt x="32096" y="164"/>
                    <a:pt x="32069" y="158"/>
                  </a:cubicBezTo>
                  <a:cubicBezTo>
                    <a:pt x="32051" y="153"/>
                    <a:pt x="32026" y="151"/>
                    <a:pt x="31998" y="151"/>
                  </a:cubicBezTo>
                  <a:cubicBezTo>
                    <a:pt x="31942" y="151"/>
                    <a:pt x="31876" y="160"/>
                    <a:pt x="31846" y="179"/>
                  </a:cubicBezTo>
                  <a:cubicBezTo>
                    <a:pt x="31843" y="179"/>
                    <a:pt x="31843" y="182"/>
                    <a:pt x="31843" y="186"/>
                  </a:cubicBezTo>
                  <a:cubicBezTo>
                    <a:pt x="31832" y="189"/>
                    <a:pt x="31826" y="193"/>
                    <a:pt x="31819" y="196"/>
                  </a:cubicBezTo>
                  <a:cubicBezTo>
                    <a:pt x="31811" y="193"/>
                    <a:pt x="31808" y="186"/>
                    <a:pt x="31805" y="182"/>
                  </a:cubicBezTo>
                  <a:cubicBezTo>
                    <a:pt x="31798" y="172"/>
                    <a:pt x="31826" y="161"/>
                    <a:pt x="31801" y="155"/>
                  </a:cubicBezTo>
                  <a:cubicBezTo>
                    <a:pt x="31797" y="153"/>
                    <a:pt x="31793" y="153"/>
                    <a:pt x="31789" y="153"/>
                  </a:cubicBezTo>
                  <a:cubicBezTo>
                    <a:pt x="31772" y="153"/>
                    <a:pt x="31761" y="163"/>
                    <a:pt x="31752" y="169"/>
                  </a:cubicBezTo>
                  <a:cubicBezTo>
                    <a:pt x="31737" y="181"/>
                    <a:pt x="31727" y="193"/>
                    <a:pt x="31703" y="193"/>
                  </a:cubicBezTo>
                  <a:cubicBezTo>
                    <a:pt x="31700" y="193"/>
                    <a:pt x="31697" y="193"/>
                    <a:pt x="31694" y="193"/>
                  </a:cubicBezTo>
                  <a:cubicBezTo>
                    <a:pt x="31684" y="183"/>
                    <a:pt x="31680" y="168"/>
                    <a:pt x="31662" y="168"/>
                  </a:cubicBezTo>
                  <a:cubicBezTo>
                    <a:pt x="31660" y="168"/>
                    <a:pt x="31658" y="168"/>
                    <a:pt x="31656" y="169"/>
                  </a:cubicBezTo>
                  <a:cubicBezTo>
                    <a:pt x="31586" y="186"/>
                    <a:pt x="31496" y="165"/>
                    <a:pt x="31451" y="217"/>
                  </a:cubicBezTo>
                  <a:cubicBezTo>
                    <a:pt x="31448" y="210"/>
                    <a:pt x="31454" y="199"/>
                    <a:pt x="31437" y="196"/>
                  </a:cubicBezTo>
                  <a:cubicBezTo>
                    <a:pt x="31435" y="196"/>
                    <a:pt x="31432" y="196"/>
                    <a:pt x="31430" y="196"/>
                  </a:cubicBezTo>
                  <a:cubicBezTo>
                    <a:pt x="31415" y="196"/>
                    <a:pt x="31397" y="192"/>
                    <a:pt x="31382" y="192"/>
                  </a:cubicBezTo>
                  <a:cubicBezTo>
                    <a:pt x="31366" y="192"/>
                    <a:pt x="31353" y="197"/>
                    <a:pt x="31350" y="217"/>
                  </a:cubicBezTo>
                  <a:cubicBezTo>
                    <a:pt x="31349" y="221"/>
                    <a:pt x="31346" y="223"/>
                    <a:pt x="31342" y="223"/>
                  </a:cubicBezTo>
                  <a:cubicBezTo>
                    <a:pt x="31336" y="223"/>
                    <a:pt x="31329" y="219"/>
                    <a:pt x="31323" y="217"/>
                  </a:cubicBezTo>
                  <a:cubicBezTo>
                    <a:pt x="31308" y="214"/>
                    <a:pt x="31291" y="207"/>
                    <a:pt x="31278" y="199"/>
                  </a:cubicBezTo>
                  <a:cubicBezTo>
                    <a:pt x="31204" y="189"/>
                    <a:pt x="31124" y="199"/>
                    <a:pt x="31059" y="169"/>
                  </a:cubicBezTo>
                  <a:cubicBezTo>
                    <a:pt x="31056" y="169"/>
                    <a:pt x="31054" y="169"/>
                    <a:pt x="31051" y="169"/>
                  </a:cubicBezTo>
                  <a:cubicBezTo>
                    <a:pt x="31041" y="169"/>
                    <a:pt x="31029" y="167"/>
                    <a:pt x="31018" y="167"/>
                  </a:cubicBezTo>
                  <a:cubicBezTo>
                    <a:pt x="31005" y="167"/>
                    <a:pt x="30995" y="170"/>
                    <a:pt x="30993" y="186"/>
                  </a:cubicBezTo>
                  <a:cubicBezTo>
                    <a:pt x="30991" y="214"/>
                    <a:pt x="30973" y="229"/>
                    <a:pt x="30945" y="229"/>
                  </a:cubicBezTo>
                  <a:cubicBezTo>
                    <a:pt x="30931" y="229"/>
                    <a:pt x="30914" y="225"/>
                    <a:pt x="30895" y="217"/>
                  </a:cubicBezTo>
                  <a:cubicBezTo>
                    <a:pt x="30882" y="210"/>
                    <a:pt x="30868" y="205"/>
                    <a:pt x="30854" y="205"/>
                  </a:cubicBezTo>
                  <a:cubicBezTo>
                    <a:pt x="30846" y="205"/>
                    <a:pt x="30838" y="207"/>
                    <a:pt x="30830" y="210"/>
                  </a:cubicBezTo>
                  <a:cubicBezTo>
                    <a:pt x="30802" y="204"/>
                    <a:pt x="30773" y="184"/>
                    <a:pt x="30745" y="184"/>
                  </a:cubicBezTo>
                  <a:cubicBezTo>
                    <a:pt x="30727" y="184"/>
                    <a:pt x="30711" y="191"/>
                    <a:pt x="30695" y="214"/>
                  </a:cubicBezTo>
                  <a:lnTo>
                    <a:pt x="30687" y="214"/>
                  </a:lnTo>
                  <a:cubicBezTo>
                    <a:pt x="30628" y="210"/>
                    <a:pt x="30570" y="210"/>
                    <a:pt x="30511" y="196"/>
                  </a:cubicBezTo>
                  <a:cubicBezTo>
                    <a:pt x="30500" y="194"/>
                    <a:pt x="30494" y="181"/>
                    <a:pt x="30481" y="181"/>
                  </a:cubicBezTo>
                  <a:cubicBezTo>
                    <a:pt x="30477" y="181"/>
                    <a:pt x="30472" y="183"/>
                    <a:pt x="30466" y="186"/>
                  </a:cubicBezTo>
                  <a:cubicBezTo>
                    <a:pt x="30441" y="196"/>
                    <a:pt x="30472" y="207"/>
                    <a:pt x="30472" y="224"/>
                  </a:cubicBezTo>
                  <a:cubicBezTo>
                    <a:pt x="30455" y="220"/>
                    <a:pt x="30431" y="220"/>
                    <a:pt x="30420" y="214"/>
                  </a:cubicBezTo>
                  <a:cubicBezTo>
                    <a:pt x="30407" y="205"/>
                    <a:pt x="30399" y="201"/>
                    <a:pt x="30394" y="201"/>
                  </a:cubicBezTo>
                  <a:cubicBezTo>
                    <a:pt x="30389" y="201"/>
                    <a:pt x="30386" y="206"/>
                    <a:pt x="30383" y="217"/>
                  </a:cubicBezTo>
                  <a:cubicBezTo>
                    <a:pt x="30375" y="244"/>
                    <a:pt x="30344" y="259"/>
                    <a:pt x="30316" y="273"/>
                  </a:cubicBezTo>
                  <a:cubicBezTo>
                    <a:pt x="30292" y="262"/>
                    <a:pt x="30320" y="249"/>
                    <a:pt x="30306" y="234"/>
                  </a:cubicBezTo>
                  <a:cubicBezTo>
                    <a:pt x="30295" y="228"/>
                    <a:pt x="30309" y="207"/>
                    <a:pt x="30282" y="203"/>
                  </a:cubicBezTo>
                  <a:cubicBezTo>
                    <a:pt x="30280" y="202"/>
                    <a:pt x="30278" y="202"/>
                    <a:pt x="30276" y="202"/>
                  </a:cubicBezTo>
                  <a:cubicBezTo>
                    <a:pt x="30259" y="202"/>
                    <a:pt x="30252" y="215"/>
                    <a:pt x="30244" y="224"/>
                  </a:cubicBezTo>
                  <a:cubicBezTo>
                    <a:pt x="30235" y="232"/>
                    <a:pt x="30227" y="236"/>
                    <a:pt x="30218" y="236"/>
                  </a:cubicBezTo>
                  <a:cubicBezTo>
                    <a:pt x="30209" y="236"/>
                    <a:pt x="30199" y="231"/>
                    <a:pt x="30188" y="224"/>
                  </a:cubicBezTo>
                  <a:cubicBezTo>
                    <a:pt x="30163" y="206"/>
                    <a:pt x="30142" y="198"/>
                    <a:pt x="30122" y="198"/>
                  </a:cubicBezTo>
                  <a:cubicBezTo>
                    <a:pt x="30099" y="198"/>
                    <a:pt x="30079" y="210"/>
                    <a:pt x="30056" y="234"/>
                  </a:cubicBezTo>
                  <a:lnTo>
                    <a:pt x="30060" y="238"/>
                  </a:lnTo>
                  <a:lnTo>
                    <a:pt x="30056" y="238"/>
                  </a:lnTo>
                  <a:lnTo>
                    <a:pt x="30056" y="234"/>
                  </a:lnTo>
                  <a:cubicBezTo>
                    <a:pt x="30021" y="241"/>
                    <a:pt x="30000" y="262"/>
                    <a:pt x="30032" y="273"/>
                  </a:cubicBezTo>
                  <a:cubicBezTo>
                    <a:pt x="30098" y="294"/>
                    <a:pt x="30050" y="300"/>
                    <a:pt x="30025" y="311"/>
                  </a:cubicBezTo>
                  <a:cubicBezTo>
                    <a:pt x="29990" y="300"/>
                    <a:pt x="29970" y="286"/>
                    <a:pt x="29987" y="259"/>
                  </a:cubicBezTo>
                  <a:cubicBezTo>
                    <a:pt x="29997" y="238"/>
                    <a:pt x="29987" y="217"/>
                    <a:pt x="29955" y="203"/>
                  </a:cubicBezTo>
                  <a:cubicBezTo>
                    <a:pt x="29947" y="199"/>
                    <a:pt x="29938" y="197"/>
                    <a:pt x="29930" y="197"/>
                  </a:cubicBezTo>
                  <a:cubicBezTo>
                    <a:pt x="29918" y="197"/>
                    <a:pt x="29910" y="202"/>
                    <a:pt x="29914" y="210"/>
                  </a:cubicBezTo>
                  <a:cubicBezTo>
                    <a:pt x="29920" y="238"/>
                    <a:pt x="29879" y="231"/>
                    <a:pt x="29865" y="244"/>
                  </a:cubicBezTo>
                  <a:cubicBezTo>
                    <a:pt x="29796" y="234"/>
                    <a:pt x="29720" y="238"/>
                    <a:pt x="29654" y="217"/>
                  </a:cubicBezTo>
                  <a:cubicBezTo>
                    <a:pt x="29645" y="211"/>
                    <a:pt x="29636" y="202"/>
                    <a:pt x="29620" y="202"/>
                  </a:cubicBezTo>
                  <a:cubicBezTo>
                    <a:pt x="29618" y="202"/>
                    <a:pt x="29615" y="202"/>
                    <a:pt x="29612" y="203"/>
                  </a:cubicBezTo>
                  <a:cubicBezTo>
                    <a:pt x="29609" y="203"/>
                    <a:pt x="29605" y="204"/>
                    <a:pt x="29600" y="204"/>
                  </a:cubicBezTo>
                  <a:cubicBezTo>
                    <a:pt x="29590" y="204"/>
                    <a:pt x="29578" y="202"/>
                    <a:pt x="29569" y="202"/>
                  </a:cubicBezTo>
                  <a:cubicBezTo>
                    <a:pt x="29556" y="202"/>
                    <a:pt x="29546" y="205"/>
                    <a:pt x="29550" y="217"/>
                  </a:cubicBezTo>
                  <a:cubicBezTo>
                    <a:pt x="29553" y="236"/>
                    <a:pt x="29545" y="242"/>
                    <a:pt x="29534" y="242"/>
                  </a:cubicBezTo>
                  <a:cubicBezTo>
                    <a:pt x="29521" y="242"/>
                    <a:pt x="29503" y="234"/>
                    <a:pt x="29491" y="234"/>
                  </a:cubicBezTo>
                  <a:cubicBezTo>
                    <a:pt x="29490" y="234"/>
                    <a:pt x="29489" y="234"/>
                    <a:pt x="29487" y="234"/>
                  </a:cubicBezTo>
                  <a:cubicBezTo>
                    <a:pt x="29467" y="234"/>
                    <a:pt x="29446" y="234"/>
                    <a:pt x="29428" y="220"/>
                  </a:cubicBezTo>
                  <a:cubicBezTo>
                    <a:pt x="29412" y="206"/>
                    <a:pt x="29392" y="201"/>
                    <a:pt x="29371" y="201"/>
                  </a:cubicBezTo>
                  <a:cubicBezTo>
                    <a:pt x="29348" y="201"/>
                    <a:pt x="29324" y="206"/>
                    <a:pt x="29300" y="210"/>
                  </a:cubicBezTo>
                  <a:cubicBezTo>
                    <a:pt x="29254" y="229"/>
                    <a:pt x="29210" y="250"/>
                    <a:pt x="29157" y="250"/>
                  </a:cubicBezTo>
                  <a:cubicBezTo>
                    <a:pt x="29141" y="250"/>
                    <a:pt x="29126" y="248"/>
                    <a:pt x="29109" y="244"/>
                  </a:cubicBezTo>
                  <a:lnTo>
                    <a:pt x="29109" y="244"/>
                  </a:lnTo>
                  <a:cubicBezTo>
                    <a:pt x="29092" y="255"/>
                    <a:pt x="29088" y="273"/>
                    <a:pt x="29116" y="276"/>
                  </a:cubicBezTo>
                  <a:cubicBezTo>
                    <a:pt x="29199" y="286"/>
                    <a:pt x="29171" y="324"/>
                    <a:pt x="29179" y="356"/>
                  </a:cubicBezTo>
                  <a:cubicBezTo>
                    <a:pt x="29161" y="358"/>
                    <a:pt x="29138" y="359"/>
                    <a:pt x="29118" y="359"/>
                  </a:cubicBezTo>
                  <a:cubicBezTo>
                    <a:pt x="29098" y="359"/>
                    <a:pt x="29083" y="358"/>
                    <a:pt x="29081" y="353"/>
                  </a:cubicBezTo>
                  <a:cubicBezTo>
                    <a:pt x="29081" y="311"/>
                    <a:pt x="28998" y="304"/>
                    <a:pt x="29001" y="262"/>
                  </a:cubicBezTo>
                  <a:cubicBezTo>
                    <a:pt x="29001" y="243"/>
                    <a:pt x="28987" y="227"/>
                    <a:pt x="28960" y="227"/>
                  </a:cubicBezTo>
                  <a:cubicBezTo>
                    <a:pt x="28948" y="227"/>
                    <a:pt x="28934" y="230"/>
                    <a:pt x="28918" y="238"/>
                  </a:cubicBezTo>
                  <a:cubicBezTo>
                    <a:pt x="28901" y="245"/>
                    <a:pt x="28882" y="248"/>
                    <a:pt x="28862" y="248"/>
                  </a:cubicBezTo>
                  <a:cubicBezTo>
                    <a:pt x="28843" y="248"/>
                    <a:pt x="28823" y="245"/>
                    <a:pt x="28804" y="241"/>
                  </a:cubicBezTo>
                  <a:cubicBezTo>
                    <a:pt x="28781" y="239"/>
                    <a:pt x="28758" y="239"/>
                    <a:pt x="28735" y="239"/>
                  </a:cubicBezTo>
                  <a:cubicBezTo>
                    <a:pt x="28710" y="239"/>
                    <a:pt x="28686" y="239"/>
                    <a:pt x="28661" y="239"/>
                  </a:cubicBezTo>
                  <a:cubicBezTo>
                    <a:pt x="28631" y="239"/>
                    <a:pt x="28601" y="238"/>
                    <a:pt x="28572" y="234"/>
                  </a:cubicBezTo>
                  <a:cubicBezTo>
                    <a:pt x="28564" y="231"/>
                    <a:pt x="28561" y="224"/>
                    <a:pt x="28554" y="220"/>
                  </a:cubicBezTo>
                  <a:cubicBezTo>
                    <a:pt x="28533" y="224"/>
                    <a:pt x="28509" y="228"/>
                    <a:pt x="28488" y="228"/>
                  </a:cubicBezTo>
                  <a:cubicBezTo>
                    <a:pt x="28478" y="233"/>
                    <a:pt x="28465" y="234"/>
                    <a:pt x="28452" y="234"/>
                  </a:cubicBezTo>
                  <a:cubicBezTo>
                    <a:pt x="28439" y="234"/>
                    <a:pt x="28426" y="233"/>
                    <a:pt x="28413" y="233"/>
                  </a:cubicBezTo>
                  <a:cubicBezTo>
                    <a:pt x="28396" y="233"/>
                    <a:pt x="28380" y="235"/>
                    <a:pt x="28367" y="244"/>
                  </a:cubicBezTo>
                  <a:cubicBezTo>
                    <a:pt x="28359" y="256"/>
                    <a:pt x="28349" y="259"/>
                    <a:pt x="28338" y="259"/>
                  </a:cubicBezTo>
                  <a:cubicBezTo>
                    <a:pt x="28328" y="259"/>
                    <a:pt x="28317" y="257"/>
                    <a:pt x="28304" y="255"/>
                  </a:cubicBezTo>
                  <a:cubicBezTo>
                    <a:pt x="28280" y="249"/>
                    <a:pt x="28253" y="233"/>
                    <a:pt x="28226" y="233"/>
                  </a:cubicBezTo>
                  <a:cubicBezTo>
                    <a:pt x="28210" y="233"/>
                    <a:pt x="28194" y="238"/>
                    <a:pt x="28179" y="255"/>
                  </a:cubicBezTo>
                  <a:cubicBezTo>
                    <a:pt x="28165" y="259"/>
                    <a:pt x="28151" y="262"/>
                    <a:pt x="28134" y="265"/>
                  </a:cubicBezTo>
                  <a:cubicBezTo>
                    <a:pt x="28054" y="269"/>
                    <a:pt x="28047" y="276"/>
                    <a:pt x="28085" y="318"/>
                  </a:cubicBezTo>
                  <a:cubicBezTo>
                    <a:pt x="28085" y="324"/>
                    <a:pt x="28075" y="328"/>
                    <a:pt x="28064" y="332"/>
                  </a:cubicBezTo>
                  <a:lnTo>
                    <a:pt x="28051" y="332"/>
                  </a:lnTo>
                  <a:cubicBezTo>
                    <a:pt x="28040" y="324"/>
                    <a:pt x="28040" y="311"/>
                    <a:pt x="28026" y="304"/>
                  </a:cubicBezTo>
                  <a:cubicBezTo>
                    <a:pt x="28010" y="283"/>
                    <a:pt x="27981" y="279"/>
                    <a:pt x="27947" y="279"/>
                  </a:cubicBezTo>
                  <a:lnTo>
                    <a:pt x="27787" y="279"/>
                  </a:lnTo>
                  <a:cubicBezTo>
                    <a:pt x="27781" y="276"/>
                    <a:pt x="27773" y="276"/>
                    <a:pt x="27770" y="276"/>
                  </a:cubicBezTo>
                  <a:lnTo>
                    <a:pt x="27711" y="276"/>
                  </a:lnTo>
                  <a:cubicBezTo>
                    <a:pt x="27700" y="274"/>
                    <a:pt x="27690" y="274"/>
                    <a:pt x="27679" y="274"/>
                  </a:cubicBezTo>
                  <a:cubicBezTo>
                    <a:pt x="27669" y="274"/>
                    <a:pt x="27659" y="274"/>
                    <a:pt x="27648" y="276"/>
                  </a:cubicBezTo>
                  <a:lnTo>
                    <a:pt x="27621" y="276"/>
                  </a:lnTo>
                  <a:cubicBezTo>
                    <a:pt x="27572" y="276"/>
                    <a:pt x="27523" y="265"/>
                    <a:pt x="27475" y="265"/>
                  </a:cubicBezTo>
                  <a:cubicBezTo>
                    <a:pt x="27451" y="266"/>
                    <a:pt x="27427" y="267"/>
                    <a:pt x="27403" y="267"/>
                  </a:cubicBezTo>
                  <a:cubicBezTo>
                    <a:pt x="27303" y="267"/>
                    <a:pt x="27202" y="259"/>
                    <a:pt x="27100" y="259"/>
                  </a:cubicBezTo>
                  <a:cubicBezTo>
                    <a:pt x="27054" y="259"/>
                    <a:pt x="27008" y="261"/>
                    <a:pt x="26961" y="265"/>
                  </a:cubicBezTo>
                  <a:cubicBezTo>
                    <a:pt x="26951" y="267"/>
                    <a:pt x="26941" y="268"/>
                    <a:pt x="26932" y="268"/>
                  </a:cubicBezTo>
                  <a:cubicBezTo>
                    <a:pt x="26902" y="268"/>
                    <a:pt x="26875" y="259"/>
                    <a:pt x="26857" y="238"/>
                  </a:cubicBezTo>
                  <a:cubicBezTo>
                    <a:pt x="26854" y="238"/>
                    <a:pt x="26854" y="234"/>
                    <a:pt x="26850" y="231"/>
                  </a:cubicBezTo>
                  <a:cubicBezTo>
                    <a:pt x="26857" y="228"/>
                    <a:pt x="26854" y="220"/>
                    <a:pt x="26844" y="214"/>
                  </a:cubicBezTo>
                  <a:cubicBezTo>
                    <a:pt x="26795" y="193"/>
                    <a:pt x="26836" y="189"/>
                    <a:pt x="26860" y="186"/>
                  </a:cubicBezTo>
                  <a:cubicBezTo>
                    <a:pt x="26868" y="186"/>
                    <a:pt x="26875" y="182"/>
                    <a:pt x="26881" y="182"/>
                  </a:cubicBezTo>
                  <a:cubicBezTo>
                    <a:pt x="26899" y="186"/>
                    <a:pt x="26916" y="186"/>
                    <a:pt x="26934" y="186"/>
                  </a:cubicBezTo>
                  <a:cubicBezTo>
                    <a:pt x="26942" y="187"/>
                    <a:pt x="26950" y="188"/>
                    <a:pt x="26958" y="188"/>
                  </a:cubicBezTo>
                  <a:cubicBezTo>
                    <a:pt x="26974" y="188"/>
                    <a:pt x="26990" y="186"/>
                    <a:pt x="27006" y="186"/>
                  </a:cubicBezTo>
                  <a:cubicBezTo>
                    <a:pt x="27010" y="186"/>
                    <a:pt x="27014" y="186"/>
                    <a:pt x="27017" y="189"/>
                  </a:cubicBezTo>
                  <a:cubicBezTo>
                    <a:pt x="27048" y="189"/>
                    <a:pt x="27076" y="193"/>
                    <a:pt x="27107" y="193"/>
                  </a:cubicBezTo>
                  <a:cubicBezTo>
                    <a:pt x="27135" y="199"/>
                    <a:pt x="27163" y="210"/>
                    <a:pt x="27184" y="228"/>
                  </a:cubicBezTo>
                  <a:cubicBezTo>
                    <a:pt x="27191" y="233"/>
                    <a:pt x="27200" y="236"/>
                    <a:pt x="27212" y="236"/>
                  </a:cubicBezTo>
                  <a:cubicBezTo>
                    <a:pt x="27216" y="236"/>
                    <a:pt x="27220" y="235"/>
                    <a:pt x="27225" y="234"/>
                  </a:cubicBezTo>
                  <a:cubicBezTo>
                    <a:pt x="27228" y="238"/>
                    <a:pt x="27232" y="238"/>
                    <a:pt x="27235" y="238"/>
                  </a:cubicBezTo>
                  <a:lnTo>
                    <a:pt x="27243" y="238"/>
                  </a:lnTo>
                  <a:cubicBezTo>
                    <a:pt x="27268" y="240"/>
                    <a:pt x="27294" y="247"/>
                    <a:pt x="27321" y="247"/>
                  </a:cubicBezTo>
                  <a:cubicBezTo>
                    <a:pt x="27329" y="247"/>
                    <a:pt x="27338" y="246"/>
                    <a:pt x="27347" y="244"/>
                  </a:cubicBezTo>
                  <a:cubicBezTo>
                    <a:pt x="27443" y="231"/>
                    <a:pt x="27541" y="231"/>
                    <a:pt x="27638" y="228"/>
                  </a:cubicBezTo>
                  <a:lnTo>
                    <a:pt x="27641" y="228"/>
                  </a:lnTo>
                  <a:cubicBezTo>
                    <a:pt x="27648" y="232"/>
                    <a:pt x="27655" y="233"/>
                    <a:pt x="27661" y="233"/>
                  </a:cubicBezTo>
                  <a:cubicBezTo>
                    <a:pt x="27677" y="233"/>
                    <a:pt x="27693" y="225"/>
                    <a:pt x="27707" y="220"/>
                  </a:cubicBezTo>
                  <a:cubicBezTo>
                    <a:pt x="27721" y="217"/>
                    <a:pt x="27735" y="217"/>
                    <a:pt x="27749" y="214"/>
                  </a:cubicBezTo>
                  <a:cubicBezTo>
                    <a:pt x="27776" y="214"/>
                    <a:pt x="27808" y="210"/>
                    <a:pt x="27832" y="199"/>
                  </a:cubicBezTo>
                  <a:cubicBezTo>
                    <a:pt x="27880" y="182"/>
                    <a:pt x="27933" y="179"/>
                    <a:pt x="27985" y="175"/>
                  </a:cubicBezTo>
                  <a:cubicBezTo>
                    <a:pt x="27995" y="179"/>
                    <a:pt x="28005" y="182"/>
                    <a:pt x="28016" y="186"/>
                  </a:cubicBezTo>
                  <a:cubicBezTo>
                    <a:pt x="28027" y="205"/>
                    <a:pt x="28047" y="211"/>
                    <a:pt x="28072" y="211"/>
                  </a:cubicBezTo>
                  <a:cubicBezTo>
                    <a:pt x="28079" y="211"/>
                    <a:pt x="28086" y="211"/>
                    <a:pt x="28093" y="210"/>
                  </a:cubicBezTo>
                  <a:cubicBezTo>
                    <a:pt x="28105" y="208"/>
                    <a:pt x="28117" y="206"/>
                    <a:pt x="28129" y="206"/>
                  </a:cubicBezTo>
                  <a:cubicBezTo>
                    <a:pt x="28137" y="206"/>
                    <a:pt x="28144" y="207"/>
                    <a:pt x="28151" y="210"/>
                  </a:cubicBezTo>
                  <a:cubicBezTo>
                    <a:pt x="28171" y="217"/>
                    <a:pt x="28189" y="220"/>
                    <a:pt x="28204" y="220"/>
                  </a:cubicBezTo>
                  <a:cubicBezTo>
                    <a:pt x="28235" y="220"/>
                    <a:pt x="28257" y="207"/>
                    <a:pt x="28276" y="186"/>
                  </a:cubicBezTo>
                  <a:lnTo>
                    <a:pt x="28276" y="189"/>
                  </a:lnTo>
                  <a:cubicBezTo>
                    <a:pt x="28283" y="189"/>
                    <a:pt x="28290" y="193"/>
                    <a:pt x="28297" y="193"/>
                  </a:cubicBezTo>
                  <a:cubicBezTo>
                    <a:pt x="28342" y="203"/>
                    <a:pt x="28389" y="214"/>
                    <a:pt x="28437" y="214"/>
                  </a:cubicBezTo>
                  <a:cubicBezTo>
                    <a:pt x="28469" y="214"/>
                    <a:pt x="28501" y="209"/>
                    <a:pt x="28533" y="196"/>
                  </a:cubicBezTo>
                  <a:cubicBezTo>
                    <a:pt x="28535" y="194"/>
                    <a:pt x="28537" y="194"/>
                    <a:pt x="28540" y="194"/>
                  </a:cubicBezTo>
                  <a:cubicBezTo>
                    <a:pt x="28542" y="194"/>
                    <a:pt x="28545" y="194"/>
                    <a:pt x="28547" y="196"/>
                  </a:cubicBezTo>
                  <a:cubicBezTo>
                    <a:pt x="28580" y="203"/>
                    <a:pt x="28613" y="206"/>
                    <a:pt x="28645" y="206"/>
                  </a:cubicBezTo>
                  <a:cubicBezTo>
                    <a:pt x="28710" y="206"/>
                    <a:pt x="28774" y="195"/>
                    <a:pt x="28838" y="186"/>
                  </a:cubicBezTo>
                  <a:cubicBezTo>
                    <a:pt x="28855" y="182"/>
                    <a:pt x="28873" y="179"/>
                    <a:pt x="28890" y="179"/>
                  </a:cubicBezTo>
                  <a:cubicBezTo>
                    <a:pt x="28900" y="179"/>
                    <a:pt x="28910" y="180"/>
                    <a:pt x="28921" y="180"/>
                  </a:cubicBezTo>
                  <a:cubicBezTo>
                    <a:pt x="28926" y="180"/>
                    <a:pt x="28931" y="180"/>
                    <a:pt x="28935" y="179"/>
                  </a:cubicBezTo>
                  <a:cubicBezTo>
                    <a:pt x="28956" y="177"/>
                    <a:pt x="28976" y="175"/>
                    <a:pt x="28996" y="175"/>
                  </a:cubicBezTo>
                  <a:cubicBezTo>
                    <a:pt x="29017" y="175"/>
                    <a:pt x="29037" y="177"/>
                    <a:pt x="29057" y="186"/>
                  </a:cubicBezTo>
                  <a:cubicBezTo>
                    <a:pt x="29074" y="186"/>
                    <a:pt x="29102" y="186"/>
                    <a:pt x="29109" y="172"/>
                  </a:cubicBezTo>
                  <a:cubicBezTo>
                    <a:pt x="29116" y="155"/>
                    <a:pt x="29081" y="161"/>
                    <a:pt x="29071" y="155"/>
                  </a:cubicBezTo>
                  <a:cubicBezTo>
                    <a:pt x="29057" y="145"/>
                    <a:pt x="29040" y="134"/>
                    <a:pt x="29057" y="116"/>
                  </a:cubicBezTo>
                  <a:cubicBezTo>
                    <a:pt x="29105" y="116"/>
                    <a:pt x="29154" y="113"/>
                    <a:pt x="29203" y="113"/>
                  </a:cubicBezTo>
                  <a:cubicBezTo>
                    <a:pt x="29217" y="120"/>
                    <a:pt x="29230" y="127"/>
                    <a:pt x="29248" y="134"/>
                  </a:cubicBezTo>
                  <a:cubicBezTo>
                    <a:pt x="29241" y="162"/>
                    <a:pt x="29265" y="166"/>
                    <a:pt x="29291" y="166"/>
                  </a:cubicBezTo>
                  <a:cubicBezTo>
                    <a:pt x="29303" y="166"/>
                    <a:pt x="29315" y="165"/>
                    <a:pt x="29324" y="165"/>
                  </a:cubicBezTo>
                  <a:cubicBezTo>
                    <a:pt x="29340" y="167"/>
                    <a:pt x="29356" y="167"/>
                    <a:pt x="29372" y="167"/>
                  </a:cubicBezTo>
                  <a:cubicBezTo>
                    <a:pt x="29410" y="167"/>
                    <a:pt x="29449" y="164"/>
                    <a:pt x="29487" y="164"/>
                  </a:cubicBezTo>
                  <a:cubicBezTo>
                    <a:pt x="29511" y="164"/>
                    <a:pt x="29534" y="165"/>
                    <a:pt x="29557" y="169"/>
                  </a:cubicBezTo>
                  <a:cubicBezTo>
                    <a:pt x="29571" y="169"/>
                    <a:pt x="29592" y="169"/>
                    <a:pt x="29592" y="161"/>
                  </a:cubicBezTo>
                  <a:cubicBezTo>
                    <a:pt x="29592" y="145"/>
                    <a:pt x="29567" y="134"/>
                    <a:pt x="29542" y="127"/>
                  </a:cubicBezTo>
                  <a:cubicBezTo>
                    <a:pt x="29539" y="123"/>
                    <a:pt x="29534" y="123"/>
                    <a:pt x="29529" y="123"/>
                  </a:cubicBezTo>
                  <a:cubicBezTo>
                    <a:pt x="29524" y="123"/>
                    <a:pt x="29520" y="123"/>
                    <a:pt x="29518" y="120"/>
                  </a:cubicBezTo>
                  <a:cubicBezTo>
                    <a:pt x="29522" y="118"/>
                    <a:pt x="29525" y="118"/>
                    <a:pt x="29529" y="118"/>
                  </a:cubicBezTo>
                  <a:cubicBezTo>
                    <a:pt x="29532" y="118"/>
                    <a:pt x="29536" y="118"/>
                    <a:pt x="29539" y="116"/>
                  </a:cubicBezTo>
                  <a:cubicBezTo>
                    <a:pt x="29557" y="106"/>
                    <a:pt x="29592" y="106"/>
                    <a:pt x="29592" y="89"/>
                  </a:cubicBezTo>
                  <a:cubicBezTo>
                    <a:pt x="29592" y="78"/>
                    <a:pt x="29577" y="73"/>
                    <a:pt x="29562" y="73"/>
                  </a:cubicBezTo>
                  <a:cubicBezTo>
                    <a:pt x="29558" y="73"/>
                    <a:pt x="29554" y="74"/>
                    <a:pt x="29550" y="75"/>
                  </a:cubicBezTo>
                  <a:cubicBezTo>
                    <a:pt x="29477" y="85"/>
                    <a:pt x="29400" y="78"/>
                    <a:pt x="29328" y="85"/>
                  </a:cubicBezTo>
                  <a:cubicBezTo>
                    <a:pt x="29310" y="82"/>
                    <a:pt x="29286" y="85"/>
                    <a:pt x="29286" y="68"/>
                  </a:cubicBezTo>
                  <a:cubicBezTo>
                    <a:pt x="29296" y="62"/>
                    <a:pt x="29304" y="60"/>
                    <a:pt x="29312" y="60"/>
                  </a:cubicBezTo>
                  <a:cubicBezTo>
                    <a:pt x="29324" y="60"/>
                    <a:pt x="29335" y="65"/>
                    <a:pt x="29345" y="71"/>
                  </a:cubicBezTo>
                  <a:cubicBezTo>
                    <a:pt x="29349" y="73"/>
                    <a:pt x="29353" y="74"/>
                    <a:pt x="29358" y="74"/>
                  </a:cubicBezTo>
                  <a:cubicBezTo>
                    <a:pt x="29368" y="74"/>
                    <a:pt x="29379" y="69"/>
                    <a:pt x="29387" y="65"/>
                  </a:cubicBezTo>
                  <a:cubicBezTo>
                    <a:pt x="29393" y="61"/>
                    <a:pt x="29408" y="57"/>
                    <a:pt x="29397" y="47"/>
                  </a:cubicBezTo>
                  <a:cubicBezTo>
                    <a:pt x="29390" y="40"/>
                    <a:pt x="29379" y="33"/>
                    <a:pt x="29358" y="33"/>
                  </a:cubicBezTo>
                  <a:cubicBezTo>
                    <a:pt x="29328" y="34"/>
                    <a:pt x="29297" y="34"/>
                    <a:pt x="29267" y="34"/>
                  </a:cubicBezTo>
                  <a:cubicBezTo>
                    <a:pt x="29242" y="34"/>
                    <a:pt x="29217" y="34"/>
                    <a:pt x="29191" y="34"/>
                  </a:cubicBezTo>
                  <a:cubicBezTo>
                    <a:pt x="29128" y="34"/>
                    <a:pt x="29064" y="35"/>
                    <a:pt x="29001" y="40"/>
                  </a:cubicBezTo>
                  <a:cubicBezTo>
                    <a:pt x="28997" y="41"/>
                    <a:pt x="28994" y="41"/>
                    <a:pt x="28990" y="41"/>
                  </a:cubicBezTo>
                  <a:cubicBezTo>
                    <a:pt x="28974" y="41"/>
                    <a:pt x="28959" y="38"/>
                    <a:pt x="28943" y="38"/>
                  </a:cubicBezTo>
                  <a:cubicBezTo>
                    <a:pt x="28936" y="38"/>
                    <a:pt x="28929" y="38"/>
                    <a:pt x="28921" y="40"/>
                  </a:cubicBezTo>
                  <a:cubicBezTo>
                    <a:pt x="28910" y="40"/>
                    <a:pt x="28897" y="39"/>
                    <a:pt x="28885" y="39"/>
                  </a:cubicBezTo>
                  <a:cubicBezTo>
                    <a:pt x="28878" y="39"/>
                    <a:pt x="28872" y="39"/>
                    <a:pt x="28866" y="40"/>
                  </a:cubicBezTo>
                  <a:cubicBezTo>
                    <a:pt x="28860" y="41"/>
                    <a:pt x="28854" y="41"/>
                    <a:pt x="28848" y="41"/>
                  </a:cubicBezTo>
                  <a:cubicBezTo>
                    <a:pt x="28816" y="41"/>
                    <a:pt x="28783" y="37"/>
                    <a:pt x="28751" y="37"/>
                  </a:cubicBezTo>
                  <a:cubicBezTo>
                    <a:pt x="28722" y="37"/>
                    <a:pt x="28693" y="40"/>
                    <a:pt x="28665" y="50"/>
                  </a:cubicBezTo>
                  <a:cubicBezTo>
                    <a:pt x="28630" y="47"/>
                    <a:pt x="28599" y="44"/>
                    <a:pt x="28564" y="44"/>
                  </a:cubicBezTo>
                  <a:cubicBezTo>
                    <a:pt x="28535" y="46"/>
                    <a:pt x="28503" y="49"/>
                    <a:pt x="28473" y="49"/>
                  </a:cubicBezTo>
                  <a:cubicBezTo>
                    <a:pt x="28453" y="49"/>
                    <a:pt x="28435" y="48"/>
                    <a:pt x="28418" y="44"/>
                  </a:cubicBezTo>
                  <a:cubicBezTo>
                    <a:pt x="28404" y="40"/>
                    <a:pt x="28390" y="38"/>
                    <a:pt x="28377" y="38"/>
                  </a:cubicBezTo>
                  <a:cubicBezTo>
                    <a:pt x="28356" y="38"/>
                    <a:pt x="28336" y="42"/>
                    <a:pt x="28314" y="44"/>
                  </a:cubicBezTo>
                  <a:lnTo>
                    <a:pt x="28276" y="44"/>
                  </a:lnTo>
                  <a:cubicBezTo>
                    <a:pt x="28266" y="44"/>
                    <a:pt x="28255" y="44"/>
                    <a:pt x="28245" y="40"/>
                  </a:cubicBezTo>
                  <a:cubicBezTo>
                    <a:pt x="28234" y="40"/>
                    <a:pt x="28221" y="47"/>
                    <a:pt x="28218" y="57"/>
                  </a:cubicBezTo>
                  <a:cubicBezTo>
                    <a:pt x="28207" y="57"/>
                    <a:pt x="28197" y="61"/>
                    <a:pt x="28189" y="65"/>
                  </a:cubicBezTo>
                  <a:cubicBezTo>
                    <a:pt x="28185" y="65"/>
                    <a:pt x="28181" y="66"/>
                    <a:pt x="28176" y="66"/>
                  </a:cubicBezTo>
                  <a:cubicBezTo>
                    <a:pt x="28162" y="66"/>
                    <a:pt x="28145" y="63"/>
                    <a:pt x="28131" y="63"/>
                  </a:cubicBezTo>
                  <a:cubicBezTo>
                    <a:pt x="28113" y="63"/>
                    <a:pt x="28098" y="68"/>
                    <a:pt x="28096" y="92"/>
                  </a:cubicBezTo>
                  <a:cubicBezTo>
                    <a:pt x="28093" y="110"/>
                    <a:pt x="28127" y="106"/>
                    <a:pt x="28138" y="116"/>
                  </a:cubicBezTo>
                  <a:cubicBezTo>
                    <a:pt x="28130" y="120"/>
                    <a:pt x="28127" y="124"/>
                    <a:pt x="28120" y="124"/>
                  </a:cubicBezTo>
                  <a:cubicBezTo>
                    <a:pt x="28116" y="125"/>
                    <a:pt x="28111" y="125"/>
                    <a:pt x="28106" y="125"/>
                  </a:cubicBezTo>
                  <a:cubicBezTo>
                    <a:pt x="28094" y="125"/>
                    <a:pt x="28081" y="122"/>
                    <a:pt x="28068" y="116"/>
                  </a:cubicBezTo>
                  <a:cubicBezTo>
                    <a:pt x="28058" y="92"/>
                    <a:pt x="28058" y="61"/>
                    <a:pt x="28005" y="57"/>
                  </a:cubicBezTo>
                  <a:cubicBezTo>
                    <a:pt x="27930" y="57"/>
                    <a:pt x="27856" y="50"/>
                    <a:pt x="27781" y="50"/>
                  </a:cubicBezTo>
                  <a:cubicBezTo>
                    <a:pt x="27772" y="49"/>
                    <a:pt x="27763" y="48"/>
                    <a:pt x="27753" y="48"/>
                  </a:cubicBezTo>
                  <a:cubicBezTo>
                    <a:pt x="27738" y="48"/>
                    <a:pt x="27723" y="51"/>
                    <a:pt x="27711" y="61"/>
                  </a:cubicBezTo>
                  <a:cubicBezTo>
                    <a:pt x="27707" y="63"/>
                    <a:pt x="27702" y="65"/>
                    <a:pt x="27696" y="65"/>
                  </a:cubicBezTo>
                  <a:cubicBezTo>
                    <a:pt x="27692" y="65"/>
                    <a:pt x="27687" y="64"/>
                    <a:pt x="27683" y="61"/>
                  </a:cubicBezTo>
                  <a:cubicBezTo>
                    <a:pt x="27662" y="46"/>
                    <a:pt x="27647" y="39"/>
                    <a:pt x="27629" y="39"/>
                  </a:cubicBezTo>
                  <a:cubicBezTo>
                    <a:pt x="27618" y="39"/>
                    <a:pt x="27605" y="42"/>
                    <a:pt x="27589" y="47"/>
                  </a:cubicBezTo>
                  <a:cubicBezTo>
                    <a:pt x="27499" y="82"/>
                    <a:pt x="27398" y="65"/>
                    <a:pt x="27305" y="75"/>
                  </a:cubicBezTo>
                  <a:cubicBezTo>
                    <a:pt x="27281" y="75"/>
                    <a:pt x="27267" y="60"/>
                    <a:pt x="27246" y="60"/>
                  </a:cubicBezTo>
                  <a:cubicBezTo>
                    <a:pt x="27240" y="60"/>
                    <a:pt x="27233" y="61"/>
                    <a:pt x="27225" y="65"/>
                  </a:cubicBezTo>
                  <a:cubicBezTo>
                    <a:pt x="27214" y="69"/>
                    <a:pt x="27206" y="71"/>
                    <a:pt x="27200" y="71"/>
                  </a:cubicBezTo>
                  <a:cubicBezTo>
                    <a:pt x="27182" y="71"/>
                    <a:pt x="27182" y="56"/>
                    <a:pt x="27187" y="40"/>
                  </a:cubicBezTo>
                  <a:cubicBezTo>
                    <a:pt x="27194" y="30"/>
                    <a:pt x="27208" y="20"/>
                    <a:pt x="27187" y="12"/>
                  </a:cubicBezTo>
                  <a:cubicBezTo>
                    <a:pt x="27186" y="11"/>
                    <a:pt x="27183" y="11"/>
                    <a:pt x="27181" y="11"/>
                  </a:cubicBezTo>
                  <a:cubicBezTo>
                    <a:pt x="27176" y="11"/>
                    <a:pt x="27169" y="12"/>
                    <a:pt x="27169" y="12"/>
                  </a:cubicBezTo>
                  <a:cubicBezTo>
                    <a:pt x="27169" y="23"/>
                    <a:pt x="27135" y="30"/>
                    <a:pt x="27149" y="44"/>
                  </a:cubicBezTo>
                  <a:cubicBezTo>
                    <a:pt x="27159" y="54"/>
                    <a:pt x="27163" y="65"/>
                    <a:pt x="27135" y="65"/>
                  </a:cubicBezTo>
                  <a:cubicBezTo>
                    <a:pt x="27076" y="65"/>
                    <a:pt x="27014" y="76"/>
                    <a:pt x="26952" y="76"/>
                  </a:cubicBezTo>
                  <a:cubicBezTo>
                    <a:pt x="26931" y="76"/>
                    <a:pt x="26910" y="75"/>
                    <a:pt x="26889" y="71"/>
                  </a:cubicBezTo>
                  <a:cubicBezTo>
                    <a:pt x="26857" y="65"/>
                    <a:pt x="26823" y="65"/>
                    <a:pt x="26830" y="33"/>
                  </a:cubicBezTo>
                  <a:cubicBezTo>
                    <a:pt x="26832" y="24"/>
                    <a:pt x="26822" y="23"/>
                    <a:pt x="26811" y="23"/>
                  </a:cubicBezTo>
                  <a:cubicBezTo>
                    <a:pt x="26805" y="23"/>
                    <a:pt x="26799" y="23"/>
                    <a:pt x="26795" y="23"/>
                  </a:cubicBezTo>
                  <a:cubicBezTo>
                    <a:pt x="26791" y="23"/>
                    <a:pt x="26787" y="24"/>
                    <a:pt x="26783" y="24"/>
                  </a:cubicBezTo>
                  <a:cubicBezTo>
                    <a:pt x="26774" y="24"/>
                    <a:pt x="26766" y="23"/>
                    <a:pt x="26758" y="23"/>
                  </a:cubicBezTo>
                  <a:cubicBezTo>
                    <a:pt x="26743" y="23"/>
                    <a:pt x="26729" y="25"/>
                    <a:pt x="26722" y="36"/>
                  </a:cubicBezTo>
                  <a:cubicBezTo>
                    <a:pt x="26711" y="47"/>
                    <a:pt x="26743" y="50"/>
                    <a:pt x="26756" y="57"/>
                  </a:cubicBezTo>
                  <a:cubicBezTo>
                    <a:pt x="26756" y="68"/>
                    <a:pt x="26802" y="65"/>
                    <a:pt x="26785" y="82"/>
                  </a:cubicBezTo>
                  <a:cubicBezTo>
                    <a:pt x="26774" y="86"/>
                    <a:pt x="26762" y="87"/>
                    <a:pt x="26750" y="87"/>
                  </a:cubicBezTo>
                  <a:cubicBezTo>
                    <a:pt x="26736" y="87"/>
                    <a:pt x="26723" y="86"/>
                    <a:pt x="26710" y="86"/>
                  </a:cubicBezTo>
                  <a:cubicBezTo>
                    <a:pt x="26697" y="86"/>
                    <a:pt x="26685" y="87"/>
                    <a:pt x="26673" y="92"/>
                  </a:cubicBezTo>
                  <a:cubicBezTo>
                    <a:pt x="26607" y="95"/>
                    <a:pt x="26542" y="99"/>
                    <a:pt x="26476" y="103"/>
                  </a:cubicBezTo>
                  <a:cubicBezTo>
                    <a:pt x="26389" y="85"/>
                    <a:pt x="26375" y="71"/>
                    <a:pt x="26396" y="23"/>
                  </a:cubicBezTo>
                  <a:cubicBezTo>
                    <a:pt x="26399" y="9"/>
                    <a:pt x="26389" y="5"/>
                    <a:pt x="26375" y="5"/>
                  </a:cubicBezTo>
                  <a:cubicBezTo>
                    <a:pt x="26358" y="9"/>
                    <a:pt x="26337" y="9"/>
                    <a:pt x="26316" y="9"/>
                  </a:cubicBezTo>
                  <a:lnTo>
                    <a:pt x="26219" y="9"/>
                  </a:lnTo>
                  <a:cubicBezTo>
                    <a:pt x="26184" y="23"/>
                    <a:pt x="26184" y="33"/>
                    <a:pt x="26219" y="44"/>
                  </a:cubicBezTo>
                  <a:cubicBezTo>
                    <a:pt x="26250" y="54"/>
                    <a:pt x="26282" y="61"/>
                    <a:pt x="26323" y="71"/>
                  </a:cubicBezTo>
                  <a:cubicBezTo>
                    <a:pt x="26305" y="76"/>
                    <a:pt x="26286" y="77"/>
                    <a:pt x="26269" y="77"/>
                  </a:cubicBezTo>
                  <a:cubicBezTo>
                    <a:pt x="26257" y="77"/>
                    <a:pt x="26247" y="77"/>
                    <a:pt x="26236" y="77"/>
                  </a:cubicBezTo>
                  <a:cubicBezTo>
                    <a:pt x="26217" y="77"/>
                    <a:pt x="26200" y="78"/>
                    <a:pt x="26184" y="85"/>
                  </a:cubicBezTo>
                  <a:cubicBezTo>
                    <a:pt x="26174" y="83"/>
                    <a:pt x="26166" y="82"/>
                    <a:pt x="26157" y="82"/>
                  </a:cubicBezTo>
                  <a:cubicBezTo>
                    <a:pt x="26120" y="82"/>
                    <a:pt x="26098" y="105"/>
                    <a:pt x="26066" y="113"/>
                  </a:cubicBezTo>
                  <a:cubicBezTo>
                    <a:pt x="26062" y="114"/>
                    <a:pt x="26058" y="115"/>
                    <a:pt x="26053" y="115"/>
                  </a:cubicBezTo>
                  <a:cubicBezTo>
                    <a:pt x="26047" y="115"/>
                    <a:pt x="26041" y="113"/>
                    <a:pt x="26035" y="110"/>
                  </a:cubicBezTo>
                  <a:cubicBezTo>
                    <a:pt x="26011" y="85"/>
                    <a:pt x="26039" y="57"/>
                    <a:pt x="26011" y="33"/>
                  </a:cubicBezTo>
                  <a:cubicBezTo>
                    <a:pt x="25993" y="27"/>
                    <a:pt x="25991" y="1"/>
                    <a:pt x="2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2" name="Google Shape;5312;p18"/>
            <p:cNvSpPr/>
            <p:nvPr/>
          </p:nvSpPr>
          <p:spPr>
            <a:xfrm>
              <a:off x="6222275" y="663550"/>
              <a:ext cx="11325" cy="1850"/>
            </a:xfrm>
            <a:custGeom>
              <a:avLst/>
              <a:gdLst/>
              <a:ahLst/>
              <a:cxnLst/>
              <a:rect l="l" t="t" r="r" b="b"/>
              <a:pathLst>
                <a:path w="453" h="74" extrusionOk="0">
                  <a:moveTo>
                    <a:pt x="207" y="0"/>
                  </a:moveTo>
                  <a:cubicBezTo>
                    <a:pt x="189" y="0"/>
                    <a:pt x="170" y="3"/>
                    <a:pt x="157" y="7"/>
                  </a:cubicBezTo>
                  <a:cubicBezTo>
                    <a:pt x="141" y="16"/>
                    <a:pt x="126" y="18"/>
                    <a:pt x="110" y="18"/>
                  </a:cubicBezTo>
                  <a:cubicBezTo>
                    <a:pt x="101" y="18"/>
                    <a:pt x="91" y="17"/>
                    <a:pt x="81" y="17"/>
                  </a:cubicBezTo>
                  <a:lnTo>
                    <a:pt x="49" y="17"/>
                  </a:lnTo>
                  <a:cubicBezTo>
                    <a:pt x="25" y="17"/>
                    <a:pt x="8" y="25"/>
                    <a:pt x="4" y="38"/>
                  </a:cubicBezTo>
                  <a:cubicBezTo>
                    <a:pt x="1" y="52"/>
                    <a:pt x="18" y="59"/>
                    <a:pt x="36" y="63"/>
                  </a:cubicBezTo>
                  <a:cubicBezTo>
                    <a:pt x="52" y="67"/>
                    <a:pt x="67" y="70"/>
                    <a:pt x="81" y="70"/>
                  </a:cubicBezTo>
                  <a:cubicBezTo>
                    <a:pt x="192" y="63"/>
                    <a:pt x="302" y="73"/>
                    <a:pt x="406" y="46"/>
                  </a:cubicBezTo>
                  <a:cubicBezTo>
                    <a:pt x="424" y="38"/>
                    <a:pt x="452" y="42"/>
                    <a:pt x="441" y="22"/>
                  </a:cubicBezTo>
                  <a:cubicBezTo>
                    <a:pt x="436" y="11"/>
                    <a:pt x="423" y="2"/>
                    <a:pt x="405" y="2"/>
                  </a:cubicBezTo>
                  <a:cubicBezTo>
                    <a:pt x="400" y="2"/>
                    <a:pt x="395" y="2"/>
                    <a:pt x="390" y="4"/>
                  </a:cubicBezTo>
                  <a:cubicBezTo>
                    <a:pt x="362" y="11"/>
                    <a:pt x="335" y="16"/>
                    <a:pt x="308" y="16"/>
                  </a:cubicBezTo>
                  <a:cubicBezTo>
                    <a:pt x="285" y="16"/>
                    <a:pt x="261" y="12"/>
                    <a:pt x="236" y="4"/>
                  </a:cubicBezTo>
                  <a:cubicBezTo>
                    <a:pt x="229" y="1"/>
                    <a:pt x="21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3" name="Google Shape;5313;p18"/>
            <p:cNvSpPr/>
            <p:nvPr/>
          </p:nvSpPr>
          <p:spPr>
            <a:xfrm>
              <a:off x="6100675" y="846750"/>
              <a:ext cx="13825" cy="4200"/>
            </a:xfrm>
            <a:custGeom>
              <a:avLst/>
              <a:gdLst/>
              <a:ahLst/>
              <a:cxnLst/>
              <a:rect l="l" t="t" r="r" b="b"/>
              <a:pathLst>
                <a:path w="553" h="168" extrusionOk="0">
                  <a:moveTo>
                    <a:pt x="164" y="0"/>
                  </a:moveTo>
                  <a:cubicBezTo>
                    <a:pt x="147" y="0"/>
                    <a:pt x="131" y="4"/>
                    <a:pt x="115" y="13"/>
                  </a:cubicBezTo>
                  <a:cubicBezTo>
                    <a:pt x="105" y="21"/>
                    <a:pt x="91" y="31"/>
                    <a:pt x="77" y="34"/>
                  </a:cubicBezTo>
                  <a:cubicBezTo>
                    <a:pt x="21" y="52"/>
                    <a:pt x="15" y="72"/>
                    <a:pt x="50" y="114"/>
                  </a:cubicBezTo>
                  <a:cubicBezTo>
                    <a:pt x="53" y="125"/>
                    <a:pt x="45" y="132"/>
                    <a:pt x="29" y="135"/>
                  </a:cubicBezTo>
                  <a:cubicBezTo>
                    <a:pt x="15" y="138"/>
                    <a:pt x="1" y="142"/>
                    <a:pt x="4" y="152"/>
                  </a:cubicBezTo>
                  <a:cubicBezTo>
                    <a:pt x="8" y="162"/>
                    <a:pt x="21" y="162"/>
                    <a:pt x="35" y="167"/>
                  </a:cubicBezTo>
                  <a:cubicBezTo>
                    <a:pt x="40" y="167"/>
                    <a:pt x="44" y="168"/>
                    <a:pt x="47" y="168"/>
                  </a:cubicBezTo>
                  <a:cubicBezTo>
                    <a:pt x="58" y="168"/>
                    <a:pt x="66" y="164"/>
                    <a:pt x="74" y="156"/>
                  </a:cubicBezTo>
                  <a:cubicBezTo>
                    <a:pt x="80" y="149"/>
                    <a:pt x="60" y="138"/>
                    <a:pt x="87" y="132"/>
                  </a:cubicBezTo>
                  <a:cubicBezTo>
                    <a:pt x="103" y="152"/>
                    <a:pt x="122" y="160"/>
                    <a:pt x="143" y="160"/>
                  </a:cubicBezTo>
                  <a:cubicBezTo>
                    <a:pt x="164" y="160"/>
                    <a:pt x="188" y="152"/>
                    <a:pt x="212" y="142"/>
                  </a:cubicBezTo>
                  <a:cubicBezTo>
                    <a:pt x="261" y="120"/>
                    <a:pt x="318" y="103"/>
                    <a:pt x="372" y="103"/>
                  </a:cubicBezTo>
                  <a:cubicBezTo>
                    <a:pt x="387" y="103"/>
                    <a:pt x="402" y="104"/>
                    <a:pt x="417" y="107"/>
                  </a:cubicBezTo>
                  <a:cubicBezTo>
                    <a:pt x="429" y="110"/>
                    <a:pt x="440" y="111"/>
                    <a:pt x="449" y="111"/>
                  </a:cubicBezTo>
                  <a:cubicBezTo>
                    <a:pt x="490" y="111"/>
                    <a:pt x="513" y="93"/>
                    <a:pt x="553" y="93"/>
                  </a:cubicBezTo>
                  <a:cubicBezTo>
                    <a:pt x="500" y="87"/>
                    <a:pt x="445" y="90"/>
                    <a:pt x="428" y="48"/>
                  </a:cubicBezTo>
                  <a:lnTo>
                    <a:pt x="414" y="48"/>
                  </a:lnTo>
                  <a:cubicBezTo>
                    <a:pt x="401" y="66"/>
                    <a:pt x="387" y="72"/>
                    <a:pt x="372" y="72"/>
                  </a:cubicBezTo>
                  <a:cubicBezTo>
                    <a:pt x="350" y="72"/>
                    <a:pt x="326" y="59"/>
                    <a:pt x="303" y="55"/>
                  </a:cubicBezTo>
                  <a:cubicBezTo>
                    <a:pt x="297" y="53"/>
                    <a:pt x="290" y="52"/>
                    <a:pt x="284" y="52"/>
                  </a:cubicBezTo>
                  <a:cubicBezTo>
                    <a:pt x="272" y="52"/>
                    <a:pt x="260" y="55"/>
                    <a:pt x="250" y="63"/>
                  </a:cubicBezTo>
                  <a:cubicBezTo>
                    <a:pt x="248" y="62"/>
                    <a:pt x="246" y="62"/>
                    <a:pt x="244" y="62"/>
                  </a:cubicBezTo>
                  <a:cubicBezTo>
                    <a:pt x="225" y="62"/>
                    <a:pt x="205" y="74"/>
                    <a:pt x="178" y="74"/>
                  </a:cubicBezTo>
                  <a:cubicBezTo>
                    <a:pt x="169" y="74"/>
                    <a:pt x="160" y="72"/>
                    <a:pt x="150" y="69"/>
                  </a:cubicBezTo>
                  <a:cubicBezTo>
                    <a:pt x="188" y="63"/>
                    <a:pt x="212" y="55"/>
                    <a:pt x="229" y="42"/>
                  </a:cubicBezTo>
                  <a:cubicBezTo>
                    <a:pt x="247" y="28"/>
                    <a:pt x="254" y="17"/>
                    <a:pt x="220" y="10"/>
                  </a:cubicBezTo>
                  <a:cubicBezTo>
                    <a:pt x="201" y="5"/>
                    <a:pt x="182"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4" name="Google Shape;5314;p18"/>
            <p:cNvSpPr/>
            <p:nvPr/>
          </p:nvSpPr>
          <p:spPr>
            <a:xfrm>
              <a:off x="6209200" y="669525"/>
              <a:ext cx="10600" cy="3950"/>
            </a:xfrm>
            <a:custGeom>
              <a:avLst/>
              <a:gdLst/>
              <a:ahLst/>
              <a:cxnLst/>
              <a:rect l="l" t="t" r="r" b="b"/>
              <a:pathLst>
                <a:path w="424" h="158" extrusionOk="0">
                  <a:moveTo>
                    <a:pt x="302" y="1"/>
                  </a:moveTo>
                  <a:cubicBezTo>
                    <a:pt x="247" y="1"/>
                    <a:pt x="191" y="7"/>
                    <a:pt x="146" y="36"/>
                  </a:cubicBezTo>
                  <a:lnTo>
                    <a:pt x="31" y="36"/>
                  </a:lnTo>
                  <a:cubicBezTo>
                    <a:pt x="13" y="36"/>
                    <a:pt x="0" y="36"/>
                    <a:pt x="0" y="49"/>
                  </a:cubicBezTo>
                  <a:cubicBezTo>
                    <a:pt x="0" y="61"/>
                    <a:pt x="12" y="67"/>
                    <a:pt x="24" y="67"/>
                  </a:cubicBezTo>
                  <a:cubicBezTo>
                    <a:pt x="26" y="67"/>
                    <a:pt x="29" y="67"/>
                    <a:pt x="31" y="66"/>
                  </a:cubicBezTo>
                  <a:cubicBezTo>
                    <a:pt x="34" y="66"/>
                    <a:pt x="38" y="66"/>
                    <a:pt x="41" y="66"/>
                  </a:cubicBezTo>
                  <a:cubicBezTo>
                    <a:pt x="56" y="66"/>
                    <a:pt x="70" y="69"/>
                    <a:pt x="86" y="69"/>
                  </a:cubicBezTo>
                  <a:cubicBezTo>
                    <a:pt x="93" y="69"/>
                    <a:pt x="100" y="68"/>
                    <a:pt x="108" y="66"/>
                  </a:cubicBezTo>
                  <a:cubicBezTo>
                    <a:pt x="111" y="66"/>
                    <a:pt x="115" y="66"/>
                    <a:pt x="119" y="66"/>
                  </a:cubicBezTo>
                  <a:cubicBezTo>
                    <a:pt x="161" y="66"/>
                    <a:pt x="205" y="97"/>
                    <a:pt x="201" y="126"/>
                  </a:cubicBezTo>
                  <a:cubicBezTo>
                    <a:pt x="201" y="136"/>
                    <a:pt x="197" y="153"/>
                    <a:pt x="218" y="157"/>
                  </a:cubicBezTo>
                  <a:cubicBezTo>
                    <a:pt x="221" y="158"/>
                    <a:pt x="223" y="158"/>
                    <a:pt x="225" y="158"/>
                  </a:cubicBezTo>
                  <a:cubicBezTo>
                    <a:pt x="244" y="158"/>
                    <a:pt x="251" y="145"/>
                    <a:pt x="260" y="136"/>
                  </a:cubicBezTo>
                  <a:cubicBezTo>
                    <a:pt x="277" y="108"/>
                    <a:pt x="295" y="84"/>
                    <a:pt x="354" y="81"/>
                  </a:cubicBezTo>
                  <a:cubicBezTo>
                    <a:pt x="385" y="81"/>
                    <a:pt x="423" y="56"/>
                    <a:pt x="364" y="36"/>
                  </a:cubicBezTo>
                  <a:cubicBezTo>
                    <a:pt x="364" y="32"/>
                    <a:pt x="361" y="32"/>
                    <a:pt x="361" y="32"/>
                  </a:cubicBezTo>
                  <a:cubicBezTo>
                    <a:pt x="336" y="25"/>
                    <a:pt x="330"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5" name="Google Shape;5315;p18"/>
            <p:cNvSpPr/>
            <p:nvPr/>
          </p:nvSpPr>
          <p:spPr>
            <a:xfrm>
              <a:off x="5938750" y="854025"/>
              <a:ext cx="6625" cy="2450"/>
            </a:xfrm>
            <a:custGeom>
              <a:avLst/>
              <a:gdLst/>
              <a:ahLst/>
              <a:cxnLst/>
              <a:rect l="l" t="t" r="r" b="b"/>
              <a:pathLst>
                <a:path w="265" h="98" extrusionOk="0">
                  <a:moveTo>
                    <a:pt x="132" y="0"/>
                  </a:moveTo>
                  <a:cubicBezTo>
                    <a:pt x="69" y="0"/>
                    <a:pt x="42" y="14"/>
                    <a:pt x="45" y="52"/>
                  </a:cubicBezTo>
                  <a:lnTo>
                    <a:pt x="39" y="52"/>
                  </a:lnTo>
                  <a:cubicBezTo>
                    <a:pt x="15" y="52"/>
                    <a:pt x="0" y="59"/>
                    <a:pt x="4" y="73"/>
                  </a:cubicBezTo>
                  <a:cubicBezTo>
                    <a:pt x="10" y="84"/>
                    <a:pt x="19" y="93"/>
                    <a:pt x="34" y="93"/>
                  </a:cubicBezTo>
                  <a:cubicBezTo>
                    <a:pt x="39" y="93"/>
                    <a:pt x="43" y="92"/>
                    <a:pt x="49" y="90"/>
                  </a:cubicBezTo>
                  <a:cubicBezTo>
                    <a:pt x="58" y="88"/>
                    <a:pt x="66" y="87"/>
                    <a:pt x="73" y="87"/>
                  </a:cubicBezTo>
                  <a:cubicBezTo>
                    <a:pt x="84" y="87"/>
                    <a:pt x="94" y="90"/>
                    <a:pt x="104" y="94"/>
                  </a:cubicBezTo>
                  <a:cubicBezTo>
                    <a:pt x="129" y="94"/>
                    <a:pt x="149" y="97"/>
                    <a:pt x="174" y="97"/>
                  </a:cubicBezTo>
                  <a:cubicBezTo>
                    <a:pt x="191" y="97"/>
                    <a:pt x="219" y="97"/>
                    <a:pt x="223" y="90"/>
                  </a:cubicBezTo>
                  <a:cubicBezTo>
                    <a:pt x="229" y="76"/>
                    <a:pt x="209" y="70"/>
                    <a:pt x="188" y="66"/>
                  </a:cubicBezTo>
                  <a:cubicBezTo>
                    <a:pt x="181" y="59"/>
                    <a:pt x="170" y="55"/>
                    <a:pt x="160" y="52"/>
                  </a:cubicBezTo>
                  <a:lnTo>
                    <a:pt x="157" y="52"/>
                  </a:lnTo>
                  <a:cubicBezTo>
                    <a:pt x="153" y="49"/>
                    <a:pt x="149" y="45"/>
                    <a:pt x="149" y="45"/>
                  </a:cubicBezTo>
                  <a:cubicBezTo>
                    <a:pt x="163" y="36"/>
                    <a:pt x="178" y="33"/>
                    <a:pt x="194" y="33"/>
                  </a:cubicBezTo>
                  <a:cubicBezTo>
                    <a:pt x="206" y="33"/>
                    <a:pt x="219" y="35"/>
                    <a:pt x="233" y="35"/>
                  </a:cubicBezTo>
                  <a:cubicBezTo>
                    <a:pt x="253" y="35"/>
                    <a:pt x="264" y="28"/>
                    <a:pt x="264" y="14"/>
                  </a:cubicBezTo>
                  <a:cubicBezTo>
                    <a:pt x="264" y="0"/>
                    <a:pt x="247"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6" name="Google Shape;5316;p18"/>
            <p:cNvSpPr/>
            <p:nvPr/>
          </p:nvSpPr>
          <p:spPr>
            <a:xfrm>
              <a:off x="6248650" y="753775"/>
              <a:ext cx="7850" cy="1300"/>
            </a:xfrm>
            <a:custGeom>
              <a:avLst/>
              <a:gdLst/>
              <a:ahLst/>
              <a:cxnLst/>
              <a:rect l="l" t="t" r="r" b="b"/>
              <a:pathLst>
                <a:path w="314" h="52" extrusionOk="0">
                  <a:moveTo>
                    <a:pt x="231" y="0"/>
                  </a:moveTo>
                  <a:cubicBezTo>
                    <a:pt x="188" y="0"/>
                    <a:pt x="146" y="5"/>
                    <a:pt x="105" y="10"/>
                  </a:cubicBezTo>
                  <a:cubicBezTo>
                    <a:pt x="70" y="17"/>
                    <a:pt x="32" y="20"/>
                    <a:pt x="1" y="51"/>
                  </a:cubicBezTo>
                  <a:cubicBezTo>
                    <a:pt x="105" y="45"/>
                    <a:pt x="195" y="38"/>
                    <a:pt x="288" y="35"/>
                  </a:cubicBezTo>
                  <a:cubicBezTo>
                    <a:pt x="302" y="30"/>
                    <a:pt x="313" y="24"/>
                    <a:pt x="313" y="17"/>
                  </a:cubicBezTo>
                  <a:cubicBezTo>
                    <a:pt x="313" y="6"/>
                    <a:pt x="299" y="3"/>
                    <a:pt x="285" y="3"/>
                  </a:cubicBezTo>
                  <a:cubicBezTo>
                    <a:pt x="266" y="1"/>
                    <a:pt x="248"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7" name="Google Shape;5317;p18"/>
            <p:cNvSpPr/>
            <p:nvPr/>
          </p:nvSpPr>
          <p:spPr>
            <a:xfrm>
              <a:off x="6228700" y="740575"/>
              <a:ext cx="6875" cy="1250"/>
            </a:xfrm>
            <a:custGeom>
              <a:avLst/>
              <a:gdLst/>
              <a:ahLst/>
              <a:cxnLst/>
              <a:rect l="l" t="t" r="r" b="b"/>
              <a:pathLst>
                <a:path w="275" h="50" extrusionOk="0">
                  <a:moveTo>
                    <a:pt x="31" y="1"/>
                  </a:moveTo>
                  <a:cubicBezTo>
                    <a:pt x="22" y="1"/>
                    <a:pt x="15" y="3"/>
                    <a:pt x="11" y="11"/>
                  </a:cubicBezTo>
                  <a:cubicBezTo>
                    <a:pt x="0" y="28"/>
                    <a:pt x="18" y="35"/>
                    <a:pt x="42" y="38"/>
                  </a:cubicBezTo>
                  <a:cubicBezTo>
                    <a:pt x="72" y="43"/>
                    <a:pt x="101" y="48"/>
                    <a:pt x="131" y="48"/>
                  </a:cubicBezTo>
                  <a:cubicBezTo>
                    <a:pt x="143" y="48"/>
                    <a:pt x="155" y="47"/>
                    <a:pt x="167" y="45"/>
                  </a:cubicBezTo>
                  <a:cubicBezTo>
                    <a:pt x="181" y="45"/>
                    <a:pt x="191" y="45"/>
                    <a:pt x="202" y="49"/>
                  </a:cubicBezTo>
                  <a:cubicBezTo>
                    <a:pt x="209" y="49"/>
                    <a:pt x="218" y="49"/>
                    <a:pt x="225" y="49"/>
                  </a:cubicBezTo>
                  <a:cubicBezTo>
                    <a:pt x="246" y="49"/>
                    <a:pt x="265" y="47"/>
                    <a:pt x="268" y="35"/>
                  </a:cubicBezTo>
                  <a:cubicBezTo>
                    <a:pt x="274" y="14"/>
                    <a:pt x="233" y="14"/>
                    <a:pt x="212" y="7"/>
                  </a:cubicBezTo>
                  <a:cubicBezTo>
                    <a:pt x="203" y="7"/>
                    <a:pt x="192" y="6"/>
                    <a:pt x="183" y="6"/>
                  </a:cubicBezTo>
                  <a:cubicBezTo>
                    <a:pt x="178" y="6"/>
                    <a:pt x="174" y="6"/>
                    <a:pt x="170" y="7"/>
                  </a:cubicBezTo>
                  <a:cubicBezTo>
                    <a:pt x="154" y="11"/>
                    <a:pt x="139" y="13"/>
                    <a:pt x="123" y="13"/>
                  </a:cubicBezTo>
                  <a:cubicBezTo>
                    <a:pt x="101" y="13"/>
                    <a:pt x="78" y="10"/>
                    <a:pt x="56" y="4"/>
                  </a:cubicBezTo>
                  <a:cubicBezTo>
                    <a:pt x="48" y="2"/>
                    <a:pt x="39"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8" name="Google Shape;5318;p18"/>
            <p:cNvSpPr/>
            <p:nvPr/>
          </p:nvSpPr>
          <p:spPr>
            <a:xfrm>
              <a:off x="6213950" y="745225"/>
              <a:ext cx="9825" cy="4350"/>
            </a:xfrm>
            <a:custGeom>
              <a:avLst/>
              <a:gdLst/>
              <a:ahLst/>
              <a:cxnLst/>
              <a:rect l="l" t="t" r="r" b="b"/>
              <a:pathLst>
                <a:path w="393" h="174" extrusionOk="0">
                  <a:moveTo>
                    <a:pt x="269" y="0"/>
                  </a:moveTo>
                  <a:cubicBezTo>
                    <a:pt x="234" y="0"/>
                    <a:pt x="196" y="11"/>
                    <a:pt x="156" y="33"/>
                  </a:cubicBezTo>
                  <a:cubicBezTo>
                    <a:pt x="119" y="33"/>
                    <a:pt x="84" y="23"/>
                    <a:pt x="49" y="15"/>
                  </a:cubicBezTo>
                  <a:cubicBezTo>
                    <a:pt x="25" y="15"/>
                    <a:pt x="4" y="15"/>
                    <a:pt x="4" y="33"/>
                  </a:cubicBezTo>
                  <a:cubicBezTo>
                    <a:pt x="1" y="47"/>
                    <a:pt x="22" y="50"/>
                    <a:pt x="39" y="50"/>
                  </a:cubicBezTo>
                  <a:cubicBezTo>
                    <a:pt x="87" y="50"/>
                    <a:pt x="132" y="57"/>
                    <a:pt x="174" y="68"/>
                  </a:cubicBezTo>
                  <a:cubicBezTo>
                    <a:pt x="185" y="92"/>
                    <a:pt x="216" y="116"/>
                    <a:pt x="174" y="143"/>
                  </a:cubicBezTo>
                  <a:cubicBezTo>
                    <a:pt x="164" y="151"/>
                    <a:pt x="181" y="164"/>
                    <a:pt x="198" y="172"/>
                  </a:cubicBezTo>
                  <a:cubicBezTo>
                    <a:pt x="201" y="173"/>
                    <a:pt x="204" y="173"/>
                    <a:pt x="206" y="173"/>
                  </a:cubicBezTo>
                  <a:cubicBezTo>
                    <a:pt x="214" y="173"/>
                    <a:pt x="220" y="170"/>
                    <a:pt x="223" y="164"/>
                  </a:cubicBezTo>
                  <a:cubicBezTo>
                    <a:pt x="251" y="123"/>
                    <a:pt x="292" y="95"/>
                    <a:pt x="369" y="92"/>
                  </a:cubicBezTo>
                  <a:cubicBezTo>
                    <a:pt x="385" y="88"/>
                    <a:pt x="393" y="78"/>
                    <a:pt x="390" y="68"/>
                  </a:cubicBezTo>
                  <a:cubicBezTo>
                    <a:pt x="390" y="64"/>
                    <a:pt x="385" y="64"/>
                    <a:pt x="390" y="60"/>
                  </a:cubicBezTo>
                  <a:cubicBezTo>
                    <a:pt x="357" y="20"/>
                    <a:pt x="316"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9" name="Google Shape;5319;p18"/>
            <p:cNvSpPr/>
            <p:nvPr/>
          </p:nvSpPr>
          <p:spPr>
            <a:xfrm>
              <a:off x="6192625" y="835300"/>
              <a:ext cx="6525" cy="1650"/>
            </a:xfrm>
            <a:custGeom>
              <a:avLst/>
              <a:gdLst/>
              <a:ahLst/>
              <a:cxnLst/>
              <a:rect l="l" t="t" r="r" b="b"/>
              <a:pathLst>
                <a:path w="261" h="66" extrusionOk="0">
                  <a:moveTo>
                    <a:pt x="171" y="1"/>
                  </a:moveTo>
                  <a:cubicBezTo>
                    <a:pt x="154" y="1"/>
                    <a:pt x="137" y="6"/>
                    <a:pt x="122" y="21"/>
                  </a:cubicBezTo>
                  <a:cubicBezTo>
                    <a:pt x="116" y="23"/>
                    <a:pt x="110" y="24"/>
                    <a:pt x="104" y="24"/>
                  </a:cubicBezTo>
                  <a:cubicBezTo>
                    <a:pt x="82" y="24"/>
                    <a:pt x="60" y="14"/>
                    <a:pt x="37" y="14"/>
                  </a:cubicBezTo>
                  <a:cubicBezTo>
                    <a:pt x="25" y="14"/>
                    <a:pt x="13" y="16"/>
                    <a:pt x="0" y="24"/>
                  </a:cubicBezTo>
                  <a:cubicBezTo>
                    <a:pt x="6" y="24"/>
                    <a:pt x="10" y="23"/>
                    <a:pt x="15" y="23"/>
                  </a:cubicBezTo>
                  <a:cubicBezTo>
                    <a:pt x="57" y="23"/>
                    <a:pt x="63" y="53"/>
                    <a:pt x="94" y="63"/>
                  </a:cubicBezTo>
                  <a:cubicBezTo>
                    <a:pt x="102" y="64"/>
                    <a:pt x="110" y="65"/>
                    <a:pt x="117" y="65"/>
                  </a:cubicBezTo>
                  <a:cubicBezTo>
                    <a:pt x="162" y="65"/>
                    <a:pt x="196" y="37"/>
                    <a:pt x="240" y="37"/>
                  </a:cubicBezTo>
                  <a:cubicBezTo>
                    <a:pt x="242" y="37"/>
                    <a:pt x="245" y="37"/>
                    <a:pt x="247" y="38"/>
                  </a:cubicBezTo>
                  <a:cubicBezTo>
                    <a:pt x="257" y="38"/>
                    <a:pt x="260" y="13"/>
                    <a:pt x="247" y="13"/>
                  </a:cubicBezTo>
                  <a:cubicBezTo>
                    <a:pt x="222" y="11"/>
                    <a:pt x="196"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0" name="Google Shape;5320;p18"/>
            <p:cNvSpPr/>
            <p:nvPr/>
          </p:nvSpPr>
          <p:spPr>
            <a:xfrm>
              <a:off x="6135025" y="666300"/>
              <a:ext cx="10100" cy="3725"/>
            </a:xfrm>
            <a:custGeom>
              <a:avLst/>
              <a:gdLst/>
              <a:ahLst/>
              <a:cxnLst/>
              <a:rect l="l" t="t" r="r" b="b"/>
              <a:pathLst>
                <a:path w="404" h="149" extrusionOk="0">
                  <a:moveTo>
                    <a:pt x="259" y="1"/>
                  </a:moveTo>
                  <a:cubicBezTo>
                    <a:pt x="243" y="1"/>
                    <a:pt x="230" y="6"/>
                    <a:pt x="223" y="22"/>
                  </a:cubicBezTo>
                  <a:cubicBezTo>
                    <a:pt x="212" y="43"/>
                    <a:pt x="195" y="71"/>
                    <a:pt x="258" y="78"/>
                  </a:cubicBezTo>
                  <a:cubicBezTo>
                    <a:pt x="268" y="78"/>
                    <a:pt x="295" y="81"/>
                    <a:pt x="288" y="99"/>
                  </a:cubicBezTo>
                  <a:cubicBezTo>
                    <a:pt x="219" y="95"/>
                    <a:pt x="216" y="95"/>
                    <a:pt x="195" y="67"/>
                  </a:cubicBezTo>
                  <a:cubicBezTo>
                    <a:pt x="184" y="61"/>
                    <a:pt x="181" y="53"/>
                    <a:pt x="164" y="53"/>
                  </a:cubicBezTo>
                  <a:cubicBezTo>
                    <a:pt x="149" y="57"/>
                    <a:pt x="136" y="64"/>
                    <a:pt x="133" y="74"/>
                  </a:cubicBezTo>
                  <a:cubicBezTo>
                    <a:pt x="133" y="81"/>
                    <a:pt x="139" y="91"/>
                    <a:pt x="154" y="95"/>
                  </a:cubicBezTo>
                  <a:cubicBezTo>
                    <a:pt x="157" y="96"/>
                    <a:pt x="162" y="96"/>
                    <a:pt x="166" y="96"/>
                  </a:cubicBezTo>
                  <a:cubicBezTo>
                    <a:pt x="170" y="96"/>
                    <a:pt x="174" y="96"/>
                    <a:pt x="177" y="96"/>
                  </a:cubicBezTo>
                  <a:cubicBezTo>
                    <a:pt x="186" y="96"/>
                    <a:pt x="195" y="97"/>
                    <a:pt x="202" y="102"/>
                  </a:cubicBezTo>
                  <a:cubicBezTo>
                    <a:pt x="199" y="102"/>
                    <a:pt x="195" y="102"/>
                    <a:pt x="192" y="102"/>
                  </a:cubicBezTo>
                  <a:cubicBezTo>
                    <a:pt x="166" y="102"/>
                    <a:pt x="139" y="109"/>
                    <a:pt x="112" y="109"/>
                  </a:cubicBezTo>
                  <a:cubicBezTo>
                    <a:pt x="99" y="109"/>
                    <a:pt x="86" y="108"/>
                    <a:pt x="74" y="102"/>
                  </a:cubicBezTo>
                  <a:cubicBezTo>
                    <a:pt x="65" y="98"/>
                    <a:pt x="57" y="97"/>
                    <a:pt x="50" y="97"/>
                  </a:cubicBezTo>
                  <a:cubicBezTo>
                    <a:pt x="35" y="97"/>
                    <a:pt x="23" y="102"/>
                    <a:pt x="11" y="109"/>
                  </a:cubicBezTo>
                  <a:cubicBezTo>
                    <a:pt x="0" y="112"/>
                    <a:pt x="0" y="120"/>
                    <a:pt x="8" y="126"/>
                  </a:cubicBezTo>
                  <a:cubicBezTo>
                    <a:pt x="21" y="138"/>
                    <a:pt x="47" y="149"/>
                    <a:pt x="62" y="149"/>
                  </a:cubicBezTo>
                  <a:cubicBezTo>
                    <a:pt x="66" y="149"/>
                    <a:pt x="68" y="148"/>
                    <a:pt x="70" y="147"/>
                  </a:cubicBezTo>
                  <a:cubicBezTo>
                    <a:pt x="87" y="136"/>
                    <a:pt x="104" y="133"/>
                    <a:pt x="121" y="133"/>
                  </a:cubicBezTo>
                  <a:cubicBezTo>
                    <a:pt x="147" y="133"/>
                    <a:pt x="174" y="141"/>
                    <a:pt x="201" y="141"/>
                  </a:cubicBezTo>
                  <a:cubicBezTo>
                    <a:pt x="206" y="141"/>
                    <a:pt x="211" y="141"/>
                    <a:pt x="216" y="141"/>
                  </a:cubicBezTo>
                  <a:cubicBezTo>
                    <a:pt x="232" y="144"/>
                    <a:pt x="250" y="148"/>
                    <a:pt x="266" y="148"/>
                  </a:cubicBezTo>
                  <a:cubicBezTo>
                    <a:pt x="280" y="148"/>
                    <a:pt x="293" y="145"/>
                    <a:pt x="299" y="133"/>
                  </a:cubicBezTo>
                  <a:cubicBezTo>
                    <a:pt x="320" y="99"/>
                    <a:pt x="403" y="85"/>
                    <a:pt x="375" y="36"/>
                  </a:cubicBezTo>
                  <a:cubicBezTo>
                    <a:pt x="375" y="32"/>
                    <a:pt x="389" y="29"/>
                    <a:pt x="399" y="22"/>
                  </a:cubicBezTo>
                  <a:cubicBezTo>
                    <a:pt x="368" y="11"/>
                    <a:pt x="337" y="11"/>
                    <a:pt x="306" y="8"/>
                  </a:cubicBezTo>
                  <a:cubicBezTo>
                    <a:pt x="289" y="5"/>
                    <a:pt x="273"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1" name="Google Shape;5321;p18"/>
            <p:cNvSpPr/>
            <p:nvPr/>
          </p:nvSpPr>
          <p:spPr>
            <a:xfrm>
              <a:off x="5759725" y="678550"/>
              <a:ext cx="2975" cy="1375"/>
            </a:xfrm>
            <a:custGeom>
              <a:avLst/>
              <a:gdLst/>
              <a:ahLst/>
              <a:cxnLst/>
              <a:rect l="l" t="t" r="r" b="b"/>
              <a:pathLst>
                <a:path w="119" h="55" extrusionOk="0">
                  <a:moveTo>
                    <a:pt x="49" y="0"/>
                  </a:moveTo>
                  <a:cubicBezTo>
                    <a:pt x="25" y="0"/>
                    <a:pt x="1" y="8"/>
                    <a:pt x="4" y="29"/>
                  </a:cubicBezTo>
                  <a:cubicBezTo>
                    <a:pt x="7" y="40"/>
                    <a:pt x="13" y="54"/>
                    <a:pt x="44" y="54"/>
                  </a:cubicBezTo>
                  <a:cubicBezTo>
                    <a:pt x="49" y="54"/>
                    <a:pt x="56" y="54"/>
                    <a:pt x="63" y="53"/>
                  </a:cubicBezTo>
                  <a:cubicBezTo>
                    <a:pt x="67" y="53"/>
                    <a:pt x="73" y="53"/>
                    <a:pt x="80" y="53"/>
                  </a:cubicBezTo>
                  <a:cubicBezTo>
                    <a:pt x="97" y="53"/>
                    <a:pt x="119" y="51"/>
                    <a:pt x="119" y="39"/>
                  </a:cubicBezTo>
                  <a:cubicBezTo>
                    <a:pt x="119" y="18"/>
                    <a:pt x="81" y="4"/>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2" name="Google Shape;5322;p18"/>
            <p:cNvSpPr/>
            <p:nvPr/>
          </p:nvSpPr>
          <p:spPr>
            <a:xfrm>
              <a:off x="5950275" y="854150"/>
              <a:ext cx="5950" cy="1025"/>
            </a:xfrm>
            <a:custGeom>
              <a:avLst/>
              <a:gdLst/>
              <a:ahLst/>
              <a:cxnLst/>
              <a:rect l="l" t="t" r="r" b="b"/>
              <a:pathLst>
                <a:path w="238" h="41" extrusionOk="0">
                  <a:moveTo>
                    <a:pt x="53" y="0"/>
                  </a:moveTo>
                  <a:cubicBezTo>
                    <a:pt x="41" y="0"/>
                    <a:pt x="29" y="2"/>
                    <a:pt x="18" y="5"/>
                  </a:cubicBezTo>
                  <a:cubicBezTo>
                    <a:pt x="4" y="9"/>
                    <a:pt x="1" y="20"/>
                    <a:pt x="8" y="26"/>
                  </a:cubicBezTo>
                  <a:cubicBezTo>
                    <a:pt x="18" y="39"/>
                    <a:pt x="33" y="41"/>
                    <a:pt x="49" y="41"/>
                  </a:cubicBezTo>
                  <a:cubicBezTo>
                    <a:pt x="55" y="41"/>
                    <a:pt x="61" y="40"/>
                    <a:pt x="66" y="40"/>
                  </a:cubicBezTo>
                  <a:cubicBezTo>
                    <a:pt x="107" y="38"/>
                    <a:pt x="146" y="27"/>
                    <a:pt x="194" y="27"/>
                  </a:cubicBezTo>
                  <a:cubicBezTo>
                    <a:pt x="208" y="27"/>
                    <a:pt x="222" y="27"/>
                    <a:pt x="237" y="30"/>
                  </a:cubicBezTo>
                  <a:cubicBezTo>
                    <a:pt x="200" y="11"/>
                    <a:pt x="169" y="0"/>
                    <a:pt x="140" y="0"/>
                  </a:cubicBezTo>
                  <a:cubicBezTo>
                    <a:pt x="122" y="0"/>
                    <a:pt x="105" y="4"/>
                    <a:pt x="87" y="12"/>
                  </a:cubicBezTo>
                  <a:cubicBezTo>
                    <a:pt x="78" y="3"/>
                    <a:pt x="66" y="0"/>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3" name="Google Shape;5323;p18"/>
            <p:cNvSpPr/>
            <p:nvPr/>
          </p:nvSpPr>
          <p:spPr>
            <a:xfrm>
              <a:off x="6172900" y="804875"/>
              <a:ext cx="4375" cy="1625"/>
            </a:xfrm>
            <a:custGeom>
              <a:avLst/>
              <a:gdLst/>
              <a:ahLst/>
              <a:cxnLst/>
              <a:rect l="l" t="t" r="r" b="b"/>
              <a:pathLst>
                <a:path w="175" h="65" extrusionOk="0">
                  <a:moveTo>
                    <a:pt x="87" y="1"/>
                  </a:moveTo>
                  <a:cubicBezTo>
                    <a:pt x="75" y="1"/>
                    <a:pt x="62" y="3"/>
                    <a:pt x="49" y="3"/>
                  </a:cubicBezTo>
                  <a:cubicBezTo>
                    <a:pt x="46" y="3"/>
                    <a:pt x="43" y="3"/>
                    <a:pt x="40" y="2"/>
                  </a:cubicBezTo>
                  <a:cubicBezTo>
                    <a:pt x="12" y="2"/>
                    <a:pt x="19" y="16"/>
                    <a:pt x="19" y="26"/>
                  </a:cubicBezTo>
                  <a:cubicBezTo>
                    <a:pt x="19" y="38"/>
                    <a:pt x="0" y="62"/>
                    <a:pt x="25" y="62"/>
                  </a:cubicBezTo>
                  <a:cubicBezTo>
                    <a:pt x="30" y="62"/>
                    <a:pt x="37" y="61"/>
                    <a:pt x="47" y="58"/>
                  </a:cubicBezTo>
                  <a:cubicBezTo>
                    <a:pt x="60" y="54"/>
                    <a:pt x="69" y="52"/>
                    <a:pt x="77" y="52"/>
                  </a:cubicBezTo>
                  <a:cubicBezTo>
                    <a:pt x="89" y="52"/>
                    <a:pt x="98" y="56"/>
                    <a:pt x="112" y="61"/>
                  </a:cubicBezTo>
                  <a:cubicBezTo>
                    <a:pt x="118" y="63"/>
                    <a:pt x="126" y="64"/>
                    <a:pt x="134" y="64"/>
                  </a:cubicBezTo>
                  <a:cubicBezTo>
                    <a:pt x="146" y="64"/>
                    <a:pt x="158" y="61"/>
                    <a:pt x="165" y="51"/>
                  </a:cubicBezTo>
                  <a:cubicBezTo>
                    <a:pt x="175" y="37"/>
                    <a:pt x="158" y="31"/>
                    <a:pt x="133" y="31"/>
                  </a:cubicBezTo>
                  <a:cubicBezTo>
                    <a:pt x="130" y="31"/>
                    <a:pt x="127" y="23"/>
                    <a:pt x="123" y="20"/>
                  </a:cubicBezTo>
                  <a:cubicBezTo>
                    <a:pt x="116" y="4"/>
                    <a:pt x="103"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4" name="Google Shape;5324;p18"/>
            <p:cNvSpPr/>
            <p:nvPr/>
          </p:nvSpPr>
          <p:spPr>
            <a:xfrm>
              <a:off x="6259825" y="815125"/>
              <a:ext cx="6550" cy="450"/>
            </a:xfrm>
            <a:custGeom>
              <a:avLst/>
              <a:gdLst/>
              <a:ahLst/>
              <a:cxnLst/>
              <a:rect l="l" t="t" r="r" b="b"/>
              <a:pathLst>
                <a:path w="262" h="18" extrusionOk="0">
                  <a:moveTo>
                    <a:pt x="151" y="1"/>
                  </a:moveTo>
                  <a:cubicBezTo>
                    <a:pt x="101" y="1"/>
                    <a:pt x="51" y="5"/>
                    <a:pt x="1" y="9"/>
                  </a:cubicBezTo>
                  <a:cubicBezTo>
                    <a:pt x="47" y="14"/>
                    <a:pt x="93" y="18"/>
                    <a:pt x="140" y="18"/>
                  </a:cubicBezTo>
                  <a:cubicBezTo>
                    <a:pt x="180" y="18"/>
                    <a:pt x="221" y="15"/>
                    <a:pt x="262" y="9"/>
                  </a:cubicBezTo>
                  <a:cubicBezTo>
                    <a:pt x="225" y="3"/>
                    <a:pt x="188"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5" name="Google Shape;5325;p18"/>
            <p:cNvSpPr/>
            <p:nvPr/>
          </p:nvSpPr>
          <p:spPr>
            <a:xfrm>
              <a:off x="6223400" y="797475"/>
              <a:ext cx="4200" cy="1150"/>
            </a:xfrm>
            <a:custGeom>
              <a:avLst/>
              <a:gdLst/>
              <a:ahLst/>
              <a:cxnLst/>
              <a:rect l="l" t="t" r="r" b="b"/>
              <a:pathLst>
                <a:path w="168" h="46" extrusionOk="0">
                  <a:moveTo>
                    <a:pt x="81" y="0"/>
                  </a:moveTo>
                  <a:cubicBezTo>
                    <a:pt x="74" y="4"/>
                    <a:pt x="60" y="4"/>
                    <a:pt x="53" y="7"/>
                  </a:cubicBezTo>
                  <a:cubicBezTo>
                    <a:pt x="36" y="18"/>
                    <a:pt x="1" y="18"/>
                    <a:pt x="12" y="35"/>
                  </a:cubicBezTo>
                  <a:cubicBezTo>
                    <a:pt x="16" y="43"/>
                    <a:pt x="26" y="46"/>
                    <a:pt x="36" y="46"/>
                  </a:cubicBezTo>
                  <a:cubicBezTo>
                    <a:pt x="49" y="46"/>
                    <a:pt x="63" y="42"/>
                    <a:pt x="74" y="38"/>
                  </a:cubicBezTo>
                  <a:cubicBezTo>
                    <a:pt x="87" y="35"/>
                    <a:pt x="102" y="24"/>
                    <a:pt x="112" y="24"/>
                  </a:cubicBezTo>
                  <a:cubicBezTo>
                    <a:pt x="124" y="26"/>
                    <a:pt x="139" y="32"/>
                    <a:pt x="150" y="32"/>
                  </a:cubicBezTo>
                  <a:cubicBezTo>
                    <a:pt x="157" y="32"/>
                    <a:pt x="163" y="29"/>
                    <a:pt x="164" y="21"/>
                  </a:cubicBezTo>
                  <a:cubicBezTo>
                    <a:pt x="167" y="10"/>
                    <a:pt x="159" y="8"/>
                    <a:pt x="148" y="8"/>
                  </a:cubicBezTo>
                  <a:cubicBezTo>
                    <a:pt x="140" y="8"/>
                    <a:pt x="130" y="9"/>
                    <a:pt x="122" y="9"/>
                  </a:cubicBezTo>
                  <a:cubicBezTo>
                    <a:pt x="117" y="9"/>
                    <a:pt x="112" y="8"/>
                    <a:pt x="108" y="7"/>
                  </a:cubicBezTo>
                  <a:cubicBezTo>
                    <a:pt x="102" y="4"/>
                    <a:pt x="91" y="4"/>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6" name="Google Shape;5326;p18"/>
            <p:cNvSpPr/>
            <p:nvPr/>
          </p:nvSpPr>
          <p:spPr>
            <a:xfrm>
              <a:off x="6232175" y="7520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7" name="Google Shape;5327;p18"/>
            <p:cNvSpPr/>
            <p:nvPr/>
          </p:nvSpPr>
          <p:spPr>
            <a:xfrm>
              <a:off x="6130775" y="667925"/>
              <a:ext cx="4350" cy="825"/>
            </a:xfrm>
            <a:custGeom>
              <a:avLst/>
              <a:gdLst/>
              <a:ahLst/>
              <a:cxnLst/>
              <a:rect l="l" t="t" r="r" b="b"/>
              <a:pathLst>
                <a:path w="174" h="33" extrusionOk="0">
                  <a:moveTo>
                    <a:pt x="156" y="0"/>
                  </a:moveTo>
                  <a:cubicBezTo>
                    <a:pt x="152" y="0"/>
                    <a:pt x="147" y="1"/>
                    <a:pt x="143" y="2"/>
                  </a:cubicBezTo>
                  <a:cubicBezTo>
                    <a:pt x="127" y="6"/>
                    <a:pt x="111" y="6"/>
                    <a:pt x="96" y="6"/>
                  </a:cubicBezTo>
                  <a:cubicBezTo>
                    <a:pt x="80" y="6"/>
                    <a:pt x="65" y="6"/>
                    <a:pt x="49" y="6"/>
                  </a:cubicBezTo>
                  <a:cubicBezTo>
                    <a:pt x="43" y="3"/>
                    <a:pt x="38" y="2"/>
                    <a:pt x="32" y="2"/>
                  </a:cubicBezTo>
                  <a:cubicBezTo>
                    <a:pt x="23" y="2"/>
                    <a:pt x="14" y="6"/>
                    <a:pt x="7" y="13"/>
                  </a:cubicBezTo>
                  <a:cubicBezTo>
                    <a:pt x="4" y="16"/>
                    <a:pt x="1" y="23"/>
                    <a:pt x="7" y="26"/>
                  </a:cubicBezTo>
                  <a:cubicBezTo>
                    <a:pt x="13" y="31"/>
                    <a:pt x="23" y="33"/>
                    <a:pt x="32" y="33"/>
                  </a:cubicBezTo>
                  <a:cubicBezTo>
                    <a:pt x="40" y="33"/>
                    <a:pt x="47" y="32"/>
                    <a:pt x="53" y="30"/>
                  </a:cubicBezTo>
                  <a:cubicBezTo>
                    <a:pt x="80" y="23"/>
                    <a:pt x="111" y="23"/>
                    <a:pt x="143" y="23"/>
                  </a:cubicBezTo>
                  <a:cubicBezTo>
                    <a:pt x="157" y="20"/>
                    <a:pt x="174" y="20"/>
                    <a:pt x="170" y="6"/>
                  </a:cubicBezTo>
                  <a:cubicBezTo>
                    <a:pt x="168" y="2"/>
                    <a:pt x="16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8" name="Google Shape;5328;p18"/>
            <p:cNvSpPr/>
            <p:nvPr/>
          </p:nvSpPr>
          <p:spPr>
            <a:xfrm>
              <a:off x="6120025" y="848275"/>
              <a:ext cx="2625" cy="1175"/>
            </a:xfrm>
            <a:custGeom>
              <a:avLst/>
              <a:gdLst/>
              <a:ahLst/>
              <a:cxnLst/>
              <a:rect l="l" t="t" r="r" b="b"/>
              <a:pathLst>
                <a:path w="105" h="47" extrusionOk="0">
                  <a:moveTo>
                    <a:pt x="29" y="0"/>
                  </a:moveTo>
                  <a:cubicBezTo>
                    <a:pt x="17" y="0"/>
                    <a:pt x="1" y="6"/>
                    <a:pt x="4" y="22"/>
                  </a:cubicBezTo>
                  <a:cubicBezTo>
                    <a:pt x="7" y="31"/>
                    <a:pt x="5" y="47"/>
                    <a:pt x="28" y="47"/>
                  </a:cubicBezTo>
                  <a:cubicBezTo>
                    <a:pt x="30" y="47"/>
                    <a:pt x="32" y="47"/>
                    <a:pt x="35" y="46"/>
                  </a:cubicBezTo>
                  <a:cubicBezTo>
                    <a:pt x="59" y="43"/>
                    <a:pt x="97" y="43"/>
                    <a:pt x="101" y="26"/>
                  </a:cubicBezTo>
                  <a:cubicBezTo>
                    <a:pt x="104" y="2"/>
                    <a:pt x="62" y="8"/>
                    <a:pt x="38" y="2"/>
                  </a:cubicBezTo>
                  <a:cubicBezTo>
                    <a:pt x="36" y="1"/>
                    <a:pt x="33"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9" name="Google Shape;5329;p18"/>
            <p:cNvSpPr/>
            <p:nvPr/>
          </p:nvSpPr>
          <p:spPr>
            <a:xfrm>
              <a:off x="5842225" y="675225"/>
              <a:ext cx="2875" cy="950"/>
            </a:xfrm>
            <a:custGeom>
              <a:avLst/>
              <a:gdLst/>
              <a:ahLst/>
              <a:cxnLst/>
              <a:rect l="l" t="t" r="r" b="b"/>
              <a:pathLst>
                <a:path w="115" h="38" extrusionOk="0">
                  <a:moveTo>
                    <a:pt x="92" y="1"/>
                  </a:moveTo>
                  <a:cubicBezTo>
                    <a:pt x="84" y="1"/>
                    <a:pt x="75" y="2"/>
                    <a:pt x="67" y="2"/>
                  </a:cubicBezTo>
                  <a:cubicBezTo>
                    <a:pt x="64" y="2"/>
                    <a:pt x="61" y="2"/>
                    <a:pt x="59" y="2"/>
                  </a:cubicBezTo>
                  <a:cubicBezTo>
                    <a:pt x="55" y="3"/>
                    <a:pt x="52" y="3"/>
                    <a:pt x="47" y="3"/>
                  </a:cubicBezTo>
                  <a:cubicBezTo>
                    <a:pt x="38" y="3"/>
                    <a:pt x="28" y="2"/>
                    <a:pt x="19" y="2"/>
                  </a:cubicBezTo>
                  <a:cubicBezTo>
                    <a:pt x="9" y="2"/>
                    <a:pt x="2" y="4"/>
                    <a:pt x="0" y="13"/>
                  </a:cubicBezTo>
                  <a:cubicBezTo>
                    <a:pt x="0" y="37"/>
                    <a:pt x="42" y="33"/>
                    <a:pt x="66" y="37"/>
                  </a:cubicBezTo>
                  <a:cubicBezTo>
                    <a:pt x="69" y="37"/>
                    <a:pt x="71" y="37"/>
                    <a:pt x="74" y="37"/>
                  </a:cubicBezTo>
                  <a:cubicBezTo>
                    <a:pt x="93" y="37"/>
                    <a:pt x="114" y="28"/>
                    <a:pt x="114" y="16"/>
                  </a:cubicBezTo>
                  <a:cubicBezTo>
                    <a:pt x="113" y="4"/>
                    <a:pt x="104"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0" name="Google Shape;5330;p18"/>
            <p:cNvSpPr/>
            <p:nvPr/>
          </p:nvSpPr>
          <p:spPr>
            <a:xfrm>
              <a:off x="6091400" y="850800"/>
              <a:ext cx="2100" cy="1325"/>
            </a:xfrm>
            <a:custGeom>
              <a:avLst/>
              <a:gdLst/>
              <a:ahLst/>
              <a:cxnLst/>
              <a:rect l="l" t="t" r="r" b="b"/>
              <a:pathLst>
                <a:path w="84" h="53" extrusionOk="0">
                  <a:moveTo>
                    <a:pt x="35" y="0"/>
                  </a:moveTo>
                  <a:cubicBezTo>
                    <a:pt x="21" y="0"/>
                    <a:pt x="0" y="8"/>
                    <a:pt x="8" y="18"/>
                  </a:cubicBezTo>
                  <a:cubicBezTo>
                    <a:pt x="14" y="32"/>
                    <a:pt x="25" y="50"/>
                    <a:pt x="53" y="53"/>
                  </a:cubicBezTo>
                  <a:cubicBezTo>
                    <a:pt x="70" y="53"/>
                    <a:pt x="83" y="50"/>
                    <a:pt x="77" y="39"/>
                  </a:cubicBezTo>
                  <a:cubicBezTo>
                    <a:pt x="67" y="25"/>
                    <a:pt x="70" y="5"/>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1" name="Google Shape;5331;p18"/>
            <p:cNvSpPr/>
            <p:nvPr/>
          </p:nvSpPr>
          <p:spPr>
            <a:xfrm>
              <a:off x="6055825" y="852800"/>
              <a:ext cx="2400" cy="1150"/>
            </a:xfrm>
            <a:custGeom>
              <a:avLst/>
              <a:gdLst/>
              <a:ahLst/>
              <a:cxnLst/>
              <a:rect l="l" t="t" r="r" b="b"/>
              <a:pathLst>
                <a:path w="96" h="46" extrusionOk="0">
                  <a:moveTo>
                    <a:pt x="74" y="0"/>
                  </a:moveTo>
                  <a:cubicBezTo>
                    <a:pt x="43" y="11"/>
                    <a:pt x="1" y="11"/>
                    <a:pt x="4" y="45"/>
                  </a:cubicBezTo>
                  <a:cubicBezTo>
                    <a:pt x="33" y="42"/>
                    <a:pt x="53" y="39"/>
                    <a:pt x="74" y="35"/>
                  </a:cubicBezTo>
                  <a:cubicBezTo>
                    <a:pt x="88" y="32"/>
                    <a:pt x="95" y="25"/>
                    <a:pt x="95" y="15"/>
                  </a:cubicBezTo>
                  <a:cubicBezTo>
                    <a:pt x="95" y="8"/>
                    <a:pt x="84"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2" name="Google Shape;5332;p18"/>
            <p:cNvSpPr/>
            <p:nvPr/>
          </p:nvSpPr>
          <p:spPr>
            <a:xfrm>
              <a:off x="6232100" y="750275"/>
              <a:ext cx="1575" cy="1775"/>
            </a:xfrm>
            <a:custGeom>
              <a:avLst/>
              <a:gdLst/>
              <a:ahLst/>
              <a:cxnLst/>
              <a:rect l="l" t="t" r="r" b="b"/>
              <a:pathLst>
                <a:path w="63" h="71" extrusionOk="0">
                  <a:moveTo>
                    <a:pt x="21" y="1"/>
                  </a:moveTo>
                  <a:cubicBezTo>
                    <a:pt x="18" y="29"/>
                    <a:pt x="0" y="46"/>
                    <a:pt x="3" y="70"/>
                  </a:cubicBezTo>
                  <a:cubicBezTo>
                    <a:pt x="55" y="63"/>
                    <a:pt x="62" y="50"/>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3" name="Google Shape;5333;p18"/>
            <p:cNvSpPr/>
            <p:nvPr/>
          </p:nvSpPr>
          <p:spPr>
            <a:xfrm>
              <a:off x="6232175" y="7520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4" name="Google Shape;5334;p18"/>
            <p:cNvSpPr/>
            <p:nvPr/>
          </p:nvSpPr>
          <p:spPr>
            <a:xfrm>
              <a:off x="6143175" y="848300"/>
              <a:ext cx="2125" cy="950"/>
            </a:xfrm>
            <a:custGeom>
              <a:avLst/>
              <a:gdLst/>
              <a:ahLst/>
              <a:cxnLst/>
              <a:rect l="l" t="t" r="r" b="b"/>
              <a:pathLst>
                <a:path w="85" h="38" extrusionOk="0">
                  <a:moveTo>
                    <a:pt x="49" y="1"/>
                  </a:moveTo>
                  <a:cubicBezTo>
                    <a:pt x="28" y="1"/>
                    <a:pt x="4" y="7"/>
                    <a:pt x="4" y="21"/>
                  </a:cubicBezTo>
                  <a:cubicBezTo>
                    <a:pt x="1" y="35"/>
                    <a:pt x="25" y="35"/>
                    <a:pt x="42" y="38"/>
                  </a:cubicBezTo>
                  <a:cubicBezTo>
                    <a:pt x="60" y="35"/>
                    <a:pt x="84" y="31"/>
                    <a:pt x="84" y="14"/>
                  </a:cubicBezTo>
                  <a:cubicBezTo>
                    <a:pt x="81" y="4"/>
                    <a:pt x="67"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5" name="Google Shape;5335;p18"/>
            <p:cNvSpPr/>
            <p:nvPr/>
          </p:nvSpPr>
          <p:spPr>
            <a:xfrm>
              <a:off x="6178475" y="747500"/>
              <a:ext cx="1925" cy="925"/>
            </a:xfrm>
            <a:custGeom>
              <a:avLst/>
              <a:gdLst/>
              <a:ahLst/>
              <a:cxnLst/>
              <a:rect l="l" t="t" r="r" b="b"/>
              <a:pathLst>
                <a:path w="77" h="37" extrusionOk="0">
                  <a:moveTo>
                    <a:pt x="32" y="1"/>
                  </a:moveTo>
                  <a:cubicBezTo>
                    <a:pt x="14" y="4"/>
                    <a:pt x="4" y="7"/>
                    <a:pt x="1" y="22"/>
                  </a:cubicBezTo>
                  <a:cubicBezTo>
                    <a:pt x="6" y="32"/>
                    <a:pt x="16" y="37"/>
                    <a:pt x="29" y="37"/>
                  </a:cubicBezTo>
                  <a:cubicBezTo>
                    <a:pt x="33" y="37"/>
                    <a:pt x="38" y="37"/>
                    <a:pt x="43" y="36"/>
                  </a:cubicBezTo>
                  <a:cubicBezTo>
                    <a:pt x="56" y="36"/>
                    <a:pt x="77" y="36"/>
                    <a:pt x="77" y="22"/>
                  </a:cubicBezTo>
                  <a:cubicBezTo>
                    <a:pt x="73" y="4"/>
                    <a:pt x="5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6" name="Google Shape;5336;p18"/>
            <p:cNvSpPr/>
            <p:nvPr/>
          </p:nvSpPr>
          <p:spPr>
            <a:xfrm>
              <a:off x="6174250" y="807600"/>
              <a:ext cx="1900" cy="850"/>
            </a:xfrm>
            <a:custGeom>
              <a:avLst/>
              <a:gdLst/>
              <a:ahLst/>
              <a:cxnLst/>
              <a:rect l="l" t="t" r="r" b="b"/>
              <a:pathLst>
                <a:path w="76" h="34" extrusionOk="0">
                  <a:moveTo>
                    <a:pt x="38" y="1"/>
                  </a:moveTo>
                  <a:cubicBezTo>
                    <a:pt x="21" y="1"/>
                    <a:pt x="0" y="5"/>
                    <a:pt x="0" y="18"/>
                  </a:cubicBezTo>
                  <a:cubicBezTo>
                    <a:pt x="0" y="32"/>
                    <a:pt x="24" y="32"/>
                    <a:pt x="34" y="32"/>
                  </a:cubicBezTo>
                  <a:cubicBezTo>
                    <a:pt x="38" y="33"/>
                    <a:pt x="41" y="33"/>
                    <a:pt x="45" y="33"/>
                  </a:cubicBezTo>
                  <a:cubicBezTo>
                    <a:pt x="61" y="33"/>
                    <a:pt x="75" y="27"/>
                    <a:pt x="73" y="15"/>
                  </a:cubicBezTo>
                  <a:cubicBezTo>
                    <a:pt x="73" y="5"/>
                    <a:pt x="52" y="5"/>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7" name="Google Shape;5337;p18"/>
            <p:cNvSpPr/>
            <p:nvPr/>
          </p:nvSpPr>
          <p:spPr>
            <a:xfrm>
              <a:off x="6174400" y="675425"/>
              <a:ext cx="1950" cy="800"/>
            </a:xfrm>
            <a:custGeom>
              <a:avLst/>
              <a:gdLst/>
              <a:ahLst/>
              <a:cxnLst/>
              <a:rect l="l" t="t" r="r" b="b"/>
              <a:pathLst>
                <a:path w="78" h="32" extrusionOk="0">
                  <a:moveTo>
                    <a:pt x="39" y="0"/>
                  </a:moveTo>
                  <a:cubicBezTo>
                    <a:pt x="22" y="0"/>
                    <a:pt x="1" y="0"/>
                    <a:pt x="1" y="18"/>
                  </a:cubicBezTo>
                  <a:cubicBezTo>
                    <a:pt x="1" y="29"/>
                    <a:pt x="15" y="32"/>
                    <a:pt x="28" y="32"/>
                  </a:cubicBezTo>
                  <a:cubicBezTo>
                    <a:pt x="46" y="32"/>
                    <a:pt x="70" y="25"/>
                    <a:pt x="73" y="14"/>
                  </a:cubicBezTo>
                  <a:cubicBezTo>
                    <a:pt x="77" y="0"/>
                    <a:pt x="52" y="0"/>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8" name="Google Shape;5338;p18"/>
            <p:cNvSpPr/>
            <p:nvPr/>
          </p:nvSpPr>
          <p:spPr>
            <a:xfrm>
              <a:off x="6236500" y="827650"/>
              <a:ext cx="2025" cy="700"/>
            </a:xfrm>
            <a:custGeom>
              <a:avLst/>
              <a:gdLst/>
              <a:ahLst/>
              <a:cxnLst/>
              <a:rect l="l" t="t" r="r" b="b"/>
              <a:pathLst>
                <a:path w="81" h="28" extrusionOk="0">
                  <a:moveTo>
                    <a:pt x="1" y="1"/>
                  </a:moveTo>
                  <a:lnTo>
                    <a:pt x="1" y="1"/>
                  </a:lnTo>
                  <a:cubicBezTo>
                    <a:pt x="2" y="19"/>
                    <a:pt x="3" y="28"/>
                    <a:pt x="15" y="28"/>
                  </a:cubicBezTo>
                  <a:cubicBezTo>
                    <a:pt x="25" y="28"/>
                    <a:pt x="44" y="21"/>
                    <a:pt x="80" y="7"/>
                  </a:cubicBezTo>
                  <a:cubicBezTo>
                    <a:pt x="67" y="2"/>
                    <a:pt x="54" y="1"/>
                    <a:pt x="41" y="1"/>
                  </a:cubicBezTo>
                  <a:cubicBezTo>
                    <a:pt x="34" y="1"/>
                    <a:pt x="28" y="2"/>
                    <a:pt x="21" y="2"/>
                  </a:cubicBezTo>
                  <a:cubicBezTo>
                    <a:pt x="14" y="2"/>
                    <a:pt x="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9" name="Google Shape;5339;p18"/>
            <p:cNvSpPr/>
            <p:nvPr/>
          </p:nvSpPr>
          <p:spPr>
            <a:xfrm>
              <a:off x="6236500" y="827650"/>
              <a:ext cx="25" cy="25"/>
            </a:xfrm>
            <a:custGeom>
              <a:avLst/>
              <a:gdLst/>
              <a:ahLst/>
              <a:cxnLst/>
              <a:rect l="l" t="t" r="r" b="b"/>
              <a:pathLst>
                <a:path w="1" h="1" extrusionOk="0">
                  <a:moveTo>
                    <a:pt x="1" y="1"/>
                  </a:moveTo>
                  <a:lnTo>
                    <a:pt x="1" y="1"/>
                  </a:ln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0" name="Google Shape;5340;p18"/>
            <p:cNvSpPr/>
            <p:nvPr/>
          </p:nvSpPr>
          <p:spPr>
            <a:xfrm>
              <a:off x="6158100" y="806675"/>
              <a:ext cx="2400" cy="1275"/>
            </a:xfrm>
            <a:custGeom>
              <a:avLst/>
              <a:gdLst/>
              <a:ahLst/>
              <a:cxnLst/>
              <a:rect l="l" t="t" r="r" b="b"/>
              <a:pathLst>
                <a:path w="96" h="51" extrusionOk="0">
                  <a:moveTo>
                    <a:pt x="35" y="0"/>
                  </a:moveTo>
                  <a:cubicBezTo>
                    <a:pt x="7" y="0"/>
                    <a:pt x="4" y="14"/>
                    <a:pt x="4" y="28"/>
                  </a:cubicBezTo>
                  <a:cubicBezTo>
                    <a:pt x="1" y="38"/>
                    <a:pt x="11" y="45"/>
                    <a:pt x="28" y="48"/>
                  </a:cubicBezTo>
                  <a:cubicBezTo>
                    <a:pt x="40" y="48"/>
                    <a:pt x="54" y="51"/>
                    <a:pt x="65" y="51"/>
                  </a:cubicBezTo>
                  <a:cubicBezTo>
                    <a:pt x="77" y="51"/>
                    <a:pt x="87" y="48"/>
                    <a:pt x="91" y="38"/>
                  </a:cubicBezTo>
                  <a:cubicBezTo>
                    <a:pt x="95" y="26"/>
                    <a:pt x="85" y="24"/>
                    <a:pt x="70" y="24"/>
                  </a:cubicBezTo>
                  <a:cubicBezTo>
                    <a:pt x="65" y="24"/>
                    <a:pt x="58" y="24"/>
                    <a:pt x="52" y="24"/>
                  </a:cubicBezTo>
                  <a:cubicBezTo>
                    <a:pt x="38" y="21"/>
                    <a:pt x="63"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1" name="Google Shape;5341;p18"/>
            <p:cNvSpPr/>
            <p:nvPr/>
          </p:nvSpPr>
          <p:spPr>
            <a:xfrm>
              <a:off x="6253425" y="785300"/>
              <a:ext cx="2100" cy="725"/>
            </a:xfrm>
            <a:custGeom>
              <a:avLst/>
              <a:gdLst/>
              <a:ahLst/>
              <a:cxnLst/>
              <a:rect l="l" t="t" r="r" b="b"/>
              <a:pathLst>
                <a:path w="84" h="29" extrusionOk="0">
                  <a:moveTo>
                    <a:pt x="40" y="1"/>
                  </a:moveTo>
                  <a:cubicBezTo>
                    <a:pt x="28" y="1"/>
                    <a:pt x="15" y="3"/>
                    <a:pt x="0" y="8"/>
                  </a:cubicBezTo>
                  <a:cubicBezTo>
                    <a:pt x="18" y="21"/>
                    <a:pt x="35" y="28"/>
                    <a:pt x="52" y="28"/>
                  </a:cubicBezTo>
                  <a:cubicBezTo>
                    <a:pt x="57" y="28"/>
                    <a:pt x="63" y="28"/>
                    <a:pt x="70" y="26"/>
                  </a:cubicBezTo>
                  <a:cubicBezTo>
                    <a:pt x="80" y="23"/>
                    <a:pt x="84" y="15"/>
                    <a:pt x="76" y="12"/>
                  </a:cubicBezTo>
                  <a:cubicBezTo>
                    <a:pt x="65" y="4"/>
                    <a:pt x="53"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2" name="Google Shape;5342;p18"/>
            <p:cNvSpPr/>
            <p:nvPr/>
          </p:nvSpPr>
          <p:spPr>
            <a:xfrm>
              <a:off x="6212650" y="807900"/>
              <a:ext cx="2800" cy="525"/>
            </a:xfrm>
            <a:custGeom>
              <a:avLst/>
              <a:gdLst/>
              <a:ahLst/>
              <a:cxnLst/>
              <a:rect l="l" t="t" r="r" b="b"/>
              <a:pathLst>
                <a:path w="112" h="21" extrusionOk="0">
                  <a:moveTo>
                    <a:pt x="48" y="1"/>
                  </a:moveTo>
                  <a:cubicBezTo>
                    <a:pt x="32" y="1"/>
                    <a:pt x="17" y="5"/>
                    <a:pt x="0" y="14"/>
                  </a:cubicBezTo>
                  <a:cubicBezTo>
                    <a:pt x="16" y="19"/>
                    <a:pt x="30" y="21"/>
                    <a:pt x="44" y="21"/>
                  </a:cubicBezTo>
                  <a:cubicBezTo>
                    <a:pt x="66" y="21"/>
                    <a:pt x="87" y="17"/>
                    <a:pt x="112" y="17"/>
                  </a:cubicBezTo>
                  <a:cubicBezTo>
                    <a:pt x="88" y="7"/>
                    <a:pt x="68"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3" name="Google Shape;5343;p18"/>
            <p:cNvSpPr/>
            <p:nvPr/>
          </p:nvSpPr>
          <p:spPr>
            <a:xfrm>
              <a:off x="6160350" y="806000"/>
              <a:ext cx="1850" cy="775"/>
            </a:xfrm>
            <a:custGeom>
              <a:avLst/>
              <a:gdLst/>
              <a:ahLst/>
              <a:cxnLst/>
              <a:rect l="l" t="t" r="r" b="b"/>
              <a:pathLst>
                <a:path w="74" h="31" extrusionOk="0">
                  <a:moveTo>
                    <a:pt x="24" y="0"/>
                  </a:moveTo>
                  <a:cubicBezTo>
                    <a:pt x="17" y="0"/>
                    <a:pt x="12" y="4"/>
                    <a:pt x="7" y="13"/>
                  </a:cubicBezTo>
                  <a:cubicBezTo>
                    <a:pt x="1" y="20"/>
                    <a:pt x="11" y="31"/>
                    <a:pt x="25" y="31"/>
                  </a:cubicBezTo>
                  <a:cubicBezTo>
                    <a:pt x="46" y="31"/>
                    <a:pt x="73" y="31"/>
                    <a:pt x="60" y="10"/>
                  </a:cubicBezTo>
                  <a:cubicBezTo>
                    <a:pt x="47" y="8"/>
                    <a:pt x="35"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4" name="Google Shape;5344;p18"/>
            <p:cNvSpPr/>
            <p:nvPr/>
          </p:nvSpPr>
          <p:spPr>
            <a:xfrm>
              <a:off x="6161825" y="806225"/>
              <a:ext cx="25" cy="25"/>
            </a:xfrm>
            <a:custGeom>
              <a:avLst/>
              <a:gdLst/>
              <a:ahLst/>
              <a:cxnLst/>
              <a:rect l="l" t="t" r="r" b="b"/>
              <a:pathLst>
                <a:path w="1" h="1" extrusionOk="0">
                  <a:moveTo>
                    <a:pt x="1" y="1"/>
                  </a:moveTo>
                  <a:lnTo>
                    <a:pt x="1" y="1"/>
                  </a:lnTo>
                  <a:lnTo>
                    <a:pt x="1" y="1"/>
                  </a:ln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5" name="Google Shape;5345;p18"/>
            <p:cNvSpPr/>
            <p:nvPr/>
          </p:nvSpPr>
          <p:spPr>
            <a:xfrm>
              <a:off x="6174500" y="745500"/>
              <a:ext cx="2375" cy="625"/>
            </a:xfrm>
            <a:custGeom>
              <a:avLst/>
              <a:gdLst/>
              <a:ahLst/>
              <a:cxnLst/>
              <a:rect l="l" t="t" r="r" b="b"/>
              <a:pathLst>
                <a:path w="95" h="25" extrusionOk="0">
                  <a:moveTo>
                    <a:pt x="0" y="1"/>
                  </a:moveTo>
                  <a:lnTo>
                    <a:pt x="0" y="1"/>
                  </a:lnTo>
                  <a:cubicBezTo>
                    <a:pt x="20" y="19"/>
                    <a:pt x="38" y="24"/>
                    <a:pt x="54" y="24"/>
                  </a:cubicBezTo>
                  <a:cubicBezTo>
                    <a:pt x="66" y="24"/>
                    <a:pt x="78" y="21"/>
                    <a:pt x="90" y="18"/>
                  </a:cubicBezTo>
                  <a:cubicBezTo>
                    <a:pt x="90" y="15"/>
                    <a:pt x="94" y="12"/>
                    <a:pt x="94" y="8"/>
                  </a:cubicBezTo>
                  <a:cubicBezTo>
                    <a:pt x="66" y="4"/>
                    <a:pt x="38"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6" name="Google Shape;5346;p18"/>
            <p:cNvSpPr/>
            <p:nvPr/>
          </p:nvSpPr>
          <p:spPr>
            <a:xfrm>
              <a:off x="6248825" y="773525"/>
              <a:ext cx="1950" cy="825"/>
            </a:xfrm>
            <a:custGeom>
              <a:avLst/>
              <a:gdLst/>
              <a:ahLst/>
              <a:cxnLst/>
              <a:rect l="l" t="t" r="r" b="b"/>
              <a:pathLst>
                <a:path w="78" h="33" extrusionOk="0">
                  <a:moveTo>
                    <a:pt x="60" y="1"/>
                  </a:moveTo>
                  <a:cubicBezTo>
                    <a:pt x="31" y="1"/>
                    <a:pt x="28" y="18"/>
                    <a:pt x="0" y="28"/>
                  </a:cubicBezTo>
                  <a:cubicBezTo>
                    <a:pt x="18" y="30"/>
                    <a:pt x="32" y="33"/>
                    <a:pt x="44" y="33"/>
                  </a:cubicBezTo>
                  <a:cubicBezTo>
                    <a:pt x="55" y="33"/>
                    <a:pt x="63" y="30"/>
                    <a:pt x="70" y="21"/>
                  </a:cubicBezTo>
                  <a:cubicBezTo>
                    <a:pt x="77" y="15"/>
                    <a:pt x="70" y="4"/>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7" name="Google Shape;5347;p18"/>
            <p:cNvSpPr/>
            <p:nvPr/>
          </p:nvSpPr>
          <p:spPr>
            <a:xfrm>
              <a:off x="6048425" y="666725"/>
              <a:ext cx="3275" cy="875"/>
            </a:xfrm>
            <a:custGeom>
              <a:avLst/>
              <a:gdLst/>
              <a:ahLst/>
              <a:cxnLst/>
              <a:rect l="l" t="t" r="r" b="b"/>
              <a:pathLst>
                <a:path w="131" h="35" extrusionOk="0">
                  <a:moveTo>
                    <a:pt x="103" y="1"/>
                  </a:moveTo>
                  <a:cubicBezTo>
                    <a:pt x="91" y="1"/>
                    <a:pt x="82" y="7"/>
                    <a:pt x="75" y="12"/>
                  </a:cubicBezTo>
                  <a:cubicBezTo>
                    <a:pt x="62" y="12"/>
                    <a:pt x="46" y="10"/>
                    <a:pt x="31" y="10"/>
                  </a:cubicBezTo>
                  <a:cubicBezTo>
                    <a:pt x="14" y="10"/>
                    <a:pt x="0" y="13"/>
                    <a:pt x="2" y="26"/>
                  </a:cubicBezTo>
                  <a:cubicBezTo>
                    <a:pt x="3" y="32"/>
                    <a:pt x="7" y="34"/>
                    <a:pt x="13" y="34"/>
                  </a:cubicBezTo>
                  <a:cubicBezTo>
                    <a:pt x="25" y="34"/>
                    <a:pt x="42" y="27"/>
                    <a:pt x="56" y="27"/>
                  </a:cubicBezTo>
                  <a:cubicBezTo>
                    <a:pt x="61" y="27"/>
                    <a:pt x="65" y="28"/>
                    <a:pt x="68" y="29"/>
                  </a:cubicBezTo>
                  <a:lnTo>
                    <a:pt x="82" y="29"/>
                  </a:lnTo>
                  <a:cubicBezTo>
                    <a:pt x="91" y="31"/>
                    <a:pt x="99" y="33"/>
                    <a:pt x="105" y="33"/>
                  </a:cubicBezTo>
                  <a:cubicBezTo>
                    <a:pt x="112" y="33"/>
                    <a:pt x="118" y="31"/>
                    <a:pt x="124" y="26"/>
                  </a:cubicBezTo>
                  <a:cubicBezTo>
                    <a:pt x="130" y="19"/>
                    <a:pt x="127" y="12"/>
                    <a:pt x="120" y="5"/>
                  </a:cubicBezTo>
                  <a:cubicBezTo>
                    <a:pt x="114" y="2"/>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8" name="Google Shape;5348;p18"/>
            <p:cNvSpPr/>
            <p:nvPr/>
          </p:nvSpPr>
          <p:spPr>
            <a:xfrm>
              <a:off x="6017675" y="666925"/>
              <a:ext cx="1675" cy="725"/>
            </a:xfrm>
            <a:custGeom>
              <a:avLst/>
              <a:gdLst/>
              <a:ahLst/>
              <a:cxnLst/>
              <a:rect l="l" t="t" r="r" b="b"/>
              <a:pathLst>
                <a:path w="67" h="29" extrusionOk="0">
                  <a:moveTo>
                    <a:pt x="28" y="1"/>
                  </a:moveTo>
                  <a:cubicBezTo>
                    <a:pt x="22" y="4"/>
                    <a:pt x="1" y="1"/>
                    <a:pt x="7" y="15"/>
                  </a:cubicBezTo>
                  <a:cubicBezTo>
                    <a:pt x="11" y="21"/>
                    <a:pt x="22" y="28"/>
                    <a:pt x="35" y="28"/>
                  </a:cubicBezTo>
                  <a:cubicBezTo>
                    <a:pt x="49" y="28"/>
                    <a:pt x="63" y="25"/>
                    <a:pt x="63" y="15"/>
                  </a:cubicBezTo>
                  <a:cubicBezTo>
                    <a:pt x="67" y="1"/>
                    <a:pt x="46" y="4"/>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9" name="Google Shape;5349;p18"/>
            <p:cNvSpPr/>
            <p:nvPr/>
          </p:nvSpPr>
          <p:spPr>
            <a:xfrm>
              <a:off x="6171650" y="675600"/>
              <a:ext cx="1300" cy="800"/>
            </a:xfrm>
            <a:custGeom>
              <a:avLst/>
              <a:gdLst/>
              <a:ahLst/>
              <a:cxnLst/>
              <a:rect l="l" t="t" r="r" b="b"/>
              <a:pathLst>
                <a:path w="52" h="32" extrusionOk="0">
                  <a:moveTo>
                    <a:pt x="31" y="1"/>
                  </a:moveTo>
                  <a:cubicBezTo>
                    <a:pt x="17" y="4"/>
                    <a:pt x="3" y="11"/>
                    <a:pt x="0" y="25"/>
                  </a:cubicBezTo>
                  <a:cubicBezTo>
                    <a:pt x="7" y="25"/>
                    <a:pt x="10" y="32"/>
                    <a:pt x="17" y="32"/>
                  </a:cubicBezTo>
                  <a:cubicBezTo>
                    <a:pt x="34" y="32"/>
                    <a:pt x="45" y="25"/>
                    <a:pt x="48" y="14"/>
                  </a:cubicBezTo>
                  <a:cubicBezTo>
                    <a:pt x="52" y="7"/>
                    <a:pt x="4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0" name="Google Shape;5350;p18"/>
            <p:cNvSpPr/>
            <p:nvPr/>
          </p:nvSpPr>
          <p:spPr>
            <a:xfrm>
              <a:off x="6176050" y="803700"/>
              <a:ext cx="1325" cy="750"/>
            </a:xfrm>
            <a:custGeom>
              <a:avLst/>
              <a:gdLst/>
              <a:ahLst/>
              <a:cxnLst/>
              <a:rect l="l" t="t" r="r" b="b"/>
              <a:pathLst>
                <a:path w="53" h="30" extrusionOk="0">
                  <a:moveTo>
                    <a:pt x="25" y="1"/>
                  </a:moveTo>
                  <a:cubicBezTo>
                    <a:pt x="11" y="4"/>
                    <a:pt x="1" y="8"/>
                    <a:pt x="1" y="18"/>
                  </a:cubicBezTo>
                  <a:cubicBezTo>
                    <a:pt x="6" y="24"/>
                    <a:pt x="12" y="29"/>
                    <a:pt x="24" y="29"/>
                  </a:cubicBezTo>
                  <a:cubicBezTo>
                    <a:pt x="26" y="29"/>
                    <a:pt x="29" y="29"/>
                    <a:pt x="32" y="28"/>
                  </a:cubicBezTo>
                  <a:cubicBezTo>
                    <a:pt x="45" y="28"/>
                    <a:pt x="53" y="22"/>
                    <a:pt x="49" y="11"/>
                  </a:cubicBezTo>
                  <a:cubicBezTo>
                    <a:pt x="45" y="4"/>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1" name="Google Shape;5351;p18"/>
            <p:cNvSpPr/>
            <p:nvPr/>
          </p:nvSpPr>
          <p:spPr>
            <a:xfrm>
              <a:off x="6262350" y="681450"/>
              <a:ext cx="1225" cy="600"/>
            </a:xfrm>
            <a:custGeom>
              <a:avLst/>
              <a:gdLst/>
              <a:ahLst/>
              <a:cxnLst/>
              <a:rect l="l" t="t" r="r" b="b"/>
              <a:pathLst>
                <a:path w="49" h="24" extrusionOk="0">
                  <a:moveTo>
                    <a:pt x="30" y="0"/>
                  </a:moveTo>
                  <a:cubicBezTo>
                    <a:pt x="26" y="0"/>
                    <a:pt x="22" y="1"/>
                    <a:pt x="18" y="2"/>
                  </a:cubicBezTo>
                  <a:cubicBezTo>
                    <a:pt x="7" y="2"/>
                    <a:pt x="1" y="6"/>
                    <a:pt x="1" y="13"/>
                  </a:cubicBezTo>
                  <a:cubicBezTo>
                    <a:pt x="4" y="20"/>
                    <a:pt x="15" y="23"/>
                    <a:pt x="25" y="23"/>
                  </a:cubicBezTo>
                  <a:cubicBezTo>
                    <a:pt x="39" y="20"/>
                    <a:pt x="49" y="17"/>
                    <a:pt x="46" y="9"/>
                  </a:cubicBezTo>
                  <a:cubicBezTo>
                    <a:pt x="44" y="3"/>
                    <a:pt x="37"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2" name="Google Shape;5352;p18"/>
            <p:cNvSpPr/>
            <p:nvPr/>
          </p:nvSpPr>
          <p:spPr>
            <a:xfrm>
              <a:off x="6064950" y="852600"/>
              <a:ext cx="1400" cy="825"/>
            </a:xfrm>
            <a:custGeom>
              <a:avLst/>
              <a:gdLst/>
              <a:ahLst/>
              <a:cxnLst/>
              <a:rect l="l" t="t" r="r" b="b"/>
              <a:pathLst>
                <a:path w="56" h="33" extrusionOk="0">
                  <a:moveTo>
                    <a:pt x="29" y="0"/>
                  </a:moveTo>
                  <a:cubicBezTo>
                    <a:pt x="23" y="0"/>
                    <a:pt x="16" y="3"/>
                    <a:pt x="14" y="8"/>
                  </a:cubicBezTo>
                  <a:cubicBezTo>
                    <a:pt x="1" y="23"/>
                    <a:pt x="17" y="26"/>
                    <a:pt x="31" y="33"/>
                  </a:cubicBezTo>
                  <a:lnTo>
                    <a:pt x="46" y="33"/>
                  </a:lnTo>
                  <a:cubicBezTo>
                    <a:pt x="46" y="23"/>
                    <a:pt x="56" y="8"/>
                    <a:pt x="35" y="2"/>
                  </a:cubicBezTo>
                  <a:cubicBezTo>
                    <a:pt x="33" y="1"/>
                    <a:pt x="3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3" name="Google Shape;5353;p18"/>
            <p:cNvSpPr/>
            <p:nvPr/>
          </p:nvSpPr>
          <p:spPr>
            <a:xfrm>
              <a:off x="6138050" y="849850"/>
              <a:ext cx="1150" cy="725"/>
            </a:xfrm>
            <a:custGeom>
              <a:avLst/>
              <a:gdLst/>
              <a:ahLst/>
              <a:cxnLst/>
              <a:rect l="l" t="t" r="r" b="b"/>
              <a:pathLst>
                <a:path w="46" h="29" extrusionOk="0">
                  <a:moveTo>
                    <a:pt x="25" y="1"/>
                  </a:moveTo>
                  <a:cubicBezTo>
                    <a:pt x="8" y="1"/>
                    <a:pt x="1" y="4"/>
                    <a:pt x="1" y="11"/>
                  </a:cubicBezTo>
                  <a:cubicBezTo>
                    <a:pt x="1" y="22"/>
                    <a:pt x="8" y="28"/>
                    <a:pt x="22" y="28"/>
                  </a:cubicBezTo>
                  <a:cubicBezTo>
                    <a:pt x="33" y="25"/>
                    <a:pt x="46" y="22"/>
                    <a:pt x="46" y="11"/>
                  </a:cubicBezTo>
                  <a:cubicBezTo>
                    <a:pt x="46" y="4"/>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4" name="Google Shape;5354;p18"/>
            <p:cNvSpPr/>
            <p:nvPr/>
          </p:nvSpPr>
          <p:spPr>
            <a:xfrm>
              <a:off x="6105200" y="845350"/>
              <a:ext cx="1300" cy="700"/>
            </a:xfrm>
            <a:custGeom>
              <a:avLst/>
              <a:gdLst/>
              <a:ahLst/>
              <a:cxnLst/>
              <a:rect l="l" t="t" r="r" b="b"/>
              <a:pathLst>
                <a:path w="52" h="28" extrusionOk="0">
                  <a:moveTo>
                    <a:pt x="24" y="0"/>
                  </a:moveTo>
                  <a:cubicBezTo>
                    <a:pt x="10" y="0"/>
                    <a:pt x="0" y="4"/>
                    <a:pt x="0" y="14"/>
                  </a:cubicBezTo>
                  <a:cubicBezTo>
                    <a:pt x="0" y="24"/>
                    <a:pt x="7" y="28"/>
                    <a:pt x="24" y="28"/>
                  </a:cubicBezTo>
                  <a:cubicBezTo>
                    <a:pt x="35" y="24"/>
                    <a:pt x="48" y="24"/>
                    <a:pt x="48" y="14"/>
                  </a:cubicBezTo>
                  <a:cubicBezTo>
                    <a:pt x="52" y="7"/>
                    <a:pt x="39" y="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5" name="Google Shape;5355;p18"/>
            <p:cNvSpPr/>
            <p:nvPr/>
          </p:nvSpPr>
          <p:spPr>
            <a:xfrm>
              <a:off x="6098875" y="6717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6" name="Google Shape;5356;p18"/>
            <p:cNvSpPr/>
            <p:nvPr/>
          </p:nvSpPr>
          <p:spPr>
            <a:xfrm>
              <a:off x="6202075" y="670850"/>
              <a:ext cx="25" cy="25"/>
            </a:xfrm>
            <a:custGeom>
              <a:avLst/>
              <a:gdLst/>
              <a:ahLst/>
              <a:cxnLst/>
              <a:rect l="l" t="t" r="r" b="b"/>
              <a:pathLst>
                <a:path w="1" h="1" extrusionOk="0">
                  <a:moveTo>
                    <a:pt x="0" y="0"/>
                  </a:moveTo>
                  <a:lnTo>
                    <a:pt x="0" y="0"/>
                  </a:ln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7" name="Google Shape;5357;p18"/>
            <p:cNvSpPr/>
            <p:nvPr/>
          </p:nvSpPr>
          <p:spPr>
            <a:xfrm>
              <a:off x="6094525" y="847675"/>
              <a:ext cx="125" cy="25"/>
            </a:xfrm>
            <a:custGeom>
              <a:avLst/>
              <a:gdLst/>
              <a:ahLst/>
              <a:cxnLst/>
              <a:rect l="l" t="t" r="r" b="b"/>
              <a:pathLst>
                <a:path w="5" h="1" extrusionOk="0">
                  <a:moveTo>
                    <a:pt x="0" y="1"/>
                  </a:moveTo>
                  <a:lnTo>
                    <a:pt x="4" y="1"/>
                  </a:lnTo>
                  <a:lnTo>
                    <a:pt x="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8" name="Google Shape;5358;p18"/>
            <p:cNvSpPr/>
            <p:nvPr/>
          </p:nvSpPr>
          <p:spPr>
            <a:xfrm>
              <a:off x="5982900" y="6743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9" name="Google Shape;5359;p18"/>
            <p:cNvSpPr/>
            <p:nvPr/>
          </p:nvSpPr>
          <p:spPr>
            <a:xfrm>
              <a:off x="6109950" y="678025"/>
              <a:ext cx="2800" cy="875"/>
            </a:xfrm>
            <a:custGeom>
              <a:avLst/>
              <a:gdLst/>
              <a:ahLst/>
              <a:cxnLst/>
              <a:rect l="l" t="t" r="r" b="b"/>
              <a:pathLst>
                <a:path w="112" h="35" extrusionOk="0">
                  <a:moveTo>
                    <a:pt x="53" y="0"/>
                  </a:moveTo>
                  <a:cubicBezTo>
                    <a:pt x="38" y="0"/>
                    <a:pt x="23" y="3"/>
                    <a:pt x="8" y="11"/>
                  </a:cubicBezTo>
                  <a:cubicBezTo>
                    <a:pt x="1" y="15"/>
                    <a:pt x="8" y="25"/>
                    <a:pt x="18" y="29"/>
                  </a:cubicBezTo>
                  <a:cubicBezTo>
                    <a:pt x="30" y="32"/>
                    <a:pt x="42" y="34"/>
                    <a:pt x="53" y="34"/>
                  </a:cubicBezTo>
                  <a:cubicBezTo>
                    <a:pt x="74" y="34"/>
                    <a:pt x="94" y="27"/>
                    <a:pt x="112" y="11"/>
                  </a:cubicBezTo>
                  <a:cubicBezTo>
                    <a:pt x="91" y="5"/>
                    <a:pt x="72" y="0"/>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0" name="Google Shape;5360;p18"/>
            <p:cNvSpPr/>
            <p:nvPr/>
          </p:nvSpPr>
          <p:spPr>
            <a:xfrm>
              <a:off x="6082825" y="670850"/>
              <a:ext cx="1150" cy="800"/>
            </a:xfrm>
            <a:custGeom>
              <a:avLst/>
              <a:gdLst/>
              <a:ahLst/>
              <a:cxnLst/>
              <a:rect l="l" t="t" r="r" b="b"/>
              <a:pathLst>
                <a:path w="46" h="32" extrusionOk="0">
                  <a:moveTo>
                    <a:pt x="21" y="0"/>
                  </a:moveTo>
                  <a:cubicBezTo>
                    <a:pt x="10" y="0"/>
                    <a:pt x="3" y="7"/>
                    <a:pt x="0" y="13"/>
                  </a:cubicBezTo>
                  <a:cubicBezTo>
                    <a:pt x="3" y="21"/>
                    <a:pt x="3" y="31"/>
                    <a:pt x="21" y="31"/>
                  </a:cubicBezTo>
                  <a:cubicBezTo>
                    <a:pt x="23" y="32"/>
                    <a:pt x="26" y="32"/>
                    <a:pt x="28" y="32"/>
                  </a:cubicBezTo>
                  <a:cubicBezTo>
                    <a:pt x="38" y="32"/>
                    <a:pt x="45" y="26"/>
                    <a:pt x="45" y="17"/>
                  </a:cubicBezTo>
                  <a:cubicBezTo>
                    <a:pt x="45" y="10"/>
                    <a:pt x="38" y="3"/>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1" name="Google Shape;5361;p18"/>
            <p:cNvSpPr/>
            <p:nvPr/>
          </p:nvSpPr>
          <p:spPr>
            <a:xfrm>
              <a:off x="5917400" y="675675"/>
              <a:ext cx="1875" cy="675"/>
            </a:xfrm>
            <a:custGeom>
              <a:avLst/>
              <a:gdLst/>
              <a:ahLst/>
              <a:cxnLst/>
              <a:rect l="l" t="t" r="r" b="b"/>
              <a:pathLst>
                <a:path w="75" h="27" extrusionOk="0">
                  <a:moveTo>
                    <a:pt x="45" y="1"/>
                  </a:moveTo>
                  <a:cubicBezTo>
                    <a:pt x="39" y="1"/>
                    <a:pt x="33" y="1"/>
                    <a:pt x="28" y="1"/>
                  </a:cubicBezTo>
                  <a:cubicBezTo>
                    <a:pt x="15" y="1"/>
                    <a:pt x="1" y="1"/>
                    <a:pt x="1" y="15"/>
                  </a:cubicBezTo>
                  <a:cubicBezTo>
                    <a:pt x="6" y="23"/>
                    <a:pt x="17" y="27"/>
                    <a:pt x="31" y="27"/>
                  </a:cubicBezTo>
                  <a:cubicBezTo>
                    <a:pt x="36" y="27"/>
                    <a:pt x="41" y="26"/>
                    <a:pt x="46" y="25"/>
                  </a:cubicBezTo>
                  <a:cubicBezTo>
                    <a:pt x="57" y="25"/>
                    <a:pt x="74" y="22"/>
                    <a:pt x="70" y="11"/>
                  </a:cubicBezTo>
                  <a:cubicBezTo>
                    <a:pt x="68" y="2"/>
                    <a:pt x="56"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2" name="Google Shape;5362;p18"/>
            <p:cNvSpPr/>
            <p:nvPr/>
          </p:nvSpPr>
          <p:spPr>
            <a:xfrm>
              <a:off x="6203550" y="793825"/>
              <a:ext cx="1575" cy="975"/>
            </a:xfrm>
            <a:custGeom>
              <a:avLst/>
              <a:gdLst/>
              <a:ahLst/>
              <a:cxnLst/>
              <a:rect l="l" t="t" r="r" b="b"/>
              <a:pathLst>
                <a:path w="63" h="39" extrusionOk="0">
                  <a:moveTo>
                    <a:pt x="28" y="0"/>
                  </a:moveTo>
                  <a:cubicBezTo>
                    <a:pt x="10" y="0"/>
                    <a:pt x="0" y="7"/>
                    <a:pt x="0" y="18"/>
                  </a:cubicBezTo>
                  <a:cubicBezTo>
                    <a:pt x="4" y="28"/>
                    <a:pt x="15" y="39"/>
                    <a:pt x="35" y="39"/>
                  </a:cubicBezTo>
                  <a:cubicBezTo>
                    <a:pt x="52" y="39"/>
                    <a:pt x="63" y="28"/>
                    <a:pt x="60" y="18"/>
                  </a:cubicBezTo>
                  <a:cubicBezTo>
                    <a:pt x="60" y="7"/>
                    <a:pt x="45"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3" name="Google Shape;5363;p18"/>
            <p:cNvSpPr/>
            <p:nvPr/>
          </p:nvSpPr>
          <p:spPr>
            <a:xfrm>
              <a:off x="6137175" y="676975"/>
              <a:ext cx="1700" cy="575"/>
            </a:xfrm>
            <a:custGeom>
              <a:avLst/>
              <a:gdLst/>
              <a:ahLst/>
              <a:cxnLst/>
              <a:rect l="l" t="t" r="r" b="b"/>
              <a:pathLst>
                <a:path w="68" h="23" extrusionOk="0">
                  <a:moveTo>
                    <a:pt x="68" y="1"/>
                  </a:moveTo>
                  <a:cubicBezTo>
                    <a:pt x="39" y="1"/>
                    <a:pt x="15" y="1"/>
                    <a:pt x="1" y="18"/>
                  </a:cubicBezTo>
                  <a:cubicBezTo>
                    <a:pt x="17" y="21"/>
                    <a:pt x="28" y="23"/>
                    <a:pt x="35" y="23"/>
                  </a:cubicBezTo>
                  <a:cubicBezTo>
                    <a:pt x="49" y="23"/>
                    <a:pt x="54" y="17"/>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364" name="Google Shape;5364;p18"/>
          <p:cNvGrpSpPr/>
          <p:nvPr/>
        </p:nvGrpSpPr>
        <p:grpSpPr>
          <a:xfrm>
            <a:off x="10793674" y="-448929"/>
            <a:ext cx="1368172" cy="1162253"/>
            <a:chOff x="5124150" y="3418675"/>
            <a:chExt cx="584175" cy="495025"/>
          </a:xfrm>
        </p:grpSpPr>
        <p:sp>
          <p:nvSpPr>
            <p:cNvPr id="5365" name="Google Shape;5365;p18"/>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6" name="Google Shape;5366;p18"/>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7" name="Google Shape;5367;p18"/>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8" name="Google Shape;5368;p18"/>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9" name="Google Shape;5369;p18"/>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0" name="Google Shape;5370;p18"/>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1" name="Google Shape;5371;p18"/>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2" name="Google Shape;5372;p18"/>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3" name="Google Shape;5373;p18"/>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4" name="Google Shape;5374;p18"/>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5" name="Google Shape;5375;p18"/>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6" name="Google Shape;5376;p18"/>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7" name="Google Shape;5377;p18"/>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8" name="Google Shape;5378;p18"/>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9" name="Google Shape;5379;p18"/>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0" name="Google Shape;5380;p18"/>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1" name="Google Shape;5381;p18"/>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382" name="Google Shape;5382;p18"/>
          <p:cNvGrpSpPr/>
          <p:nvPr/>
        </p:nvGrpSpPr>
        <p:grpSpPr>
          <a:xfrm>
            <a:off x="1735638" y="-762029"/>
            <a:ext cx="1368172" cy="1162253"/>
            <a:chOff x="5124150" y="3418675"/>
            <a:chExt cx="584175" cy="495025"/>
          </a:xfrm>
        </p:grpSpPr>
        <p:sp>
          <p:nvSpPr>
            <p:cNvPr id="5383" name="Google Shape;5383;p18"/>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4" name="Google Shape;5384;p18"/>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5" name="Google Shape;5385;p18"/>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6" name="Google Shape;5386;p18"/>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7" name="Google Shape;5387;p18"/>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8" name="Google Shape;5388;p18"/>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9" name="Google Shape;5389;p18"/>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0" name="Google Shape;5390;p18"/>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1" name="Google Shape;5391;p18"/>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2" name="Google Shape;5392;p18"/>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3" name="Google Shape;5393;p18"/>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4" name="Google Shape;5394;p18"/>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5" name="Google Shape;5395;p18"/>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6" name="Google Shape;5396;p18"/>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7" name="Google Shape;5397;p18"/>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8" name="Google Shape;5398;p18"/>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9" name="Google Shape;5399;p18"/>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5400" name="Google Shape;5400;p18"/>
          <p:cNvSpPr/>
          <p:nvPr/>
        </p:nvSpPr>
        <p:spPr>
          <a:xfrm rot="-5400000">
            <a:off x="8275129" y="6753459"/>
            <a:ext cx="2134645" cy="917056"/>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1"/>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5401" name="Google Shape;5401;p18"/>
          <p:cNvGrpSpPr/>
          <p:nvPr/>
        </p:nvGrpSpPr>
        <p:grpSpPr>
          <a:xfrm>
            <a:off x="492570" y="5739236"/>
            <a:ext cx="917078" cy="810865"/>
            <a:chOff x="5639400" y="4365575"/>
            <a:chExt cx="399950" cy="352775"/>
          </a:xfrm>
        </p:grpSpPr>
        <p:sp>
          <p:nvSpPr>
            <p:cNvPr id="5402" name="Google Shape;5402;p18"/>
            <p:cNvSpPr/>
            <p:nvPr/>
          </p:nvSpPr>
          <p:spPr>
            <a:xfrm>
              <a:off x="5646325" y="4543300"/>
              <a:ext cx="56150" cy="48400"/>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3" name="Google Shape;5403;p18"/>
            <p:cNvSpPr/>
            <p:nvPr/>
          </p:nvSpPr>
          <p:spPr>
            <a:xfrm>
              <a:off x="5639400" y="4472775"/>
              <a:ext cx="68350" cy="55750"/>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4" name="Google Shape;5404;p18"/>
            <p:cNvSpPr/>
            <p:nvPr/>
          </p:nvSpPr>
          <p:spPr>
            <a:xfrm>
              <a:off x="5700275" y="4498575"/>
              <a:ext cx="128575" cy="111350"/>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5" name="Google Shape;5405;p18"/>
            <p:cNvSpPr/>
            <p:nvPr/>
          </p:nvSpPr>
          <p:spPr>
            <a:xfrm>
              <a:off x="5674625" y="4423025"/>
              <a:ext cx="67150" cy="60150"/>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6" name="Google Shape;5406;p18"/>
            <p:cNvSpPr/>
            <p:nvPr/>
          </p:nvSpPr>
          <p:spPr>
            <a:xfrm>
              <a:off x="5747275" y="4441300"/>
              <a:ext cx="65875" cy="45625"/>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7" name="Google Shape;5407;p18"/>
            <p:cNvSpPr/>
            <p:nvPr/>
          </p:nvSpPr>
          <p:spPr>
            <a:xfrm>
              <a:off x="5849550" y="4669250"/>
              <a:ext cx="41400" cy="3562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8" name="Google Shape;5408;p18"/>
            <p:cNvSpPr/>
            <p:nvPr/>
          </p:nvSpPr>
          <p:spPr>
            <a:xfrm>
              <a:off x="5844425" y="4617250"/>
              <a:ext cx="50425" cy="41150"/>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9" name="Google Shape;5409;p18"/>
            <p:cNvSpPr/>
            <p:nvPr/>
          </p:nvSpPr>
          <p:spPr>
            <a:xfrm>
              <a:off x="5889275" y="4636250"/>
              <a:ext cx="94825" cy="82100"/>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0" name="Google Shape;5410;p18"/>
            <p:cNvSpPr/>
            <p:nvPr/>
          </p:nvSpPr>
          <p:spPr>
            <a:xfrm>
              <a:off x="5870375" y="4580525"/>
              <a:ext cx="49550" cy="44400"/>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1" name="Google Shape;5411;p18"/>
            <p:cNvSpPr/>
            <p:nvPr/>
          </p:nvSpPr>
          <p:spPr>
            <a:xfrm>
              <a:off x="5923975" y="4593975"/>
              <a:ext cx="48600" cy="33725"/>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2" name="Google Shape;5412;p18"/>
            <p:cNvSpPr/>
            <p:nvPr/>
          </p:nvSpPr>
          <p:spPr>
            <a:xfrm>
              <a:off x="5875700" y="4459325"/>
              <a:ext cx="47950" cy="40775"/>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3" name="Google Shape;5413;p18"/>
            <p:cNvSpPr/>
            <p:nvPr/>
          </p:nvSpPr>
          <p:spPr>
            <a:xfrm>
              <a:off x="5873825" y="4391950"/>
              <a:ext cx="58225" cy="54250"/>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4" name="Google Shape;5414;p18"/>
            <p:cNvSpPr/>
            <p:nvPr/>
          </p:nvSpPr>
          <p:spPr>
            <a:xfrm>
              <a:off x="5919725" y="4431575"/>
              <a:ext cx="119625" cy="97800"/>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5" name="Google Shape;5415;p18"/>
            <p:cNvSpPr/>
            <p:nvPr/>
          </p:nvSpPr>
          <p:spPr>
            <a:xfrm>
              <a:off x="5915450" y="4365575"/>
              <a:ext cx="59875" cy="50200"/>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6" name="Google Shape;5416;p18"/>
            <p:cNvSpPr/>
            <p:nvPr/>
          </p:nvSpPr>
          <p:spPr>
            <a:xfrm>
              <a:off x="5974175" y="4379700"/>
              <a:ext cx="52425" cy="43950"/>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417" name="Google Shape;5417;p18"/>
          <p:cNvGrpSpPr/>
          <p:nvPr/>
        </p:nvGrpSpPr>
        <p:grpSpPr>
          <a:xfrm>
            <a:off x="11515783" y="3925671"/>
            <a:ext cx="1368172" cy="1162253"/>
            <a:chOff x="5124150" y="3418675"/>
            <a:chExt cx="584175" cy="495025"/>
          </a:xfrm>
        </p:grpSpPr>
        <p:sp>
          <p:nvSpPr>
            <p:cNvPr id="5418" name="Google Shape;5418;p18"/>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9" name="Google Shape;5419;p18"/>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0" name="Google Shape;5420;p18"/>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1" name="Google Shape;5421;p18"/>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2" name="Google Shape;5422;p18"/>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3" name="Google Shape;5423;p18"/>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4" name="Google Shape;5424;p18"/>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5" name="Google Shape;5425;p18"/>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6" name="Google Shape;5426;p18"/>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7" name="Google Shape;5427;p18"/>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8" name="Google Shape;5428;p18"/>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9" name="Google Shape;5429;p18"/>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30" name="Google Shape;5430;p18"/>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31" name="Google Shape;5431;p18"/>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32" name="Google Shape;5432;p18"/>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33" name="Google Shape;5433;p18"/>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34" name="Google Shape;5434;p18"/>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BLANK_1_1_1_1_1">
    <p:bg>
      <p:bgPr>
        <a:solidFill>
          <a:schemeClr val="accent4"/>
        </a:solidFill>
        <a:effectLst/>
      </p:bgPr>
    </p:bg>
    <p:spTree>
      <p:nvGrpSpPr>
        <p:cNvPr id="1" name="Shape 5435"/>
        <p:cNvGrpSpPr/>
        <p:nvPr/>
      </p:nvGrpSpPr>
      <p:grpSpPr>
        <a:xfrm>
          <a:off x="0" y="0"/>
          <a:ext cx="0" cy="0"/>
          <a:chOff x="0" y="0"/>
          <a:chExt cx="0" cy="0"/>
        </a:xfrm>
      </p:grpSpPr>
      <p:sp>
        <p:nvSpPr>
          <p:cNvPr id="5436" name="Google Shape;5436;p19"/>
          <p:cNvSpPr txBox="1">
            <a:spLocks noGrp="1"/>
          </p:cNvSpPr>
          <p:nvPr>
            <p:ph type="title"/>
          </p:nvPr>
        </p:nvSpPr>
        <p:spPr>
          <a:xfrm>
            <a:off x="1222951" y="2284033"/>
            <a:ext cx="2907589" cy="703600"/>
          </a:xfrm>
          <a:prstGeom prst="rect">
            <a:avLst/>
          </a:prstGeom>
        </p:spPr>
        <p:txBody>
          <a:bodyPr spcFirstLastPara="1" wrap="square" lIns="91425" tIns="91425" rIns="91425" bIns="91425" anchor="ctr" anchorCtr="0">
            <a:noAutofit/>
          </a:bodyPr>
          <a:lstStyle>
            <a:lvl1pPr marL="0" lvl="0" indent="0" algn="ctr" rtl="0">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437" name="Google Shape;5437;p19"/>
          <p:cNvSpPr txBox="1">
            <a:spLocks noGrp="1"/>
          </p:cNvSpPr>
          <p:nvPr>
            <p:ph type="subTitle" idx="1"/>
          </p:nvPr>
        </p:nvSpPr>
        <p:spPr>
          <a:xfrm>
            <a:off x="1222951" y="2850167"/>
            <a:ext cx="2907589"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38" name="Google Shape;5438;p19"/>
          <p:cNvSpPr txBox="1">
            <a:spLocks noGrp="1"/>
          </p:cNvSpPr>
          <p:nvPr>
            <p:ph type="title" idx="2"/>
          </p:nvPr>
        </p:nvSpPr>
        <p:spPr>
          <a:xfrm>
            <a:off x="4627122" y="2284033"/>
            <a:ext cx="2907589" cy="7036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439" name="Google Shape;5439;p19"/>
          <p:cNvSpPr txBox="1">
            <a:spLocks noGrp="1"/>
          </p:cNvSpPr>
          <p:nvPr>
            <p:ph type="subTitle" idx="3"/>
          </p:nvPr>
        </p:nvSpPr>
        <p:spPr>
          <a:xfrm>
            <a:off x="4627122" y="2850167"/>
            <a:ext cx="2907589"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40" name="Google Shape;5440;p19"/>
          <p:cNvSpPr txBox="1">
            <a:spLocks noGrp="1"/>
          </p:cNvSpPr>
          <p:nvPr>
            <p:ph type="title" idx="4"/>
          </p:nvPr>
        </p:nvSpPr>
        <p:spPr>
          <a:xfrm>
            <a:off x="1222951" y="4121467"/>
            <a:ext cx="2907589" cy="7036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441" name="Google Shape;5441;p19"/>
          <p:cNvSpPr txBox="1">
            <a:spLocks noGrp="1"/>
          </p:cNvSpPr>
          <p:nvPr>
            <p:ph type="subTitle" idx="5"/>
          </p:nvPr>
        </p:nvSpPr>
        <p:spPr>
          <a:xfrm>
            <a:off x="1222951" y="4687600"/>
            <a:ext cx="2907589"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42" name="Google Shape;5442;p19"/>
          <p:cNvSpPr txBox="1">
            <a:spLocks noGrp="1"/>
          </p:cNvSpPr>
          <p:nvPr>
            <p:ph type="title" idx="6"/>
          </p:nvPr>
        </p:nvSpPr>
        <p:spPr>
          <a:xfrm>
            <a:off x="4627122" y="4121467"/>
            <a:ext cx="2907589" cy="7036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443" name="Google Shape;5443;p19"/>
          <p:cNvSpPr txBox="1">
            <a:spLocks noGrp="1"/>
          </p:cNvSpPr>
          <p:nvPr>
            <p:ph type="subTitle" idx="7"/>
          </p:nvPr>
        </p:nvSpPr>
        <p:spPr>
          <a:xfrm>
            <a:off x="4627122" y="4687600"/>
            <a:ext cx="2907589"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44" name="Google Shape;5444;p19"/>
          <p:cNvSpPr txBox="1">
            <a:spLocks noGrp="1"/>
          </p:cNvSpPr>
          <p:nvPr>
            <p:ph type="title" idx="8"/>
          </p:nvPr>
        </p:nvSpPr>
        <p:spPr>
          <a:xfrm>
            <a:off x="8031301" y="2284033"/>
            <a:ext cx="2907589" cy="7036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445" name="Google Shape;5445;p19"/>
          <p:cNvSpPr txBox="1">
            <a:spLocks noGrp="1"/>
          </p:cNvSpPr>
          <p:nvPr>
            <p:ph type="subTitle" idx="9"/>
          </p:nvPr>
        </p:nvSpPr>
        <p:spPr>
          <a:xfrm>
            <a:off x="8031301" y="2850167"/>
            <a:ext cx="2907589"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46" name="Google Shape;5446;p19"/>
          <p:cNvSpPr txBox="1">
            <a:spLocks noGrp="1"/>
          </p:cNvSpPr>
          <p:nvPr>
            <p:ph type="title" idx="13"/>
          </p:nvPr>
        </p:nvSpPr>
        <p:spPr>
          <a:xfrm>
            <a:off x="8031301" y="4121467"/>
            <a:ext cx="2907589" cy="703600"/>
          </a:xfrm>
          <a:prstGeom prst="rect">
            <a:avLst/>
          </a:prstGeom>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SzPts val="2500"/>
              <a:buNone/>
              <a:defRPr sz="2793"/>
            </a:lvl1pPr>
            <a:lvl2pPr lvl="1" algn="ctr" rtl="0">
              <a:spcBef>
                <a:spcPts val="0"/>
              </a:spcBef>
              <a:spcAft>
                <a:spcPts val="0"/>
              </a:spcAft>
              <a:buSzPts val="2500"/>
              <a:buNone/>
              <a:defRPr sz="3325"/>
            </a:lvl2pPr>
            <a:lvl3pPr lvl="2" algn="ctr" rtl="0">
              <a:spcBef>
                <a:spcPts val="0"/>
              </a:spcBef>
              <a:spcAft>
                <a:spcPts val="0"/>
              </a:spcAft>
              <a:buSzPts val="2500"/>
              <a:buNone/>
              <a:defRPr sz="3325"/>
            </a:lvl3pPr>
            <a:lvl4pPr lvl="3" algn="ctr" rtl="0">
              <a:spcBef>
                <a:spcPts val="0"/>
              </a:spcBef>
              <a:spcAft>
                <a:spcPts val="0"/>
              </a:spcAft>
              <a:buSzPts val="2500"/>
              <a:buNone/>
              <a:defRPr sz="3325"/>
            </a:lvl4pPr>
            <a:lvl5pPr lvl="4" algn="ctr" rtl="0">
              <a:spcBef>
                <a:spcPts val="0"/>
              </a:spcBef>
              <a:spcAft>
                <a:spcPts val="0"/>
              </a:spcAft>
              <a:buSzPts val="2500"/>
              <a:buNone/>
              <a:defRPr sz="3325"/>
            </a:lvl5pPr>
            <a:lvl6pPr lvl="5" algn="ctr" rtl="0">
              <a:spcBef>
                <a:spcPts val="0"/>
              </a:spcBef>
              <a:spcAft>
                <a:spcPts val="0"/>
              </a:spcAft>
              <a:buSzPts val="2500"/>
              <a:buNone/>
              <a:defRPr sz="3325"/>
            </a:lvl6pPr>
            <a:lvl7pPr lvl="6" algn="ctr" rtl="0">
              <a:spcBef>
                <a:spcPts val="0"/>
              </a:spcBef>
              <a:spcAft>
                <a:spcPts val="0"/>
              </a:spcAft>
              <a:buSzPts val="2500"/>
              <a:buNone/>
              <a:defRPr sz="3325"/>
            </a:lvl7pPr>
            <a:lvl8pPr lvl="7" algn="ctr" rtl="0">
              <a:spcBef>
                <a:spcPts val="0"/>
              </a:spcBef>
              <a:spcAft>
                <a:spcPts val="0"/>
              </a:spcAft>
              <a:buSzPts val="2500"/>
              <a:buNone/>
              <a:defRPr sz="3325"/>
            </a:lvl8pPr>
            <a:lvl9pPr lvl="8" algn="ctr" rtl="0">
              <a:spcBef>
                <a:spcPts val="0"/>
              </a:spcBef>
              <a:spcAft>
                <a:spcPts val="0"/>
              </a:spcAft>
              <a:buSzPts val="2500"/>
              <a:buNone/>
              <a:defRPr sz="3325"/>
            </a:lvl9pPr>
          </a:lstStyle>
          <a:p>
            <a:endParaRPr/>
          </a:p>
        </p:txBody>
      </p:sp>
      <p:sp>
        <p:nvSpPr>
          <p:cNvPr id="5447" name="Google Shape;5447;p19"/>
          <p:cNvSpPr txBox="1">
            <a:spLocks noGrp="1"/>
          </p:cNvSpPr>
          <p:nvPr>
            <p:ph type="subTitle" idx="14"/>
          </p:nvPr>
        </p:nvSpPr>
        <p:spPr>
          <a:xfrm>
            <a:off x="8031301" y="4687600"/>
            <a:ext cx="2907589"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2"/>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48" name="Google Shape;5448;p19"/>
          <p:cNvSpPr txBox="1">
            <a:spLocks noGrp="1"/>
          </p:cNvSpPr>
          <p:nvPr>
            <p:ph type="title" idx="15"/>
          </p:nvPr>
        </p:nvSpPr>
        <p:spPr>
          <a:xfrm>
            <a:off x="957625" y="593367"/>
            <a:ext cx="10246588"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449" name="Google Shape;5449;p19"/>
          <p:cNvGrpSpPr/>
          <p:nvPr/>
        </p:nvGrpSpPr>
        <p:grpSpPr>
          <a:xfrm rot="10800000" flipH="1">
            <a:off x="765295" y="-251684"/>
            <a:ext cx="1368172" cy="1162253"/>
            <a:chOff x="5124150" y="3418675"/>
            <a:chExt cx="584175" cy="495025"/>
          </a:xfrm>
        </p:grpSpPr>
        <p:sp>
          <p:nvSpPr>
            <p:cNvPr id="5450" name="Google Shape;5450;p19"/>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1" name="Google Shape;5451;p19"/>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2" name="Google Shape;5452;p19"/>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3" name="Google Shape;5453;p19"/>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4" name="Google Shape;5454;p19"/>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5" name="Google Shape;5455;p19"/>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6" name="Google Shape;5456;p19"/>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7" name="Google Shape;5457;p19"/>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8" name="Google Shape;5458;p19"/>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9" name="Google Shape;5459;p19"/>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0" name="Google Shape;5460;p19"/>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1" name="Google Shape;5461;p19"/>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2" name="Google Shape;5462;p19"/>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3" name="Google Shape;5463;p19"/>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4" name="Google Shape;5464;p19"/>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5" name="Google Shape;5465;p19"/>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6" name="Google Shape;5466;p19"/>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467" name="Google Shape;5467;p19"/>
          <p:cNvGrpSpPr/>
          <p:nvPr/>
        </p:nvGrpSpPr>
        <p:grpSpPr>
          <a:xfrm rot="8919872" flipH="1">
            <a:off x="-1034514" y="5899507"/>
            <a:ext cx="2822971" cy="1767979"/>
            <a:chOff x="5656725" y="3569950"/>
            <a:chExt cx="889150" cy="555450"/>
          </a:xfrm>
        </p:grpSpPr>
        <p:sp>
          <p:nvSpPr>
            <p:cNvPr id="5468" name="Google Shape;5468;p19"/>
            <p:cNvSpPr/>
            <p:nvPr/>
          </p:nvSpPr>
          <p:spPr>
            <a:xfrm>
              <a:off x="5656725" y="3569950"/>
              <a:ext cx="889150" cy="555450"/>
            </a:xfrm>
            <a:custGeom>
              <a:avLst/>
              <a:gdLst/>
              <a:ahLst/>
              <a:cxnLst/>
              <a:rect l="l" t="t" r="r" b="b"/>
              <a:pathLst>
                <a:path w="35566" h="22218" extrusionOk="0">
                  <a:moveTo>
                    <a:pt x="24126" y="3203"/>
                  </a:moveTo>
                  <a:cubicBezTo>
                    <a:pt x="24126" y="3234"/>
                    <a:pt x="24129" y="3262"/>
                    <a:pt x="24134" y="3289"/>
                  </a:cubicBezTo>
                  <a:cubicBezTo>
                    <a:pt x="24053" y="3287"/>
                    <a:pt x="23973" y="3282"/>
                    <a:pt x="23893" y="3276"/>
                  </a:cubicBezTo>
                  <a:lnTo>
                    <a:pt x="23893" y="3276"/>
                  </a:lnTo>
                  <a:cubicBezTo>
                    <a:pt x="23971" y="3253"/>
                    <a:pt x="24048" y="3229"/>
                    <a:pt x="24126" y="3203"/>
                  </a:cubicBezTo>
                  <a:close/>
                  <a:moveTo>
                    <a:pt x="12584" y="6689"/>
                  </a:moveTo>
                  <a:cubicBezTo>
                    <a:pt x="12587" y="6724"/>
                    <a:pt x="12587" y="6759"/>
                    <a:pt x="12591" y="6793"/>
                  </a:cubicBezTo>
                  <a:cubicBezTo>
                    <a:pt x="12467" y="6783"/>
                    <a:pt x="12339" y="6772"/>
                    <a:pt x="12212" y="6759"/>
                  </a:cubicBezTo>
                  <a:lnTo>
                    <a:pt x="12212" y="6759"/>
                  </a:lnTo>
                  <a:cubicBezTo>
                    <a:pt x="12338" y="6736"/>
                    <a:pt x="12461" y="6713"/>
                    <a:pt x="12584" y="6689"/>
                  </a:cubicBezTo>
                  <a:close/>
                  <a:moveTo>
                    <a:pt x="12653" y="14756"/>
                  </a:moveTo>
                  <a:lnTo>
                    <a:pt x="12677" y="14797"/>
                  </a:lnTo>
                  <a:cubicBezTo>
                    <a:pt x="12673" y="14799"/>
                    <a:pt x="12669" y="14800"/>
                    <a:pt x="12665" y="14801"/>
                  </a:cubicBezTo>
                  <a:lnTo>
                    <a:pt x="12665" y="14801"/>
                  </a:lnTo>
                  <a:lnTo>
                    <a:pt x="12653" y="14756"/>
                  </a:lnTo>
                  <a:close/>
                  <a:moveTo>
                    <a:pt x="12199" y="14756"/>
                  </a:moveTo>
                  <a:cubicBezTo>
                    <a:pt x="12337" y="14756"/>
                    <a:pt x="12481" y="14773"/>
                    <a:pt x="12632" y="14811"/>
                  </a:cubicBezTo>
                  <a:lnTo>
                    <a:pt x="12632" y="14811"/>
                  </a:lnTo>
                  <a:cubicBezTo>
                    <a:pt x="11985" y="15011"/>
                    <a:pt x="11342" y="15209"/>
                    <a:pt x="10696" y="15408"/>
                  </a:cubicBezTo>
                  <a:lnTo>
                    <a:pt x="10696" y="15408"/>
                  </a:lnTo>
                  <a:cubicBezTo>
                    <a:pt x="11153" y="15049"/>
                    <a:pt x="11630" y="14756"/>
                    <a:pt x="12199" y="14756"/>
                  </a:cubicBezTo>
                  <a:close/>
                  <a:moveTo>
                    <a:pt x="6086" y="15873"/>
                  </a:moveTo>
                  <a:cubicBezTo>
                    <a:pt x="6110" y="15936"/>
                    <a:pt x="6131" y="15998"/>
                    <a:pt x="6155" y="16064"/>
                  </a:cubicBezTo>
                  <a:cubicBezTo>
                    <a:pt x="6080" y="16067"/>
                    <a:pt x="6005" y="16070"/>
                    <a:pt x="5930" y="16075"/>
                  </a:cubicBezTo>
                  <a:lnTo>
                    <a:pt x="5930" y="16075"/>
                  </a:lnTo>
                  <a:cubicBezTo>
                    <a:pt x="5983" y="16007"/>
                    <a:pt x="6033" y="15941"/>
                    <a:pt x="6086" y="15873"/>
                  </a:cubicBezTo>
                  <a:close/>
                  <a:moveTo>
                    <a:pt x="22733" y="16384"/>
                  </a:moveTo>
                  <a:cubicBezTo>
                    <a:pt x="22733" y="16384"/>
                    <a:pt x="22730" y="16385"/>
                    <a:pt x="22721" y="16388"/>
                  </a:cubicBezTo>
                  <a:lnTo>
                    <a:pt x="22721" y="16388"/>
                  </a:lnTo>
                  <a:cubicBezTo>
                    <a:pt x="22720" y="16388"/>
                    <a:pt x="22719" y="16389"/>
                    <a:pt x="22717" y="16389"/>
                  </a:cubicBezTo>
                  <a:lnTo>
                    <a:pt x="22717" y="16389"/>
                  </a:lnTo>
                  <a:cubicBezTo>
                    <a:pt x="22726" y="16386"/>
                    <a:pt x="22732" y="16384"/>
                    <a:pt x="22733" y="16384"/>
                  </a:cubicBezTo>
                  <a:close/>
                  <a:moveTo>
                    <a:pt x="22605" y="16437"/>
                  </a:moveTo>
                  <a:lnTo>
                    <a:pt x="22605" y="16437"/>
                  </a:lnTo>
                  <a:cubicBezTo>
                    <a:pt x="22604" y="16438"/>
                    <a:pt x="22603" y="16438"/>
                    <a:pt x="22603" y="16439"/>
                  </a:cubicBezTo>
                  <a:lnTo>
                    <a:pt x="22603" y="16439"/>
                  </a:lnTo>
                  <a:cubicBezTo>
                    <a:pt x="22580" y="16450"/>
                    <a:pt x="22571" y="16455"/>
                    <a:pt x="22571" y="16455"/>
                  </a:cubicBezTo>
                  <a:cubicBezTo>
                    <a:pt x="22570" y="16455"/>
                    <a:pt x="22584" y="16447"/>
                    <a:pt x="22605" y="16437"/>
                  </a:cubicBezTo>
                  <a:close/>
                  <a:moveTo>
                    <a:pt x="22586" y="16454"/>
                  </a:moveTo>
                  <a:cubicBezTo>
                    <a:pt x="22579" y="16461"/>
                    <a:pt x="22574" y="16465"/>
                    <a:pt x="22574" y="16465"/>
                  </a:cubicBezTo>
                  <a:cubicBezTo>
                    <a:pt x="22574" y="16465"/>
                    <a:pt x="22578" y="16461"/>
                    <a:pt x="22586" y="16454"/>
                  </a:cubicBezTo>
                  <a:close/>
                  <a:moveTo>
                    <a:pt x="21875" y="16285"/>
                  </a:moveTo>
                  <a:cubicBezTo>
                    <a:pt x="21351" y="16577"/>
                    <a:pt x="20945" y="16806"/>
                    <a:pt x="20428" y="17094"/>
                  </a:cubicBezTo>
                  <a:cubicBezTo>
                    <a:pt x="20702" y="16362"/>
                    <a:pt x="20816" y="16300"/>
                    <a:pt x="21875" y="16285"/>
                  </a:cubicBezTo>
                  <a:close/>
                  <a:moveTo>
                    <a:pt x="22387" y="17932"/>
                  </a:moveTo>
                  <a:lnTo>
                    <a:pt x="22387" y="17932"/>
                  </a:lnTo>
                  <a:cubicBezTo>
                    <a:pt x="22384" y="17932"/>
                    <a:pt x="22381" y="17933"/>
                    <a:pt x="22378" y="17934"/>
                  </a:cubicBezTo>
                  <a:lnTo>
                    <a:pt x="22398" y="17955"/>
                  </a:lnTo>
                  <a:cubicBezTo>
                    <a:pt x="22395" y="17948"/>
                    <a:pt x="22391" y="17940"/>
                    <a:pt x="22387" y="17932"/>
                  </a:cubicBezTo>
                  <a:close/>
                  <a:moveTo>
                    <a:pt x="31010" y="0"/>
                  </a:moveTo>
                  <a:cubicBezTo>
                    <a:pt x="30829" y="257"/>
                    <a:pt x="30712" y="420"/>
                    <a:pt x="30590" y="590"/>
                  </a:cubicBezTo>
                  <a:cubicBezTo>
                    <a:pt x="30395" y="493"/>
                    <a:pt x="30249" y="420"/>
                    <a:pt x="30129" y="358"/>
                  </a:cubicBezTo>
                  <a:cubicBezTo>
                    <a:pt x="29521" y="636"/>
                    <a:pt x="28949" y="927"/>
                    <a:pt x="28359" y="1166"/>
                  </a:cubicBezTo>
                  <a:cubicBezTo>
                    <a:pt x="26915" y="1749"/>
                    <a:pt x="25458" y="2304"/>
                    <a:pt x="24019" y="2891"/>
                  </a:cubicBezTo>
                  <a:cubicBezTo>
                    <a:pt x="23929" y="2927"/>
                    <a:pt x="23906" y="3134"/>
                    <a:pt x="23855" y="3274"/>
                  </a:cubicBezTo>
                  <a:lnTo>
                    <a:pt x="23855" y="3274"/>
                  </a:lnTo>
                  <a:cubicBezTo>
                    <a:pt x="23847" y="3273"/>
                    <a:pt x="23839" y="3272"/>
                    <a:pt x="23831" y="3272"/>
                  </a:cubicBezTo>
                  <a:cubicBezTo>
                    <a:pt x="23748" y="3334"/>
                    <a:pt x="23668" y="3435"/>
                    <a:pt x="23575" y="3456"/>
                  </a:cubicBezTo>
                  <a:cubicBezTo>
                    <a:pt x="22586" y="3661"/>
                    <a:pt x="21590" y="3855"/>
                    <a:pt x="20598" y="4053"/>
                  </a:cubicBezTo>
                  <a:lnTo>
                    <a:pt x="20581" y="4042"/>
                  </a:lnTo>
                  <a:lnTo>
                    <a:pt x="20581" y="4042"/>
                  </a:lnTo>
                  <a:cubicBezTo>
                    <a:pt x="20595" y="4091"/>
                    <a:pt x="20632" y="4174"/>
                    <a:pt x="20619" y="4181"/>
                  </a:cubicBezTo>
                  <a:cubicBezTo>
                    <a:pt x="19772" y="4771"/>
                    <a:pt x="18791" y="4836"/>
                    <a:pt x="17805" y="4896"/>
                  </a:cubicBezTo>
                  <a:cubicBezTo>
                    <a:pt x="18218" y="4729"/>
                    <a:pt x="18631" y="4559"/>
                    <a:pt x="19047" y="4393"/>
                  </a:cubicBezTo>
                  <a:lnTo>
                    <a:pt x="19047" y="4393"/>
                  </a:lnTo>
                  <a:cubicBezTo>
                    <a:pt x="17663" y="4583"/>
                    <a:pt x="17191" y="4778"/>
                    <a:pt x="16789" y="5198"/>
                  </a:cubicBezTo>
                  <a:cubicBezTo>
                    <a:pt x="16717" y="5172"/>
                    <a:pt x="16623" y="5160"/>
                    <a:pt x="16510" y="5160"/>
                  </a:cubicBezTo>
                  <a:cubicBezTo>
                    <a:pt x="15650" y="5160"/>
                    <a:pt x="13691" y="5870"/>
                    <a:pt x="12195" y="6762"/>
                  </a:cubicBezTo>
                  <a:cubicBezTo>
                    <a:pt x="12198" y="6762"/>
                    <a:pt x="12201" y="6761"/>
                    <a:pt x="12204" y="6761"/>
                  </a:cubicBezTo>
                  <a:lnTo>
                    <a:pt x="12204" y="6761"/>
                  </a:lnTo>
                  <a:cubicBezTo>
                    <a:pt x="11241" y="7079"/>
                    <a:pt x="10264" y="7370"/>
                    <a:pt x="9312" y="7720"/>
                  </a:cubicBezTo>
                  <a:cubicBezTo>
                    <a:pt x="7189" y="8504"/>
                    <a:pt x="5087" y="9340"/>
                    <a:pt x="2956" y="10100"/>
                  </a:cubicBezTo>
                  <a:cubicBezTo>
                    <a:pt x="2040" y="10429"/>
                    <a:pt x="1239" y="10860"/>
                    <a:pt x="635" y="11640"/>
                  </a:cubicBezTo>
                  <a:cubicBezTo>
                    <a:pt x="458" y="11866"/>
                    <a:pt x="170" y="12001"/>
                    <a:pt x="0" y="12130"/>
                  </a:cubicBezTo>
                  <a:cubicBezTo>
                    <a:pt x="420" y="12493"/>
                    <a:pt x="868" y="12882"/>
                    <a:pt x="1319" y="13267"/>
                  </a:cubicBezTo>
                  <a:cubicBezTo>
                    <a:pt x="1402" y="13340"/>
                    <a:pt x="1492" y="13409"/>
                    <a:pt x="1593" y="13454"/>
                  </a:cubicBezTo>
                  <a:cubicBezTo>
                    <a:pt x="2887" y="14027"/>
                    <a:pt x="4181" y="14596"/>
                    <a:pt x="5399" y="15134"/>
                  </a:cubicBezTo>
                  <a:cubicBezTo>
                    <a:pt x="5578" y="15466"/>
                    <a:pt x="5738" y="15772"/>
                    <a:pt x="5901" y="16077"/>
                  </a:cubicBezTo>
                  <a:lnTo>
                    <a:pt x="5901" y="16077"/>
                  </a:lnTo>
                  <a:cubicBezTo>
                    <a:pt x="5899" y="16077"/>
                    <a:pt x="5896" y="16077"/>
                    <a:pt x="5894" y="16077"/>
                  </a:cubicBezTo>
                  <a:cubicBezTo>
                    <a:pt x="5898" y="16079"/>
                    <a:pt x="5901" y="16082"/>
                    <a:pt x="5905" y="16084"/>
                  </a:cubicBezTo>
                  <a:lnTo>
                    <a:pt x="5905" y="16084"/>
                  </a:lnTo>
                  <a:cubicBezTo>
                    <a:pt x="5907" y="16089"/>
                    <a:pt x="5909" y="16093"/>
                    <a:pt x="5912" y="16098"/>
                  </a:cubicBezTo>
                  <a:cubicBezTo>
                    <a:pt x="5913" y="16096"/>
                    <a:pt x="5915" y="16094"/>
                    <a:pt x="5916" y="16092"/>
                  </a:cubicBezTo>
                  <a:lnTo>
                    <a:pt x="5916" y="16092"/>
                  </a:lnTo>
                  <a:cubicBezTo>
                    <a:pt x="6047" y="16186"/>
                    <a:pt x="6170" y="16315"/>
                    <a:pt x="6311" y="16344"/>
                  </a:cubicBezTo>
                  <a:cubicBezTo>
                    <a:pt x="6568" y="16397"/>
                    <a:pt x="6842" y="16379"/>
                    <a:pt x="7178" y="16397"/>
                  </a:cubicBezTo>
                  <a:cubicBezTo>
                    <a:pt x="6981" y="16681"/>
                    <a:pt x="6849" y="16872"/>
                    <a:pt x="6679" y="17115"/>
                  </a:cubicBezTo>
                  <a:cubicBezTo>
                    <a:pt x="6896" y="17184"/>
                    <a:pt x="7079" y="17301"/>
                    <a:pt x="7221" y="17301"/>
                  </a:cubicBezTo>
                  <a:cubicBezTo>
                    <a:pt x="7242" y="17301"/>
                    <a:pt x="7263" y="17298"/>
                    <a:pt x="7282" y="17292"/>
                  </a:cubicBezTo>
                  <a:cubicBezTo>
                    <a:pt x="7879" y="17105"/>
                    <a:pt x="8462" y="16862"/>
                    <a:pt x="9049" y="16639"/>
                  </a:cubicBezTo>
                  <a:cubicBezTo>
                    <a:pt x="9322" y="16789"/>
                    <a:pt x="9596" y="16935"/>
                    <a:pt x="10030" y="17167"/>
                  </a:cubicBezTo>
                  <a:cubicBezTo>
                    <a:pt x="9881" y="16782"/>
                    <a:pt x="9801" y="16573"/>
                    <a:pt x="9690" y="16282"/>
                  </a:cubicBezTo>
                  <a:cubicBezTo>
                    <a:pt x="9971" y="16265"/>
                    <a:pt x="10203" y="16249"/>
                    <a:pt x="10438" y="16235"/>
                  </a:cubicBezTo>
                  <a:lnTo>
                    <a:pt x="10438" y="16235"/>
                  </a:lnTo>
                  <a:cubicBezTo>
                    <a:pt x="10439" y="16241"/>
                    <a:pt x="10441" y="16246"/>
                    <a:pt x="10443" y="16251"/>
                  </a:cubicBezTo>
                  <a:lnTo>
                    <a:pt x="10464" y="16234"/>
                  </a:lnTo>
                  <a:lnTo>
                    <a:pt x="10464" y="16234"/>
                  </a:lnTo>
                  <a:cubicBezTo>
                    <a:pt x="10455" y="16234"/>
                    <a:pt x="10446" y="16235"/>
                    <a:pt x="10438" y="16235"/>
                  </a:cubicBezTo>
                  <a:lnTo>
                    <a:pt x="10438" y="16235"/>
                  </a:lnTo>
                  <a:cubicBezTo>
                    <a:pt x="10249" y="15693"/>
                    <a:pt x="10775" y="15740"/>
                    <a:pt x="11009" y="15648"/>
                  </a:cubicBezTo>
                  <a:cubicBezTo>
                    <a:pt x="11966" y="15273"/>
                    <a:pt x="12934" y="14905"/>
                    <a:pt x="13923" y="14634"/>
                  </a:cubicBezTo>
                  <a:cubicBezTo>
                    <a:pt x="14634" y="14440"/>
                    <a:pt x="15387" y="14402"/>
                    <a:pt x="16123" y="14291"/>
                  </a:cubicBezTo>
                  <a:lnTo>
                    <a:pt x="16123" y="14291"/>
                  </a:lnTo>
                  <a:cubicBezTo>
                    <a:pt x="15761" y="14613"/>
                    <a:pt x="15266" y="14673"/>
                    <a:pt x="15019" y="14953"/>
                  </a:cubicBezTo>
                  <a:cubicBezTo>
                    <a:pt x="14291" y="15772"/>
                    <a:pt x="13247" y="15811"/>
                    <a:pt x="12344" y="16181"/>
                  </a:cubicBezTo>
                  <a:cubicBezTo>
                    <a:pt x="11716" y="16439"/>
                    <a:pt x="11023" y="16535"/>
                    <a:pt x="10357" y="16706"/>
                  </a:cubicBezTo>
                  <a:cubicBezTo>
                    <a:pt x="10412" y="16764"/>
                    <a:pt x="10467" y="16827"/>
                    <a:pt x="10520" y="16886"/>
                  </a:cubicBezTo>
                  <a:cubicBezTo>
                    <a:pt x="10273" y="17351"/>
                    <a:pt x="10027" y="17819"/>
                    <a:pt x="9697" y="18444"/>
                  </a:cubicBezTo>
                  <a:cubicBezTo>
                    <a:pt x="9697" y="18461"/>
                    <a:pt x="9711" y="18676"/>
                    <a:pt x="9721" y="18908"/>
                  </a:cubicBezTo>
                  <a:cubicBezTo>
                    <a:pt x="9961" y="18922"/>
                    <a:pt x="10148" y="18933"/>
                    <a:pt x="10342" y="18943"/>
                  </a:cubicBezTo>
                  <a:cubicBezTo>
                    <a:pt x="10342" y="19235"/>
                    <a:pt x="10332" y="19505"/>
                    <a:pt x="10349" y="19773"/>
                  </a:cubicBezTo>
                  <a:cubicBezTo>
                    <a:pt x="10353" y="19842"/>
                    <a:pt x="10426" y="19925"/>
                    <a:pt x="10488" y="19970"/>
                  </a:cubicBezTo>
                  <a:cubicBezTo>
                    <a:pt x="10599" y="20046"/>
                    <a:pt x="10728" y="20099"/>
                    <a:pt x="10749" y="20109"/>
                  </a:cubicBezTo>
                  <a:cubicBezTo>
                    <a:pt x="11238" y="20016"/>
                    <a:pt x="11619" y="19939"/>
                    <a:pt x="12118" y="19842"/>
                  </a:cubicBezTo>
                  <a:lnTo>
                    <a:pt x="12118" y="19842"/>
                  </a:lnTo>
                  <a:cubicBezTo>
                    <a:pt x="11966" y="20212"/>
                    <a:pt x="11883" y="20413"/>
                    <a:pt x="11801" y="20611"/>
                  </a:cubicBezTo>
                  <a:lnTo>
                    <a:pt x="11801" y="20611"/>
                  </a:lnTo>
                  <a:cubicBezTo>
                    <a:pt x="11793" y="20609"/>
                    <a:pt x="11784" y="20607"/>
                    <a:pt x="11775" y="20605"/>
                  </a:cubicBezTo>
                  <a:lnTo>
                    <a:pt x="11775" y="20605"/>
                  </a:lnTo>
                  <a:lnTo>
                    <a:pt x="11796" y="20623"/>
                  </a:lnTo>
                  <a:cubicBezTo>
                    <a:pt x="11798" y="20619"/>
                    <a:pt x="11800" y="20615"/>
                    <a:pt x="11801" y="20611"/>
                  </a:cubicBezTo>
                  <a:lnTo>
                    <a:pt x="11801" y="20611"/>
                  </a:lnTo>
                  <a:cubicBezTo>
                    <a:pt x="11952" y="20644"/>
                    <a:pt x="12104" y="20677"/>
                    <a:pt x="12282" y="20716"/>
                  </a:cubicBezTo>
                  <a:cubicBezTo>
                    <a:pt x="12235" y="20865"/>
                    <a:pt x="12191" y="21006"/>
                    <a:pt x="12144" y="21151"/>
                  </a:cubicBezTo>
                  <a:lnTo>
                    <a:pt x="12144" y="21151"/>
                  </a:lnTo>
                  <a:cubicBezTo>
                    <a:pt x="12138" y="21150"/>
                    <a:pt x="12132" y="21148"/>
                    <a:pt x="12126" y="21146"/>
                  </a:cubicBezTo>
                  <a:lnTo>
                    <a:pt x="12126" y="21146"/>
                  </a:lnTo>
                  <a:lnTo>
                    <a:pt x="12139" y="21164"/>
                  </a:lnTo>
                  <a:cubicBezTo>
                    <a:pt x="12141" y="21160"/>
                    <a:pt x="12142" y="21155"/>
                    <a:pt x="12144" y="21151"/>
                  </a:cubicBezTo>
                  <a:lnTo>
                    <a:pt x="12144" y="21151"/>
                  </a:lnTo>
                  <a:cubicBezTo>
                    <a:pt x="12450" y="21233"/>
                    <a:pt x="12756" y="21315"/>
                    <a:pt x="13069" y="21400"/>
                  </a:cubicBezTo>
                  <a:cubicBezTo>
                    <a:pt x="12924" y="21628"/>
                    <a:pt x="12785" y="21843"/>
                    <a:pt x="12650" y="22062"/>
                  </a:cubicBezTo>
                  <a:cubicBezTo>
                    <a:pt x="12685" y="22114"/>
                    <a:pt x="12722" y="22166"/>
                    <a:pt x="12757" y="22218"/>
                  </a:cubicBezTo>
                  <a:cubicBezTo>
                    <a:pt x="13524" y="21923"/>
                    <a:pt x="14291" y="21632"/>
                    <a:pt x="15058" y="21337"/>
                  </a:cubicBezTo>
                  <a:cubicBezTo>
                    <a:pt x="15023" y="21285"/>
                    <a:pt x="14984" y="21233"/>
                    <a:pt x="14949" y="21181"/>
                  </a:cubicBezTo>
                  <a:cubicBezTo>
                    <a:pt x="15324" y="20706"/>
                    <a:pt x="15720" y="20248"/>
                    <a:pt x="16064" y="19752"/>
                  </a:cubicBezTo>
                  <a:cubicBezTo>
                    <a:pt x="16480" y="19145"/>
                    <a:pt x="17024" y="18783"/>
                    <a:pt x="17746" y="18628"/>
                  </a:cubicBezTo>
                  <a:cubicBezTo>
                    <a:pt x="18666" y="18434"/>
                    <a:pt x="19567" y="18173"/>
                    <a:pt x="20487" y="17979"/>
                  </a:cubicBezTo>
                  <a:cubicBezTo>
                    <a:pt x="21077" y="17854"/>
                    <a:pt x="21681" y="17795"/>
                    <a:pt x="22281" y="17726"/>
                  </a:cubicBezTo>
                  <a:cubicBezTo>
                    <a:pt x="22281" y="17726"/>
                    <a:pt x="22282" y="17726"/>
                    <a:pt x="22282" y="17726"/>
                  </a:cubicBezTo>
                  <a:cubicBezTo>
                    <a:pt x="22307" y="17726"/>
                    <a:pt x="22349" y="17850"/>
                    <a:pt x="22387" y="17932"/>
                  </a:cubicBezTo>
                  <a:lnTo>
                    <a:pt x="22387" y="17932"/>
                  </a:lnTo>
                  <a:cubicBezTo>
                    <a:pt x="24646" y="17342"/>
                    <a:pt x="26909" y="16763"/>
                    <a:pt x="29164" y="16160"/>
                  </a:cubicBezTo>
                  <a:cubicBezTo>
                    <a:pt x="29383" y="16104"/>
                    <a:pt x="29573" y="15928"/>
                    <a:pt x="29779" y="15803"/>
                  </a:cubicBezTo>
                  <a:lnTo>
                    <a:pt x="29779" y="15803"/>
                  </a:lnTo>
                  <a:cubicBezTo>
                    <a:pt x="29790" y="15806"/>
                    <a:pt x="29801" y="15808"/>
                    <a:pt x="29812" y="15811"/>
                  </a:cubicBezTo>
                  <a:lnTo>
                    <a:pt x="29796" y="15793"/>
                  </a:lnTo>
                  <a:cubicBezTo>
                    <a:pt x="29790" y="15797"/>
                    <a:pt x="29784" y="15800"/>
                    <a:pt x="29779" y="15803"/>
                  </a:cubicBezTo>
                  <a:lnTo>
                    <a:pt x="29779" y="15803"/>
                  </a:lnTo>
                  <a:cubicBezTo>
                    <a:pt x="29260" y="15688"/>
                    <a:pt x="28744" y="15575"/>
                    <a:pt x="28224" y="15464"/>
                  </a:cubicBezTo>
                  <a:cubicBezTo>
                    <a:pt x="28220" y="15398"/>
                    <a:pt x="28217" y="15335"/>
                    <a:pt x="28209" y="15273"/>
                  </a:cubicBezTo>
                  <a:cubicBezTo>
                    <a:pt x="28792" y="15078"/>
                    <a:pt x="29372" y="14887"/>
                    <a:pt x="29951" y="14693"/>
                  </a:cubicBezTo>
                  <a:cubicBezTo>
                    <a:pt x="29906" y="14260"/>
                    <a:pt x="29868" y="13912"/>
                    <a:pt x="29826" y="13517"/>
                  </a:cubicBezTo>
                  <a:cubicBezTo>
                    <a:pt x="29493" y="13444"/>
                    <a:pt x="29164" y="13371"/>
                    <a:pt x="28831" y="13295"/>
                  </a:cubicBezTo>
                  <a:cubicBezTo>
                    <a:pt x="28831" y="13246"/>
                    <a:pt x="28827" y="13195"/>
                    <a:pt x="28824" y="13142"/>
                  </a:cubicBezTo>
                  <a:cubicBezTo>
                    <a:pt x="29788" y="12871"/>
                    <a:pt x="30756" y="12598"/>
                    <a:pt x="31707" y="12330"/>
                  </a:cubicBezTo>
                  <a:cubicBezTo>
                    <a:pt x="31655" y="11949"/>
                    <a:pt x="31620" y="11682"/>
                    <a:pt x="31602" y="11547"/>
                  </a:cubicBezTo>
                  <a:cubicBezTo>
                    <a:pt x="31397" y="11270"/>
                    <a:pt x="31257" y="11085"/>
                    <a:pt x="31119" y="10903"/>
                  </a:cubicBezTo>
                  <a:lnTo>
                    <a:pt x="31119" y="10903"/>
                  </a:lnTo>
                  <a:cubicBezTo>
                    <a:pt x="31121" y="10904"/>
                    <a:pt x="31122" y="10904"/>
                    <a:pt x="31124" y="10905"/>
                  </a:cubicBezTo>
                  <a:lnTo>
                    <a:pt x="31107" y="10887"/>
                  </a:lnTo>
                  <a:lnTo>
                    <a:pt x="31107" y="10887"/>
                  </a:lnTo>
                  <a:cubicBezTo>
                    <a:pt x="31111" y="10893"/>
                    <a:pt x="31115" y="10898"/>
                    <a:pt x="31119" y="10903"/>
                  </a:cubicBezTo>
                  <a:lnTo>
                    <a:pt x="31119" y="10903"/>
                  </a:lnTo>
                  <a:cubicBezTo>
                    <a:pt x="30878" y="10817"/>
                    <a:pt x="30637" y="10731"/>
                    <a:pt x="30392" y="10648"/>
                  </a:cubicBezTo>
                  <a:cubicBezTo>
                    <a:pt x="30805" y="10436"/>
                    <a:pt x="31207" y="10364"/>
                    <a:pt x="31602" y="10249"/>
                  </a:cubicBezTo>
                  <a:cubicBezTo>
                    <a:pt x="31956" y="10149"/>
                    <a:pt x="32300" y="10003"/>
                    <a:pt x="32647" y="9874"/>
                  </a:cubicBezTo>
                  <a:cubicBezTo>
                    <a:pt x="32633" y="9836"/>
                    <a:pt x="32616" y="9795"/>
                    <a:pt x="32602" y="9753"/>
                  </a:cubicBezTo>
                  <a:cubicBezTo>
                    <a:pt x="32179" y="9822"/>
                    <a:pt x="31756" y="9891"/>
                    <a:pt x="31336" y="9965"/>
                  </a:cubicBezTo>
                  <a:cubicBezTo>
                    <a:pt x="31322" y="9909"/>
                    <a:pt x="31311" y="9857"/>
                    <a:pt x="31301" y="9802"/>
                  </a:cubicBezTo>
                  <a:cubicBezTo>
                    <a:pt x="32283" y="9583"/>
                    <a:pt x="33268" y="9361"/>
                    <a:pt x="34163" y="9160"/>
                  </a:cubicBezTo>
                  <a:cubicBezTo>
                    <a:pt x="34673" y="8580"/>
                    <a:pt x="35114" y="8084"/>
                    <a:pt x="35565" y="7574"/>
                  </a:cubicBezTo>
                  <a:cubicBezTo>
                    <a:pt x="35248" y="7174"/>
                    <a:pt x="34961" y="6940"/>
                    <a:pt x="34584" y="6940"/>
                  </a:cubicBezTo>
                  <a:cubicBezTo>
                    <a:pt x="34527" y="6940"/>
                    <a:pt x="34468" y="6945"/>
                    <a:pt x="34406" y="6956"/>
                  </a:cubicBezTo>
                  <a:cubicBezTo>
                    <a:pt x="33761" y="7071"/>
                    <a:pt x="33115" y="7172"/>
                    <a:pt x="32484" y="7339"/>
                  </a:cubicBezTo>
                  <a:cubicBezTo>
                    <a:pt x="32363" y="7370"/>
                    <a:pt x="32237" y="7386"/>
                    <a:pt x="32112" y="7386"/>
                  </a:cubicBezTo>
                  <a:cubicBezTo>
                    <a:pt x="31696" y="7386"/>
                    <a:pt x="31274" y="7209"/>
                    <a:pt x="30944" y="6818"/>
                  </a:cubicBezTo>
                  <a:cubicBezTo>
                    <a:pt x="29888" y="7109"/>
                    <a:pt x="28862" y="7671"/>
                    <a:pt x="27771" y="7671"/>
                  </a:cubicBezTo>
                  <a:cubicBezTo>
                    <a:pt x="27495" y="7671"/>
                    <a:pt x="27215" y="7635"/>
                    <a:pt x="26930" y="7550"/>
                  </a:cubicBezTo>
                  <a:cubicBezTo>
                    <a:pt x="26267" y="7224"/>
                    <a:pt x="25646" y="6922"/>
                    <a:pt x="25025" y="6620"/>
                  </a:cubicBezTo>
                  <a:cubicBezTo>
                    <a:pt x="25029" y="6537"/>
                    <a:pt x="25032" y="6457"/>
                    <a:pt x="25032" y="6377"/>
                  </a:cubicBezTo>
                  <a:cubicBezTo>
                    <a:pt x="26257" y="5972"/>
                    <a:pt x="27095" y="4695"/>
                    <a:pt x="28612" y="4695"/>
                  </a:cubicBezTo>
                  <a:cubicBezTo>
                    <a:pt x="28745" y="4695"/>
                    <a:pt x="28882" y="4705"/>
                    <a:pt x="29025" y="4726"/>
                  </a:cubicBezTo>
                  <a:cubicBezTo>
                    <a:pt x="28609" y="5049"/>
                    <a:pt x="28293" y="5293"/>
                    <a:pt x="27981" y="5536"/>
                  </a:cubicBezTo>
                  <a:lnTo>
                    <a:pt x="27981" y="5536"/>
                  </a:lnTo>
                  <a:cubicBezTo>
                    <a:pt x="27971" y="5534"/>
                    <a:pt x="27962" y="5533"/>
                    <a:pt x="27953" y="5531"/>
                  </a:cubicBezTo>
                  <a:lnTo>
                    <a:pt x="27953" y="5531"/>
                  </a:lnTo>
                  <a:lnTo>
                    <a:pt x="27970" y="5544"/>
                  </a:lnTo>
                  <a:cubicBezTo>
                    <a:pt x="27974" y="5542"/>
                    <a:pt x="27977" y="5539"/>
                    <a:pt x="27981" y="5536"/>
                  </a:cubicBezTo>
                  <a:lnTo>
                    <a:pt x="27981" y="5536"/>
                  </a:lnTo>
                  <a:cubicBezTo>
                    <a:pt x="28426" y="5625"/>
                    <a:pt x="28874" y="5717"/>
                    <a:pt x="29438" y="5832"/>
                  </a:cubicBezTo>
                  <a:cubicBezTo>
                    <a:pt x="29716" y="5523"/>
                    <a:pt x="30062" y="5135"/>
                    <a:pt x="30448" y="4705"/>
                  </a:cubicBezTo>
                  <a:lnTo>
                    <a:pt x="30448" y="4705"/>
                  </a:lnTo>
                  <a:cubicBezTo>
                    <a:pt x="30070" y="4757"/>
                    <a:pt x="29775" y="4795"/>
                    <a:pt x="29483" y="4836"/>
                  </a:cubicBezTo>
                  <a:cubicBezTo>
                    <a:pt x="29476" y="4757"/>
                    <a:pt x="29469" y="4677"/>
                    <a:pt x="29463" y="4597"/>
                  </a:cubicBezTo>
                  <a:cubicBezTo>
                    <a:pt x="30117" y="4492"/>
                    <a:pt x="30759" y="4242"/>
                    <a:pt x="31433" y="4242"/>
                  </a:cubicBezTo>
                  <a:cubicBezTo>
                    <a:pt x="31694" y="4242"/>
                    <a:pt x="31961" y="4279"/>
                    <a:pt x="32234" y="4378"/>
                  </a:cubicBezTo>
                  <a:cubicBezTo>
                    <a:pt x="32387" y="4365"/>
                    <a:pt x="32568" y="4351"/>
                    <a:pt x="32696" y="4337"/>
                  </a:cubicBezTo>
                  <a:cubicBezTo>
                    <a:pt x="33737" y="3488"/>
                    <a:pt x="34441" y="2426"/>
                    <a:pt x="34826" y="1118"/>
                  </a:cubicBezTo>
                  <a:cubicBezTo>
                    <a:pt x="34572" y="939"/>
                    <a:pt x="34338" y="845"/>
                    <a:pt x="34082" y="845"/>
                  </a:cubicBezTo>
                  <a:cubicBezTo>
                    <a:pt x="33905" y="845"/>
                    <a:pt x="33718" y="890"/>
                    <a:pt x="33508" y="985"/>
                  </a:cubicBezTo>
                  <a:cubicBezTo>
                    <a:pt x="32814" y="1298"/>
                    <a:pt x="32054" y="1464"/>
                    <a:pt x="31176" y="1739"/>
                  </a:cubicBezTo>
                  <a:cubicBezTo>
                    <a:pt x="31565" y="1385"/>
                    <a:pt x="31811" y="1163"/>
                    <a:pt x="32033" y="961"/>
                  </a:cubicBezTo>
                  <a:cubicBezTo>
                    <a:pt x="31648" y="597"/>
                    <a:pt x="31343" y="313"/>
                    <a:pt x="31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9" name="Google Shape;5469;p19"/>
            <p:cNvSpPr/>
            <p:nvPr/>
          </p:nvSpPr>
          <p:spPr>
            <a:xfrm>
              <a:off x="6348175" y="3708200"/>
              <a:ext cx="7825" cy="3075"/>
            </a:xfrm>
            <a:custGeom>
              <a:avLst/>
              <a:gdLst/>
              <a:ahLst/>
              <a:cxnLst/>
              <a:rect l="l" t="t" r="r" b="b"/>
              <a:pathLst>
                <a:path w="313" h="123" extrusionOk="0">
                  <a:moveTo>
                    <a:pt x="295" y="1"/>
                  </a:moveTo>
                  <a:cubicBezTo>
                    <a:pt x="284" y="5"/>
                    <a:pt x="274" y="10"/>
                    <a:pt x="263" y="14"/>
                  </a:cubicBezTo>
                  <a:lnTo>
                    <a:pt x="312" y="14"/>
                  </a:lnTo>
                  <a:lnTo>
                    <a:pt x="295" y="1"/>
                  </a:lnTo>
                  <a:close/>
                  <a:moveTo>
                    <a:pt x="0" y="14"/>
                  </a:moveTo>
                  <a:cubicBezTo>
                    <a:pt x="7" y="52"/>
                    <a:pt x="14" y="87"/>
                    <a:pt x="21" y="122"/>
                  </a:cubicBezTo>
                  <a:cubicBezTo>
                    <a:pt x="101" y="86"/>
                    <a:pt x="181" y="49"/>
                    <a:pt x="263"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0" name="Google Shape;5470;p19"/>
            <p:cNvSpPr/>
            <p:nvPr/>
          </p:nvSpPr>
          <p:spPr>
            <a:xfrm>
              <a:off x="6239400" y="3648800"/>
              <a:ext cx="2550" cy="2025"/>
            </a:xfrm>
            <a:custGeom>
              <a:avLst/>
              <a:gdLst/>
              <a:ahLst/>
              <a:cxnLst/>
              <a:rect l="l" t="t" r="r" b="b"/>
              <a:pathLst>
                <a:path w="102" h="81" extrusionOk="0">
                  <a:moveTo>
                    <a:pt x="98" y="0"/>
                  </a:moveTo>
                  <a:cubicBezTo>
                    <a:pt x="63" y="7"/>
                    <a:pt x="31" y="17"/>
                    <a:pt x="1" y="28"/>
                  </a:cubicBezTo>
                  <a:cubicBezTo>
                    <a:pt x="15" y="45"/>
                    <a:pt x="21" y="73"/>
                    <a:pt x="39" y="80"/>
                  </a:cubicBezTo>
                  <a:cubicBezTo>
                    <a:pt x="41" y="80"/>
                    <a:pt x="43" y="80"/>
                    <a:pt x="46" y="80"/>
                  </a:cubicBezTo>
                  <a:cubicBezTo>
                    <a:pt x="62" y="80"/>
                    <a:pt x="83" y="69"/>
                    <a:pt x="101" y="63"/>
                  </a:cubicBezTo>
                  <a:cubicBezTo>
                    <a:pt x="101" y="42"/>
                    <a:pt x="98" y="21"/>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1" name="Google Shape;5471;p19"/>
            <p:cNvSpPr/>
            <p:nvPr/>
          </p:nvSpPr>
          <p:spPr>
            <a:xfrm>
              <a:off x="6455900" y="3881425"/>
              <a:ext cx="1750" cy="1400"/>
            </a:xfrm>
            <a:custGeom>
              <a:avLst/>
              <a:gdLst/>
              <a:ahLst/>
              <a:cxnLst/>
              <a:rect l="l" t="t" r="r" b="b"/>
              <a:pathLst>
                <a:path w="70" h="56" extrusionOk="0">
                  <a:moveTo>
                    <a:pt x="7" y="0"/>
                  </a:moveTo>
                  <a:lnTo>
                    <a:pt x="0" y="55"/>
                  </a:lnTo>
                  <a:lnTo>
                    <a:pt x="0" y="55"/>
                  </a:lnTo>
                  <a:lnTo>
                    <a:pt x="69" y="34"/>
                  </a:lnTo>
                  <a:lnTo>
                    <a:pt x="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2" name="Google Shape;5472;p19"/>
            <p:cNvSpPr/>
            <p:nvPr/>
          </p:nvSpPr>
          <p:spPr>
            <a:xfrm>
              <a:off x="6214675" y="4018300"/>
              <a:ext cx="2025" cy="1475"/>
            </a:xfrm>
            <a:custGeom>
              <a:avLst/>
              <a:gdLst/>
              <a:ahLst/>
              <a:cxnLst/>
              <a:rect l="l" t="t" r="r" b="b"/>
              <a:pathLst>
                <a:path w="81" h="59" extrusionOk="0">
                  <a:moveTo>
                    <a:pt x="60" y="0"/>
                  </a:moveTo>
                  <a:cubicBezTo>
                    <a:pt x="48" y="13"/>
                    <a:pt x="37" y="26"/>
                    <a:pt x="28" y="36"/>
                  </a:cubicBezTo>
                  <a:lnTo>
                    <a:pt x="28" y="36"/>
                  </a:lnTo>
                  <a:cubicBezTo>
                    <a:pt x="42" y="32"/>
                    <a:pt x="61" y="26"/>
                    <a:pt x="80" y="21"/>
                  </a:cubicBezTo>
                  <a:lnTo>
                    <a:pt x="60" y="0"/>
                  </a:lnTo>
                  <a:close/>
                  <a:moveTo>
                    <a:pt x="28" y="36"/>
                  </a:moveTo>
                  <a:cubicBezTo>
                    <a:pt x="11" y="41"/>
                    <a:pt x="0" y="45"/>
                    <a:pt x="1" y="45"/>
                  </a:cubicBezTo>
                  <a:cubicBezTo>
                    <a:pt x="2" y="45"/>
                    <a:pt x="10" y="43"/>
                    <a:pt x="26" y="38"/>
                  </a:cubicBezTo>
                  <a:lnTo>
                    <a:pt x="26" y="38"/>
                  </a:lnTo>
                  <a:cubicBezTo>
                    <a:pt x="16" y="50"/>
                    <a:pt x="9" y="59"/>
                    <a:pt x="10" y="59"/>
                  </a:cubicBezTo>
                  <a:cubicBezTo>
                    <a:pt x="10" y="59"/>
                    <a:pt x="16" y="53"/>
                    <a:pt x="29" y="37"/>
                  </a:cubicBezTo>
                  <a:lnTo>
                    <a:pt x="29" y="37"/>
                  </a:lnTo>
                  <a:cubicBezTo>
                    <a:pt x="28" y="38"/>
                    <a:pt x="27" y="38"/>
                    <a:pt x="26" y="38"/>
                  </a:cubicBezTo>
                  <a:lnTo>
                    <a:pt x="26" y="38"/>
                  </a:lnTo>
                  <a:cubicBezTo>
                    <a:pt x="27" y="38"/>
                    <a:pt x="27" y="37"/>
                    <a:pt x="28"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3" name="Google Shape;5473;p19"/>
            <p:cNvSpPr/>
            <p:nvPr/>
          </p:nvSpPr>
          <p:spPr>
            <a:xfrm>
              <a:off x="6169025" y="3671000"/>
              <a:ext cx="2675" cy="275"/>
            </a:xfrm>
            <a:custGeom>
              <a:avLst/>
              <a:gdLst/>
              <a:ahLst/>
              <a:cxnLst/>
              <a:rect l="l" t="t" r="r" b="b"/>
              <a:pathLst>
                <a:path w="107" h="11" extrusionOk="0">
                  <a:moveTo>
                    <a:pt x="9" y="1"/>
                  </a:moveTo>
                  <a:lnTo>
                    <a:pt x="9" y="1"/>
                  </a:lnTo>
                  <a:cubicBezTo>
                    <a:pt x="9" y="1"/>
                    <a:pt x="19" y="2"/>
                    <a:pt x="36" y="3"/>
                  </a:cubicBezTo>
                  <a:lnTo>
                    <a:pt x="36" y="3"/>
                  </a:lnTo>
                  <a:cubicBezTo>
                    <a:pt x="36" y="3"/>
                    <a:pt x="36" y="3"/>
                    <a:pt x="36" y="3"/>
                  </a:cubicBezTo>
                  <a:cubicBezTo>
                    <a:pt x="17" y="1"/>
                    <a:pt x="9" y="1"/>
                    <a:pt x="9" y="1"/>
                  </a:cubicBezTo>
                  <a:close/>
                  <a:moveTo>
                    <a:pt x="89" y="0"/>
                  </a:moveTo>
                  <a:cubicBezTo>
                    <a:pt x="75" y="2"/>
                    <a:pt x="61" y="3"/>
                    <a:pt x="48" y="5"/>
                  </a:cubicBezTo>
                  <a:lnTo>
                    <a:pt x="48" y="5"/>
                  </a:lnTo>
                  <a:cubicBezTo>
                    <a:pt x="44" y="4"/>
                    <a:pt x="40" y="4"/>
                    <a:pt x="36" y="3"/>
                  </a:cubicBezTo>
                  <a:lnTo>
                    <a:pt x="36" y="3"/>
                  </a:lnTo>
                  <a:cubicBezTo>
                    <a:pt x="9" y="7"/>
                    <a:pt x="1" y="9"/>
                    <a:pt x="5" y="9"/>
                  </a:cubicBezTo>
                  <a:cubicBezTo>
                    <a:pt x="9" y="9"/>
                    <a:pt x="26" y="7"/>
                    <a:pt x="48" y="5"/>
                  </a:cubicBezTo>
                  <a:lnTo>
                    <a:pt x="48" y="5"/>
                  </a:lnTo>
                  <a:cubicBezTo>
                    <a:pt x="65" y="7"/>
                    <a:pt x="85" y="9"/>
                    <a:pt x="106" y="11"/>
                  </a:cubicBezTo>
                  <a:lnTo>
                    <a:pt x="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4" name="Google Shape;5474;p19"/>
            <p:cNvSpPr/>
            <p:nvPr/>
          </p:nvSpPr>
          <p:spPr>
            <a:xfrm>
              <a:off x="6434400" y="3841250"/>
              <a:ext cx="1125" cy="1325"/>
            </a:xfrm>
            <a:custGeom>
              <a:avLst/>
              <a:gdLst/>
              <a:ahLst/>
              <a:cxnLst/>
              <a:rect l="l" t="t" r="r" b="b"/>
              <a:pathLst>
                <a:path w="45" h="53" extrusionOk="0">
                  <a:moveTo>
                    <a:pt x="45" y="0"/>
                  </a:moveTo>
                  <a:lnTo>
                    <a:pt x="0" y="35"/>
                  </a:lnTo>
                  <a:lnTo>
                    <a:pt x="17" y="53"/>
                  </a:lnTo>
                  <a:lnTo>
                    <a:pt x="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5" name="Google Shape;5475;p19"/>
            <p:cNvSpPr/>
            <p:nvPr/>
          </p:nvSpPr>
          <p:spPr>
            <a:xfrm>
              <a:off x="6401500" y="3963550"/>
              <a:ext cx="550" cy="1675"/>
            </a:xfrm>
            <a:custGeom>
              <a:avLst/>
              <a:gdLst/>
              <a:ahLst/>
              <a:cxnLst/>
              <a:rect l="l" t="t" r="r" b="b"/>
              <a:pathLst>
                <a:path w="22" h="67" extrusionOk="0">
                  <a:moveTo>
                    <a:pt x="0" y="0"/>
                  </a:moveTo>
                  <a:lnTo>
                    <a:pt x="5" y="49"/>
                  </a:lnTo>
                  <a:lnTo>
                    <a:pt x="21" y="67"/>
                  </a:lnTo>
                  <a:lnTo>
                    <a:pt x="21" y="67"/>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476" name="Google Shape;5476;p19"/>
          <p:cNvGrpSpPr/>
          <p:nvPr/>
        </p:nvGrpSpPr>
        <p:grpSpPr>
          <a:xfrm rot="10800000" flipH="1">
            <a:off x="10475402" y="6026372"/>
            <a:ext cx="2822986" cy="1767960"/>
            <a:chOff x="5656725" y="3569950"/>
            <a:chExt cx="889150" cy="555450"/>
          </a:xfrm>
        </p:grpSpPr>
        <p:sp>
          <p:nvSpPr>
            <p:cNvPr id="5477" name="Google Shape;5477;p19"/>
            <p:cNvSpPr/>
            <p:nvPr/>
          </p:nvSpPr>
          <p:spPr>
            <a:xfrm>
              <a:off x="5656725" y="3569950"/>
              <a:ext cx="889150" cy="555450"/>
            </a:xfrm>
            <a:custGeom>
              <a:avLst/>
              <a:gdLst/>
              <a:ahLst/>
              <a:cxnLst/>
              <a:rect l="l" t="t" r="r" b="b"/>
              <a:pathLst>
                <a:path w="35566" h="22218" extrusionOk="0">
                  <a:moveTo>
                    <a:pt x="24126" y="3203"/>
                  </a:moveTo>
                  <a:cubicBezTo>
                    <a:pt x="24126" y="3234"/>
                    <a:pt x="24129" y="3262"/>
                    <a:pt x="24134" y="3289"/>
                  </a:cubicBezTo>
                  <a:cubicBezTo>
                    <a:pt x="24053" y="3287"/>
                    <a:pt x="23973" y="3282"/>
                    <a:pt x="23893" y="3276"/>
                  </a:cubicBezTo>
                  <a:lnTo>
                    <a:pt x="23893" y="3276"/>
                  </a:lnTo>
                  <a:cubicBezTo>
                    <a:pt x="23971" y="3253"/>
                    <a:pt x="24048" y="3229"/>
                    <a:pt x="24126" y="3203"/>
                  </a:cubicBezTo>
                  <a:close/>
                  <a:moveTo>
                    <a:pt x="12584" y="6689"/>
                  </a:moveTo>
                  <a:cubicBezTo>
                    <a:pt x="12587" y="6724"/>
                    <a:pt x="12587" y="6759"/>
                    <a:pt x="12591" y="6793"/>
                  </a:cubicBezTo>
                  <a:cubicBezTo>
                    <a:pt x="12467" y="6783"/>
                    <a:pt x="12339" y="6772"/>
                    <a:pt x="12212" y="6759"/>
                  </a:cubicBezTo>
                  <a:lnTo>
                    <a:pt x="12212" y="6759"/>
                  </a:lnTo>
                  <a:cubicBezTo>
                    <a:pt x="12338" y="6736"/>
                    <a:pt x="12461" y="6713"/>
                    <a:pt x="12584" y="6689"/>
                  </a:cubicBezTo>
                  <a:close/>
                  <a:moveTo>
                    <a:pt x="12653" y="14756"/>
                  </a:moveTo>
                  <a:lnTo>
                    <a:pt x="12677" y="14797"/>
                  </a:lnTo>
                  <a:cubicBezTo>
                    <a:pt x="12673" y="14799"/>
                    <a:pt x="12669" y="14800"/>
                    <a:pt x="12665" y="14801"/>
                  </a:cubicBezTo>
                  <a:lnTo>
                    <a:pt x="12665" y="14801"/>
                  </a:lnTo>
                  <a:lnTo>
                    <a:pt x="12653" y="14756"/>
                  </a:lnTo>
                  <a:close/>
                  <a:moveTo>
                    <a:pt x="12199" y="14756"/>
                  </a:moveTo>
                  <a:cubicBezTo>
                    <a:pt x="12337" y="14756"/>
                    <a:pt x="12481" y="14773"/>
                    <a:pt x="12632" y="14811"/>
                  </a:cubicBezTo>
                  <a:lnTo>
                    <a:pt x="12632" y="14811"/>
                  </a:lnTo>
                  <a:cubicBezTo>
                    <a:pt x="11985" y="15011"/>
                    <a:pt x="11342" y="15209"/>
                    <a:pt x="10696" y="15408"/>
                  </a:cubicBezTo>
                  <a:lnTo>
                    <a:pt x="10696" y="15408"/>
                  </a:lnTo>
                  <a:cubicBezTo>
                    <a:pt x="11153" y="15049"/>
                    <a:pt x="11630" y="14756"/>
                    <a:pt x="12199" y="14756"/>
                  </a:cubicBezTo>
                  <a:close/>
                  <a:moveTo>
                    <a:pt x="6086" y="15873"/>
                  </a:moveTo>
                  <a:cubicBezTo>
                    <a:pt x="6110" y="15936"/>
                    <a:pt x="6131" y="15998"/>
                    <a:pt x="6155" y="16064"/>
                  </a:cubicBezTo>
                  <a:cubicBezTo>
                    <a:pt x="6080" y="16067"/>
                    <a:pt x="6005" y="16070"/>
                    <a:pt x="5930" y="16075"/>
                  </a:cubicBezTo>
                  <a:lnTo>
                    <a:pt x="5930" y="16075"/>
                  </a:lnTo>
                  <a:cubicBezTo>
                    <a:pt x="5983" y="16007"/>
                    <a:pt x="6033" y="15941"/>
                    <a:pt x="6086" y="15873"/>
                  </a:cubicBezTo>
                  <a:close/>
                  <a:moveTo>
                    <a:pt x="22733" y="16384"/>
                  </a:moveTo>
                  <a:cubicBezTo>
                    <a:pt x="22733" y="16384"/>
                    <a:pt x="22730" y="16385"/>
                    <a:pt x="22721" y="16388"/>
                  </a:cubicBezTo>
                  <a:lnTo>
                    <a:pt x="22721" y="16388"/>
                  </a:lnTo>
                  <a:cubicBezTo>
                    <a:pt x="22720" y="16388"/>
                    <a:pt x="22719" y="16389"/>
                    <a:pt x="22717" y="16389"/>
                  </a:cubicBezTo>
                  <a:lnTo>
                    <a:pt x="22717" y="16389"/>
                  </a:lnTo>
                  <a:cubicBezTo>
                    <a:pt x="22726" y="16386"/>
                    <a:pt x="22732" y="16384"/>
                    <a:pt x="22733" y="16384"/>
                  </a:cubicBezTo>
                  <a:close/>
                  <a:moveTo>
                    <a:pt x="22605" y="16437"/>
                  </a:moveTo>
                  <a:lnTo>
                    <a:pt x="22605" y="16437"/>
                  </a:lnTo>
                  <a:cubicBezTo>
                    <a:pt x="22604" y="16438"/>
                    <a:pt x="22603" y="16438"/>
                    <a:pt x="22603" y="16439"/>
                  </a:cubicBezTo>
                  <a:lnTo>
                    <a:pt x="22603" y="16439"/>
                  </a:lnTo>
                  <a:cubicBezTo>
                    <a:pt x="22580" y="16450"/>
                    <a:pt x="22571" y="16455"/>
                    <a:pt x="22571" y="16455"/>
                  </a:cubicBezTo>
                  <a:cubicBezTo>
                    <a:pt x="22570" y="16455"/>
                    <a:pt x="22584" y="16447"/>
                    <a:pt x="22605" y="16437"/>
                  </a:cubicBezTo>
                  <a:close/>
                  <a:moveTo>
                    <a:pt x="22586" y="16454"/>
                  </a:moveTo>
                  <a:cubicBezTo>
                    <a:pt x="22579" y="16461"/>
                    <a:pt x="22574" y="16465"/>
                    <a:pt x="22574" y="16465"/>
                  </a:cubicBezTo>
                  <a:cubicBezTo>
                    <a:pt x="22574" y="16465"/>
                    <a:pt x="22578" y="16461"/>
                    <a:pt x="22586" y="16454"/>
                  </a:cubicBezTo>
                  <a:close/>
                  <a:moveTo>
                    <a:pt x="21875" y="16285"/>
                  </a:moveTo>
                  <a:cubicBezTo>
                    <a:pt x="21351" y="16577"/>
                    <a:pt x="20945" y="16806"/>
                    <a:pt x="20428" y="17094"/>
                  </a:cubicBezTo>
                  <a:cubicBezTo>
                    <a:pt x="20702" y="16362"/>
                    <a:pt x="20816" y="16300"/>
                    <a:pt x="21875" y="16285"/>
                  </a:cubicBezTo>
                  <a:close/>
                  <a:moveTo>
                    <a:pt x="22387" y="17932"/>
                  </a:moveTo>
                  <a:lnTo>
                    <a:pt x="22387" y="17932"/>
                  </a:lnTo>
                  <a:cubicBezTo>
                    <a:pt x="22384" y="17932"/>
                    <a:pt x="22381" y="17933"/>
                    <a:pt x="22378" y="17934"/>
                  </a:cubicBezTo>
                  <a:lnTo>
                    <a:pt x="22398" y="17955"/>
                  </a:lnTo>
                  <a:cubicBezTo>
                    <a:pt x="22395" y="17948"/>
                    <a:pt x="22391" y="17940"/>
                    <a:pt x="22387" y="17932"/>
                  </a:cubicBezTo>
                  <a:close/>
                  <a:moveTo>
                    <a:pt x="31010" y="0"/>
                  </a:moveTo>
                  <a:cubicBezTo>
                    <a:pt x="30829" y="257"/>
                    <a:pt x="30712" y="420"/>
                    <a:pt x="30590" y="590"/>
                  </a:cubicBezTo>
                  <a:cubicBezTo>
                    <a:pt x="30395" y="493"/>
                    <a:pt x="30249" y="420"/>
                    <a:pt x="30129" y="358"/>
                  </a:cubicBezTo>
                  <a:cubicBezTo>
                    <a:pt x="29521" y="636"/>
                    <a:pt x="28949" y="927"/>
                    <a:pt x="28359" y="1166"/>
                  </a:cubicBezTo>
                  <a:cubicBezTo>
                    <a:pt x="26915" y="1749"/>
                    <a:pt x="25458" y="2304"/>
                    <a:pt x="24019" y="2891"/>
                  </a:cubicBezTo>
                  <a:cubicBezTo>
                    <a:pt x="23929" y="2927"/>
                    <a:pt x="23906" y="3134"/>
                    <a:pt x="23855" y="3274"/>
                  </a:cubicBezTo>
                  <a:lnTo>
                    <a:pt x="23855" y="3274"/>
                  </a:lnTo>
                  <a:cubicBezTo>
                    <a:pt x="23847" y="3273"/>
                    <a:pt x="23839" y="3272"/>
                    <a:pt x="23831" y="3272"/>
                  </a:cubicBezTo>
                  <a:cubicBezTo>
                    <a:pt x="23748" y="3334"/>
                    <a:pt x="23668" y="3435"/>
                    <a:pt x="23575" y="3456"/>
                  </a:cubicBezTo>
                  <a:cubicBezTo>
                    <a:pt x="22586" y="3661"/>
                    <a:pt x="21590" y="3855"/>
                    <a:pt x="20598" y="4053"/>
                  </a:cubicBezTo>
                  <a:lnTo>
                    <a:pt x="20581" y="4042"/>
                  </a:lnTo>
                  <a:lnTo>
                    <a:pt x="20581" y="4042"/>
                  </a:lnTo>
                  <a:cubicBezTo>
                    <a:pt x="20595" y="4091"/>
                    <a:pt x="20632" y="4174"/>
                    <a:pt x="20619" y="4181"/>
                  </a:cubicBezTo>
                  <a:cubicBezTo>
                    <a:pt x="19772" y="4771"/>
                    <a:pt x="18791" y="4836"/>
                    <a:pt x="17805" y="4896"/>
                  </a:cubicBezTo>
                  <a:cubicBezTo>
                    <a:pt x="18218" y="4729"/>
                    <a:pt x="18631" y="4559"/>
                    <a:pt x="19047" y="4393"/>
                  </a:cubicBezTo>
                  <a:lnTo>
                    <a:pt x="19047" y="4393"/>
                  </a:lnTo>
                  <a:cubicBezTo>
                    <a:pt x="17663" y="4583"/>
                    <a:pt x="17191" y="4778"/>
                    <a:pt x="16789" y="5198"/>
                  </a:cubicBezTo>
                  <a:cubicBezTo>
                    <a:pt x="16717" y="5172"/>
                    <a:pt x="16623" y="5160"/>
                    <a:pt x="16510" y="5160"/>
                  </a:cubicBezTo>
                  <a:cubicBezTo>
                    <a:pt x="15650" y="5160"/>
                    <a:pt x="13691" y="5870"/>
                    <a:pt x="12195" y="6762"/>
                  </a:cubicBezTo>
                  <a:cubicBezTo>
                    <a:pt x="12198" y="6762"/>
                    <a:pt x="12201" y="6761"/>
                    <a:pt x="12204" y="6761"/>
                  </a:cubicBezTo>
                  <a:lnTo>
                    <a:pt x="12204" y="6761"/>
                  </a:lnTo>
                  <a:cubicBezTo>
                    <a:pt x="11241" y="7079"/>
                    <a:pt x="10264" y="7370"/>
                    <a:pt x="9312" y="7720"/>
                  </a:cubicBezTo>
                  <a:cubicBezTo>
                    <a:pt x="7189" y="8504"/>
                    <a:pt x="5087" y="9340"/>
                    <a:pt x="2956" y="10100"/>
                  </a:cubicBezTo>
                  <a:cubicBezTo>
                    <a:pt x="2040" y="10429"/>
                    <a:pt x="1239" y="10860"/>
                    <a:pt x="635" y="11640"/>
                  </a:cubicBezTo>
                  <a:cubicBezTo>
                    <a:pt x="458" y="11866"/>
                    <a:pt x="170" y="12001"/>
                    <a:pt x="0" y="12130"/>
                  </a:cubicBezTo>
                  <a:cubicBezTo>
                    <a:pt x="420" y="12493"/>
                    <a:pt x="868" y="12882"/>
                    <a:pt x="1319" y="13267"/>
                  </a:cubicBezTo>
                  <a:cubicBezTo>
                    <a:pt x="1402" y="13340"/>
                    <a:pt x="1492" y="13409"/>
                    <a:pt x="1593" y="13454"/>
                  </a:cubicBezTo>
                  <a:cubicBezTo>
                    <a:pt x="2887" y="14027"/>
                    <a:pt x="4181" y="14596"/>
                    <a:pt x="5399" y="15134"/>
                  </a:cubicBezTo>
                  <a:cubicBezTo>
                    <a:pt x="5578" y="15466"/>
                    <a:pt x="5738" y="15772"/>
                    <a:pt x="5901" y="16077"/>
                  </a:cubicBezTo>
                  <a:lnTo>
                    <a:pt x="5901" y="16077"/>
                  </a:lnTo>
                  <a:cubicBezTo>
                    <a:pt x="5899" y="16077"/>
                    <a:pt x="5896" y="16077"/>
                    <a:pt x="5894" y="16077"/>
                  </a:cubicBezTo>
                  <a:cubicBezTo>
                    <a:pt x="5898" y="16079"/>
                    <a:pt x="5901" y="16082"/>
                    <a:pt x="5905" y="16084"/>
                  </a:cubicBezTo>
                  <a:lnTo>
                    <a:pt x="5905" y="16084"/>
                  </a:lnTo>
                  <a:cubicBezTo>
                    <a:pt x="5907" y="16089"/>
                    <a:pt x="5909" y="16093"/>
                    <a:pt x="5912" y="16098"/>
                  </a:cubicBezTo>
                  <a:cubicBezTo>
                    <a:pt x="5913" y="16096"/>
                    <a:pt x="5915" y="16094"/>
                    <a:pt x="5916" y="16092"/>
                  </a:cubicBezTo>
                  <a:lnTo>
                    <a:pt x="5916" y="16092"/>
                  </a:lnTo>
                  <a:cubicBezTo>
                    <a:pt x="6047" y="16186"/>
                    <a:pt x="6170" y="16315"/>
                    <a:pt x="6311" y="16344"/>
                  </a:cubicBezTo>
                  <a:cubicBezTo>
                    <a:pt x="6568" y="16397"/>
                    <a:pt x="6842" y="16379"/>
                    <a:pt x="7178" y="16397"/>
                  </a:cubicBezTo>
                  <a:cubicBezTo>
                    <a:pt x="6981" y="16681"/>
                    <a:pt x="6849" y="16872"/>
                    <a:pt x="6679" y="17115"/>
                  </a:cubicBezTo>
                  <a:cubicBezTo>
                    <a:pt x="6896" y="17184"/>
                    <a:pt x="7079" y="17301"/>
                    <a:pt x="7221" y="17301"/>
                  </a:cubicBezTo>
                  <a:cubicBezTo>
                    <a:pt x="7242" y="17301"/>
                    <a:pt x="7263" y="17298"/>
                    <a:pt x="7282" y="17292"/>
                  </a:cubicBezTo>
                  <a:cubicBezTo>
                    <a:pt x="7879" y="17105"/>
                    <a:pt x="8462" y="16862"/>
                    <a:pt x="9049" y="16639"/>
                  </a:cubicBezTo>
                  <a:cubicBezTo>
                    <a:pt x="9322" y="16789"/>
                    <a:pt x="9596" y="16935"/>
                    <a:pt x="10030" y="17167"/>
                  </a:cubicBezTo>
                  <a:cubicBezTo>
                    <a:pt x="9881" y="16782"/>
                    <a:pt x="9801" y="16573"/>
                    <a:pt x="9690" y="16282"/>
                  </a:cubicBezTo>
                  <a:cubicBezTo>
                    <a:pt x="9971" y="16265"/>
                    <a:pt x="10203" y="16249"/>
                    <a:pt x="10438" y="16235"/>
                  </a:cubicBezTo>
                  <a:lnTo>
                    <a:pt x="10438" y="16235"/>
                  </a:lnTo>
                  <a:cubicBezTo>
                    <a:pt x="10439" y="16241"/>
                    <a:pt x="10441" y="16246"/>
                    <a:pt x="10443" y="16251"/>
                  </a:cubicBezTo>
                  <a:lnTo>
                    <a:pt x="10464" y="16234"/>
                  </a:lnTo>
                  <a:lnTo>
                    <a:pt x="10464" y="16234"/>
                  </a:lnTo>
                  <a:cubicBezTo>
                    <a:pt x="10455" y="16234"/>
                    <a:pt x="10446" y="16235"/>
                    <a:pt x="10438" y="16235"/>
                  </a:cubicBezTo>
                  <a:lnTo>
                    <a:pt x="10438" y="16235"/>
                  </a:lnTo>
                  <a:cubicBezTo>
                    <a:pt x="10249" y="15693"/>
                    <a:pt x="10775" y="15740"/>
                    <a:pt x="11009" y="15648"/>
                  </a:cubicBezTo>
                  <a:cubicBezTo>
                    <a:pt x="11966" y="15273"/>
                    <a:pt x="12934" y="14905"/>
                    <a:pt x="13923" y="14634"/>
                  </a:cubicBezTo>
                  <a:cubicBezTo>
                    <a:pt x="14634" y="14440"/>
                    <a:pt x="15387" y="14402"/>
                    <a:pt x="16123" y="14291"/>
                  </a:cubicBezTo>
                  <a:lnTo>
                    <a:pt x="16123" y="14291"/>
                  </a:lnTo>
                  <a:cubicBezTo>
                    <a:pt x="15761" y="14613"/>
                    <a:pt x="15266" y="14673"/>
                    <a:pt x="15019" y="14953"/>
                  </a:cubicBezTo>
                  <a:cubicBezTo>
                    <a:pt x="14291" y="15772"/>
                    <a:pt x="13247" y="15811"/>
                    <a:pt x="12344" y="16181"/>
                  </a:cubicBezTo>
                  <a:cubicBezTo>
                    <a:pt x="11716" y="16439"/>
                    <a:pt x="11023" y="16535"/>
                    <a:pt x="10357" y="16706"/>
                  </a:cubicBezTo>
                  <a:cubicBezTo>
                    <a:pt x="10412" y="16764"/>
                    <a:pt x="10467" y="16827"/>
                    <a:pt x="10520" y="16886"/>
                  </a:cubicBezTo>
                  <a:cubicBezTo>
                    <a:pt x="10273" y="17351"/>
                    <a:pt x="10027" y="17819"/>
                    <a:pt x="9697" y="18444"/>
                  </a:cubicBezTo>
                  <a:cubicBezTo>
                    <a:pt x="9697" y="18461"/>
                    <a:pt x="9711" y="18676"/>
                    <a:pt x="9721" y="18908"/>
                  </a:cubicBezTo>
                  <a:cubicBezTo>
                    <a:pt x="9961" y="18922"/>
                    <a:pt x="10148" y="18933"/>
                    <a:pt x="10342" y="18943"/>
                  </a:cubicBezTo>
                  <a:cubicBezTo>
                    <a:pt x="10342" y="19235"/>
                    <a:pt x="10332" y="19505"/>
                    <a:pt x="10349" y="19773"/>
                  </a:cubicBezTo>
                  <a:cubicBezTo>
                    <a:pt x="10353" y="19842"/>
                    <a:pt x="10426" y="19925"/>
                    <a:pt x="10488" y="19970"/>
                  </a:cubicBezTo>
                  <a:cubicBezTo>
                    <a:pt x="10599" y="20046"/>
                    <a:pt x="10728" y="20099"/>
                    <a:pt x="10749" y="20109"/>
                  </a:cubicBezTo>
                  <a:cubicBezTo>
                    <a:pt x="11238" y="20016"/>
                    <a:pt x="11619" y="19939"/>
                    <a:pt x="12118" y="19842"/>
                  </a:cubicBezTo>
                  <a:lnTo>
                    <a:pt x="12118" y="19842"/>
                  </a:lnTo>
                  <a:cubicBezTo>
                    <a:pt x="11966" y="20212"/>
                    <a:pt x="11883" y="20413"/>
                    <a:pt x="11801" y="20611"/>
                  </a:cubicBezTo>
                  <a:lnTo>
                    <a:pt x="11801" y="20611"/>
                  </a:lnTo>
                  <a:cubicBezTo>
                    <a:pt x="11793" y="20609"/>
                    <a:pt x="11784" y="20607"/>
                    <a:pt x="11775" y="20605"/>
                  </a:cubicBezTo>
                  <a:lnTo>
                    <a:pt x="11775" y="20605"/>
                  </a:lnTo>
                  <a:lnTo>
                    <a:pt x="11796" y="20623"/>
                  </a:lnTo>
                  <a:cubicBezTo>
                    <a:pt x="11798" y="20619"/>
                    <a:pt x="11800" y="20615"/>
                    <a:pt x="11801" y="20611"/>
                  </a:cubicBezTo>
                  <a:lnTo>
                    <a:pt x="11801" y="20611"/>
                  </a:lnTo>
                  <a:cubicBezTo>
                    <a:pt x="11952" y="20644"/>
                    <a:pt x="12104" y="20677"/>
                    <a:pt x="12282" y="20716"/>
                  </a:cubicBezTo>
                  <a:cubicBezTo>
                    <a:pt x="12235" y="20865"/>
                    <a:pt x="12191" y="21006"/>
                    <a:pt x="12144" y="21151"/>
                  </a:cubicBezTo>
                  <a:lnTo>
                    <a:pt x="12144" y="21151"/>
                  </a:lnTo>
                  <a:cubicBezTo>
                    <a:pt x="12138" y="21150"/>
                    <a:pt x="12132" y="21148"/>
                    <a:pt x="12126" y="21146"/>
                  </a:cubicBezTo>
                  <a:lnTo>
                    <a:pt x="12126" y="21146"/>
                  </a:lnTo>
                  <a:lnTo>
                    <a:pt x="12139" y="21164"/>
                  </a:lnTo>
                  <a:cubicBezTo>
                    <a:pt x="12141" y="21160"/>
                    <a:pt x="12142" y="21155"/>
                    <a:pt x="12144" y="21151"/>
                  </a:cubicBezTo>
                  <a:lnTo>
                    <a:pt x="12144" y="21151"/>
                  </a:lnTo>
                  <a:cubicBezTo>
                    <a:pt x="12450" y="21233"/>
                    <a:pt x="12756" y="21315"/>
                    <a:pt x="13069" y="21400"/>
                  </a:cubicBezTo>
                  <a:cubicBezTo>
                    <a:pt x="12924" y="21628"/>
                    <a:pt x="12785" y="21843"/>
                    <a:pt x="12650" y="22062"/>
                  </a:cubicBezTo>
                  <a:cubicBezTo>
                    <a:pt x="12685" y="22114"/>
                    <a:pt x="12722" y="22166"/>
                    <a:pt x="12757" y="22218"/>
                  </a:cubicBezTo>
                  <a:cubicBezTo>
                    <a:pt x="13524" y="21923"/>
                    <a:pt x="14291" y="21632"/>
                    <a:pt x="15058" y="21337"/>
                  </a:cubicBezTo>
                  <a:cubicBezTo>
                    <a:pt x="15023" y="21285"/>
                    <a:pt x="14984" y="21233"/>
                    <a:pt x="14949" y="21181"/>
                  </a:cubicBezTo>
                  <a:cubicBezTo>
                    <a:pt x="15324" y="20706"/>
                    <a:pt x="15720" y="20248"/>
                    <a:pt x="16064" y="19752"/>
                  </a:cubicBezTo>
                  <a:cubicBezTo>
                    <a:pt x="16480" y="19145"/>
                    <a:pt x="17024" y="18783"/>
                    <a:pt x="17746" y="18628"/>
                  </a:cubicBezTo>
                  <a:cubicBezTo>
                    <a:pt x="18666" y="18434"/>
                    <a:pt x="19567" y="18173"/>
                    <a:pt x="20487" y="17979"/>
                  </a:cubicBezTo>
                  <a:cubicBezTo>
                    <a:pt x="21077" y="17854"/>
                    <a:pt x="21681" y="17795"/>
                    <a:pt x="22281" y="17726"/>
                  </a:cubicBezTo>
                  <a:cubicBezTo>
                    <a:pt x="22281" y="17726"/>
                    <a:pt x="22282" y="17726"/>
                    <a:pt x="22282" y="17726"/>
                  </a:cubicBezTo>
                  <a:cubicBezTo>
                    <a:pt x="22307" y="17726"/>
                    <a:pt x="22349" y="17850"/>
                    <a:pt x="22387" y="17932"/>
                  </a:cubicBezTo>
                  <a:lnTo>
                    <a:pt x="22387" y="17932"/>
                  </a:lnTo>
                  <a:cubicBezTo>
                    <a:pt x="24646" y="17342"/>
                    <a:pt x="26909" y="16763"/>
                    <a:pt x="29164" y="16160"/>
                  </a:cubicBezTo>
                  <a:cubicBezTo>
                    <a:pt x="29383" y="16104"/>
                    <a:pt x="29573" y="15928"/>
                    <a:pt x="29779" y="15803"/>
                  </a:cubicBezTo>
                  <a:lnTo>
                    <a:pt x="29779" y="15803"/>
                  </a:lnTo>
                  <a:cubicBezTo>
                    <a:pt x="29790" y="15806"/>
                    <a:pt x="29801" y="15808"/>
                    <a:pt x="29812" y="15811"/>
                  </a:cubicBezTo>
                  <a:lnTo>
                    <a:pt x="29796" y="15793"/>
                  </a:lnTo>
                  <a:cubicBezTo>
                    <a:pt x="29790" y="15797"/>
                    <a:pt x="29784" y="15800"/>
                    <a:pt x="29779" y="15803"/>
                  </a:cubicBezTo>
                  <a:lnTo>
                    <a:pt x="29779" y="15803"/>
                  </a:lnTo>
                  <a:cubicBezTo>
                    <a:pt x="29260" y="15688"/>
                    <a:pt x="28744" y="15575"/>
                    <a:pt x="28224" y="15464"/>
                  </a:cubicBezTo>
                  <a:cubicBezTo>
                    <a:pt x="28220" y="15398"/>
                    <a:pt x="28217" y="15335"/>
                    <a:pt x="28209" y="15273"/>
                  </a:cubicBezTo>
                  <a:cubicBezTo>
                    <a:pt x="28792" y="15078"/>
                    <a:pt x="29372" y="14887"/>
                    <a:pt x="29951" y="14693"/>
                  </a:cubicBezTo>
                  <a:cubicBezTo>
                    <a:pt x="29906" y="14260"/>
                    <a:pt x="29868" y="13912"/>
                    <a:pt x="29826" y="13517"/>
                  </a:cubicBezTo>
                  <a:cubicBezTo>
                    <a:pt x="29493" y="13444"/>
                    <a:pt x="29164" y="13371"/>
                    <a:pt x="28831" y="13295"/>
                  </a:cubicBezTo>
                  <a:cubicBezTo>
                    <a:pt x="28831" y="13246"/>
                    <a:pt x="28827" y="13195"/>
                    <a:pt x="28824" y="13142"/>
                  </a:cubicBezTo>
                  <a:cubicBezTo>
                    <a:pt x="29788" y="12871"/>
                    <a:pt x="30756" y="12598"/>
                    <a:pt x="31707" y="12330"/>
                  </a:cubicBezTo>
                  <a:cubicBezTo>
                    <a:pt x="31655" y="11949"/>
                    <a:pt x="31620" y="11682"/>
                    <a:pt x="31602" y="11547"/>
                  </a:cubicBezTo>
                  <a:cubicBezTo>
                    <a:pt x="31397" y="11270"/>
                    <a:pt x="31257" y="11085"/>
                    <a:pt x="31119" y="10903"/>
                  </a:cubicBezTo>
                  <a:lnTo>
                    <a:pt x="31119" y="10903"/>
                  </a:lnTo>
                  <a:cubicBezTo>
                    <a:pt x="31121" y="10904"/>
                    <a:pt x="31122" y="10904"/>
                    <a:pt x="31124" y="10905"/>
                  </a:cubicBezTo>
                  <a:lnTo>
                    <a:pt x="31107" y="10887"/>
                  </a:lnTo>
                  <a:lnTo>
                    <a:pt x="31107" y="10887"/>
                  </a:lnTo>
                  <a:cubicBezTo>
                    <a:pt x="31111" y="10893"/>
                    <a:pt x="31115" y="10898"/>
                    <a:pt x="31119" y="10903"/>
                  </a:cubicBezTo>
                  <a:lnTo>
                    <a:pt x="31119" y="10903"/>
                  </a:lnTo>
                  <a:cubicBezTo>
                    <a:pt x="30878" y="10817"/>
                    <a:pt x="30637" y="10731"/>
                    <a:pt x="30392" y="10648"/>
                  </a:cubicBezTo>
                  <a:cubicBezTo>
                    <a:pt x="30805" y="10436"/>
                    <a:pt x="31207" y="10364"/>
                    <a:pt x="31602" y="10249"/>
                  </a:cubicBezTo>
                  <a:cubicBezTo>
                    <a:pt x="31956" y="10149"/>
                    <a:pt x="32300" y="10003"/>
                    <a:pt x="32647" y="9874"/>
                  </a:cubicBezTo>
                  <a:cubicBezTo>
                    <a:pt x="32633" y="9836"/>
                    <a:pt x="32616" y="9795"/>
                    <a:pt x="32602" y="9753"/>
                  </a:cubicBezTo>
                  <a:cubicBezTo>
                    <a:pt x="32179" y="9822"/>
                    <a:pt x="31756" y="9891"/>
                    <a:pt x="31336" y="9965"/>
                  </a:cubicBezTo>
                  <a:cubicBezTo>
                    <a:pt x="31322" y="9909"/>
                    <a:pt x="31311" y="9857"/>
                    <a:pt x="31301" y="9802"/>
                  </a:cubicBezTo>
                  <a:cubicBezTo>
                    <a:pt x="32283" y="9583"/>
                    <a:pt x="33268" y="9361"/>
                    <a:pt x="34163" y="9160"/>
                  </a:cubicBezTo>
                  <a:cubicBezTo>
                    <a:pt x="34673" y="8580"/>
                    <a:pt x="35114" y="8084"/>
                    <a:pt x="35565" y="7574"/>
                  </a:cubicBezTo>
                  <a:cubicBezTo>
                    <a:pt x="35248" y="7174"/>
                    <a:pt x="34961" y="6940"/>
                    <a:pt x="34584" y="6940"/>
                  </a:cubicBezTo>
                  <a:cubicBezTo>
                    <a:pt x="34527" y="6940"/>
                    <a:pt x="34468" y="6945"/>
                    <a:pt x="34406" y="6956"/>
                  </a:cubicBezTo>
                  <a:cubicBezTo>
                    <a:pt x="33761" y="7071"/>
                    <a:pt x="33115" y="7172"/>
                    <a:pt x="32484" y="7339"/>
                  </a:cubicBezTo>
                  <a:cubicBezTo>
                    <a:pt x="32363" y="7370"/>
                    <a:pt x="32237" y="7386"/>
                    <a:pt x="32112" y="7386"/>
                  </a:cubicBezTo>
                  <a:cubicBezTo>
                    <a:pt x="31696" y="7386"/>
                    <a:pt x="31274" y="7209"/>
                    <a:pt x="30944" y="6818"/>
                  </a:cubicBezTo>
                  <a:cubicBezTo>
                    <a:pt x="29888" y="7109"/>
                    <a:pt x="28862" y="7671"/>
                    <a:pt x="27771" y="7671"/>
                  </a:cubicBezTo>
                  <a:cubicBezTo>
                    <a:pt x="27495" y="7671"/>
                    <a:pt x="27215" y="7635"/>
                    <a:pt x="26930" y="7550"/>
                  </a:cubicBezTo>
                  <a:cubicBezTo>
                    <a:pt x="26267" y="7224"/>
                    <a:pt x="25646" y="6922"/>
                    <a:pt x="25025" y="6620"/>
                  </a:cubicBezTo>
                  <a:cubicBezTo>
                    <a:pt x="25029" y="6537"/>
                    <a:pt x="25032" y="6457"/>
                    <a:pt x="25032" y="6377"/>
                  </a:cubicBezTo>
                  <a:cubicBezTo>
                    <a:pt x="26257" y="5972"/>
                    <a:pt x="27095" y="4695"/>
                    <a:pt x="28612" y="4695"/>
                  </a:cubicBezTo>
                  <a:cubicBezTo>
                    <a:pt x="28745" y="4695"/>
                    <a:pt x="28882" y="4705"/>
                    <a:pt x="29025" y="4726"/>
                  </a:cubicBezTo>
                  <a:cubicBezTo>
                    <a:pt x="28609" y="5049"/>
                    <a:pt x="28293" y="5293"/>
                    <a:pt x="27981" y="5536"/>
                  </a:cubicBezTo>
                  <a:lnTo>
                    <a:pt x="27981" y="5536"/>
                  </a:lnTo>
                  <a:cubicBezTo>
                    <a:pt x="27971" y="5534"/>
                    <a:pt x="27962" y="5533"/>
                    <a:pt x="27953" y="5531"/>
                  </a:cubicBezTo>
                  <a:lnTo>
                    <a:pt x="27953" y="5531"/>
                  </a:lnTo>
                  <a:lnTo>
                    <a:pt x="27970" y="5544"/>
                  </a:lnTo>
                  <a:cubicBezTo>
                    <a:pt x="27974" y="5542"/>
                    <a:pt x="27977" y="5539"/>
                    <a:pt x="27981" y="5536"/>
                  </a:cubicBezTo>
                  <a:lnTo>
                    <a:pt x="27981" y="5536"/>
                  </a:lnTo>
                  <a:cubicBezTo>
                    <a:pt x="28426" y="5625"/>
                    <a:pt x="28874" y="5717"/>
                    <a:pt x="29438" y="5832"/>
                  </a:cubicBezTo>
                  <a:cubicBezTo>
                    <a:pt x="29716" y="5523"/>
                    <a:pt x="30062" y="5135"/>
                    <a:pt x="30448" y="4705"/>
                  </a:cubicBezTo>
                  <a:lnTo>
                    <a:pt x="30448" y="4705"/>
                  </a:lnTo>
                  <a:cubicBezTo>
                    <a:pt x="30070" y="4757"/>
                    <a:pt x="29775" y="4795"/>
                    <a:pt x="29483" y="4836"/>
                  </a:cubicBezTo>
                  <a:cubicBezTo>
                    <a:pt x="29476" y="4757"/>
                    <a:pt x="29469" y="4677"/>
                    <a:pt x="29463" y="4597"/>
                  </a:cubicBezTo>
                  <a:cubicBezTo>
                    <a:pt x="30117" y="4492"/>
                    <a:pt x="30759" y="4242"/>
                    <a:pt x="31433" y="4242"/>
                  </a:cubicBezTo>
                  <a:cubicBezTo>
                    <a:pt x="31694" y="4242"/>
                    <a:pt x="31961" y="4279"/>
                    <a:pt x="32234" y="4378"/>
                  </a:cubicBezTo>
                  <a:cubicBezTo>
                    <a:pt x="32387" y="4365"/>
                    <a:pt x="32568" y="4351"/>
                    <a:pt x="32696" y="4337"/>
                  </a:cubicBezTo>
                  <a:cubicBezTo>
                    <a:pt x="33737" y="3488"/>
                    <a:pt x="34441" y="2426"/>
                    <a:pt x="34826" y="1118"/>
                  </a:cubicBezTo>
                  <a:cubicBezTo>
                    <a:pt x="34572" y="939"/>
                    <a:pt x="34338" y="845"/>
                    <a:pt x="34082" y="845"/>
                  </a:cubicBezTo>
                  <a:cubicBezTo>
                    <a:pt x="33905" y="845"/>
                    <a:pt x="33718" y="890"/>
                    <a:pt x="33508" y="985"/>
                  </a:cubicBezTo>
                  <a:cubicBezTo>
                    <a:pt x="32814" y="1298"/>
                    <a:pt x="32054" y="1464"/>
                    <a:pt x="31176" y="1739"/>
                  </a:cubicBezTo>
                  <a:cubicBezTo>
                    <a:pt x="31565" y="1385"/>
                    <a:pt x="31811" y="1163"/>
                    <a:pt x="32033" y="961"/>
                  </a:cubicBezTo>
                  <a:cubicBezTo>
                    <a:pt x="31648" y="597"/>
                    <a:pt x="31343" y="313"/>
                    <a:pt x="31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8" name="Google Shape;5478;p19"/>
            <p:cNvSpPr/>
            <p:nvPr/>
          </p:nvSpPr>
          <p:spPr>
            <a:xfrm>
              <a:off x="6348175" y="3708200"/>
              <a:ext cx="7825" cy="3075"/>
            </a:xfrm>
            <a:custGeom>
              <a:avLst/>
              <a:gdLst/>
              <a:ahLst/>
              <a:cxnLst/>
              <a:rect l="l" t="t" r="r" b="b"/>
              <a:pathLst>
                <a:path w="313" h="123" extrusionOk="0">
                  <a:moveTo>
                    <a:pt x="295" y="1"/>
                  </a:moveTo>
                  <a:cubicBezTo>
                    <a:pt x="284" y="5"/>
                    <a:pt x="274" y="10"/>
                    <a:pt x="263" y="14"/>
                  </a:cubicBezTo>
                  <a:lnTo>
                    <a:pt x="312" y="14"/>
                  </a:lnTo>
                  <a:lnTo>
                    <a:pt x="295" y="1"/>
                  </a:lnTo>
                  <a:close/>
                  <a:moveTo>
                    <a:pt x="0" y="14"/>
                  </a:moveTo>
                  <a:cubicBezTo>
                    <a:pt x="7" y="52"/>
                    <a:pt x="14" y="87"/>
                    <a:pt x="21" y="122"/>
                  </a:cubicBezTo>
                  <a:cubicBezTo>
                    <a:pt x="101" y="86"/>
                    <a:pt x="181" y="49"/>
                    <a:pt x="263"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9" name="Google Shape;5479;p19"/>
            <p:cNvSpPr/>
            <p:nvPr/>
          </p:nvSpPr>
          <p:spPr>
            <a:xfrm>
              <a:off x="6239400" y="3648800"/>
              <a:ext cx="2550" cy="2025"/>
            </a:xfrm>
            <a:custGeom>
              <a:avLst/>
              <a:gdLst/>
              <a:ahLst/>
              <a:cxnLst/>
              <a:rect l="l" t="t" r="r" b="b"/>
              <a:pathLst>
                <a:path w="102" h="81" extrusionOk="0">
                  <a:moveTo>
                    <a:pt x="98" y="0"/>
                  </a:moveTo>
                  <a:cubicBezTo>
                    <a:pt x="63" y="7"/>
                    <a:pt x="31" y="17"/>
                    <a:pt x="1" y="28"/>
                  </a:cubicBezTo>
                  <a:cubicBezTo>
                    <a:pt x="15" y="45"/>
                    <a:pt x="21" y="73"/>
                    <a:pt x="39" y="80"/>
                  </a:cubicBezTo>
                  <a:cubicBezTo>
                    <a:pt x="41" y="80"/>
                    <a:pt x="43" y="80"/>
                    <a:pt x="46" y="80"/>
                  </a:cubicBezTo>
                  <a:cubicBezTo>
                    <a:pt x="62" y="80"/>
                    <a:pt x="83" y="69"/>
                    <a:pt x="101" y="63"/>
                  </a:cubicBezTo>
                  <a:cubicBezTo>
                    <a:pt x="101" y="42"/>
                    <a:pt x="98" y="21"/>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0" name="Google Shape;5480;p19"/>
            <p:cNvSpPr/>
            <p:nvPr/>
          </p:nvSpPr>
          <p:spPr>
            <a:xfrm>
              <a:off x="6455900" y="3881425"/>
              <a:ext cx="1750" cy="1400"/>
            </a:xfrm>
            <a:custGeom>
              <a:avLst/>
              <a:gdLst/>
              <a:ahLst/>
              <a:cxnLst/>
              <a:rect l="l" t="t" r="r" b="b"/>
              <a:pathLst>
                <a:path w="70" h="56" extrusionOk="0">
                  <a:moveTo>
                    <a:pt x="7" y="0"/>
                  </a:moveTo>
                  <a:lnTo>
                    <a:pt x="0" y="55"/>
                  </a:lnTo>
                  <a:lnTo>
                    <a:pt x="0" y="55"/>
                  </a:lnTo>
                  <a:lnTo>
                    <a:pt x="69" y="34"/>
                  </a:lnTo>
                  <a:lnTo>
                    <a:pt x="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1" name="Google Shape;5481;p19"/>
            <p:cNvSpPr/>
            <p:nvPr/>
          </p:nvSpPr>
          <p:spPr>
            <a:xfrm>
              <a:off x="6214675" y="4018300"/>
              <a:ext cx="2025" cy="1475"/>
            </a:xfrm>
            <a:custGeom>
              <a:avLst/>
              <a:gdLst/>
              <a:ahLst/>
              <a:cxnLst/>
              <a:rect l="l" t="t" r="r" b="b"/>
              <a:pathLst>
                <a:path w="81" h="59" extrusionOk="0">
                  <a:moveTo>
                    <a:pt x="60" y="0"/>
                  </a:moveTo>
                  <a:cubicBezTo>
                    <a:pt x="48" y="13"/>
                    <a:pt x="37" y="26"/>
                    <a:pt x="28" y="36"/>
                  </a:cubicBezTo>
                  <a:lnTo>
                    <a:pt x="28" y="36"/>
                  </a:lnTo>
                  <a:cubicBezTo>
                    <a:pt x="42" y="32"/>
                    <a:pt x="61" y="26"/>
                    <a:pt x="80" y="21"/>
                  </a:cubicBezTo>
                  <a:lnTo>
                    <a:pt x="60" y="0"/>
                  </a:lnTo>
                  <a:close/>
                  <a:moveTo>
                    <a:pt x="28" y="36"/>
                  </a:moveTo>
                  <a:cubicBezTo>
                    <a:pt x="11" y="41"/>
                    <a:pt x="0" y="45"/>
                    <a:pt x="1" y="45"/>
                  </a:cubicBezTo>
                  <a:cubicBezTo>
                    <a:pt x="2" y="45"/>
                    <a:pt x="10" y="43"/>
                    <a:pt x="26" y="38"/>
                  </a:cubicBezTo>
                  <a:lnTo>
                    <a:pt x="26" y="38"/>
                  </a:lnTo>
                  <a:cubicBezTo>
                    <a:pt x="16" y="50"/>
                    <a:pt x="9" y="59"/>
                    <a:pt x="10" y="59"/>
                  </a:cubicBezTo>
                  <a:cubicBezTo>
                    <a:pt x="10" y="59"/>
                    <a:pt x="16" y="53"/>
                    <a:pt x="29" y="37"/>
                  </a:cubicBezTo>
                  <a:lnTo>
                    <a:pt x="29" y="37"/>
                  </a:lnTo>
                  <a:cubicBezTo>
                    <a:pt x="28" y="38"/>
                    <a:pt x="27" y="38"/>
                    <a:pt x="26" y="38"/>
                  </a:cubicBezTo>
                  <a:lnTo>
                    <a:pt x="26" y="38"/>
                  </a:lnTo>
                  <a:cubicBezTo>
                    <a:pt x="27" y="38"/>
                    <a:pt x="27" y="37"/>
                    <a:pt x="28"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2" name="Google Shape;5482;p19"/>
            <p:cNvSpPr/>
            <p:nvPr/>
          </p:nvSpPr>
          <p:spPr>
            <a:xfrm>
              <a:off x="6169025" y="3671000"/>
              <a:ext cx="2675" cy="275"/>
            </a:xfrm>
            <a:custGeom>
              <a:avLst/>
              <a:gdLst/>
              <a:ahLst/>
              <a:cxnLst/>
              <a:rect l="l" t="t" r="r" b="b"/>
              <a:pathLst>
                <a:path w="107" h="11" extrusionOk="0">
                  <a:moveTo>
                    <a:pt x="9" y="1"/>
                  </a:moveTo>
                  <a:lnTo>
                    <a:pt x="9" y="1"/>
                  </a:lnTo>
                  <a:cubicBezTo>
                    <a:pt x="9" y="1"/>
                    <a:pt x="19" y="2"/>
                    <a:pt x="36" y="3"/>
                  </a:cubicBezTo>
                  <a:lnTo>
                    <a:pt x="36" y="3"/>
                  </a:lnTo>
                  <a:cubicBezTo>
                    <a:pt x="36" y="3"/>
                    <a:pt x="36" y="3"/>
                    <a:pt x="36" y="3"/>
                  </a:cubicBezTo>
                  <a:cubicBezTo>
                    <a:pt x="17" y="1"/>
                    <a:pt x="9" y="1"/>
                    <a:pt x="9" y="1"/>
                  </a:cubicBezTo>
                  <a:close/>
                  <a:moveTo>
                    <a:pt x="89" y="0"/>
                  </a:moveTo>
                  <a:cubicBezTo>
                    <a:pt x="75" y="2"/>
                    <a:pt x="61" y="3"/>
                    <a:pt x="48" y="5"/>
                  </a:cubicBezTo>
                  <a:lnTo>
                    <a:pt x="48" y="5"/>
                  </a:lnTo>
                  <a:cubicBezTo>
                    <a:pt x="44" y="4"/>
                    <a:pt x="40" y="4"/>
                    <a:pt x="36" y="3"/>
                  </a:cubicBezTo>
                  <a:lnTo>
                    <a:pt x="36" y="3"/>
                  </a:lnTo>
                  <a:cubicBezTo>
                    <a:pt x="9" y="7"/>
                    <a:pt x="1" y="9"/>
                    <a:pt x="5" y="9"/>
                  </a:cubicBezTo>
                  <a:cubicBezTo>
                    <a:pt x="9" y="9"/>
                    <a:pt x="26" y="7"/>
                    <a:pt x="48" y="5"/>
                  </a:cubicBezTo>
                  <a:lnTo>
                    <a:pt x="48" y="5"/>
                  </a:lnTo>
                  <a:cubicBezTo>
                    <a:pt x="65" y="7"/>
                    <a:pt x="85" y="9"/>
                    <a:pt x="106" y="11"/>
                  </a:cubicBezTo>
                  <a:lnTo>
                    <a:pt x="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3" name="Google Shape;5483;p19"/>
            <p:cNvSpPr/>
            <p:nvPr/>
          </p:nvSpPr>
          <p:spPr>
            <a:xfrm>
              <a:off x="6434400" y="3841250"/>
              <a:ext cx="1125" cy="1325"/>
            </a:xfrm>
            <a:custGeom>
              <a:avLst/>
              <a:gdLst/>
              <a:ahLst/>
              <a:cxnLst/>
              <a:rect l="l" t="t" r="r" b="b"/>
              <a:pathLst>
                <a:path w="45" h="53" extrusionOk="0">
                  <a:moveTo>
                    <a:pt x="45" y="0"/>
                  </a:moveTo>
                  <a:lnTo>
                    <a:pt x="0" y="35"/>
                  </a:lnTo>
                  <a:lnTo>
                    <a:pt x="17" y="53"/>
                  </a:lnTo>
                  <a:lnTo>
                    <a:pt x="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4" name="Google Shape;5484;p19"/>
            <p:cNvSpPr/>
            <p:nvPr/>
          </p:nvSpPr>
          <p:spPr>
            <a:xfrm>
              <a:off x="6401500" y="3963550"/>
              <a:ext cx="550" cy="1675"/>
            </a:xfrm>
            <a:custGeom>
              <a:avLst/>
              <a:gdLst/>
              <a:ahLst/>
              <a:cxnLst/>
              <a:rect l="l" t="t" r="r" b="b"/>
              <a:pathLst>
                <a:path w="22" h="67" extrusionOk="0">
                  <a:moveTo>
                    <a:pt x="0" y="0"/>
                  </a:moveTo>
                  <a:lnTo>
                    <a:pt x="5" y="49"/>
                  </a:lnTo>
                  <a:lnTo>
                    <a:pt x="21" y="67"/>
                  </a:lnTo>
                  <a:lnTo>
                    <a:pt x="21" y="67"/>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5485" name="Google Shape;5485;p19"/>
          <p:cNvSpPr/>
          <p:nvPr/>
        </p:nvSpPr>
        <p:spPr>
          <a:xfrm rot="5400000" flipH="1">
            <a:off x="10595408" y="6127691"/>
            <a:ext cx="2134645" cy="917056"/>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86" name="Google Shape;5486;p19"/>
          <p:cNvSpPr/>
          <p:nvPr/>
        </p:nvSpPr>
        <p:spPr>
          <a:xfrm rot="10800000" flipH="1">
            <a:off x="-1364052" y="5518887"/>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87" name="Google Shape;5487;p19"/>
          <p:cNvSpPr/>
          <p:nvPr/>
        </p:nvSpPr>
        <p:spPr>
          <a:xfrm rot="4220528" flipH="1">
            <a:off x="10306560" y="-821888"/>
            <a:ext cx="3687135" cy="2108395"/>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88" name="Google Shape;5488;p19"/>
          <p:cNvSpPr/>
          <p:nvPr/>
        </p:nvSpPr>
        <p:spPr>
          <a:xfrm rot="9829011" flipH="1">
            <a:off x="-1972520" y="-824531"/>
            <a:ext cx="3678064" cy="2113652"/>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5489" name="Google Shape;5489;p19"/>
          <p:cNvGrpSpPr/>
          <p:nvPr/>
        </p:nvGrpSpPr>
        <p:grpSpPr>
          <a:xfrm>
            <a:off x="11011272" y="713329"/>
            <a:ext cx="558024" cy="551879"/>
            <a:chOff x="4129135" y="4735732"/>
            <a:chExt cx="419556" cy="413909"/>
          </a:xfrm>
        </p:grpSpPr>
        <p:sp>
          <p:nvSpPr>
            <p:cNvPr id="5490" name="Google Shape;5490;p19"/>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1" name="Google Shape;5491;p19"/>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2" name="Google Shape;5492;p19"/>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3" name="Google Shape;5493;p19"/>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4" name="Google Shape;5494;p19"/>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495" name="Google Shape;5495;p19"/>
          <p:cNvGrpSpPr/>
          <p:nvPr/>
        </p:nvGrpSpPr>
        <p:grpSpPr>
          <a:xfrm>
            <a:off x="11084588" y="2268212"/>
            <a:ext cx="411412" cy="406969"/>
            <a:chOff x="4583184" y="5084531"/>
            <a:chExt cx="309324" cy="305227"/>
          </a:xfrm>
        </p:grpSpPr>
        <p:sp>
          <p:nvSpPr>
            <p:cNvPr id="5496" name="Google Shape;5496;p19"/>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7" name="Google Shape;5497;p19"/>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8" name="Google Shape;5498;p19"/>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9" name="Google Shape;5499;p19"/>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0" name="Google Shape;5500;p19"/>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501" name="Google Shape;5501;p19"/>
          <p:cNvGrpSpPr/>
          <p:nvPr/>
        </p:nvGrpSpPr>
        <p:grpSpPr>
          <a:xfrm>
            <a:off x="11314463" y="1559273"/>
            <a:ext cx="487554" cy="483668"/>
            <a:chOff x="4648293" y="4608503"/>
            <a:chExt cx="366572" cy="362751"/>
          </a:xfrm>
        </p:grpSpPr>
        <p:sp>
          <p:nvSpPr>
            <p:cNvPr id="5502" name="Google Shape;5502;p19"/>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3" name="Google Shape;5503;p19"/>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4" name="Google Shape;5504;p19"/>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5" name="Google Shape;5505;p19"/>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6" name="Google Shape;5506;p19"/>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507" name="Google Shape;5507;p19"/>
          <p:cNvGrpSpPr/>
          <p:nvPr/>
        </p:nvGrpSpPr>
        <p:grpSpPr>
          <a:xfrm rot="10800000" flipH="1">
            <a:off x="267033" y="1266884"/>
            <a:ext cx="883619" cy="1491525"/>
            <a:chOff x="5885054" y="4561989"/>
            <a:chExt cx="302091" cy="508636"/>
          </a:xfrm>
        </p:grpSpPr>
        <p:sp>
          <p:nvSpPr>
            <p:cNvPr id="5508" name="Google Shape;5508;p19"/>
            <p:cNvSpPr/>
            <p:nvPr/>
          </p:nvSpPr>
          <p:spPr>
            <a:xfrm rot="2700000">
              <a:off x="5913313" y="4622210"/>
              <a:ext cx="245573" cy="181648"/>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9" name="Google Shape;5509;p19"/>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TITLE_ONLY_2">
    <p:bg>
      <p:bgPr>
        <a:solidFill>
          <a:schemeClr val="accent4"/>
        </a:solidFill>
        <a:effectLst/>
      </p:bgPr>
    </p:bg>
    <p:spTree>
      <p:nvGrpSpPr>
        <p:cNvPr id="1" name="Shape 7215"/>
        <p:cNvGrpSpPr/>
        <p:nvPr/>
      </p:nvGrpSpPr>
      <p:grpSpPr>
        <a:xfrm>
          <a:off x="0" y="0"/>
          <a:ext cx="0" cy="0"/>
          <a:chOff x="0" y="0"/>
          <a:chExt cx="0" cy="0"/>
        </a:xfrm>
      </p:grpSpPr>
      <p:sp>
        <p:nvSpPr>
          <p:cNvPr id="7216" name="Google Shape;7216;p24"/>
          <p:cNvSpPr txBox="1">
            <a:spLocks noGrp="1"/>
          </p:cNvSpPr>
          <p:nvPr>
            <p:ph type="title"/>
          </p:nvPr>
        </p:nvSpPr>
        <p:spPr>
          <a:xfrm>
            <a:off x="957625" y="593367"/>
            <a:ext cx="10246588"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217" name="Google Shape;7217;p24"/>
          <p:cNvSpPr/>
          <p:nvPr/>
        </p:nvSpPr>
        <p:spPr>
          <a:xfrm>
            <a:off x="8635032" y="5855783"/>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218" name="Google Shape;7218;p24"/>
          <p:cNvGrpSpPr/>
          <p:nvPr/>
        </p:nvGrpSpPr>
        <p:grpSpPr>
          <a:xfrm rot="480968">
            <a:off x="-4333813" y="-479337"/>
            <a:ext cx="5873101" cy="1675088"/>
            <a:chOff x="5021625" y="1087550"/>
            <a:chExt cx="996900" cy="283625"/>
          </a:xfrm>
        </p:grpSpPr>
        <p:sp>
          <p:nvSpPr>
            <p:cNvPr id="7219" name="Google Shape;7219;p24"/>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0" name="Google Shape;7220;p24"/>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1" name="Google Shape;7221;p24"/>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2" name="Google Shape;7222;p24"/>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3" name="Google Shape;7223;p24"/>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4" name="Google Shape;7224;p24"/>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5" name="Google Shape;7225;p24"/>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6" name="Google Shape;7226;p24"/>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7" name="Google Shape;7227;p24"/>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8" name="Google Shape;7228;p24"/>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9" name="Google Shape;7229;p24"/>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0" name="Google Shape;7230;p24"/>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1" name="Google Shape;7231;p24"/>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2" name="Google Shape;7232;p24"/>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3" name="Google Shape;7233;p24"/>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4" name="Google Shape;7234;p24"/>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5" name="Google Shape;7235;p24"/>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6" name="Google Shape;7236;p24"/>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7" name="Google Shape;7237;p24"/>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8" name="Google Shape;7238;p24"/>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9" name="Google Shape;7239;p24"/>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0" name="Google Shape;7240;p24"/>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1" name="Google Shape;7241;p24"/>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2" name="Google Shape;7242;p24"/>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3" name="Google Shape;7243;p24"/>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4" name="Google Shape;7244;p24"/>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5" name="Google Shape;7245;p24"/>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6" name="Google Shape;7246;p24"/>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7" name="Google Shape;7247;p24"/>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8" name="Google Shape;7248;p24"/>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9" name="Google Shape;7249;p24"/>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0" name="Google Shape;7250;p24"/>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1" name="Google Shape;7251;p24"/>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2" name="Google Shape;7252;p24"/>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3" name="Google Shape;7253;p24"/>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4" name="Google Shape;7254;p24"/>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5" name="Google Shape;7255;p24"/>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6" name="Google Shape;7256;p24"/>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7" name="Google Shape;7257;p24"/>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8" name="Google Shape;7258;p24"/>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9" name="Google Shape;7259;p24"/>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0" name="Google Shape;7260;p24"/>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1" name="Google Shape;7261;p24"/>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2" name="Google Shape;7262;p24"/>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3" name="Google Shape;7263;p24"/>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4" name="Google Shape;7264;p24"/>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5" name="Google Shape;7265;p24"/>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6" name="Google Shape;7266;p24"/>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7" name="Google Shape;7267;p24"/>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8" name="Google Shape;7268;p24"/>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9" name="Google Shape;7269;p24"/>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0" name="Google Shape;7270;p24"/>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1" name="Google Shape;7271;p24"/>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2" name="Google Shape;7272;p24"/>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3" name="Google Shape;7273;p24"/>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4" name="Google Shape;7274;p24"/>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5" name="Google Shape;7275;p24"/>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6" name="Google Shape;7276;p24"/>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7" name="Google Shape;7277;p24"/>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8" name="Google Shape;7278;p24"/>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9" name="Google Shape;7279;p24"/>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0" name="Google Shape;7280;p24"/>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1" name="Google Shape;7281;p24"/>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2" name="Google Shape;7282;p24"/>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3" name="Google Shape;7283;p24"/>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4" name="Google Shape;7284;p24"/>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5" name="Google Shape;7285;p24"/>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6" name="Google Shape;7286;p24"/>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7" name="Google Shape;7287;p24"/>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8" name="Google Shape;7288;p24"/>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9" name="Google Shape;7289;p24"/>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0" name="Google Shape;7290;p24"/>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1" name="Google Shape;7291;p24"/>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2" name="Google Shape;7292;p24"/>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3" name="Google Shape;7293;p24"/>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4" name="Google Shape;7294;p24"/>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5" name="Google Shape;7295;p24"/>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6" name="Google Shape;7296;p24"/>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7" name="Google Shape;7297;p24"/>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8" name="Google Shape;7298;p24"/>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9" name="Google Shape;7299;p24"/>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0" name="Google Shape;7300;p24"/>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1" name="Google Shape;7301;p24"/>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2" name="Google Shape;7302;p24"/>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3" name="Google Shape;7303;p24"/>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4" name="Google Shape;7304;p24"/>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5" name="Google Shape;7305;p24"/>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6" name="Google Shape;7306;p24"/>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7" name="Google Shape;7307;p24"/>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8" name="Google Shape;7308;p24"/>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9" name="Google Shape;7309;p24"/>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0" name="Google Shape;7310;p24"/>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1" name="Google Shape;7311;p24"/>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2" name="Google Shape;7312;p24"/>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3" name="Google Shape;7313;p24"/>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4" name="Google Shape;7314;p24"/>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5" name="Google Shape;7315;p24"/>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6" name="Google Shape;7316;p24"/>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7" name="Google Shape;7317;p24"/>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8" name="Google Shape;7318;p24"/>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9" name="Google Shape;7319;p24"/>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0" name="Google Shape;7320;p24"/>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1" name="Google Shape;7321;p24"/>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2" name="Google Shape;7322;p24"/>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3" name="Google Shape;7323;p24"/>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4" name="Google Shape;7324;p24"/>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5" name="Google Shape;7325;p24"/>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6" name="Google Shape;7326;p24"/>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7" name="Google Shape;7327;p24"/>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8" name="Google Shape;7328;p24"/>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9" name="Google Shape;7329;p24"/>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0" name="Google Shape;7330;p24"/>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1" name="Google Shape;7331;p24"/>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2" name="Google Shape;7332;p24"/>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3" name="Google Shape;7333;p24"/>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4" name="Google Shape;7334;p24"/>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5" name="Google Shape;7335;p24"/>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6" name="Google Shape;7336;p24"/>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7" name="Google Shape;7337;p24"/>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8" name="Google Shape;7338;p24"/>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9" name="Google Shape;7339;p24"/>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0" name="Google Shape;7340;p24"/>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1" name="Google Shape;7341;p24"/>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2" name="Google Shape;7342;p24"/>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3" name="Google Shape;7343;p24"/>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4" name="Google Shape;7344;p24"/>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5" name="Google Shape;7345;p24"/>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6" name="Google Shape;7346;p24"/>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7" name="Google Shape;7347;p24"/>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8" name="Google Shape;7348;p24"/>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9" name="Google Shape;7349;p24"/>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0" name="Google Shape;7350;p24"/>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1" name="Google Shape;7351;p24"/>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2" name="Google Shape;7352;p24"/>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3" name="Google Shape;7353;p24"/>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4" name="Google Shape;7354;p24"/>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5" name="Google Shape;7355;p24"/>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6" name="Google Shape;7356;p24"/>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7" name="Google Shape;7357;p24"/>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8" name="Google Shape;7358;p24"/>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9" name="Google Shape;7359;p24"/>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0" name="Google Shape;7360;p24"/>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1" name="Google Shape;7361;p24"/>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2" name="Google Shape;7362;p24"/>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3" name="Google Shape;7363;p24"/>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4" name="Google Shape;7364;p24"/>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5" name="Google Shape;7365;p24"/>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6" name="Google Shape;7366;p24"/>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7" name="Google Shape;7367;p24"/>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8" name="Google Shape;7368;p24"/>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9" name="Google Shape;7369;p24"/>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0" name="Google Shape;7370;p24"/>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1" name="Google Shape;7371;p24"/>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2" name="Google Shape;7372;p24"/>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3" name="Google Shape;7373;p24"/>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4" name="Google Shape;7374;p24"/>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5" name="Google Shape;7375;p24"/>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6" name="Google Shape;7376;p24"/>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7" name="Google Shape;7377;p24"/>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8" name="Google Shape;7378;p24"/>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9" name="Google Shape;7379;p24"/>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0" name="Google Shape;7380;p24"/>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1" name="Google Shape;7381;p24"/>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2" name="Google Shape;7382;p24"/>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3" name="Google Shape;7383;p24"/>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4" name="Google Shape;7384;p24"/>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5" name="Google Shape;7385;p24"/>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6" name="Google Shape;7386;p24"/>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7" name="Google Shape;7387;p24"/>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8" name="Google Shape;7388;p24"/>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9" name="Google Shape;7389;p24"/>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0" name="Google Shape;7390;p24"/>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1" name="Google Shape;7391;p24"/>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2" name="Google Shape;7392;p24"/>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3" name="Google Shape;7393;p24"/>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4" name="Google Shape;7394;p24"/>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5" name="Google Shape;7395;p24"/>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6" name="Google Shape;7396;p24"/>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7" name="Google Shape;7397;p24"/>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8" name="Google Shape;7398;p24"/>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9" name="Google Shape;7399;p24"/>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0" name="Google Shape;7400;p24"/>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1" name="Google Shape;7401;p24"/>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2" name="Google Shape;7402;p24"/>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3" name="Google Shape;7403;p24"/>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4" name="Google Shape;7404;p24"/>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5" name="Google Shape;7405;p24"/>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6" name="Google Shape;7406;p24"/>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7" name="Google Shape;7407;p24"/>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8" name="Google Shape;7408;p24"/>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9" name="Google Shape;7409;p24"/>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0" name="Google Shape;7410;p24"/>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1" name="Google Shape;7411;p24"/>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2" name="Google Shape;7412;p24"/>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3" name="Google Shape;7413;p24"/>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4" name="Google Shape;7414;p24"/>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5" name="Google Shape;7415;p24"/>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6" name="Google Shape;7416;p24"/>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7" name="Google Shape;7417;p24"/>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8" name="Google Shape;7418;p24"/>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9" name="Google Shape;7419;p24"/>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0" name="Google Shape;7420;p24"/>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1" name="Google Shape;7421;p24"/>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2" name="Google Shape;7422;p24"/>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3" name="Google Shape;7423;p24"/>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4" name="Google Shape;7424;p24"/>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5" name="Google Shape;7425;p24"/>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6" name="Google Shape;7426;p24"/>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7" name="Google Shape;7427;p24"/>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8" name="Google Shape;7428;p24"/>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9" name="Google Shape;7429;p24"/>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0" name="Google Shape;7430;p24"/>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1" name="Google Shape;7431;p24"/>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2" name="Google Shape;7432;p24"/>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3" name="Google Shape;7433;p24"/>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4" name="Google Shape;7434;p24"/>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5" name="Google Shape;7435;p24"/>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6" name="Google Shape;7436;p24"/>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7" name="Google Shape;7437;p24"/>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8" name="Google Shape;7438;p24"/>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9" name="Google Shape;7439;p24"/>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0" name="Google Shape;7440;p24"/>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1" name="Google Shape;7441;p24"/>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2" name="Google Shape;7442;p24"/>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3" name="Google Shape;7443;p24"/>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4" name="Google Shape;7444;p24"/>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5" name="Google Shape;7445;p24"/>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6" name="Google Shape;7446;p24"/>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7" name="Google Shape;7447;p24"/>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8" name="Google Shape;7448;p24"/>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9" name="Google Shape;7449;p24"/>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0" name="Google Shape;7450;p24"/>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1" name="Google Shape;7451;p24"/>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2" name="Google Shape;7452;p24"/>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3" name="Google Shape;7453;p24"/>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4" name="Google Shape;7454;p24"/>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5" name="Google Shape;7455;p24"/>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6" name="Google Shape;7456;p24"/>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7" name="Google Shape;7457;p24"/>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8" name="Google Shape;7458;p24"/>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9" name="Google Shape;7459;p24"/>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0" name="Google Shape;7460;p24"/>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1" name="Google Shape;7461;p24"/>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2" name="Google Shape;7462;p24"/>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3" name="Google Shape;7463;p24"/>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4" name="Google Shape;7464;p24"/>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5" name="Google Shape;7465;p24"/>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6" name="Google Shape;7466;p24"/>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7" name="Google Shape;7467;p24"/>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8" name="Google Shape;7468;p24"/>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9" name="Google Shape;7469;p24"/>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0" name="Google Shape;7470;p24"/>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1" name="Google Shape;7471;p24"/>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2" name="Google Shape;7472;p24"/>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3" name="Google Shape;7473;p24"/>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4" name="Google Shape;7474;p24"/>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5" name="Google Shape;7475;p24"/>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6" name="Google Shape;7476;p24"/>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7" name="Google Shape;7477;p24"/>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8" name="Google Shape;7478;p24"/>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9" name="Google Shape;7479;p24"/>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0" name="Google Shape;7480;p24"/>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1" name="Google Shape;7481;p24"/>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2" name="Google Shape;7482;p24"/>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3" name="Google Shape;7483;p24"/>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4" name="Google Shape;7484;p24"/>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5" name="Google Shape;7485;p24"/>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6" name="Google Shape;7486;p24"/>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7" name="Google Shape;7487;p24"/>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8" name="Google Shape;7488;p24"/>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9" name="Google Shape;7489;p24"/>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0" name="Google Shape;7490;p24"/>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1" name="Google Shape;7491;p24"/>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2" name="Google Shape;7492;p24"/>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3" name="Google Shape;7493;p24"/>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4" name="Google Shape;7494;p24"/>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5" name="Google Shape;7495;p24"/>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6" name="Google Shape;7496;p24"/>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7" name="Google Shape;7497;p24"/>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8" name="Google Shape;7498;p24"/>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9" name="Google Shape;7499;p24"/>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0" name="Google Shape;7500;p24"/>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1" name="Google Shape;7501;p24"/>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2" name="Google Shape;7502;p24"/>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3" name="Google Shape;7503;p24"/>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4" name="Google Shape;7504;p24"/>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5" name="Google Shape;7505;p24"/>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6" name="Google Shape;7506;p24"/>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7" name="Google Shape;7507;p24"/>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8" name="Google Shape;7508;p24"/>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9" name="Google Shape;7509;p24"/>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0" name="Google Shape;7510;p24"/>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511" name="Google Shape;7511;p24"/>
          <p:cNvSpPr/>
          <p:nvPr/>
        </p:nvSpPr>
        <p:spPr>
          <a:xfrm rot="-5832720">
            <a:off x="-393633" y="1251396"/>
            <a:ext cx="2134621" cy="917042"/>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1"/>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512" name="Google Shape;7512;p24"/>
          <p:cNvGrpSpPr/>
          <p:nvPr/>
        </p:nvGrpSpPr>
        <p:grpSpPr>
          <a:xfrm>
            <a:off x="-175106" y="5974671"/>
            <a:ext cx="1368172" cy="1162253"/>
            <a:chOff x="5124150" y="3418675"/>
            <a:chExt cx="584175" cy="495025"/>
          </a:xfrm>
        </p:grpSpPr>
        <p:sp>
          <p:nvSpPr>
            <p:cNvPr id="7513" name="Google Shape;7513;p24"/>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4" name="Google Shape;7514;p24"/>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5" name="Google Shape;7515;p24"/>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6" name="Google Shape;7516;p24"/>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7" name="Google Shape;7517;p24"/>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8" name="Google Shape;7518;p24"/>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9" name="Google Shape;7519;p24"/>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0" name="Google Shape;7520;p24"/>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1" name="Google Shape;7521;p24"/>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2" name="Google Shape;7522;p24"/>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3" name="Google Shape;7523;p24"/>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4" name="Google Shape;7524;p24"/>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5" name="Google Shape;7525;p24"/>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6" name="Google Shape;7526;p24"/>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7" name="Google Shape;7527;p24"/>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8" name="Google Shape;7528;p24"/>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9" name="Google Shape;7529;p24"/>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30" name="Google Shape;7530;p24"/>
          <p:cNvGrpSpPr/>
          <p:nvPr/>
        </p:nvGrpSpPr>
        <p:grpSpPr>
          <a:xfrm>
            <a:off x="8234026" y="6117459"/>
            <a:ext cx="558024" cy="551879"/>
            <a:chOff x="4129135" y="4735732"/>
            <a:chExt cx="419556" cy="413909"/>
          </a:xfrm>
        </p:grpSpPr>
        <p:sp>
          <p:nvSpPr>
            <p:cNvPr id="7531" name="Google Shape;7531;p24"/>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2" name="Google Shape;7532;p24"/>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3" name="Google Shape;7533;p24"/>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4" name="Google Shape;7534;p24"/>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5" name="Google Shape;7535;p24"/>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36" name="Google Shape;7536;p24"/>
          <p:cNvGrpSpPr/>
          <p:nvPr/>
        </p:nvGrpSpPr>
        <p:grpSpPr>
          <a:xfrm>
            <a:off x="9844198" y="5710509"/>
            <a:ext cx="411412" cy="406969"/>
            <a:chOff x="4583184" y="5084531"/>
            <a:chExt cx="309324" cy="305227"/>
          </a:xfrm>
        </p:grpSpPr>
        <p:sp>
          <p:nvSpPr>
            <p:cNvPr id="7537" name="Google Shape;7537;p24"/>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8" name="Google Shape;7538;p24"/>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9" name="Google Shape;7539;p24"/>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0" name="Google Shape;7540;p24"/>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1" name="Google Shape;7541;p24"/>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42" name="Google Shape;7542;p24"/>
          <p:cNvGrpSpPr/>
          <p:nvPr/>
        </p:nvGrpSpPr>
        <p:grpSpPr>
          <a:xfrm>
            <a:off x="9146589" y="5974655"/>
            <a:ext cx="487554" cy="483668"/>
            <a:chOff x="4648293" y="4608503"/>
            <a:chExt cx="366572" cy="362751"/>
          </a:xfrm>
        </p:grpSpPr>
        <p:sp>
          <p:nvSpPr>
            <p:cNvPr id="7543" name="Google Shape;7543;p24"/>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4" name="Google Shape;7544;p24"/>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5" name="Google Shape;7545;p24"/>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6" name="Google Shape;7546;p24"/>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7" name="Google Shape;7547;p24"/>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548" name="Google Shape;7548;p24"/>
          <p:cNvSpPr/>
          <p:nvPr/>
        </p:nvSpPr>
        <p:spPr>
          <a:xfrm>
            <a:off x="11091008" y="-881650"/>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549" name="Google Shape;7549;p24"/>
          <p:cNvGrpSpPr/>
          <p:nvPr/>
        </p:nvGrpSpPr>
        <p:grpSpPr>
          <a:xfrm>
            <a:off x="11252239" y="649130"/>
            <a:ext cx="883619" cy="1491525"/>
            <a:chOff x="5885054" y="4561989"/>
            <a:chExt cx="302091" cy="508636"/>
          </a:xfrm>
        </p:grpSpPr>
        <p:sp>
          <p:nvSpPr>
            <p:cNvPr id="7550" name="Google Shape;7550;p24"/>
            <p:cNvSpPr/>
            <p:nvPr/>
          </p:nvSpPr>
          <p:spPr>
            <a:xfrm rot="2700000">
              <a:off x="5913313" y="4622210"/>
              <a:ext cx="245573" cy="181648"/>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1" name="Google Shape;7551;p24"/>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accent4"/>
        </a:solidFill>
        <a:effectLst/>
      </p:bgPr>
    </p:bg>
    <p:spTree>
      <p:nvGrpSpPr>
        <p:cNvPr id="1" name="Shape 7737"/>
        <p:cNvGrpSpPr/>
        <p:nvPr/>
      </p:nvGrpSpPr>
      <p:grpSpPr>
        <a:xfrm>
          <a:off x="0" y="0"/>
          <a:ext cx="0" cy="0"/>
          <a:chOff x="0" y="0"/>
          <a:chExt cx="0" cy="0"/>
        </a:xfrm>
      </p:grpSpPr>
      <p:grpSp>
        <p:nvGrpSpPr>
          <p:cNvPr id="7738" name="Google Shape;7738;p26"/>
          <p:cNvGrpSpPr/>
          <p:nvPr/>
        </p:nvGrpSpPr>
        <p:grpSpPr>
          <a:xfrm rot="10800000">
            <a:off x="7265618" y="5633658"/>
            <a:ext cx="8193073" cy="2336805"/>
            <a:chOff x="5021625" y="1087550"/>
            <a:chExt cx="996900" cy="283625"/>
          </a:xfrm>
        </p:grpSpPr>
        <p:sp>
          <p:nvSpPr>
            <p:cNvPr id="7739" name="Google Shape;7739;p26"/>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0" name="Google Shape;7740;p26"/>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1" name="Google Shape;7741;p26"/>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2" name="Google Shape;7742;p26"/>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3" name="Google Shape;7743;p26"/>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4" name="Google Shape;7744;p26"/>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5" name="Google Shape;7745;p26"/>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6" name="Google Shape;7746;p26"/>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7" name="Google Shape;7747;p26"/>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8" name="Google Shape;7748;p26"/>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9" name="Google Shape;7749;p26"/>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0" name="Google Shape;7750;p26"/>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1" name="Google Shape;7751;p26"/>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2" name="Google Shape;7752;p26"/>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3" name="Google Shape;7753;p26"/>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4" name="Google Shape;7754;p26"/>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5" name="Google Shape;7755;p26"/>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6" name="Google Shape;7756;p26"/>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7" name="Google Shape;7757;p26"/>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8" name="Google Shape;7758;p26"/>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9" name="Google Shape;7759;p26"/>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0" name="Google Shape;7760;p26"/>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1" name="Google Shape;7761;p26"/>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2" name="Google Shape;7762;p26"/>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3" name="Google Shape;7763;p26"/>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4" name="Google Shape;7764;p26"/>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5" name="Google Shape;7765;p26"/>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6" name="Google Shape;7766;p26"/>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7" name="Google Shape;7767;p26"/>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8" name="Google Shape;7768;p26"/>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9" name="Google Shape;7769;p26"/>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0" name="Google Shape;7770;p26"/>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1" name="Google Shape;7771;p26"/>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2" name="Google Shape;7772;p26"/>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3" name="Google Shape;7773;p26"/>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4" name="Google Shape;7774;p26"/>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5" name="Google Shape;7775;p26"/>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6" name="Google Shape;7776;p26"/>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7" name="Google Shape;7777;p26"/>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8" name="Google Shape;7778;p26"/>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9" name="Google Shape;7779;p26"/>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0" name="Google Shape;7780;p26"/>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1" name="Google Shape;7781;p26"/>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2" name="Google Shape;7782;p26"/>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3" name="Google Shape;7783;p26"/>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4" name="Google Shape;7784;p26"/>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5" name="Google Shape;7785;p26"/>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6" name="Google Shape;7786;p26"/>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7" name="Google Shape;7787;p26"/>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8" name="Google Shape;7788;p26"/>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9" name="Google Shape;7789;p26"/>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0" name="Google Shape;7790;p26"/>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1" name="Google Shape;7791;p26"/>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2" name="Google Shape;7792;p26"/>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3" name="Google Shape;7793;p26"/>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4" name="Google Shape;7794;p26"/>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5" name="Google Shape;7795;p26"/>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6" name="Google Shape;7796;p26"/>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7" name="Google Shape;7797;p26"/>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8" name="Google Shape;7798;p26"/>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9" name="Google Shape;7799;p26"/>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0" name="Google Shape;7800;p26"/>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1" name="Google Shape;7801;p26"/>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2" name="Google Shape;7802;p26"/>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3" name="Google Shape;7803;p26"/>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4" name="Google Shape;7804;p26"/>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5" name="Google Shape;7805;p26"/>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6" name="Google Shape;7806;p26"/>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7" name="Google Shape;7807;p26"/>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8" name="Google Shape;7808;p26"/>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9" name="Google Shape;7809;p26"/>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0" name="Google Shape;7810;p26"/>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1" name="Google Shape;7811;p26"/>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2" name="Google Shape;7812;p26"/>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3" name="Google Shape;7813;p26"/>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4" name="Google Shape;7814;p26"/>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5" name="Google Shape;7815;p26"/>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6" name="Google Shape;7816;p26"/>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7" name="Google Shape;7817;p26"/>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8" name="Google Shape;7818;p26"/>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9" name="Google Shape;7819;p26"/>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0" name="Google Shape;7820;p26"/>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1" name="Google Shape;7821;p26"/>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2" name="Google Shape;7822;p26"/>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3" name="Google Shape;7823;p26"/>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4" name="Google Shape;7824;p26"/>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5" name="Google Shape;7825;p26"/>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6" name="Google Shape;7826;p26"/>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7" name="Google Shape;7827;p26"/>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8" name="Google Shape;7828;p26"/>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9" name="Google Shape;7829;p26"/>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0" name="Google Shape;7830;p26"/>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1" name="Google Shape;7831;p26"/>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2" name="Google Shape;7832;p26"/>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3" name="Google Shape;7833;p26"/>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4" name="Google Shape;7834;p26"/>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5" name="Google Shape;7835;p26"/>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6" name="Google Shape;7836;p26"/>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7" name="Google Shape;7837;p26"/>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8" name="Google Shape;7838;p26"/>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9" name="Google Shape;7839;p26"/>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0" name="Google Shape;7840;p26"/>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1" name="Google Shape;7841;p26"/>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2" name="Google Shape;7842;p26"/>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3" name="Google Shape;7843;p26"/>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4" name="Google Shape;7844;p26"/>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5" name="Google Shape;7845;p26"/>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6" name="Google Shape;7846;p26"/>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7" name="Google Shape;7847;p26"/>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8" name="Google Shape;7848;p26"/>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9" name="Google Shape;7849;p26"/>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0" name="Google Shape;7850;p26"/>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1" name="Google Shape;7851;p26"/>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2" name="Google Shape;7852;p26"/>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3" name="Google Shape;7853;p26"/>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4" name="Google Shape;7854;p26"/>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5" name="Google Shape;7855;p26"/>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6" name="Google Shape;7856;p26"/>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7" name="Google Shape;7857;p26"/>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8" name="Google Shape;7858;p26"/>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9" name="Google Shape;7859;p26"/>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0" name="Google Shape;7860;p26"/>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1" name="Google Shape;7861;p26"/>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2" name="Google Shape;7862;p26"/>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3" name="Google Shape;7863;p26"/>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4" name="Google Shape;7864;p26"/>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5" name="Google Shape;7865;p26"/>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6" name="Google Shape;7866;p26"/>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7" name="Google Shape;7867;p26"/>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8" name="Google Shape;7868;p26"/>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9" name="Google Shape;7869;p26"/>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0" name="Google Shape;7870;p26"/>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1" name="Google Shape;7871;p26"/>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2" name="Google Shape;7872;p26"/>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3" name="Google Shape;7873;p26"/>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4" name="Google Shape;7874;p26"/>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5" name="Google Shape;7875;p26"/>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6" name="Google Shape;7876;p26"/>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7" name="Google Shape;7877;p26"/>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8" name="Google Shape;7878;p26"/>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9" name="Google Shape;7879;p26"/>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0" name="Google Shape;7880;p26"/>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1" name="Google Shape;7881;p26"/>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2" name="Google Shape;7882;p26"/>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3" name="Google Shape;7883;p26"/>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4" name="Google Shape;7884;p26"/>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5" name="Google Shape;7885;p26"/>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6" name="Google Shape;7886;p26"/>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7" name="Google Shape;7887;p26"/>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8" name="Google Shape;7888;p26"/>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9" name="Google Shape;7889;p26"/>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0" name="Google Shape;7890;p26"/>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1" name="Google Shape;7891;p26"/>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2" name="Google Shape;7892;p26"/>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3" name="Google Shape;7893;p26"/>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4" name="Google Shape;7894;p26"/>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5" name="Google Shape;7895;p26"/>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6" name="Google Shape;7896;p26"/>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7" name="Google Shape;7897;p26"/>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8" name="Google Shape;7898;p26"/>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9" name="Google Shape;7899;p26"/>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0" name="Google Shape;7900;p26"/>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1" name="Google Shape;7901;p26"/>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2" name="Google Shape;7902;p26"/>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3" name="Google Shape;7903;p26"/>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4" name="Google Shape;7904;p26"/>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5" name="Google Shape;7905;p26"/>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6" name="Google Shape;7906;p26"/>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7" name="Google Shape;7907;p26"/>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8" name="Google Shape;7908;p26"/>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9" name="Google Shape;7909;p26"/>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0" name="Google Shape;7910;p26"/>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1" name="Google Shape;7911;p26"/>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2" name="Google Shape;7912;p26"/>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3" name="Google Shape;7913;p26"/>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4" name="Google Shape;7914;p26"/>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5" name="Google Shape;7915;p26"/>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6" name="Google Shape;7916;p26"/>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7" name="Google Shape;7917;p26"/>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8" name="Google Shape;7918;p26"/>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9" name="Google Shape;7919;p26"/>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0" name="Google Shape;7920;p26"/>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1" name="Google Shape;7921;p26"/>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2" name="Google Shape;7922;p26"/>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3" name="Google Shape;7923;p26"/>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4" name="Google Shape;7924;p26"/>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5" name="Google Shape;7925;p26"/>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6" name="Google Shape;7926;p26"/>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7" name="Google Shape;7927;p26"/>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8" name="Google Shape;7928;p26"/>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9" name="Google Shape;7929;p26"/>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0" name="Google Shape;7930;p26"/>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1" name="Google Shape;7931;p26"/>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2" name="Google Shape;7932;p26"/>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3" name="Google Shape;7933;p26"/>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4" name="Google Shape;7934;p26"/>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5" name="Google Shape;7935;p26"/>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6" name="Google Shape;7936;p26"/>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7" name="Google Shape;7937;p26"/>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8" name="Google Shape;7938;p26"/>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9" name="Google Shape;7939;p26"/>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0" name="Google Shape;7940;p26"/>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1" name="Google Shape;7941;p26"/>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2" name="Google Shape;7942;p26"/>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3" name="Google Shape;7943;p26"/>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4" name="Google Shape;7944;p26"/>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5" name="Google Shape;7945;p26"/>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6" name="Google Shape;7946;p26"/>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7" name="Google Shape;7947;p26"/>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8" name="Google Shape;7948;p26"/>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9" name="Google Shape;7949;p26"/>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0" name="Google Shape;7950;p26"/>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1" name="Google Shape;7951;p26"/>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2" name="Google Shape;7952;p26"/>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3" name="Google Shape;7953;p26"/>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4" name="Google Shape;7954;p26"/>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5" name="Google Shape;7955;p26"/>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6" name="Google Shape;7956;p26"/>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7" name="Google Shape;7957;p26"/>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8" name="Google Shape;7958;p26"/>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9" name="Google Shape;7959;p26"/>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0" name="Google Shape;7960;p26"/>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1" name="Google Shape;7961;p26"/>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2" name="Google Shape;7962;p26"/>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3" name="Google Shape;7963;p26"/>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4" name="Google Shape;7964;p26"/>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5" name="Google Shape;7965;p26"/>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6" name="Google Shape;7966;p26"/>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7" name="Google Shape;7967;p26"/>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8" name="Google Shape;7968;p26"/>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9" name="Google Shape;7969;p26"/>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0" name="Google Shape;7970;p26"/>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1" name="Google Shape;7971;p26"/>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2" name="Google Shape;7972;p26"/>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3" name="Google Shape;7973;p26"/>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4" name="Google Shape;7974;p26"/>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5" name="Google Shape;7975;p26"/>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6" name="Google Shape;7976;p26"/>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7" name="Google Shape;7977;p26"/>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8" name="Google Shape;7978;p26"/>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9" name="Google Shape;7979;p26"/>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0" name="Google Shape;7980;p26"/>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1" name="Google Shape;7981;p26"/>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2" name="Google Shape;7982;p26"/>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3" name="Google Shape;7983;p26"/>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4" name="Google Shape;7984;p26"/>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5" name="Google Shape;7985;p26"/>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6" name="Google Shape;7986;p26"/>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7" name="Google Shape;7987;p26"/>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8" name="Google Shape;7988;p26"/>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9" name="Google Shape;7989;p26"/>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0" name="Google Shape;7990;p26"/>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1" name="Google Shape;7991;p26"/>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2" name="Google Shape;7992;p26"/>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3" name="Google Shape;7993;p26"/>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4" name="Google Shape;7994;p26"/>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5" name="Google Shape;7995;p26"/>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6" name="Google Shape;7996;p26"/>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7" name="Google Shape;7997;p26"/>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8" name="Google Shape;7998;p26"/>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9" name="Google Shape;7999;p26"/>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0" name="Google Shape;8000;p26"/>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1" name="Google Shape;8001;p26"/>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2" name="Google Shape;8002;p26"/>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3" name="Google Shape;8003;p26"/>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4" name="Google Shape;8004;p26"/>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5" name="Google Shape;8005;p26"/>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6" name="Google Shape;8006;p26"/>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7" name="Google Shape;8007;p26"/>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8" name="Google Shape;8008;p26"/>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9" name="Google Shape;8009;p26"/>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0" name="Google Shape;8010;p26"/>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1" name="Google Shape;8011;p26"/>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2" name="Google Shape;8012;p26"/>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3" name="Google Shape;8013;p26"/>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4" name="Google Shape;8014;p26"/>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5" name="Google Shape;8015;p26"/>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6" name="Google Shape;8016;p26"/>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7" name="Google Shape;8017;p26"/>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8" name="Google Shape;8018;p26"/>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9" name="Google Shape;8019;p26"/>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0" name="Google Shape;8020;p26"/>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1" name="Google Shape;8021;p26"/>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2" name="Google Shape;8022;p26"/>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3" name="Google Shape;8023;p26"/>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4" name="Google Shape;8024;p26"/>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5" name="Google Shape;8025;p26"/>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6" name="Google Shape;8026;p26"/>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7" name="Google Shape;8027;p26"/>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8" name="Google Shape;8028;p26"/>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9" name="Google Shape;8029;p26"/>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0" name="Google Shape;8030;p26"/>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8031" name="Google Shape;8031;p26"/>
          <p:cNvSpPr/>
          <p:nvPr/>
        </p:nvSpPr>
        <p:spPr>
          <a:xfrm rot="10800000">
            <a:off x="-624385" y="5856820"/>
            <a:ext cx="3678042" cy="2113640"/>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8032" name="Google Shape;8032;p26"/>
          <p:cNvSpPr/>
          <p:nvPr/>
        </p:nvSpPr>
        <p:spPr>
          <a:xfrm rot="10800000">
            <a:off x="-510383" y="5856831"/>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8033" name="Google Shape;8033;p26"/>
          <p:cNvSpPr/>
          <p:nvPr/>
        </p:nvSpPr>
        <p:spPr>
          <a:xfrm rot="10800000">
            <a:off x="-1523855" y="-455080"/>
            <a:ext cx="3678042" cy="2113640"/>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8034" name="Google Shape;8034;p26"/>
          <p:cNvSpPr/>
          <p:nvPr/>
        </p:nvSpPr>
        <p:spPr>
          <a:xfrm rot="10800000">
            <a:off x="10824240" y="1245164"/>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8035" name="Google Shape;8035;p26"/>
          <p:cNvGrpSpPr/>
          <p:nvPr/>
        </p:nvGrpSpPr>
        <p:grpSpPr>
          <a:xfrm rot="10800000">
            <a:off x="9834726" y="5356015"/>
            <a:ext cx="3054870" cy="1446027"/>
            <a:chOff x="6419850" y="317880"/>
            <a:chExt cx="2296835" cy="1084520"/>
          </a:xfrm>
        </p:grpSpPr>
        <p:sp>
          <p:nvSpPr>
            <p:cNvPr id="8036" name="Google Shape;8036;p26"/>
            <p:cNvSpPr/>
            <p:nvPr/>
          </p:nvSpPr>
          <p:spPr>
            <a:xfrm>
              <a:off x="6419850" y="1230508"/>
              <a:ext cx="2392" cy="2905"/>
            </a:xfrm>
            <a:custGeom>
              <a:avLst/>
              <a:gdLst/>
              <a:ahLst/>
              <a:cxnLst/>
              <a:rect l="l" t="t" r="r" b="b"/>
              <a:pathLst>
                <a:path w="28" h="34" extrusionOk="0">
                  <a:moveTo>
                    <a:pt x="7" y="0"/>
                  </a:moveTo>
                  <a:cubicBezTo>
                    <a:pt x="7" y="0"/>
                    <a:pt x="7" y="3"/>
                    <a:pt x="9" y="9"/>
                  </a:cubicBezTo>
                  <a:lnTo>
                    <a:pt x="9" y="9"/>
                  </a:lnTo>
                  <a:cubicBezTo>
                    <a:pt x="4" y="5"/>
                    <a:pt x="2" y="3"/>
                    <a:pt x="1" y="3"/>
                  </a:cubicBezTo>
                  <a:lnTo>
                    <a:pt x="1" y="3"/>
                  </a:lnTo>
                  <a:cubicBezTo>
                    <a:pt x="0" y="3"/>
                    <a:pt x="3" y="6"/>
                    <a:pt x="10" y="13"/>
                  </a:cubicBezTo>
                  <a:cubicBezTo>
                    <a:pt x="9" y="11"/>
                    <a:pt x="9" y="10"/>
                    <a:pt x="9" y="9"/>
                  </a:cubicBezTo>
                  <a:lnTo>
                    <a:pt x="9" y="9"/>
                  </a:lnTo>
                  <a:cubicBezTo>
                    <a:pt x="9" y="9"/>
                    <a:pt x="9" y="9"/>
                    <a:pt x="10" y="9"/>
                  </a:cubicBezTo>
                  <a:lnTo>
                    <a:pt x="10" y="9"/>
                  </a:lnTo>
                  <a:cubicBezTo>
                    <a:pt x="8" y="4"/>
                    <a:pt x="7" y="0"/>
                    <a:pt x="7" y="0"/>
                  </a:cubicBezTo>
                  <a:close/>
                  <a:moveTo>
                    <a:pt x="10" y="9"/>
                  </a:moveTo>
                  <a:cubicBezTo>
                    <a:pt x="12" y="16"/>
                    <a:pt x="14" y="25"/>
                    <a:pt x="17" y="33"/>
                  </a:cubicBezTo>
                  <a:lnTo>
                    <a:pt x="27" y="23"/>
                  </a:lnTo>
                  <a:cubicBezTo>
                    <a:pt x="21" y="19"/>
                    <a:pt x="15" y="13"/>
                    <a:pt x="1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7" name="Google Shape;8037;p26"/>
            <p:cNvSpPr/>
            <p:nvPr/>
          </p:nvSpPr>
          <p:spPr>
            <a:xfrm>
              <a:off x="6421302" y="1232473"/>
              <a:ext cx="940" cy="940"/>
            </a:xfrm>
            <a:custGeom>
              <a:avLst/>
              <a:gdLst/>
              <a:ahLst/>
              <a:cxnLst/>
              <a:rect l="l" t="t" r="r" b="b"/>
              <a:pathLst>
                <a:path w="11" h="11" extrusionOk="0">
                  <a:moveTo>
                    <a:pt x="0" y="10"/>
                  </a:move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8" name="Google Shape;8038;p26"/>
            <p:cNvSpPr/>
            <p:nvPr/>
          </p:nvSpPr>
          <p:spPr>
            <a:xfrm>
              <a:off x="6424805" y="647920"/>
              <a:ext cx="2291879" cy="352249"/>
            </a:xfrm>
            <a:custGeom>
              <a:avLst/>
              <a:gdLst/>
              <a:ahLst/>
              <a:cxnLst/>
              <a:rect l="l" t="t" r="r" b="b"/>
              <a:pathLst>
                <a:path w="26826" h="4123" extrusionOk="0">
                  <a:moveTo>
                    <a:pt x="8511" y="1813"/>
                  </a:moveTo>
                  <a:lnTo>
                    <a:pt x="8511" y="1813"/>
                  </a:lnTo>
                  <a:cubicBezTo>
                    <a:pt x="8511" y="1813"/>
                    <a:pt x="8510" y="1821"/>
                    <a:pt x="8509" y="1832"/>
                  </a:cubicBezTo>
                  <a:lnTo>
                    <a:pt x="8509" y="1832"/>
                  </a:lnTo>
                  <a:cubicBezTo>
                    <a:pt x="8508" y="1831"/>
                    <a:pt x="8508" y="1830"/>
                    <a:pt x="8508" y="1829"/>
                  </a:cubicBezTo>
                  <a:lnTo>
                    <a:pt x="8508" y="1829"/>
                  </a:lnTo>
                  <a:cubicBezTo>
                    <a:pt x="8510" y="1818"/>
                    <a:pt x="8511" y="1813"/>
                    <a:pt x="8511" y="1813"/>
                  </a:cubicBezTo>
                  <a:close/>
                  <a:moveTo>
                    <a:pt x="329" y="1"/>
                  </a:moveTo>
                  <a:cubicBezTo>
                    <a:pt x="234" y="1"/>
                    <a:pt x="126" y="42"/>
                    <a:pt x="1" y="119"/>
                  </a:cubicBezTo>
                  <a:cubicBezTo>
                    <a:pt x="111" y="386"/>
                    <a:pt x="246" y="646"/>
                    <a:pt x="323" y="923"/>
                  </a:cubicBezTo>
                  <a:cubicBezTo>
                    <a:pt x="486" y="1527"/>
                    <a:pt x="611" y="2141"/>
                    <a:pt x="767" y="2748"/>
                  </a:cubicBezTo>
                  <a:cubicBezTo>
                    <a:pt x="930" y="3390"/>
                    <a:pt x="1280" y="3883"/>
                    <a:pt x="1957" y="4122"/>
                  </a:cubicBezTo>
                  <a:cubicBezTo>
                    <a:pt x="2366" y="3983"/>
                    <a:pt x="2592" y="3671"/>
                    <a:pt x="2675" y="3272"/>
                  </a:cubicBezTo>
                  <a:cubicBezTo>
                    <a:pt x="2779" y="2790"/>
                    <a:pt x="2832" y="2294"/>
                    <a:pt x="2898" y="1805"/>
                  </a:cubicBezTo>
                  <a:cubicBezTo>
                    <a:pt x="2928" y="1583"/>
                    <a:pt x="2973" y="1378"/>
                    <a:pt x="3237" y="1256"/>
                  </a:cubicBezTo>
                  <a:cubicBezTo>
                    <a:pt x="3327" y="1458"/>
                    <a:pt x="3404" y="1645"/>
                    <a:pt x="3490" y="1826"/>
                  </a:cubicBezTo>
                  <a:cubicBezTo>
                    <a:pt x="3733" y="2325"/>
                    <a:pt x="3956" y="2835"/>
                    <a:pt x="4236" y="3310"/>
                  </a:cubicBezTo>
                  <a:cubicBezTo>
                    <a:pt x="4368" y="3529"/>
                    <a:pt x="4622" y="3678"/>
                    <a:pt x="4774" y="3817"/>
                  </a:cubicBezTo>
                  <a:cubicBezTo>
                    <a:pt x="5274" y="3706"/>
                    <a:pt x="5444" y="3432"/>
                    <a:pt x="5503" y="3051"/>
                  </a:cubicBezTo>
                  <a:cubicBezTo>
                    <a:pt x="5559" y="2693"/>
                    <a:pt x="5666" y="2339"/>
                    <a:pt x="5697" y="1978"/>
                  </a:cubicBezTo>
                  <a:cubicBezTo>
                    <a:pt x="5725" y="1663"/>
                    <a:pt x="5881" y="1454"/>
                    <a:pt x="6158" y="1187"/>
                  </a:cubicBezTo>
                  <a:cubicBezTo>
                    <a:pt x="6350" y="1589"/>
                    <a:pt x="6523" y="1937"/>
                    <a:pt x="6683" y="2290"/>
                  </a:cubicBezTo>
                  <a:cubicBezTo>
                    <a:pt x="6856" y="2676"/>
                    <a:pt x="6998" y="3078"/>
                    <a:pt x="7196" y="3453"/>
                  </a:cubicBezTo>
                  <a:cubicBezTo>
                    <a:pt x="7322" y="3694"/>
                    <a:pt x="7497" y="3809"/>
                    <a:pt x="7679" y="3809"/>
                  </a:cubicBezTo>
                  <a:cubicBezTo>
                    <a:pt x="7822" y="3809"/>
                    <a:pt x="7969" y="3739"/>
                    <a:pt x="8102" y="3605"/>
                  </a:cubicBezTo>
                  <a:cubicBezTo>
                    <a:pt x="8247" y="2984"/>
                    <a:pt x="8382" y="2415"/>
                    <a:pt x="8515" y="1850"/>
                  </a:cubicBezTo>
                  <a:cubicBezTo>
                    <a:pt x="8514" y="1849"/>
                    <a:pt x="8514" y="1847"/>
                    <a:pt x="8513" y="1846"/>
                  </a:cubicBezTo>
                  <a:lnTo>
                    <a:pt x="8513" y="1846"/>
                  </a:lnTo>
                  <a:cubicBezTo>
                    <a:pt x="8708" y="1570"/>
                    <a:pt x="8899" y="1297"/>
                    <a:pt x="9101" y="1011"/>
                  </a:cubicBezTo>
                  <a:cubicBezTo>
                    <a:pt x="9496" y="1208"/>
                    <a:pt x="9555" y="1541"/>
                    <a:pt x="9649" y="1836"/>
                  </a:cubicBezTo>
                  <a:cubicBezTo>
                    <a:pt x="9764" y="2214"/>
                    <a:pt x="9843" y="2603"/>
                    <a:pt x="9947" y="2984"/>
                  </a:cubicBezTo>
                  <a:cubicBezTo>
                    <a:pt x="10047" y="3335"/>
                    <a:pt x="10225" y="3626"/>
                    <a:pt x="10606" y="3762"/>
                  </a:cubicBezTo>
                  <a:cubicBezTo>
                    <a:pt x="10755" y="3678"/>
                    <a:pt x="10904" y="3592"/>
                    <a:pt x="11043" y="3512"/>
                  </a:cubicBezTo>
                  <a:cubicBezTo>
                    <a:pt x="11432" y="2686"/>
                    <a:pt x="11456" y="1718"/>
                    <a:pt x="12206" y="961"/>
                  </a:cubicBezTo>
                  <a:cubicBezTo>
                    <a:pt x="12386" y="1739"/>
                    <a:pt x="12542" y="2433"/>
                    <a:pt x="12699" y="3106"/>
                  </a:cubicBezTo>
                  <a:cubicBezTo>
                    <a:pt x="12882" y="3269"/>
                    <a:pt x="13045" y="3411"/>
                    <a:pt x="13271" y="3613"/>
                  </a:cubicBezTo>
                  <a:cubicBezTo>
                    <a:pt x="13430" y="3400"/>
                    <a:pt x="13610" y="3230"/>
                    <a:pt x="13701" y="3022"/>
                  </a:cubicBezTo>
                  <a:cubicBezTo>
                    <a:pt x="13885" y="2596"/>
                    <a:pt x="13996" y="2141"/>
                    <a:pt x="14180" y="1718"/>
                  </a:cubicBezTo>
                  <a:cubicBezTo>
                    <a:pt x="14322" y="1381"/>
                    <a:pt x="14460" y="1021"/>
                    <a:pt x="14859" y="798"/>
                  </a:cubicBezTo>
                  <a:cubicBezTo>
                    <a:pt x="15227" y="1635"/>
                    <a:pt x="15266" y="2519"/>
                    <a:pt x="15530" y="3421"/>
                  </a:cubicBezTo>
                  <a:cubicBezTo>
                    <a:pt x="15668" y="3578"/>
                    <a:pt x="15855" y="3789"/>
                    <a:pt x="16036" y="3991"/>
                  </a:cubicBezTo>
                  <a:cubicBezTo>
                    <a:pt x="16483" y="3796"/>
                    <a:pt x="16598" y="3453"/>
                    <a:pt x="16709" y="3075"/>
                  </a:cubicBezTo>
                  <a:cubicBezTo>
                    <a:pt x="16851" y="2588"/>
                    <a:pt x="17014" y="2106"/>
                    <a:pt x="17229" y="1652"/>
                  </a:cubicBezTo>
                  <a:cubicBezTo>
                    <a:pt x="17365" y="1371"/>
                    <a:pt x="17580" y="1111"/>
                    <a:pt x="18013" y="1076"/>
                  </a:cubicBezTo>
                  <a:cubicBezTo>
                    <a:pt x="18111" y="1235"/>
                    <a:pt x="18249" y="1409"/>
                    <a:pt x="18326" y="1603"/>
                  </a:cubicBezTo>
                  <a:cubicBezTo>
                    <a:pt x="18489" y="2026"/>
                    <a:pt x="18635" y="2457"/>
                    <a:pt x="18763" y="2891"/>
                  </a:cubicBezTo>
                  <a:cubicBezTo>
                    <a:pt x="18881" y="3280"/>
                    <a:pt x="19120" y="3533"/>
                    <a:pt x="19467" y="3696"/>
                  </a:cubicBezTo>
                  <a:cubicBezTo>
                    <a:pt x="20289" y="3189"/>
                    <a:pt x="20130" y="2284"/>
                    <a:pt x="20431" y="1589"/>
                  </a:cubicBezTo>
                  <a:cubicBezTo>
                    <a:pt x="20750" y="1406"/>
                    <a:pt x="21073" y="1222"/>
                    <a:pt x="21371" y="1048"/>
                  </a:cubicBezTo>
                  <a:cubicBezTo>
                    <a:pt x="22020" y="1250"/>
                    <a:pt x="22212" y="1773"/>
                    <a:pt x="22395" y="2276"/>
                  </a:cubicBezTo>
                  <a:cubicBezTo>
                    <a:pt x="22569" y="2752"/>
                    <a:pt x="22690" y="3241"/>
                    <a:pt x="23221" y="3470"/>
                  </a:cubicBezTo>
                  <a:cubicBezTo>
                    <a:pt x="23703" y="3234"/>
                    <a:pt x="23821" y="2755"/>
                    <a:pt x="23973" y="2305"/>
                  </a:cubicBezTo>
                  <a:cubicBezTo>
                    <a:pt x="24047" y="2093"/>
                    <a:pt x="24064" y="1857"/>
                    <a:pt x="24164" y="1663"/>
                  </a:cubicBezTo>
                  <a:cubicBezTo>
                    <a:pt x="24277" y="1449"/>
                    <a:pt x="24436" y="1341"/>
                    <a:pt x="24606" y="1341"/>
                  </a:cubicBezTo>
                  <a:cubicBezTo>
                    <a:pt x="24743" y="1341"/>
                    <a:pt x="24888" y="1412"/>
                    <a:pt x="25022" y="1555"/>
                  </a:cubicBezTo>
                  <a:cubicBezTo>
                    <a:pt x="25202" y="1749"/>
                    <a:pt x="25344" y="1971"/>
                    <a:pt x="25496" y="2186"/>
                  </a:cubicBezTo>
                  <a:cubicBezTo>
                    <a:pt x="25698" y="2468"/>
                    <a:pt x="25948" y="2683"/>
                    <a:pt x="26329" y="2783"/>
                  </a:cubicBezTo>
                  <a:cubicBezTo>
                    <a:pt x="26596" y="2609"/>
                    <a:pt x="26784" y="2374"/>
                    <a:pt x="26825" y="2020"/>
                  </a:cubicBezTo>
                  <a:cubicBezTo>
                    <a:pt x="26354" y="2016"/>
                    <a:pt x="26163" y="1933"/>
                    <a:pt x="25909" y="1568"/>
                  </a:cubicBezTo>
                  <a:cubicBezTo>
                    <a:pt x="25621" y="1160"/>
                    <a:pt x="25261" y="861"/>
                    <a:pt x="24747" y="722"/>
                  </a:cubicBezTo>
                  <a:cubicBezTo>
                    <a:pt x="24497" y="830"/>
                    <a:pt x="24231" y="944"/>
                    <a:pt x="24036" y="1027"/>
                  </a:cubicBezTo>
                  <a:cubicBezTo>
                    <a:pt x="23685" y="1402"/>
                    <a:pt x="23384" y="1722"/>
                    <a:pt x="23058" y="2061"/>
                  </a:cubicBezTo>
                  <a:cubicBezTo>
                    <a:pt x="22673" y="1305"/>
                    <a:pt x="22406" y="490"/>
                    <a:pt x="21472" y="365"/>
                  </a:cubicBezTo>
                  <a:cubicBezTo>
                    <a:pt x="21314" y="406"/>
                    <a:pt x="21214" y="584"/>
                    <a:pt x="21074" y="584"/>
                  </a:cubicBezTo>
                  <a:cubicBezTo>
                    <a:pt x="21026" y="584"/>
                    <a:pt x="20974" y="564"/>
                    <a:pt x="20914" y="511"/>
                  </a:cubicBezTo>
                  <a:lnTo>
                    <a:pt x="20914" y="511"/>
                  </a:lnTo>
                  <a:lnTo>
                    <a:pt x="20921" y="521"/>
                  </a:lnTo>
                  <a:cubicBezTo>
                    <a:pt x="20251" y="920"/>
                    <a:pt x="19869" y="1610"/>
                    <a:pt x="19283" y="2114"/>
                  </a:cubicBezTo>
                  <a:cubicBezTo>
                    <a:pt x="19131" y="1808"/>
                    <a:pt x="18978" y="1499"/>
                    <a:pt x="18763" y="1069"/>
                  </a:cubicBezTo>
                  <a:cubicBezTo>
                    <a:pt x="18766" y="830"/>
                    <a:pt x="18551" y="545"/>
                    <a:pt x="18201" y="462"/>
                  </a:cubicBezTo>
                  <a:cubicBezTo>
                    <a:pt x="18084" y="434"/>
                    <a:pt x="17971" y="419"/>
                    <a:pt x="17861" y="419"/>
                  </a:cubicBezTo>
                  <a:cubicBezTo>
                    <a:pt x="17551" y="419"/>
                    <a:pt x="17275" y="537"/>
                    <a:pt x="17053" y="798"/>
                  </a:cubicBezTo>
                  <a:cubicBezTo>
                    <a:pt x="16695" y="1222"/>
                    <a:pt x="16355" y="1659"/>
                    <a:pt x="15998" y="2100"/>
                  </a:cubicBezTo>
                  <a:cubicBezTo>
                    <a:pt x="15744" y="1451"/>
                    <a:pt x="15863" y="636"/>
                    <a:pt x="15137" y="223"/>
                  </a:cubicBezTo>
                  <a:cubicBezTo>
                    <a:pt x="15045" y="198"/>
                    <a:pt x="14958" y="186"/>
                    <a:pt x="14876" y="186"/>
                  </a:cubicBezTo>
                  <a:cubicBezTo>
                    <a:pt x="14608" y="186"/>
                    <a:pt x="14393" y="316"/>
                    <a:pt x="14228" y="577"/>
                  </a:cubicBezTo>
                  <a:cubicBezTo>
                    <a:pt x="14093" y="785"/>
                    <a:pt x="13954" y="990"/>
                    <a:pt x="13823" y="1198"/>
                  </a:cubicBezTo>
                  <a:cubicBezTo>
                    <a:pt x="13625" y="1514"/>
                    <a:pt x="13437" y="1829"/>
                    <a:pt x="13191" y="2228"/>
                  </a:cubicBezTo>
                  <a:cubicBezTo>
                    <a:pt x="13115" y="1951"/>
                    <a:pt x="13066" y="1773"/>
                    <a:pt x="13021" y="1593"/>
                  </a:cubicBezTo>
                  <a:cubicBezTo>
                    <a:pt x="12973" y="1409"/>
                    <a:pt x="12944" y="1222"/>
                    <a:pt x="12878" y="1045"/>
                  </a:cubicBezTo>
                  <a:cubicBezTo>
                    <a:pt x="12732" y="634"/>
                    <a:pt x="12527" y="448"/>
                    <a:pt x="12152" y="448"/>
                  </a:cubicBezTo>
                  <a:cubicBezTo>
                    <a:pt x="12041" y="448"/>
                    <a:pt x="11914" y="465"/>
                    <a:pt x="11769" y="497"/>
                  </a:cubicBezTo>
                  <a:cubicBezTo>
                    <a:pt x="11376" y="1229"/>
                    <a:pt x="10963" y="1999"/>
                    <a:pt x="10499" y="2870"/>
                  </a:cubicBezTo>
                  <a:cubicBezTo>
                    <a:pt x="10419" y="2516"/>
                    <a:pt x="10391" y="2266"/>
                    <a:pt x="10301" y="2041"/>
                  </a:cubicBezTo>
                  <a:cubicBezTo>
                    <a:pt x="10142" y="1638"/>
                    <a:pt x="9975" y="1229"/>
                    <a:pt x="9743" y="868"/>
                  </a:cubicBezTo>
                  <a:cubicBezTo>
                    <a:pt x="9622" y="675"/>
                    <a:pt x="9390" y="568"/>
                    <a:pt x="9188" y="568"/>
                  </a:cubicBezTo>
                  <a:cubicBezTo>
                    <a:pt x="9088" y="568"/>
                    <a:pt x="8996" y="594"/>
                    <a:pt x="8927" y="649"/>
                  </a:cubicBezTo>
                  <a:cubicBezTo>
                    <a:pt x="8674" y="854"/>
                    <a:pt x="8420" y="1097"/>
                    <a:pt x="8251" y="1374"/>
                  </a:cubicBezTo>
                  <a:cubicBezTo>
                    <a:pt x="7987" y="1805"/>
                    <a:pt x="7796" y="2276"/>
                    <a:pt x="7522" y="2832"/>
                  </a:cubicBezTo>
                  <a:cubicBezTo>
                    <a:pt x="7341" y="2391"/>
                    <a:pt x="7199" y="2037"/>
                    <a:pt x="7053" y="1683"/>
                  </a:cubicBezTo>
                  <a:cubicBezTo>
                    <a:pt x="6880" y="1256"/>
                    <a:pt x="6683" y="851"/>
                    <a:pt x="6145" y="694"/>
                  </a:cubicBezTo>
                  <a:cubicBezTo>
                    <a:pt x="5961" y="774"/>
                    <a:pt x="5753" y="868"/>
                    <a:pt x="5559" y="955"/>
                  </a:cubicBezTo>
                  <a:cubicBezTo>
                    <a:pt x="5256" y="1642"/>
                    <a:pt x="4968" y="2294"/>
                    <a:pt x="4680" y="2950"/>
                  </a:cubicBezTo>
                  <a:cubicBezTo>
                    <a:pt x="4406" y="2658"/>
                    <a:pt x="4070" y="1937"/>
                    <a:pt x="3980" y="1469"/>
                  </a:cubicBezTo>
                  <a:cubicBezTo>
                    <a:pt x="3883" y="974"/>
                    <a:pt x="3648" y="718"/>
                    <a:pt x="3293" y="718"/>
                  </a:cubicBezTo>
                  <a:cubicBezTo>
                    <a:pt x="3140" y="718"/>
                    <a:pt x="2965" y="765"/>
                    <a:pt x="2769" y="861"/>
                  </a:cubicBezTo>
                  <a:cubicBezTo>
                    <a:pt x="2669" y="1069"/>
                    <a:pt x="2519" y="1281"/>
                    <a:pt x="2457" y="1514"/>
                  </a:cubicBezTo>
                  <a:cubicBezTo>
                    <a:pt x="2318" y="2047"/>
                    <a:pt x="2228" y="2593"/>
                    <a:pt x="2096" y="3126"/>
                  </a:cubicBezTo>
                  <a:cubicBezTo>
                    <a:pt x="2062" y="3269"/>
                    <a:pt x="1947" y="3394"/>
                    <a:pt x="1853" y="3550"/>
                  </a:cubicBezTo>
                  <a:cubicBezTo>
                    <a:pt x="1475" y="3307"/>
                    <a:pt x="1277" y="2998"/>
                    <a:pt x="1204" y="2609"/>
                  </a:cubicBezTo>
                  <a:cubicBezTo>
                    <a:pt x="1125" y="2165"/>
                    <a:pt x="1072" y="1711"/>
                    <a:pt x="975" y="1270"/>
                  </a:cubicBezTo>
                  <a:cubicBezTo>
                    <a:pt x="899" y="931"/>
                    <a:pt x="808" y="587"/>
                    <a:pt x="663" y="275"/>
                  </a:cubicBezTo>
                  <a:cubicBezTo>
                    <a:pt x="575" y="86"/>
                    <a:pt x="466" y="1"/>
                    <a:pt x="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9" name="Google Shape;8039;p26"/>
            <p:cNvSpPr/>
            <p:nvPr/>
          </p:nvSpPr>
          <p:spPr>
            <a:xfrm>
              <a:off x="6422157" y="1021361"/>
              <a:ext cx="2067527" cy="381040"/>
            </a:xfrm>
            <a:custGeom>
              <a:avLst/>
              <a:gdLst/>
              <a:ahLst/>
              <a:cxnLst/>
              <a:rect l="l" t="t" r="r" b="b"/>
              <a:pathLst>
                <a:path w="24200" h="4460" extrusionOk="0">
                  <a:moveTo>
                    <a:pt x="15270" y="1512"/>
                  </a:moveTo>
                  <a:lnTo>
                    <a:pt x="15270" y="1512"/>
                  </a:lnTo>
                  <a:cubicBezTo>
                    <a:pt x="15267" y="1515"/>
                    <a:pt x="15264" y="1518"/>
                    <a:pt x="15262" y="1521"/>
                  </a:cubicBezTo>
                  <a:lnTo>
                    <a:pt x="15276" y="1524"/>
                  </a:lnTo>
                  <a:cubicBezTo>
                    <a:pt x="15274" y="1520"/>
                    <a:pt x="15272" y="1516"/>
                    <a:pt x="15270" y="1512"/>
                  </a:cubicBezTo>
                  <a:close/>
                  <a:moveTo>
                    <a:pt x="11779" y="1840"/>
                  </a:moveTo>
                  <a:cubicBezTo>
                    <a:pt x="11789" y="1860"/>
                    <a:pt x="11800" y="1878"/>
                    <a:pt x="11810" y="1899"/>
                  </a:cubicBezTo>
                  <a:lnTo>
                    <a:pt x="11747" y="1899"/>
                  </a:lnTo>
                  <a:cubicBezTo>
                    <a:pt x="11758" y="1881"/>
                    <a:pt x="11768" y="1860"/>
                    <a:pt x="11779" y="1840"/>
                  </a:cubicBezTo>
                  <a:close/>
                  <a:moveTo>
                    <a:pt x="295" y="0"/>
                  </a:moveTo>
                  <a:cubicBezTo>
                    <a:pt x="179" y="0"/>
                    <a:pt x="75" y="37"/>
                    <a:pt x="0" y="168"/>
                  </a:cubicBezTo>
                  <a:cubicBezTo>
                    <a:pt x="128" y="352"/>
                    <a:pt x="282" y="501"/>
                    <a:pt x="351" y="678"/>
                  </a:cubicBezTo>
                  <a:cubicBezTo>
                    <a:pt x="448" y="938"/>
                    <a:pt x="490" y="1215"/>
                    <a:pt x="545" y="1490"/>
                  </a:cubicBezTo>
                  <a:cubicBezTo>
                    <a:pt x="677" y="2131"/>
                    <a:pt x="788" y="2780"/>
                    <a:pt x="940" y="3422"/>
                  </a:cubicBezTo>
                  <a:cubicBezTo>
                    <a:pt x="1030" y="3803"/>
                    <a:pt x="1302" y="4041"/>
                    <a:pt x="1550" y="4041"/>
                  </a:cubicBezTo>
                  <a:cubicBezTo>
                    <a:pt x="1562" y="4041"/>
                    <a:pt x="1574" y="4040"/>
                    <a:pt x="1585" y="4039"/>
                  </a:cubicBezTo>
                  <a:cubicBezTo>
                    <a:pt x="1846" y="4015"/>
                    <a:pt x="2033" y="3713"/>
                    <a:pt x="2068" y="3290"/>
                  </a:cubicBezTo>
                  <a:cubicBezTo>
                    <a:pt x="2093" y="2999"/>
                    <a:pt x="2085" y="2697"/>
                    <a:pt x="2165" y="2422"/>
                  </a:cubicBezTo>
                  <a:cubicBezTo>
                    <a:pt x="2290" y="1985"/>
                    <a:pt x="2411" y="1535"/>
                    <a:pt x="2769" y="1098"/>
                  </a:cubicBezTo>
                  <a:cubicBezTo>
                    <a:pt x="2897" y="1389"/>
                    <a:pt x="3004" y="1607"/>
                    <a:pt x="3084" y="1833"/>
                  </a:cubicBezTo>
                  <a:cubicBezTo>
                    <a:pt x="3220" y="2218"/>
                    <a:pt x="3303" y="2624"/>
                    <a:pt x="3466" y="2995"/>
                  </a:cubicBezTo>
                  <a:cubicBezTo>
                    <a:pt x="3685" y="3495"/>
                    <a:pt x="3862" y="4050"/>
                    <a:pt x="4528" y="4233"/>
                  </a:cubicBezTo>
                  <a:cubicBezTo>
                    <a:pt x="4621" y="4154"/>
                    <a:pt x="4784" y="4081"/>
                    <a:pt x="4826" y="3967"/>
                  </a:cubicBezTo>
                  <a:cubicBezTo>
                    <a:pt x="4958" y="3616"/>
                    <a:pt x="5069" y="3252"/>
                    <a:pt x="5132" y="2880"/>
                  </a:cubicBezTo>
                  <a:cubicBezTo>
                    <a:pt x="5194" y="2513"/>
                    <a:pt x="5173" y="2131"/>
                    <a:pt x="5211" y="1756"/>
                  </a:cubicBezTo>
                  <a:cubicBezTo>
                    <a:pt x="5257" y="1372"/>
                    <a:pt x="5423" y="1063"/>
                    <a:pt x="5894" y="910"/>
                  </a:cubicBezTo>
                  <a:cubicBezTo>
                    <a:pt x="6002" y="1032"/>
                    <a:pt x="6141" y="1153"/>
                    <a:pt x="6235" y="1302"/>
                  </a:cubicBezTo>
                  <a:cubicBezTo>
                    <a:pt x="6668" y="2006"/>
                    <a:pt x="6735" y="2822"/>
                    <a:pt x="6887" y="3606"/>
                  </a:cubicBezTo>
                  <a:cubicBezTo>
                    <a:pt x="6967" y="4025"/>
                    <a:pt x="7147" y="4296"/>
                    <a:pt x="7598" y="4459"/>
                  </a:cubicBezTo>
                  <a:cubicBezTo>
                    <a:pt x="7785" y="4175"/>
                    <a:pt x="7969" y="3900"/>
                    <a:pt x="8157" y="3623"/>
                  </a:cubicBezTo>
                  <a:cubicBezTo>
                    <a:pt x="8136" y="3616"/>
                    <a:pt x="8118" y="3609"/>
                    <a:pt x="8101" y="3602"/>
                  </a:cubicBezTo>
                  <a:cubicBezTo>
                    <a:pt x="8157" y="3408"/>
                    <a:pt x="8212" y="3213"/>
                    <a:pt x="8267" y="3019"/>
                  </a:cubicBezTo>
                  <a:cubicBezTo>
                    <a:pt x="8288" y="2377"/>
                    <a:pt x="8795" y="1399"/>
                    <a:pt x="9357" y="1125"/>
                  </a:cubicBezTo>
                  <a:cubicBezTo>
                    <a:pt x="9468" y="1351"/>
                    <a:pt x="9611" y="1566"/>
                    <a:pt x="9686" y="1805"/>
                  </a:cubicBezTo>
                  <a:cubicBezTo>
                    <a:pt x="9832" y="2263"/>
                    <a:pt x="9919" y="2742"/>
                    <a:pt x="10072" y="3200"/>
                  </a:cubicBezTo>
                  <a:cubicBezTo>
                    <a:pt x="10224" y="3665"/>
                    <a:pt x="10370" y="4161"/>
                    <a:pt x="10964" y="4358"/>
                  </a:cubicBezTo>
                  <a:cubicBezTo>
                    <a:pt x="11307" y="4133"/>
                    <a:pt x="11317" y="3692"/>
                    <a:pt x="11526" y="3418"/>
                  </a:cubicBezTo>
                  <a:lnTo>
                    <a:pt x="11526" y="2343"/>
                  </a:lnTo>
                  <a:cubicBezTo>
                    <a:pt x="11619" y="2457"/>
                    <a:pt x="11657" y="2502"/>
                    <a:pt x="11702" y="2558"/>
                  </a:cubicBezTo>
                  <a:cubicBezTo>
                    <a:pt x="11775" y="2073"/>
                    <a:pt x="11879" y="1628"/>
                    <a:pt x="12427" y="1337"/>
                  </a:cubicBezTo>
                  <a:cubicBezTo>
                    <a:pt x="12521" y="1656"/>
                    <a:pt x="12601" y="1913"/>
                    <a:pt x="12670" y="2177"/>
                  </a:cubicBezTo>
                  <a:cubicBezTo>
                    <a:pt x="12757" y="2513"/>
                    <a:pt x="12834" y="2856"/>
                    <a:pt x="12920" y="3197"/>
                  </a:cubicBezTo>
                  <a:cubicBezTo>
                    <a:pt x="13014" y="3561"/>
                    <a:pt x="13274" y="3783"/>
                    <a:pt x="13572" y="3963"/>
                  </a:cubicBezTo>
                  <a:cubicBezTo>
                    <a:pt x="14395" y="3575"/>
                    <a:pt x="14586" y="2752"/>
                    <a:pt x="14890" y="2044"/>
                  </a:cubicBezTo>
                  <a:cubicBezTo>
                    <a:pt x="14953" y="1830"/>
                    <a:pt x="15012" y="1611"/>
                    <a:pt x="15071" y="1396"/>
                  </a:cubicBezTo>
                  <a:cubicBezTo>
                    <a:pt x="15113" y="1386"/>
                    <a:pt x="15151" y="1375"/>
                    <a:pt x="15193" y="1365"/>
                  </a:cubicBezTo>
                  <a:cubicBezTo>
                    <a:pt x="15218" y="1416"/>
                    <a:pt x="15244" y="1464"/>
                    <a:pt x="15270" y="1512"/>
                  </a:cubicBezTo>
                  <a:lnTo>
                    <a:pt x="15270" y="1512"/>
                  </a:lnTo>
                  <a:cubicBezTo>
                    <a:pt x="15444" y="1321"/>
                    <a:pt x="15623" y="1128"/>
                    <a:pt x="15865" y="861"/>
                  </a:cubicBezTo>
                  <a:cubicBezTo>
                    <a:pt x="16358" y="1826"/>
                    <a:pt x="16368" y="2818"/>
                    <a:pt x="16719" y="3706"/>
                  </a:cubicBezTo>
                  <a:cubicBezTo>
                    <a:pt x="16909" y="3891"/>
                    <a:pt x="17079" y="4138"/>
                    <a:pt x="17359" y="4138"/>
                  </a:cubicBezTo>
                  <a:cubicBezTo>
                    <a:pt x="17448" y="4138"/>
                    <a:pt x="17548" y="4113"/>
                    <a:pt x="17663" y="4054"/>
                  </a:cubicBezTo>
                  <a:cubicBezTo>
                    <a:pt x="17780" y="3363"/>
                    <a:pt x="17905" y="2645"/>
                    <a:pt x="18020" y="1979"/>
                  </a:cubicBezTo>
                  <a:cubicBezTo>
                    <a:pt x="18183" y="1764"/>
                    <a:pt x="18315" y="1594"/>
                    <a:pt x="18499" y="1351"/>
                  </a:cubicBezTo>
                  <a:cubicBezTo>
                    <a:pt x="18658" y="1753"/>
                    <a:pt x="18895" y="2103"/>
                    <a:pt x="18915" y="2464"/>
                  </a:cubicBezTo>
                  <a:cubicBezTo>
                    <a:pt x="18946" y="3002"/>
                    <a:pt x="19210" y="3397"/>
                    <a:pt x="19467" y="3838"/>
                  </a:cubicBezTo>
                  <a:cubicBezTo>
                    <a:pt x="19599" y="3876"/>
                    <a:pt x="19737" y="3918"/>
                    <a:pt x="19862" y="3953"/>
                  </a:cubicBezTo>
                  <a:cubicBezTo>
                    <a:pt x="20019" y="3831"/>
                    <a:pt x="20157" y="3727"/>
                    <a:pt x="20299" y="3613"/>
                  </a:cubicBezTo>
                  <a:cubicBezTo>
                    <a:pt x="20483" y="3078"/>
                    <a:pt x="20667" y="2541"/>
                    <a:pt x="20848" y="2003"/>
                  </a:cubicBezTo>
                  <a:cubicBezTo>
                    <a:pt x="20962" y="1660"/>
                    <a:pt x="21184" y="1410"/>
                    <a:pt x="21548" y="1191"/>
                  </a:cubicBezTo>
                  <a:cubicBezTo>
                    <a:pt x="21621" y="1347"/>
                    <a:pt x="21701" y="1461"/>
                    <a:pt x="21729" y="1590"/>
                  </a:cubicBezTo>
                  <a:cubicBezTo>
                    <a:pt x="21788" y="1847"/>
                    <a:pt x="21868" y="2114"/>
                    <a:pt x="21850" y="2371"/>
                  </a:cubicBezTo>
                  <a:cubicBezTo>
                    <a:pt x="21819" y="2943"/>
                    <a:pt x="22149" y="3200"/>
                    <a:pt x="22592" y="3377"/>
                  </a:cubicBezTo>
                  <a:cubicBezTo>
                    <a:pt x="22898" y="3283"/>
                    <a:pt x="23037" y="3068"/>
                    <a:pt x="23151" y="2822"/>
                  </a:cubicBezTo>
                  <a:cubicBezTo>
                    <a:pt x="23150" y="2821"/>
                    <a:pt x="23149" y="2820"/>
                    <a:pt x="23147" y="2820"/>
                  </a:cubicBezTo>
                  <a:lnTo>
                    <a:pt x="23147" y="2820"/>
                  </a:lnTo>
                  <a:cubicBezTo>
                    <a:pt x="23281" y="2536"/>
                    <a:pt x="23206" y="2149"/>
                    <a:pt x="23585" y="1934"/>
                  </a:cubicBezTo>
                  <a:cubicBezTo>
                    <a:pt x="23661" y="2180"/>
                    <a:pt x="23734" y="2402"/>
                    <a:pt x="23817" y="2665"/>
                  </a:cubicBezTo>
                  <a:cubicBezTo>
                    <a:pt x="24199" y="2332"/>
                    <a:pt x="24074" y="1906"/>
                    <a:pt x="24192" y="1524"/>
                  </a:cubicBezTo>
                  <a:cubicBezTo>
                    <a:pt x="23963" y="1389"/>
                    <a:pt x="23745" y="1264"/>
                    <a:pt x="23529" y="1136"/>
                  </a:cubicBezTo>
                  <a:cubicBezTo>
                    <a:pt x="23522" y="1173"/>
                    <a:pt x="23519" y="1208"/>
                    <a:pt x="23512" y="1243"/>
                  </a:cubicBezTo>
                  <a:cubicBezTo>
                    <a:pt x="23186" y="1337"/>
                    <a:pt x="22860" y="1431"/>
                    <a:pt x="22534" y="1527"/>
                  </a:cubicBezTo>
                  <a:cubicBezTo>
                    <a:pt x="22377" y="958"/>
                    <a:pt x="22155" y="661"/>
                    <a:pt x="21514" y="661"/>
                  </a:cubicBezTo>
                  <a:cubicBezTo>
                    <a:pt x="21475" y="661"/>
                    <a:pt x="21434" y="662"/>
                    <a:pt x="21392" y="664"/>
                  </a:cubicBezTo>
                  <a:cubicBezTo>
                    <a:pt x="20636" y="1205"/>
                    <a:pt x="20254" y="2031"/>
                    <a:pt x="19734" y="2850"/>
                  </a:cubicBezTo>
                  <a:cubicBezTo>
                    <a:pt x="19678" y="2665"/>
                    <a:pt x="19651" y="2576"/>
                    <a:pt x="19620" y="2481"/>
                  </a:cubicBezTo>
                  <a:cubicBezTo>
                    <a:pt x="19477" y="2073"/>
                    <a:pt x="19342" y="1663"/>
                    <a:pt x="19189" y="1257"/>
                  </a:cubicBezTo>
                  <a:cubicBezTo>
                    <a:pt x="19074" y="944"/>
                    <a:pt x="18856" y="744"/>
                    <a:pt x="18506" y="720"/>
                  </a:cubicBezTo>
                  <a:cubicBezTo>
                    <a:pt x="18054" y="879"/>
                    <a:pt x="17996" y="934"/>
                    <a:pt x="17780" y="1399"/>
                  </a:cubicBezTo>
                  <a:cubicBezTo>
                    <a:pt x="17607" y="1785"/>
                    <a:pt x="17492" y="2214"/>
                    <a:pt x="17039" y="2416"/>
                  </a:cubicBezTo>
                  <a:cubicBezTo>
                    <a:pt x="16962" y="2076"/>
                    <a:pt x="16882" y="1750"/>
                    <a:pt x="16813" y="1423"/>
                  </a:cubicBezTo>
                  <a:cubicBezTo>
                    <a:pt x="16622" y="563"/>
                    <a:pt x="16327" y="428"/>
                    <a:pt x="15706" y="362"/>
                  </a:cubicBezTo>
                  <a:cubicBezTo>
                    <a:pt x="15515" y="494"/>
                    <a:pt x="15327" y="622"/>
                    <a:pt x="15207" y="709"/>
                  </a:cubicBezTo>
                  <a:cubicBezTo>
                    <a:pt x="14661" y="1476"/>
                    <a:pt x="14162" y="2183"/>
                    <a:pt x="13607" y="2968"/>
                  </a:cubicBezTo>
                  <a:cubicBezTo>
                    <a:pt x="13548" y="2752"/>
                    <a:pt x="13513" y="2645"/>
                    <a:pt x="13486" y="2534"/>
                  </a:cubicBezTo>
                  <a:cubicBezTo>
                    <a:pt x="13399" y="2180"/>
                    <a:pt x="13343" y="1819"/>
                    <a:pt x="13229" y="1476"/>
                  </a:cubicBezTo>
                  <a:cubicBezTo>
                    <a:pt x="13073" y="1021"/>
                    <a:pt x="12775" y="816"/>
                    <a:pt x="12372" y="816"/>
                  </a:cubicBezTo>
                  <a:cubicBezTo>
                    <a:pt x="12317" y="816"/>
                    <a:pt x="12260" y="820"/>
                    <a:pt x="12202" y="827"/>
                  </a:cubicBezTo>
                  <a:cubicBezTo>
                    <a:pt x="11779" y="1014"/>
                    <a:pt x="11622" y="1357"/>
                    <a:pt x="11473" y="1711"/>
                  </a:cubicBezTo>
                  <a:cubicBezTo>
                    <a:pt x="11244" y="2249"/>
                    <a:pt x="11009" y="2784"/>
                    <a:pt x="10741" y="3401"/>
                  </a:cubicBezTo>
                  <a:cubicBezTo>
                    <a:pt x="10640" y="3189"/>
                    <a:pt x="10554" y="3072"/>
                    <a:pt x="10526" y="2939"/>
                  </a:cubicBezTo>
                  <a:cubicBezTo>
                    <a:pt x="10443" y="2561"/>
                    <a:pt x="10384" y="2180"/>
                    <a:pt x="10307" y="1802"/>
                  </a:cubicBezTo>
                  <a:cubicBezTo>
                    <a:pt x="10207" y="1285"/>
                    <a:pt x="9950" y="879"/>
                    <a:pt x="9461" y="646"/>
                  </a:cubicBezTo>
                  <a:cubicBezTo>
                    <a:pt x="9132" y="646"/>
                    <a:pt x="8864" y="744"/>
                    <a:pt x="8691" y="1048"/>
                  </a:cubicBezTo>
                  <a:cubicBezTo>
                    <a:pt x="8493" y="1407"/>
                    <a:pt x="8271" y="1750"/>
                    <a:pt x="8073" y="2107"/>
                  </a:cubicBezTo>
                  <a:cubicBezTo>
                    <a:pt x="7893" y="2443"/>
                    <a:pt x="7734" y="2790"/>
                    <a:pt x="7526" y="3210"/>
                  </a:cubicBezTo>
                  <a:cubicBezTo>
                    <a:pt x="7459" y="3037"/>
                    <a:pt x="7428" y="2957"/>
                    <a:pt x="7396" y="2880"/>
                  </a:cubicBezTo>
                  <a:cubicBezTo>
                    <a:pt x="7151" y="2287"/>
                    <a:pt x="6935" y="1680"/>
                    <a:pt x="6647" y="1108"/>
                  </a:cubicBezTo>
                  <a:cubicBezTo>
                    <a:pt x="6458" y="726"/>
                    <a:pt x="6186" y="536"/>
                    <a:pt x="5906" y="536"/>
                  </a:cubicBezTo>
                  <a:cubicBezTo>
                    <a:pt x="5643" y="536"/>
                    <a:pt x="5372" y="703"/>
                    <a:pt x="5153" y="1035"/>
                  </a:cubicBezTo>
                  <a:cubicBezTo>
                    <a:pt x="5083" y="1143"/>
                    <a:pt x="5041" y="1271"/>
                    <a:pt x="4993" y="1392"/>
                  </a:cubicBezTo>
                  <a:cubicBezTo>
                    <a:pt x="4750" y="2010"/>
                    <a:pt x="4511" y="2631"/>
                    <a:pt x="4250" y="3297"/>
                  </a:cubicBezTo>
                  <a:cubicBezTo>
                    <a:pt x="3667" y="2510"/>
                    <a:pt x="3758" y="1511"/>
                    <a:pt x="3233" y="754"/>
                  </a:cubicBezTo>
                  <a:cubicBezTo>
                    <a:pt x="2998" y="695"/>
                    <a:pt x="2772" y="640"/>
                    <a:pt x="2525" y="577"/>
                  </a:cubicBezTo>
                  <a:cubicBezTo>
                    <a:pt x="1755" y="1323"/>
                    <a:pt x="1714" y="2371"/>
                    <a:pt x="1318" y="3359"/>
                  </a:cubicBezTo>
                  <a:cubicBezTo>
                    <a:pt x="1263" y="3106"/>
                    <a:pt x="1214" y="2950"/>
                    <a:pt x="1201" y="2794"/>
                  </a:cubicBezTo>
                  <a:cubicBezTo>
                    <a:pt x="1156" y="2343"/>
                    <a:pt x="1131" y="1892"/>
                    <a:pt x="1083" y="1441"/>
                  </a:cubicBezTo>
                  <a:cubicBezTo>
                    <a:pt x="1031" y="931"/>
                    <a:pt x="968" y="417"/>
                    <a:pt x="555" y="36"/>
                  </a:cubicBezTo>
                  <a:cubicBezTo>
                    <a:pt x="466" y="19"/>
                    <a:pt x="378" y="0"/>
                    <a:pt x="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0" name="Google Shape;8040;p26"/>
            <p:cNvSpPr/>
            <p:nvPr/>
          </p:nvSpPr>
          <p:spPr>
            <a:xfrm>
              <a:off x="6453597" y="317880"/>
              <a:ext cx="2085896" cy="315597"/>
            </a:xfrm>
            <a:custGeom>
              <a:avLst/>
              <a:gdLst/>
              <a:ahLst/>
              <a:cxnLst/>
              <a:rect l="l" t="t" r="r" b="b"/>
              <a:pathLst>
                <a:path w="24415" h="3694" extrusionOk="0">
                  <a:moveTo>
                    <a:pt x="21076" y="2695"/>
                  </a:moveTo>
                  <a:lnTo>
                    <a:pt x="21084" y="2730"/>
                  </a:lnTo>
                  <a:lnTo>
                    <a:pt x="21084" y="2730"/>
                  </a:lnTo>
                  <a:lnTo>
                    <a:pt x="21055" y="2725"/>
                  </a:lnTo>
                  <a:lnTo>
                    <a:pt x="21076" y="2695"/>
                  </a:lnTo>
                  <a:close/>
                  <a:moveTo>
                    <a:pt x="21028" y="2913"/>
                  </a:moveTo>
                  <a:cubicBezTo>
                    <a:pt x="21038" y="2917"/>
                    <a:pt x="21049" y="2920"/>
                    <a:pt x="21059" y="2927"/>
                  </a:cubicBezTo>
                  <a:cubicBezTo>
                    <a:pt x="21055" y="2934"/>
                    <a:pt x="21052" y="2951"/>
                    <a:pt x="21049" y="2951"/>
                  </a:cubicBezTo>
                  <a:cubicBezTo>
                    <a:pt x="21038" y="2951"/>
                    <a:pt x="21028" y="2944"/>
                    <a:pt x="21017" y="2941"/>
                  </a:cubicBezTo>
                  <a:cubicBezTo>
                    <a:pt x="21021" y="2934"/>
                    <a:pt x="21024" y="2924"/>
                    <a:pt x="21028" y="2913"/>
                  </a:cubicBezTo>
                  <a:close/>
                  <a:moveTo>
                    <a:pt x="22742" y="1"/>
                  </a:moveTo>
                  <a:cubicBezTo>
                    <a:pt x="22719" y="1"/>
                    <a:pt x="22696" y="1"/>
                    <a:pt x="22672" y="3"/>
                  </a:cubicBezTo>
                  <a:cubicBezTo>
                    <a:pt x="22138" y="27"/>
                    <a:pt x="21860" y="446"/>
                    <a:pt x="21593" y="776"/>
                  </a:cubicBezTo>
                  <a:cubicBezTo>
                    <a:pt x="21174" y="1286"/>
                    <a:pt x="20875" y="1900"/>
                    <a:pt x="20525" y="2469"/>
                  </a:cubicBezTo>
                  <a:cubicBezTo>
                    <a:pt x="20476" y="2549"/>
                    <a:pt x="20410" y="2621"/>
                    <a:pt x="20296" y="2771"/>
                  </a:cubicBezTo>
                  <a:cubicBezTo>
                    <a:pt x="20139" y="2514"/>
                    <a:pt x="19984" y="2320"/>
                    <a:pt x="19904" y="2098"/>
                  </a:cubicBezTo>
                  <a:cubicBezTo>
                    <a:pt x="19761" y="1702"/>
                    <a:pt x="19675" y="1286"/>
                    <a:pt x="19547" y="884"/>
                  </a:cubicBezTo>
                  <a:cubicBezTo>
                    <a:pt x="19414" y="461"/>
                    <a:pt x="19185" y="117"/>
                    <a:pt x="18714" y="13"/>
                  </a:cubicBezTo>
                  <a:cubicBezTo>
                    <a:pt x="18557" y="54"/>
                    <a:pt x="18405" y="96"/>
                    <a:pt x="18173" y="155"/>
                  </a:cubicBezTo>
                  <a:cubicBezTo>
                    <a:pt x="17631" y="1033"/>
                    <a:pt x="17066" y="1952"/>
                    <a:pt x="16490" y="2889"/>
                  </a:cubicBezTo>
                  <a:cubicBezTo>
                    <a:pt x="16139" y="2733"/>
                    <a:pt x="16018" y="2455"/>
                    <a:pt x="15931" y="2160"/>
                  </a:cubicBezTo>
                  <a:cubicBezTo>
                    <a:pt x="15810" y="1740"/>
                    <a:pt x="15737" y="1303"/>
                    <a:pt x="15581" y="894"/>
                  </a:cubicBezTo>
                  <a:cubicBezTo>
                    <a:pt x="15431" y="493"/>
                    <a:pt x="15218" y="85"/>
                    <a:pt x="14708" y="85"/>
                  </a:cubicBezTo>
                  <a:cubicBezTo>
                    <a:pt x="14697" y="85"/>
                    <a:pt x="14686" y="85"/>
                    <a:pt x="14676" y="86"/>
                  </a:cubicBezTo>
                  <a:cubicBezTo>
                    <a:pt x="14471" y="93"/>
                    <a:pt x="14269" y="207"/>
                    <a:pt x="14082" y="266"/>
                  </a:cubicBezTo>
                  <a:cubicBezTo>
                    <a:pt x="13645" y="1119"/>
                    <a:pt x="13225" y="1931"/>
                    <a:pt x="12809" y="2746"/>
                  </a:cubicBezTo>
                  <a:cubicBezTo>
                    <a:pt x="12767" y="2750"/>
                    <a:pt x="12725" y="2757"/>
                    <a:pt x="12684" y="2764"/>
                  </a:cubicBezTo>
                  <a:cubicBezTo>
                    <a:pt x="12570" y="2486"/>
                    <a:pt x="12431" y="2219"/>
                    <a:pt x="12344" y="1931"/>
                  </a:cubicBezTo>
                  <a:cubicBezTo>
                    <a:pt x="12226" y="1539"/>
                    <a:pt x="12170" y="1133"/>
                    <a:pt x="12053" y="741"/>
                  </a:cubicBezTo>
                  <a:cubicBezTo>
                    <a:pt x="11945" y="391"/>
                    <a:pt x="11813" y="37"/>
                    <a:pt x="11383" y="6"/>
                  </a:cubicBezTo>
                  <a:cubicBezTo>
                    <a:pt x="10869" y="96"/>
                    <a:pt x="10679" y="491"/>
                    <a:pt x="10484" y="863"/>
                  </a:cubicBezTo>
                  <a:cubicBezTo>
                    <a:pt x="10193" y="1414"/>
                    <a:pt x="9939" y="1983"/>
                    <a:pt x="9659" y="2542"/>
                  </a:cubicBezTo>
                  <a:cubicBezTo>
                    <a:pt x="9586" y="2688"/>
                    <a:pt x="9464" y="2813"/>
                    <a:pt x="9322" y="3007"/>
                  </a:cubicBezTo>
                  <a:cubicBezTo>
                    <a:pt x="9211" y="2778"/>
                    <a:pt x="9121" y="2629"/>
                    <a:pt x="9065" y="2469"/>
                  </a:cubicBezTo>
                  <a:cubicBezTo>
                    <a:pt x="9014" y="2334"/>
                    <a:pt x="9006" y="2184"/>
                    <a:pt x="8964" y="2043"/>
                  </a:cubicBezTo>
                  <a:cubicBezTo>
                    <a:pt x="8850" y="1636"/>
                    <a:pt x="8753" y="1220"/>
                    <a:pt x="8597" y="828"/>
                  </a:cubicBezTo>
                  <a:cubicBezTo>
                    <a:pt x="8483" y="537"/>
                    <a:pt x="8256" y="367"/>
                    <a:pt x="8045" y="367"/>
                  </a:cubicBezTo>
                  <a:cubicBezTo>
                    <a:pt x="7961" y="367"/>
                    <a:pt x="7880" y="394"/>
                    <a:pt x="7810" y="450"/>
                  </a:cubicBezTo>
                  <a:cubicBezTo>
                    <a:pt x="7636" y="589"/>
                    <a:pt x="7486" y="789"/>
                    <a:pt x="7390" y="994"/>
                  </a:cubicBezTo>
                  <a:cubicBezTo>
                    <a:pt x="7237" y="1307"/>
                    <a:pt x="7143" y="1647"/>
                    <a:pt x="7015" y="1973"/>
                  </a:cubicBezTo>
                  <a:cubicBezTo>
                    <a:pt x="6894" y="2272"/>
                    <a:pt x="6751" y="2566"/>
                    <a:pt x="6620" y="2861"/>
                  </a:cubicBezTo>
                  <a:cubicBezTo>
                    <a:pt x="6221" y="2018"/>
                    <a:pt x="6283" y="1078"/>
                    <a:pt x="5784" y="346"/>
                  </a:cubicBezTo>
                  <a:cubicBezTo>
                    <a:pt x="5609" y="302"/>
                    <a:pt x="5483" y="276"/>
                    <a:pt x="5385" y="276"/>
                  </a:cubicBezTo>
                  <a:cubicBezTo>
                    <a:pt x="5191" y="276"/>
                    <a:pt x="5103" y="378"/>
                    <a:pt x="4961" y="651"/>
                  </a:cubicBezTo>
                  <a:cubicBezTo>
                    <a:pt x="4725" y="1102"/>
                    <a:pt x="4527" y="1574"/>
                    <a:pt x="4302" y="2032"/>
                  </a:cubicBezTo>
                  <a:cubicBezTo>
                    <a:pt x="4149" y="2341"/>
                    <a:pt x="3983" y="2639"/>
                    <a:pt x="3823" y="2941"/>
                  </a:cubicBezTo>
                  <a:cubicBezTo>
                    <a:pt x="3785" y="2941"/>
                    <a:pt x="3747" y="2938"/>
                    <a:pt x="3709" y="2938"/>
                  </a:cubicBezTo>
                  <a:cubicBezTo>
                    <a:pt x="3629" y="2743"/>
                    <a:pt x="3521" y="2552"/>
                    <a:pt x="3476" y="2351"/>
                  </a:cubicBezTo>
                  <a:cubicBezTo>
                    <a:pt x="3372" y="1883"/>
                    <a:pt x="3302" y="1404"/>
                    <a:pt x="3206" y="932"/>
                  </a:cubicBezTo>
                  <a:cubicBezTo>
                    <a:pt x="3147" y="640"/>
                    <a:pt x="3057" y="356"/>
                    <a:pt x="2987" y="96"/>
                  </a:cubicBezTo>
                  <a:cubicBezTo>
                    <a:pt x="2910" y="90"/>
                    <a:pt x="2840" y="87"/>
                    <a:pt x="2777" y="87"/>
                  </a:cubicBezTo>
                  <a:cubicBezTo>
                    <a:pt x="2400" y="87"/>
                    <a:pt x="2246" y="202"/>
                    <a:pt x="2127" y="544"/>
                  </a:cubicBezTo>
                  <a:cubicBezTo>
                    <a:pt x="1904" y="1192"/>
                    <a:pt x="1717" y="1855"/>
                    <a:pt x="1496" y="2504"/>
                  </a:cubicBezTo>
                  <a:cubicBezTo>
                    <a:pt x="1416" y="2736"/>
                    <a:pt x="1280" y="2951"/>
                    <a:pt x="1169" y="3177"/>
                  </a:cubicBezTo>
                  <a:cubicBezTo>
                    <a:pt x="1124" y="3170"/>
                    <a:pt x="1079" y="3162"/>
                    <a:pt x="1033" y="3159"/>
                  </a:cubicBezTo>
                  <a:cubicBezTo>
                    <a:pt x="968" y="2927"/>
                    <a:pt x="888" y="2698"/>
                    <a:pt x="846" y="2462"/>
                  </a:cubicBezTo>
                  <a:cubicBezTo>
                    <a:pt x="788" y="2147"/>
                    <a:pt x="770" y="1824"/>
                    <a:pt x="718" y="1508"/>
                  </a:cubicBezTo>
                  <a:cubicBezTo>
                    <a:pt x="670" y="1202"/>
                    <a:pt x="575" y="914"/>
                    <a:pt x="302" y="682"/>
                  </a:cubicBezTo>
                  <a:cubicBezTo>
                    <a:pt x="191" y="727"/>
                    <a:pt x="80" y="776"/>
                    <a:pt x="0" y="810"/>
                  </a:cubicBezTo>
                  <a:cubicBezTo>
                    <a:pt x="76" y="1130"/>
                    <a:pt x="146" y="1411"/>
                    <a:pt x="212" y="1692"/>
                  </a:cubicBezTo>
                  <a:cubicBezTo>
                    <a:pt x="295" y="2063"/>
                    <a:pt x="351" y="2441"/>
                    <a:pt x="461" y="2802"/>
                  </a:cubicBezTo>
                  <a:cubicBezTo>
                    <a:pt x="580" y="3180"/>
                    <a:pt x="749" y="3541"/>
                    <a:pt x="1190" y="3694"/>
                  </a:cubicBezTo>
                  <a:cubicBezTo>
                    <a:pt x="1686" y="3572"/>
                    <a:pt x="1912" y="3194"/>
                    <a:pt x="2043" y="2746"/>
                  </a:cubicBezTo>
                  <a:cubicBezTo>
                    <a:pt x="2203" y="2198"/>
                    <a:pt x="2332" y="1643"/>
                    <a:pt x="2481" y="1092"/>
                  </a:cubicBezTo>
                  <a:cubicBezTo>
                    <a:pt x="2501" y="1023"/>
                    <a:pt x="2564" y="963"/>
                    <a:pt x="2657" y="821"/>
                  </a:cubicBezTo>
                  <a:cubicBezTo>
                    <a:pt x="2724" y="1164"/>
                    <a:pt x="2758" y="1421"/>
                    <a:pt x="2824" y="1671"/>
                  </a:cubicBezTo>
                  <a:cubicBezTo>
                    <a:pt x="2939" y="2108"/>
                    <a:pt x="3046" y="2552"/>
                    <a:pt x="3206" y="2972"/>
                  </a:cubicBezTo>
                  <a:cubicBezTo>
                    <a:pt x="3329" y="3300"/>
                    <a:pt x="3549" y="3559"/>
                    <a:pt x="3953" y="3559"/>
                  </a:cubicBezTo>
                  <a:cubicBezTo>
                    <a:pt x="3969" y="3559"/>
                    <a:pt x="3984" y="3559"/>
                    <a:pt x="4000" y="3558"/>
                  </a:cubicBezTo>
                  <a:cubicBezTo>
                    <a:pt x="4042" y="3531"/>
                    <a:pt x="4101" y="3506"/>
                    <a:pt x="4135" y="3461"/>
                  </a:cubicBezTo>
                  <a:cubicBezTo>
                    <a:pt x="4524" y="2965"/>
                    <a:pt x="4860" y="2438"/>
                    <a:pt x="4985" y="1803"/>
                  </a:cubicBezTo>
                  <a:cubicBezTo>
                    <a:pt x="5055" y="1456"/>
                    <a:pt x="5148" y="1116"/>
                    <a:pt x="5457" y="789"/>
                  </a:cubicBezTo>
                  <a:cubicBezTo>
                    <a:pt x="5530" y="1085"/>
                    <a:pt x="5582" y="1310"/>
                    <a:pt x="5648" y="1532"/>
                  </a:cubicBezTo>
                  <a:cubicBezTo>
                    <a:pt x="5814" y="2088"/>
                    <a:pt x="5995" y="2642"/>
                    <a:pt x="6165" y="3197"/>
                  </a:cubicBezTo>
                  <a:cubicBezTo>
                    <a:pt x="6244" y="3450"/>
                    <a:pt x="6451" y="3573"/>
                    <a:pt x="6663" y="3573"/>
                  </a:cubicBezTo>
                  <a:cubicBezTo>
                    <a:pt x="6881" y="3573"/>
                    <a:pt x="7104" y="3443"/>
                    <a:pt x="7195" y="3191"/>
                  </a:cubicBezTo>
                  <a:cubicBezTo>
                    <a:pt x="7345" y="2767"/>
                    <a:pt x="7476" y="2334"/>
                    <a:pt x="7619" y="1907"/>
                  </a:cubicBezTo>
                  <a:cubicBezTo>
                    <a:pt x="7723" y="1588"/>
                    <a:pt x="7837" y="1272"/>
                    <a:pt x="7944" y="956"/>
                  </a:cubicBezTo>
                  <a:lnTo>
                    <a:pt x="8048" y="967"/>
                  </a:lnTo>
                  <a:cubicBezTo>
                    <a:pt x="8101" y="1098"/>
                    <a:pt x="8163" y="1227"/>
                    <a:pt x="8202" y="1362"/>
                  </a:cubicBezTo>
                  <a:cubicBezTo>
                    <a:pt x="8277" y="1643"/>
                    <a:pt x="8316" y="1938"/>
                    <a:pt x="8413" y="2212"/>
                  </a:cubicBezTo>
                  <a:cubicBezTo>
                    <a:pt x="8548" y="2590"/>
                    <a:pt x="8673" y="2996"/>
                    <a:pt x="8902" y="3319"/>
                  </a:cubicBezTo>
                  <a:cubicBezTo>
                    <a:pt x="9027" y="3494"/>
                    <a:pt x="9177" y="3572"/>
                    <a:pt x="9330" y="3572"/>
                  </a:cubicBezTo>
                  <a:cubicBezTo>
                    <a:pt x="9529" y="3572"/>
                    <a:pt x="9735" y="3441"/>
                    <a:pt x="9905" y="3222"/>
                  </a:cubicBezTo>
                  <a:cubicBezTo>
                    <a:pt x="10234" y="2795"/>
                    <a:pt x="10422" y="2320"/>
                    <a:pt x="10599" y="1827"/>
                  </a:cubicBezTo>
                  <a:cubicBezTo>
                    <a:pt x="10713" y="1497"/>
                    <a:pt x="10849" y="1175"/>
                    <a:pt x="10998" y="859"/>
                  </a:cubicBezTo>
                  <a:cubicBezTo>
                    <a:pt x="11064" y="717"/>
                    <a:pt x="11185" y="602"/>
                    <a:pt x="11286" y="477"/>
                  </a:cubicBezTo>
                  <a:cubicBezTo>
                    <a:pt x="11324" y="485"/>
                    <a:pt x="11366" y="495"/>
                    <a:pt x="11407" y="502"/>
                  </a:cubicBezTo>
                  <a:cubicBezTo>
                    <a:pt x="11511" y="859"/>
                    <a:pt x="11640" y="1213"/>
                    <a:pt x="11712" y="1577"/>
                  </a:cubicBezTo>
                  <a:cubicBezTo>
                    <a:pt x="11816" y="2101"/>
                    <a:pt x="11976" y="2594"/>
                    <a:pt x="12261" y="3048"/>
                  </a:cubicBezTo>
                  <a:cubicBezTo>
                    <a:pt x="12424" y="3301"/>
                    <a:pt x="12625" y="3452"/>
                    <a:pt x="12977" y="3452"/>
                  </a:cubicBezTo>
                  <a:cubicBezTo>
                    <a:pt x="13022" y="3452"/>
                    <a:pt x="13070" y="3449"/>
                    <a:pt x="13121" y="3444"/>
                  </a:cubicBezTo>
                  <a:cubicBezTo>
                    <a:pt x="13232" y="3292"/>
                    <a:pt x="13412" y="3100"/>
                    <a:pt x="13516" y="2875"/>
                  </a:cubicBezTo>
                  <a:cubicBezTo>
                    <a:pt x="13745" y="2389"/>
                    <a:pt x="13923" y="1879"/>
                    <a:pt x="14138" y="1386"/>
                  </a:cubicBezTo>
                  <a:cubicBezTo>
                    <a:pt x="14269" y="1088"/>
                    <a:pt x="14397" y="776"/>
                    <a:pt x="14780" y="571"/>
                  </a:cubicBezTo>
                  <a:cubicBezTo>
                    <a:pt x="14897" y="831"/>
                    <a:pt x="15022" y="1057"/>
                    <a:pt x="15105" y="1297"/>
                  </a:cubicBezTo>
                  <a:cubicBezTo>
                    <a:pt x="15268" y="1764"/>
                    <a:pt x="15383" y="2254"/>
                    <a:pt x="15567" y="2712"/>
                  </a:cubicBezTo>
                  <a:cubicBezTo>
                    <a:pt x="15755" y="3180"/>
                    <a:pt x="16063" y="3537"/>
                    <a:pt x="16726" y="3566"/>
                  </a:cubicBezTo>
                  <a:cubicBezTo>
                    <a:pt x="16920" y="3364"/>
                    <a:pt x="17218" y="3153"/>
                    <a:pt x="17382" y="2864"/>
                  </a:cubicBezTo>
                  <a:cubicBezTo>
                    <a:pt x="17656" y="2371"/>
                    <a:pt x="17829" y="1820"/>
                    <a:pt x="18082" y="1314"/>
                  </a:cubicBezTo>
                  <a:cubicBezTo>
                    <a:pt x="18211" y="1050"/>
                    <a:pt x="18415" y="824"/>
                    <a:pt x="18586" y="581"/>
                  </a:cubicBezTo>
                  <a:cubicBezTo>
                    <a:pt x="18631" y="589"/>
                    <a:pt x="18676" y="592"/>
                    <a:pt x="18721" y="599"/>
                  </a:cubicBezTo>
                  <a:cubicBezTo>
                    <a:pt x="18825" y="845"/>
                    <a:pt x="18940" y="1088"/>
                    <a:pt x="19033" y="1338"/>
                  </a:cubicBezTo>
                  <a:cubicBezTo>
                    <a:pt x="19196" y="1775"/>
                    <a:pt x="19348" y="2216"/>
                    <a:pt x="19505" y="2653"/>
                  </a:cubicBezTo>
                  <a:cubicBezTo>
                    <a:pt x="19684" y="3156"/>
                    <a:pt x="20015" y="3429"/>
                    <a:pt x="20511" y="3429"/>
                  </a:cubicBezTo>
                  <a:cubicBezTo>
                    <a:pt x="20551" y="3429"/>
                    <a:pt x="20593" y="3427"/>
                    <a:pt x="20636" y="3423"/>
                  </a:cubicBezTo>
                  <a:cubicBezTo>
                    <a:pt x="21142" y="3201"/>
                    <a:pt x="21396" y="2829"/>
                    <a:pt x="21510" y="2299"/>
                  </a:cubicBezTo>
                  <a:cubicBezTo>
                    <a:pt x="21590" y="1924"/>
                    <a:pt x="21840" y="1588"/>
                    <a:pt x="21968" y="1217"/>
                  </a:cubicBezTo>
                  <a:cubicBezTo>
                    <a:pt x="22089" y="866"/>
                    <a:pt x="22328" y="675"/>
                    <a:pt x="22700" y="523"/>
                  </a:cubicBezTo>
                  <a:cubicBezTo>
                    <a:pt x="22797" y="690"/>
                    <a:pt x="22908" y="839"/>
                    <a:pt x="22978" y="1008"/>
                  </a:cubicBezTo>
                  <a:cubicBezTo>
                    <a:pt x="23158" y="1439"/>
                    <a:pt x="23307" y="1883"/>
                    <a:pt x="23494" y="2309"/>
                  </a:cubicBezTo>
                  <a:cubicBezTo>
                    <a:pt x="23644" y="2650"/>
                    <a:pt x="23855" y="2944"/>
                    <a:pt x="24282" y="3017"/>
                  </a:cubicBezTo>
                  <a:cubicBezTo>
                    <a:pt x="24338" y="2954"/>
                    <a:pt x="24393" y="2892"/>
                    <a:pt x="24414" y="2868"/>
                  </a:cubicBezTo>
                  <a:cubicBezTo>
                    <a:pt x="24264" y="2496"/>
                    <a:pt x="24129" y="2160"/>
                    <a:pt x="23994" y="1824"/>
                  </a:cubicBezTo>
                  <a:cubicBezTo>
                    <a:pt x="23796" y="1338"/>
                    <a:pt x="23612" y="849"/>
                    <a:pt x="23398" y="370"/>
                  </a:cubicBezTo>
                  <a:cubicBezTo>
                    <a:pt x="23279" y="103"/>
                    <a:pt x="23029" y="1"/>
                    <a:pt x="22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1" name="Google Shape;8041;p26"/>
            <p:cNvSpPr/>
            <p:nvPr/>
          </p:nvSpPr>
          <p:spPr>
            <a:xfrm>
              <a:off x="7724522" y="1150967"/>
              <a:ext cx="2734" cy="598"/>
            </a:xfrm>
            <a:custGeom>
              <a:avLst/>
              <a:gdLst/>
              <a:ahLst/>
              <a:cxnLst/>
              <a:rect l="l" t="t" r="r" b="b"/>
              <a:pathLst>
                <a:path w="32" h="7" extrusionOk="0">
                  <a:moveTo>
                    <a:pt x="0" y="0"/>
                  </a:moveTo>
                  <a:lnTo>
                    <a:pt x="32" y="7"/>
                  </a:lnTo>
                  <a:lnTo>
                    <a:pt x="18" y="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2" name="Google Shape;8042;p26"/>
            <p:cNvSpPr/>
            <p:nvPr/>
          </p:nvSpPr>
          <p:spPr>
            <a:xfrm>
              <a:off x="8211500" y="690894"/>
              <a:ext cx="1880" cy="1538"/>
            </a:xfrm>
            <a:custGeom>
              <a:avLst/>
              <a:gdLst/>
              <a:ahLst/>
              <a:cxnLst/>
              <a:rect l="l" t="t" r="r" b="b"/>
              <a:pathLst>
                <a:path w="22" h="18" extrusionOk="0">
                  <a:moveTo>
                    <a:pt x="21" y="1"/>
                  </a:moveTo>
                  <a:lnTo>
                    <a:pt x="1" y="8"/>
                  </a:lnTo>
                  <a:lnTo>
                    <a:pt x="8" y="18"/>
                  </a:lnTo>
                  <a:lnTo>
                    <a:pt x="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043" name="Google Shape;8043;p26"/>
          <p:cNvGrpSpPr/>
          <p:nvPr/>
        </p:nvGrpSpPr>
        <p:grpSpPr>
          <a:xfrm rot="10800000">
            <a:off x="9442438" y="1260528"/>
            <a:ext cx="1092565" cy="620643"/>
            <a:chOff x="5897275" y="4858975"/>
            <a:chExt cx="373525" cy="211650"/>
          </a:xfrm>
        </p:grpSpPr>
        <p:sp>
          <p:nvSpPr>
            <p:cNvPr id="8044" name="Google Shape;8044;p26"/>
            <p:cNvSpPr/>
            <p:nvPr/>
          </p:nvSpPr>
          <p:spPr>
            <a:xfrm>
              <a:off x="6025225" y="4858975"/>
              <a:ext cx="245575" cy="181650"/>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5" name="Google Shape;8045;p26"/>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046" name="Google Shape;8046;p26"/>
          <p:cNvGrpSpPr/>
          <p:nvPr/>
        </p:nvGrpSpPr>
        <p:grpSpPr>
          <a:xfrm>
            <a:off x="407234" y="2001706"/>
            <a:ext cx="558024" cy="551879"/>
            <a:chOff x="8221660" y="3010582"/>
            <a:chExt cx="419556" cy="413909"/>
          </a:xfrm>
        </p:grpSpPr>
        <p:sp>
          <p:nvSpPr>
            <p:cNvPr id="8047" name="Google Shape;8047;p26"/>
            <p:cNvSpPr/>
            <p:nvPr/>
          </p:nvSpPr>
          <p:spPr>
            <a:xfrm>
              <a:off x="8236996" y="327694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8" name="Google Shape;8048;p26"/>
            <p:cNvSpPr/>
            <p:nvPr/>
          </p:nvSpPr>
          <p:spPr>
            <a:xfrm>
              <a:off x="8221660" y="312075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9" name="Google Shape;8049;p26"/>
            <p:cNvSpPr/>
            <p:nvPr/>
          </p:nvSpPr>
          <p:spPr>
            <a:xfrm>
              <a:off x="8356474" y="317789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0" name="Google Shape;8050;p26"/>
            <p:cNvSpPr/>
            <p:nvPr/>
          </p:nvSpPr>
          <p:spPr>
            <a:xfrm>
              <a:off x="8299669" y="301058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1" name="Google Shape;8051;p26"/>
            <p:cNvSpPr/>
            <p:nvPr/>
          </p:nvSpPr>
          <p:spPr>
            <a:xfrm>
              <a:off x="8460560" y="305105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052" name="Google Shape;8052;p26"/>
          <p:cNvGrpSpPr/>
          <p:nvPr/>
        </p:nvGrpSpPr>
        <p:grpSpPr>
          <a:xfrm>
            <a:off x="316258" y="3677005"/>
            <a:ext cx="411412" cy="406969"/>
            <a:chOff x="8675709" y="3359381"/>
            <a:chExt cx="309324" cy="305227"/>
          </a:xfrm>
        </p:grpSpPr>
        <p:sp>
          <p:nvSpPr>
            <p:cNvPr id="8053" name="Google Shape;8053;p26"/>
            <p:cNvSpPr/>
            <p:nvPr/>
          </p:nvSpPr>
          <p:spPr>
            <a:xfrm>
              <a:off x="8687058" y="355587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4" name="Google Shape;8054;p26"/>
            <p:cNvSpPr/>
            <p:nvPr/>
          </p:nvSpPr>
          <p:spPr>
            <a:xfrm>
              <a:off x="8675709" y="344071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5" name="Google Shape;8055;p26"/>
            <p:cNvSpPr/>
            <p:nvPr/>
          </p:nvSpPr>
          <p:spPr>
            <a:xfrm>
              <a:off x="8775033" y="348279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6" name="Google Shape;8056;p26"/>
            <p:cNvSpPr/>
            <p:nvPr/>
          </p:nvSpPr>
          <p:spPr>
            <a:xfrm>
              <a:off x="8733177" y="335938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7" name="Google Shape;8057;p26"/>
            <p:cNvSpPr/>
            <p:nvPr/>
          </p:nvSpPr>
          <p:spPr>
            <a:xfrm>
              <a:off x="8851880" y="338916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058" name="Google Shape;8058;p26"/>
          <p:cNvGrpSpPr/>
          <p:nvPr/>
        </p:nvGrpSpPr>
        <p:grpSpPr>
          <a:xfrm>
            <a:off x="614963" y="2873467"/>
            <a:ext cx="487554" cy="483668"/>
            <a:chOff x="8740818" y="2883353"/>
            <a:chExt cx="366572" cy="362751"/>
          </a:xfrm>
        </p:grpSpPr>
        <p:sp>
          <p:nvSpPr>
            <p:cNvPr id="8059" name="Google Shape;8059;p26"/>
            <p:cNvSpPr/>
            <p:nvPr/>
          </p:nvSpPr>
          <p:spPr>
            <a:xfrm>
              <a:off x="8744970" y="309097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0" name="Google Shape;8060;p26"/>
            <p:cNvSpPr/>
            <p:nvPr/>
          </p:nvSpPr>
          <p:spPr>
            <a:xfrm>
              <a:off x="8740818" y="294176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1" name="Google Shape;8061;p26"/>
            <p:cNvSpPr/>
            <p:nvPr/>
          </p:nvSpPr>
          <p:spPr>
            <a:xfrm>
              <a:off x="8842468" y="302951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2" name="Google Shape;8062;p26"/>
            <p:cNvSpPr/>
            <p:nvPr/>
          </p:nvSpPr>
          <p:spPr>
            <a:xfrm>
              <a:off x="8833001" y="288335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3" name="Google Shape;8063;p26"/>
            <p:cNvSpPr/>
            <p:nvPr/>
          </p:nvSpPr>
          <p:spPr>
            <a:xfrm>
              <a:off x="8963053" y="291463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4"/>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611364" y="861733"/>
            <a:ext cx="6587662" cy="4588400"/>
          </a:xfrm>
          <a:prstGeom prst="rect">
            <a:avLst/>
          </a:prstGeom>
        </p:spPr>
        <p:txBody>
          <a:bodyPr spcFirstLastPara="1" wrap="square" lIns="91425" tIns="91425" rIns="91425" bIns="91425" anchor="ctr" anchorCtr="0">
            <a:noAutofit/>
          </a:bodyPr>
          <a:lstStyle>
            <a:lvl1pPr lvl="0">
              <a:spcBef>
                <a:spcPts val="0"/>
              </a:spcBef>
              <a:spcAft>
                <a:spcPts val="0"/>
              </a:spcAft>
              <a:buClr>
                <a:srgbClr val="191919"/>
              </a:buClr>
              <a:buSzPts val="5200"/>
              <a:buNone/>
              <a:defRPr sz="7581">
                <a:solidFill>
                  <a:srgbClr val="191919"/>
                </a:solidFill>
              </a:defRPr>
            </a:lvl1pPr>
            <a:lvl2pPr lvl="1" algn="ctr">
              <a:spcBef>
                <a:spcPts val="0"/>
              </a:spcBef>
              <a:spcAft>
                <a:spcPts val="0"/>
              </a:spcAft>
              <a:buClr>
                <a:srgbClr val="191919"/>
              </a:buClr>
              <a:buSzPts val="5200"/>
              <a:buNone/>
              <a:defRPr sz="6916">
                <a:solidFill>
                  <a:srgbClr val="191919"/>
                </a:solidFill>
              </a:defRPr>
            </a:lvl2pPr>
            <a:lvl3pPr lvl="2" algn="ctr">
              <a:spcBef>
                <a:spcPts val="0"/>
              </a:spcBef>
              <a:spcAft>
                <a:spcPts val="0"/>
              </a:spcAft>
              <a:buClr>
                <a:srgbClr val="191919"/>
              </a:buClr>
              <a:buSzPts val="5200"/>
              <a:buNone/>
              <a:defRPr sz="6916">
                <a:solidFill>
                  <a:srgbClr val="191919"/>
                </a:solidFill>
              </a:defRPr>
            </a:lvl3pPr>
            <a:lvl4pPr lvl="3" algn="ctr">
              <a:spcBef>
                <a:spcPts val="0"/>
              </a:spcBef>
              <a:spcAft>
                <a:spcPts val="0"/>
              </a:spcAft>
              <a:buClr>
                <a:srgbClr val="191919"/>
              </a:buClr>
              <a:buSzPts val="5200"/>
              <a:buNone/>
              <a:defRPr sz="6916">
                <a:solidFill>
                  <a:srgbClr val="191919"/>
                </a:solidFill>
              </a:defRPr>
            </a:lvl4pPr>
            <a:lvl5pPr lvl="4" algn="ctr">
              <a:spcBef>
                <a:spcPts val="0"/>
              </a:spcBef>
              <a:spcAft>
                <a:spcPts val="0"/>
              </a:spcAft>
              <a:buClr>
                <a:srgbClr val="191919"/>
              </a:buClr>
              <a:buSzPts val="5200"/>
              <a:buNone/>
              <a:defRPr sz="6916">
                <a:solidFill>
                  <a:srgbClr val="191919"/>
                </a:solidFill>
              </a:defRPr>
            </a:lvl5pPr>
            <a:lvl6pPr lvl="5" algn="ctr">
              <a:spcBef>
                <a:spcPts val="0"/>
              </a:spcBef>
              <a:spcAft>
                <a:spcPts val="0"/>
              </a:spcAft>
              <a:buClr>
                <a:srgbClr val="191919"/>
              </a:buClr>
              <a:buSzPts val="5200"/>
              <a:buNone/>
              <a:defRPr sz="6916">
                <a:solidFill>
                  <a:srgbClr val="191919"/>
                </a:solidFill>
              </a:defRPr>
            </a:lvl6pPr>
            <a:lvl7pPr lvl="6" algn="ctr">
              <a:spcBef>
                <a:spcPts val="0"/>
              </a:spcBef>
              <a:spcAft>
                <a:spcPts val="0"/>
              </a:spcAft>
              <a:buClr>
                <a:srgbClr val="191919"/>
              </a:buClr>
              <a:buSzPts val="5200"/>
              <a:buNone/>
              <a:defRPr sz="6916">
                <a:solidFill>
                  <a:srgbClr val="191919"/>
                </a:solidFill>
              </a:defRPr>
            </a:lvl7pPr>
            <a:lvl8pPr lvl="7" algn="ctr">
              <a:spcBef>
                <a:spcPts val="0"/>
              </a:spcBef>
              <a:spcAft>
                <a:spcPts val="0"/>
              </a:spcAft>
              <a:buClr>
                <a:srgbClr val="191919"/>
              </a:buClr>
              <a:buSzPts val="5200"/>
              <a:buNone/>
              <a:defRPr sz="6916">
                <a:solidFill>
                  <a:srgbClr val="191919"/>
                </a:solidFill>
              </a:defRPr>
            </a:lvl8pPr>
            <a:lvl9pPr lvl="8" algn="ctr">
              <a:spcBef>
                <a:spcPts val="0"/>
              </a:spcBef>
              <a:spcAft>
                <a:spcPts val="0"/>
              </a:spcAft>
              <a:buClr>
                <a:srgbClr val="191919"/>
              </a:buClr>
              <a:buSzPts val="5200"/>
              <a:buNone/>
              <a:defRPr sz="6916">
                <a:solidFill>
                  <a:srgbClr val="191919"/>
                </a:solidFill>
              </a:defRPr>
            </a:lvl9pPr>
          </a:lstStyle>
          <a:p>
            <a:endParaRPr/>
          </a:p>
        </p:txBody>
      </p:sp>
      <p:sp>
        <p:nvSpPr>
          <p:cNvPr id="10" name="Google Shape;10;p2"/>
          <p:cNvSpPr txBox="1">
            <a:spLocks noGrp="1"/>
          </p:cNvSpPr>
          <p:nvPr>
            <p:ph type="subTitle" idx="1"/>
          </p:nvPr>
        </p:nvSpPr>
        <p:spPr>
          <a:xfrm>
            <a:off x="4611364" y="5530200"/>
            <a:ext cx="6587662" cy="546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261"/>
            </a:lvl1pPr>
            <a:lvl2pPr lvl="1" algn="ctr">
              <a:lnSpc>
                <a:spcPct val="100000"/>
              </a:lnSpc>
              <a:spcBef>
                <a:spcPts val="0"/>
              </a:spcBef>
              <a:spcAft>
                <a:spcPts val="0"/>
              </a:spcAft>
              <a:buSzPts val="1800"/>
              <a:buNone/>
              <a:defRPr sz="2394"/>
            </a:lvl2pPr>
            <a:lvl3pPr lvl="2" algn="ctr">
              <a:lnSpc>
                <a:spcPct val="100000"/>
              </a:lnSpc>
              <a:spcBef>
                <a:spcPts val="0"/>
              </a:spcBef>
              <a:spcAft>
                <a:spcPts val="0"/>
              </a:spcAft>
              <a:buSzPts val="1800"/>
              <a:buNone/>
              <a:defRPr sz="2394"/>
            </a:lvl3pPr>
            <a:lvl4pPr lvl="3" algn="ctr">
              <a:lnSpc>
                <a:spcPct val="100000"/>
              </a:lnSpc>
              <a:spcBef>
                <a:spcPts val="0"/>
              </a:spcBef>
              <a:spcAft>
                <a:spcPts val="0"/>
              </a:spcAft>
              <a:buSzPts val="1800"/>
              <a:buNone/>
              <a:defRPr sz="2394"/>
            </a:lvl4pPr>
            <a:lvl5pPr lvl="4" algn="ctr">
              <a:lnSpc>
                <a:spcPct val="100000"/>
              </a:lnSpc>
              <a:spcBef>
                <a:spcPts val="0"/>
              </a:spcBef>
              <a:spcAft>
                <a:spcPts val="0"/>
              </a:spcAft>
              <a:buSzPts val="1800"/>
              <a:buNone/>
              <a:defRPr sz="2394"/>
            </a:lvl5pPr>
            <a:lvl6pPr lvl="5" algn="ctr">
              <a:lnSpc>
                <a:spcPct val="100000"/>
              </a:lnSpc>
              <a:spcBef>
                <a:spcPts val="0"/>
              </a:spcBef>
              <a:spcAft>
                <a:spcPts val="0"/>
              </a:spcAft>
              <a:buSzPts val="1800"/>
              <a:buNone/>
              <a:defRPr sz="2394"/>
            </a:lvl6pPr>
            <a:lvl7pPr lvl="6" algn="ctr">
              <a:lnSpc>
                <a:spcPct val="100000"/>
              </a:lnSpc>
              <a:spcBef>
                <a:spcPts val="0"/>
              </a:spcBef>
              <a:spcAft>
                <a:spcPts val="0"/>
              </a:spcAft>
              <a:buSzPts val="1800"/>
              <a:buNone/>
              <a:defRPr sz="2394"/>
            </a:lvl7pPr>
            <a:lvl8pPr lvl="7" algn="ctr">
              <a:lnSpc>
                <a:spcPct val="100000"/>
              </a:lnSpc>
              <a:spcBef>
                <a:spcPts val="0"/>
              </a:spcBef>
              <a:spcAft>
                <a:spcPts val="0"/>
              </a:spcAft>
              <a:buSzPts val="1800"/>
              <a:buNone/>
              <a:defRPr sz="2394"/>
            </a:lvl8pPr>
            <a:lvl9pPr lvl="8" algn="ctr">
              <a:lnSpc>
                <a:spcPct val="100000"/>
              </a:lnSpc>
              <a:spcBef>
                <a:spcPts val="0"/>
              </a:spcBef>
              <a:spcAft>
                <a:spcPts val="0"/>
              </a:spcAft>
              <a:buSzPts val="1800"/>
              <a:buNone/>
              <a:defRPr sz="2394"/>
            </a:lvl9pPr>
          </a:lstStyle>
          <a:p>
            <a:endParaRPr/>
          </a:p>
        </p:txBody>
      </p:sp>
      <p:grpSp>
        <p:nvGrpSpPr>
          <p:cNvPr id="11" name="Google Shape;11;p2"/>
          <p:cNvGrpSpPr/>
          <p:nvPr/>
        </p:nvGrpSpPr>
        <p:grpSpPr>
          <a:xfrm>
            <a:off x="-3145434" y="-455080"/>
            <a:ext cx="8193073" cy="2336805"/>
            <a:chOff x="5021625" y="1087550"/>
            <a:chExt cx="996900" cy="283625"/>
          </a:xfrm>
        </p:grpSpPr>
        <p:sp>
          <p:nvSpPr>
            <p:cNvPr id="12" name="Google Shape;12;p2"/>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 name="Google Shape;13;p2"/>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 name="Google Shape;14;p2"/>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 name="Google Shape;15;p2"/>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 name="Google Shape;16;p2"/>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 name="Google Shape;17;p2"/>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 name="Google Shape;18;p2"/>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 name="Google Shape;19;p2"/>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 name="Google Shape;20;p2"/>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 name="Google Shape;21;p2"/>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 name="Google Shape;22;p2"/>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 name="Google Shape;23;p2"/>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 name="Google Shape;24;p2"/>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 name="Google Shape;25;p2"/>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 name="Google Shape;26;p2"/>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 name="Google Shape;27;p2"/>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 name="Google Shape;28;p2"/>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 name="Google Shape;29;p2"/>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 name="Google Shape;30;p2"/>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 name="Google Shape;31;p2"/>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 name="Google Shape;32;p2"/>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 name="Google Shape;33;p2"/>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 name="Google Shape;34;p2"/>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 name="Google Shape;35;p2"/>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 name="Google Shape;36;p2"/>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 name="Google Shape;37;p2"/>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 name="Google Shape;38;p2"/>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 name="Google Shape;39;p2"/>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 name="Google Shape;40;p2"/>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 name="Google Shape;41;p2"/>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 name="Google Shape;42;p2"/>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 name="Google Shape;43;p2"/>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 name="Google Shape;44;p2"/>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 name="Google Shape;45;p2"/>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 name="Google Shape;46;p2"/>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 name="Google Shape;47;p2"/>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 name="Google Shape;48;p2"/>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 name="Google Shape;49;p2"/>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 name="Google Shape;50;p2"/>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 name="Google Shape;51;p2"/>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 name="Google Shape;52;p2"/>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 name="Google Shape;53;p2"/>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 name="Google Shape;54;p2"/>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 name="Google Shape;55;p2"/>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 name="Google Shape;56;p2"/>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 name="Google Shape;57;p2"/>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 name="Google Shape;58;p2"/>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 name="Google Shape;59;p2"/>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 name="Google Shape;60;p2"/>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 name="Google Shape;61;p2"/>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 name="Google Shape;62;p2"/>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 name="Google Shape;63;p2"/>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 name="Google Shape;64;p2"/>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 name="Google Shape;65;p2"/>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 name="Google Shape;66;p2"/>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 name="Google Shape;67;p2"/>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 name="Google Shape;68;p2"/>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 name="Google Shape;69;p2"/>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 name="Google Shape;70;p2"/>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 name="Google Shape;71;p2"/>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 name="Google Shape;72;p2"/>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 name="Google Shape;73;p2"/>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 name="Google Shape;74;p2"/>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 name="Google Shape;75;p2"/>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 name="Google Shape;76;p2"/>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 name="Google Shape;77;p2"/>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 name="Google Shape;78;p2"/>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 name="Google Shape;79;p2"/>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 name="Google Shape;80;p2"/>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 name="Google Shape;81;p2"/>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 name="Google Shape;82;p2"/>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 name="Google Shape;83;p2"/>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 name="Google Shape;84;p2"/>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 name="Google Shape;85;p2"/>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 name="Google Shape;86;p2"/>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 name="Google Shape;87;p2"/>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 name="Google Shape;88;p2"/>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 name="Google Shape;89;p2"/>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 name="Google Shape;90;p2"/>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 name="Google Shape;91;p2"/>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 name="Google Shape;92;p2"/>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 name="Google Shape;93;p2"/>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 name="Google Shape;94;p2"/>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 name="Google Shape;95;p2"/>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 name="Google Shape;96;p2"/>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 name="Google Shape;97;p2"/>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 name="Google Shape;98;p2"/>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 name="Google Shape;99;p2"/>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 name="Google Shape;100;p2"/>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 name="Google Shape;101;p2"/>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 name="Google Shape;102;p2"/>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 name="Google Shape;103;p2"/>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 name="Google Shape;104;p2"/>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 name="Google Shape;105;p2"/>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 name="Google Shape;106;p2"/>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 name="Google Shape;107;p2"/>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 name="Google Shape;108;p2"/>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 name="Google Shape;109;p2"/>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 name="Google Shape;110;p2"/>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 name="Google Shape;111;p2"/>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 name="Google Shape;112;p2"/>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 name="Google Shape;113;p2"/>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 name="Google Shape;114;p2"/>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 name="Google Shape;115;p2"/>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 name="Google Shape;116;p2"/>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 name="Google Shape;117;p2"/>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 name="Google Shape;118;p2"/>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 name="Google Shape;119;p2"/>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 name="Google Shape;120;p2"/>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 name="Google Shape;121;p2"/>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 name="Google Shape;122;p2"/>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 name="Google Shape;123;p2"/>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 name="Google Shape;124;p2"/>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 name="Google Shape;125;p2"/>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 name="Google Shape;126;p2"/>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 name="Google Shape;127;p2"/>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8" name="Google Shape;128;p2"/>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 name="Google Shape;129;p2"/>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0" name="Google Shape;130;p2"/>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1" name="Google Shape;131;p2"/>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 name="Google Shape;132;p2"/>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3" name="Google Shape;133;p2"/>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4" name="Google Shape;134;p2"/>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5" name="Google Shape;135;p2"/>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 name="Google Shape;136;p2"/>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7" name="Google Shape;137;p2"/>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 name="Google Shape;138;p2"/>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 name="Google Shape;139;p2"/>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 name="Google Shape;140;p2"/>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 name="Google Shape;141;p2"/>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 name="Google Shape;142;p2"/>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 name="Google Shape;143;p2"/>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 name="Google Shape;144;p2"/>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 name="Google Shape;145;p2"/>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 name="Google Shape;146;p2"/>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 name="Google Shape;147;p2"/>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 name="Google Shape;148;p2"/>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 name="Google Shape;149;p2"/>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 name="Google Shape;150;p2"/>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 name="Google Shape;151;p2"/>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 name="Google Shape;152;p2"/>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 name="Google Shape;153;p2"/>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 name="Google Shape;154;p2"/>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 name="Google Shape;155;p2"/>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 name="Google Shape;156;p2"/>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 name="Google Shape;157;p2"/>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 name="Google Shape;158;p2"/>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 name="Google Shape;159;p2"/>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 name="Google Shape;160;p2"/>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 name="Google Shape;161;p2"/>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 name="Google Shape;162;p2"/>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 name="Google Shape;163;p2"/>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 name="Google Shape;164;p2"/>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 name="Google Shape;165;p2"/>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 name="Google Shape;166;p2"/>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 name="Google Shape;167;p2"/>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 name="Google Shape;168;p2"/>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 name="Google Shape;169;p2"/>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 name="Google Shape;170;p2"/>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1" name="Google Shape;171;p2"/>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 name="Google Shape;172;p2"/>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 name="Google Shape;173;p2"/>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 name="Google Shape;174;p2"/>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 name="Google Shape;175;p2"/>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 name="Google Shape;176;p2"/>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 name="Google Shape;177;p2"/>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 name="Google Shape;178;p2"/>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 name="Google Shape;179;p2"/>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 name="Google Shape;180;p2"/>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 name="Google Shape;181;p2"/>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 name="Google Shape;182;p2"/>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 name="Google Shape;183;p2"/>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 name="Google Shape;184;p2"/>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 name="Google Shape;185;p2"/>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 name="Google Shape;186;p2"/>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 name="Google Shape;187;p2"/>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 name="Google Shape;188;p2"/>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 name="Google Shape;189;p2"/>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 name="Google Shape;190;p2"/>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 name="Google Shape;191;p2"/>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 name="Google Shape;192;p2"/>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 name="Google Shape;193;p2"/>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 name="Google Shape;194;p2"/>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 name="Google Shape;195;p2"/>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 name="Google Shape;196;p2"/>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 name="Google Shape;197;p2"/>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 name="Google Shape;198;p2"/>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 name="Google Shape;199;p2"/>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 name="Google Shape;200;p2"/>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 name="Google Shape;201;p2"/>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 name="Google Shape;202;p2"/>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 name="Google Shape;203;p2"/>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 name="Google Shape;204;p2"/>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 name="Google Shape;205;p2"/>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 name="Google Shape;206;p2"/>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 name="Google Shape;207;p2"/>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 name="Google Shape;208;p2"/>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 name="Google Shape;209;p2"/>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 name="Google Shape;210;p2"/>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 name="Google Shape;211;p2"/>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 name="Google Shape;212;p2"/>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 name="Google Shape;213;p2"/>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 name="Google Shape;214;p2"/>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 name="Google Shape;215;p2"/>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 name="Google Shape;216;p2"/>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 name="Google Shape;217;p2"/>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 name="Google Shape;218;p2"/>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 name="Google Shape;219;p2"/>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 name="Google Shape;220;p2"/>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 name="Google Shape;221;p2"/>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 name="Google Shape;222;p2"/>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 name="Google Shape;223;p2"/>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 name="Google Shape;224;p2"/>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 name="Google Shape;225;p2"/>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 name="Google Shape;226;p2"/>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 name="Google Shape;227;p2"/>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 name="Google Shape;228;p2"/>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 name="Google Shape;229;p2"/>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 name="Google Shape;230;p2"/>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 name="Google Shape;231;p2"/>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 name="Google Shape;232;p2"/>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 name="Google Shape;233;p2"/>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4" name="Google Shape;234;p2"/>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 name="Google Shape;235;p2"/>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6" name="Google Shape;236;p2"/>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 name="Google Shape;237;p2"/>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 name="Google Shape;238;p2"/>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 name="Google Shape;239;p2"/>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 name="Google Shape;240;p2"/>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 name="Google Shape;241;p2"/>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 name="Google Shape;242;p2"/>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 name="Google Shape;243;p2"/>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 name="Google Shape;244;p2"/>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 name="Google Shape;245;p2"/>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 name="Google Shape;246;p2"/>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 name="Google Shape;247;p2"/>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 name="Google Shape;248;p2"/>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 name="Google Shape;249;p2"/>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 name="Google Shape;250;p2"/>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 name="Google Shape;251;p2"/>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 name="Google Shape;252;p2"/>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 name="Google Shape;253;p2"/>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 name="Google Shape;254;p2"/>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 name="Google Shape;255;p2"/>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 name="Google Shape;256;p2"/>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 name="Google Shape;257;p2"/>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 name="Google Shape;258;p2"/>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 name="Google Shape;259;p2"/>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 name="Google Shape;260;p2"/>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 name="Google Shape;261;p2"/>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 name="Google Shape;262;p2"/>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 name="Google Shape;263;p2"/>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 name="Google Shape;264;p2"/>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 name="Google Shape;265;p2"/>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 name="Google Shape;266;p2"/>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 name="Google Shape;267;p2"/>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 name="Google Shape;268;p2"/>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9" name="Google Shape;269;p2"/>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 name="Google Shape;270;p2"/>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 name="Google Shape;271;p2"/>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 name="Google Shape;272;p2"/>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 name="Google Shape;273;p2"/>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 name="Google Shape;274;p2"/>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 name="Google Shape;275;p2"/>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 name="Google Shape;276;p2"/>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 name="Google Shape;277;p2"/>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 name="Google Shape;278;p2"/>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 name="Google Shape;279;p2"/>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 name="Google Shape;280;p2"/>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 name="Google Shape;281;p2"/>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 name="Google Shape;282;p2"/>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 name="Google Shape;283;p2"/>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 name="Google Shape;284;p2"/>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 name="Google Shape;285;p2"/>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 name="Google Shape;286;p2"/>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 name="Google Shape;287;p2"/>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 name="Google Shape;288;p2"/>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 name="Google Shape;289;p2"/>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 name="Google Shape;290;p2"/>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 name="Google Shape;291;p2"/>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 name="Google Shape;292;p2"/>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 name="Google Shape;293;p2"/>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 name="Google Shape;294;p2"/>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 name="Google Shape;295;p2"/>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 name="Google Shape;296;p2"/>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 name="Google Shape;297;p2"/>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 name="Google Shape;298;p2"/>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9" name="Google Shape;299;p2"/>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 name="Google Shape;300;p2"/>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 name="Google Shape;301;p2"/>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 name="Google Shape;302;p2"/>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 name="Google Shape;303;p2"/>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04" name="Google Shape;304;p2"/>
          <p:cNvSpPr/>
          <p:nvPr/>
        </p:nvSpPr>
        <p:spPr>
          <a:xfrm>
            <a:off x="9259602" y="-455077"/>
            <a:ext cx="3678042" cy="2113640"/>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05" name="Google Shape;305;p2"/>
          <p:cNvSpPr/>
          <p:nvPr/>
        </p:nvSpPr>
        <p:spPr>
          <a:xfrm>
            <a:off x="10694276" y="739221"/>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06" name="Google Shape;306;p2"/>
          <p:cNvSpPr/>
          <p:nvPr/>
        </p:nvSpPr>
        <p:spPr>
          <a:xfrm>
            <a:off x="10159071" y="5856823"/>
            <a:ext cx="3678042" cy="2113640"/>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07" name="Google Shape;307;p2"/>
          <p:cNvSpPr/>
          <p:nvPr/>
        </p:nvSpPr>
        <p:spPr>
          <a:xfrm>
            <a:off x="-640346" y="5350888"/>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08" name="Google Shape;308;p2"/>
          <p:cNvGrpSpPr/>
          <p:nvPr/>
        </p:nvGrpSpPr>
        <p:grpSpPr>
          <a:xfrm>
            <a:off x="-576336" y="713340"/>
            <a:ext cx="3054870" cy="1446027"/>
            <a:chOff x="6419850" y="317880"/>
            <a:chExt cx="2296835" cy="1084520"/>
          </a:xfrm>
        </p:grpSpPr>
        <p:sp>
          <p:nvSpPr>
            <p:cNvPr id="309" name="Google Shape;309;p2"/>
            <p:cNvSpPr/>
            <p:nvPr/>
          </p:nvSpPr>
          <p:spPr>
            <a:xfrm>
              <a:off x="6419850" y="1230508"/>
              <a:ext cx="2392" cy="2905"/>
            </a:xfrm>
            <a:custGeom>
              <a:avLst/>
              <a:gdLst/>
              <a:ahLst/>
              <a:cxnLst/>
              <a:rect l="l" t="t" r="r" b="b"/>
              <a:pathLst>
                <a:path w="28" h="34" extrusionOk="0">
                  <a:moveTo>
                    <a:pt x="7" y="0"/>
                  </a:moveTo>
                  <a:cubicBezTo>
                    <a:pt x="7" y="0"/>
                    <a:pt x="7" y="3"/>
                    <a:pt x="9" y="9"/>
                  </a:cubicBezTo>
                  <a:lnTo>
                    <a:pt x="9" y="9"/>
                  </a:lnTo>
                  <a:cubicBezTo>
                    <a:pt x="4" y="5"/>
                    <a:pt x="2" y="3"/>
                    <a:pt x="1" y="3"/>
                  </a:cubicBezTo>
                  <a:lnTo>
                    <a:pt x="1" y="3"/>
                  </a:lnTo>
                  <a:cubicBezTo>
                    <a:pt x="0" y="3"/>
                    <a:pt x="3" y="6"/>
                    <a:pt x="10" y="13"/>
                  </a:cubicBezTo>
                  <a:cubicBezTo>
                    <a:pt x="9" y="11"/>
                    <a:pt x="9" y="10"/>
                    <a:pt x="9" y="9"/>
                  </a:cubicBezTo>
                  <a:lnTo>
                    <a:pt x="9" y="9"/>
                  </a:lnTo>
                  <a:cubicBezTo>
                    <a:pt x="9" y="9"/>
                    <a:pt x="9" y="9"/>
                    <a:pt x="10" y="9"/>
                  </a:cubicBezTo>
                  <a:lnTo>
                    <a:pt x="10" y="9"/>
                  </a:lnTo>
                  <a:cubicBezTo>
                    <a:pt x="8" y="4"/>
                    <a:pt x="7" y="0"/>
                    <a:pt x="7" y="0"/>
                  </a:cubicBezTo>
                  <a:close/>
                  <a:moveTo>
                    <a:pt x="10" y="9"/>
                  </a:moveTo>
                  <a:cubicBezTo>
                    <a:pt x="12" y="16"/>
                    <a:pt x="14" y="25"/>
                    <a:pt x="17" y="33"/>
                  </a:cubicBezTo>
                  <a:lnTo>
                    <a:pt x="27" y="23"/>
                  </a:lnTo>
                  <a:cubicBezTo>
                    <a:pt x="21" y="19"/>
                    <a:pt x="15" y="13"/>
                    <a:pt x="1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 name="Google Shape;310;p2"/>
            <p:cNvSpPr/>
            <p:nvPr/>
          </p:nvSpPr>
          <p:spPr>
            <a:xfrm>
              <a:off x="6421302" y="1232473"/>
              <a:ext cx="940" cy="940"/>
            </a:xfrm>
            <a:custGeom>
              <a:avLst/>
              <a:gdLst/>
              <a:ahLst/>
              <a:cxnLst/>
              <a:rect l="l" t="t" r="r" b="b"/>
              <a:pathLst>
                <a:path w="11" h="11" extrusionOk="0">
                  <a:moveTo>
                    <a:pt x="0" y="10"/>
                  </a:move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 name="Google Shape;311;p2"/>
            <p:cNvSpPr/>
            <p:nvPr/>
          </p:nvSpPr>
          <p:spPr>
            <a:xfrm>
              <a:off x="6424805" y="647920"/>
              <a:ext cx="2291879" cy="352249"/>
            </a:xfrm>
            <a:custGeom>
              <a:avLst/>
              <a:gdLst/>
              <a:ahLst/>
              <a:cxnLst/>
              <a:rect l="l" t="t" r="r" b="b"/>
              <a:pathLst>
                <a:path w="26826" h="4123" extrusionOk="0">
                  <a:moveTo>
                    <a:pt x="8511" y="1813"/>
                  </a:moveTo>
                  <a:lnTo>
                    <a:pt x="8511" y="1813"/>
                  </a:lnTo>
                  <a:cubicBezTo>
                    <a:pt x="8511" y="1813"/>
                    <a:pt x="8510" y="1821"/>
                    <a:pt x="8509" y="1832"/>
                  </a:cubicBezTo>
                  <a:lnTo>
                    <a:pt x="8509" y="1832"/>
                  </a:lnTo>
                  <a:cubicBezTo>
                    <a:pt x="8508" y="1831"/>
                    <a:pt x="8508" y="1830"/>
                    <a:pt x="8508" y="1829"/>
                  </a:cubicBezTo>
                  <a:lnTo>
                    <a:pt x="8508" y="1829"/>
                  </a:lnTo>
                  <a:cubicBezTo>
                    <a:pt x="8510" y="1818"/>
                    <a:pt x="8511" y="1813"/>
                    <a:pt x="8511" y="1813"/>
                  </a:cubicBezTo>
                  <a:close/>
                  <a:moveTo>
                    <a:pt x="329" y="1"/>
                  </a:moveTo>
                  <a:cubicBezTo>
                    <a:pt x="234" y="1"/>
                    <a:pt x="126" y="42"/>
                    <a:pt x="1" y="119"/>
                  </a:cubicBezTo>
                  <a:cubicBezTo>
                    <a:pt x="111" y="386"/>
                    <a:pt x="246" y="646"/>
                    <a:pt x="323" y="923"/>
                  </a:cubicBezTo>
                  <a:cubicBezTo>
                    <a:pt x="486" y="1527"/>
                    <a:pt x="611" y="2141"/>
                    <a:pt x="767" y="2748"/>
                  </a:cubicBezTo>
                  <a:cubicBezTo>
                    <a:pt x="930" y="3390"/>
                    <a:pt x="1280" y="3883"/>
                    <a:pt x="1957" y="4122"/>
                  </a:cubicBezTo>
                  <a:cubicBezTo>
                    <a:pt x="2366" y="3983"/>
                    <a:pt x="2592" y="3671"/>
                    <a:pt x="2675" y="3272"/>
                  </a:cubicBezTo>
                  <a:cubicBezTo>
                    <a:pt x="2779" y="2790"/>
                    <a:pt x="2832" y="2294"/>
                    <a:pt x="2898" y="1805"/>
                  </a:cubicBezTo>
                  <a:cubicBezTo>
                    <a:pt x="2928" y="1583"/>
                    <a:pt x="2973" y="1378"/>
                    <a:pt x="3237" y="1256"/>
                  </a:cubicBezTo>
                  <a:cubicBezTo>
                    <a:pt x="3327" y="1458"/>
                    <a:pt x="3404" y="1645"/>
                    <a:pt x="3490" y="1826"/>
                  </a:cubicBezTo>
                  <a:cubicBezTo>
                    <a:pt x="3733" y="2325"/>
                    <a:pt x="3956" y="2835"/>
                    <a:pt x="4236" y="3310"/>
                  </a:cubicBezTo>
                  <a:cubicBezTo>
                    <a:pt x="4368" y="3529"/>
                    <a:pt x="4622" y="3678"/>
                    <a:pt x="4774" y="3817"/>
                  </a:cubicBezTo>
                  <a:cubicBezTo>
                    <a:pt x="5274" y="3706"/>
                    <a:pt x="5444" y="3432"/>
                    <a:pt x="5503" y="3051"/>
                  </a:cubicBezTo>
                  <a:cubicBezTo>
                    <a:pt x="5559" y="2693"/>
                    <a:pt x="5666" y="2339"/>
                    <a:pt x="5697" y="1978"/>
                  </a:cubicBezTo>
                  <a:cubicBezTo>
                    <a:pt x="5725" y="1663"/>
                    <a:pt x="5881" y="1454"/>
                    <a:pt x="6158" y="1187"/>
                  </a:cubicBezTo>
                  <a:cubicBezTo>
                    <a:pt x="6350" y="1589"/>
                    <a:pt x="6523" y="1937"/>
                    <a:pt x="6683" y="2290"/>
                  </a:cubicBezTo>
                  <a:cubicBezTo>
                    <a:pt x="6856" y="2676"/>
                    <a:pt x="6998" y="3078"/>
                    <a:pt x="7196" y="3453"/>
                  </a:cubicBezTo>
                  <a:cubicBezTo>
                    <a:pt x="7322" y="3694"/>
                    <a:pt x="7497" y="3809"/>
                    <a:pt x="7679" y="3809"/>
                  </a:cubicBezTo>
                  <a:cubicBezTo>
                    <a:pt x="7822" y="3809"/>
                    <a:pt x="7969" y="3739"/>
                    <a:pt x="8102" y="3605"/>
                  </a:cubicBezTo>
                  <a:cubicBezTo>
                    <a:pt x="8247" y="2984"/>
                    <a:pt x="8382" y="2415"/>
                    <a:pt x="8515" y="1850"/>
                  </a:cubicBezTo>
                  <a:cubicBezTo>
                    <a:pt x="8514" y="1849"/>
                    <a:pt x="8514" y="1847"/>
                    <a:pt x="8513" y="1846"/>
                  </a:cubicBezTo>
                  <a:lnTo>
                    <a:pt x="8513" y="1846"/>
                  </a:lnTo>
                  <a:cubicBezTo>
                    <a:pt x="8708" y="1570"/>
                    <a:pt x="8899" y="1297"/>
                    <a:pt x="9101" y="1011"/>
                  </a:cubicBezTo>
                  <a:cubicBezTo>
                    <a:pt x="9496" y="1208"/>
                    <a:pt x="9555" y="1541"/>
                    <a:pt x="9649" y="1836"/>
                  </a:cubicBezTo>
                  <a:cubicBezTo>
                    <a:pt x="9764" y="2214"/>
                    <a:pt x="9843" y="2603"/>
                    <a:pt x="9947" y="2984"/>
                  </a:cubicBezTo>
                  <a:cubicBezTo>
                    <a:pt x="10047" y="3335"/>
                    <a:pt x="10225" y="3626"/>
                    <a:pt x="10606" y="3762"/>
                  </a:cubicBezTo>
                  <a:cubicBezTo>
                    <a:pt x="10755" y="3678"/>
                    <a:pt x="10904" y="3592"/>
                    <a:pt x="11043" y="3512"/>
                  </a:cubicBezTo>
                  <a:cubicBezTo>
                    <a:pt x="11432" y="2686"/>
                    <a:pt x="11456" y="1718"/>
                    <a:pt x="12206" y="961"/>
                  </a:cubicBezTo>
                  <a:cubicBezTo>
                    <a:pt x="12386" y="1739"/>
                    <a:pt x="12542" y="2433"/>
                    <a:pt x="12699" y="3106"/>
                  </a:cubicBezTo>
                  <a:cubicBezTo>
                    <a:pt x="12882" y="3269"/>
                    <a:pt x="13045" y="3411"/>
                    <a:pt x="13271" y="3613"/>
                  </a:cubicBezTo>
                  <a:cubicBezTo>
                    <a:pt x="13430" y="3400"/>
                    <a:pt x="13610" y="3230"/>
                    <a:pt x="13701" y="3022"/>
                  </a:cubicBezTo>
                  <a:cubicBezTo>
                    <a:pt x="13885" y="2596"/>
                    <a:pt x="13996" y="2141"/>
                    <a:pt x="14180" y="1718"/>
                  </a:cubicBezTo>
                  <a:cubicBezTo>
                    <a:pt x="14322" y="1381"/>
                    <a:pt x="14460" y="1021"/>
                    <a:pt x="14859" y="798"/>
                  </a:cubicBezTo>
                  <a:cubicBezTo>
                    <a:pt x="15227" y="1635"/>
                    <a:pt x="15266" y="2519"/>
                    <a:pt x="15530" y="3421"/>
                  </a:cubicBezTo>
                  <a:cubicBezTo>
                    <a:pt x="15668" y="3578"/>
                    <a:pt x="15855" y="3789"/>
                    <a:pt x="16036" y="3991"/>
                  </a:cubicBezTo>
                  <a:cubicBezTo>
                    <a:pt x="16483" y="3796"/>
                    <a:pt x="16598" y="3453"/>
                    <a:pt x="16709" y="3075"/>
                  </a:cubicBezTo>
                  <a:cubicBezTo>
                    <a:pt x="16851" y="2588"/>
                    <a:pt x="17014" y="2106"/>
                    <a:pt x="17229" y="1652"/>
                  </a:cubicBezTo>
                  <a:cubicBezTo>
                    <a:pt x="17365" y="1371"/>
                    <a:pt x="17580" y="1111"/>
                    <a:pt x="18013" y="1076"/>
                  </a:cubicBezTo>
                  <a:cubicBezTo>
                    <a:pt x="18111" y="1235"/>
                    <a:pt x="18249" y="1409"/>
                    <a:pt x="18326" y="1603"/>
                  </a:cubicBezTo>
                  <a:cubicBezTo>
                    <a:pt x="18489" y="2026"/>
                    <a:pt x="18635" y="2457"/>
                    <a:pt x="18763" y="2891"/>
                  </a:cubicBezTo>
                  <a:cubicBezTo>
                    <a:pt x="18881" y="3280"/>
                    <a:pt x="19120" y="3533"/>
                    <a:pt x="19467" y="3696"/>
                  </a:cubicBezTo>
                  <a:cubicBezTo>
                    <a:pt x="20289" y="3189"/>
                    <a:pt x="20130" y="2284"/>
                    <a:pt x="20431" y="1589"/>
                  </a:cubicBezTo>
                  <a:cubicBezTo>
                    <a:pt x="20750" y="1406"/>
                    <a:pt x="21073" y="1222"/>
                    <a:pt x="21371" y="1048"/>
                  </a:cubicBezTo>
                  <a:cubicBezTo>
                    <a:pt x="22020" y="1250"/>
                    <a:pt x="22212" y="1773"/>
                    <a:pt x="22395" y="2276"/>
                  </a:cubicBezTo>
                  <a:cubicBezTo>
                    <a:pt x="22569" y="2752"/>
                    <a:pt x="22690" y="3241"/>
                    <a:pt x="23221" y="3470"/>
                  </a:cubicBezTo>
                  <a:cubicBezTo>
                    <a:pt x="23703" y="3234"/>
                    <a:pt x="23821" y="2755"/>
                    <a:pt x="23973" y="2305"/>
                  </a:cubicBezTo>
                  <a:cubicBezTo>
                    <a:pt x="24047" y="2093"/>
                    <a:pt x="24064" y="1857"/>
                    <a:pt x="24164" y="1663"/>
                  </a:cubicBezTo>
                  <a:cubicBezTo>
                    <a:pt x="24277" y="1449"/>
                    <a:pt x="24436" y="1341"/>
                    <a:pt x="24606" y="1341"/>
                  </a:cubicBezTo>
                  <a:cubicBezTo>
                    <a:pt x="24743" y="1341"/>
                    <a:pt x="24888" y="1412"/>
                    <a:pt x="25022" y="1555"/>
                  </a:cubicBezTo>
                  <a:cubicBezTo>
                    <a:pt x="25202" y="1749"/>
                    <a:pt x="25344" y="1971"/>
                    <a:pt x="25496" y="2186"/>
                  </a:cubicBezTo>
                  <a:cubicBezTo>
                    <a:pt x="25698" y="2468"/>
                    <a:pt x="25948" y="2683"/>
                    <a:pt x="26329" y="2783"/>
                  </a:cubicBezTo>
                  <a:cubicBezTo>
                    <a:pt x="26596" y="2609"/>
                    <a:pt x="26784" y="2374"/>
                    <a:pt x="26825" y="2020"/>
                  </a:cubicBezTo>
                  <a:cubicBezTo>
                    <a:pt x="26354" y="2016"/>
                    <a:pt x="26163" y="1933"/>
                    <a:pt x="25909" y="1568"/>
                  </a:cubicBezTo>
                  <a:cubicBezTo>
                    <a:pt x="25621" y="1160"/>
                    <a:pt x="25261" y="861"/>
                    <a:pt x="24747" y="722"/>
                  </a:cubicBezTo>
                  <a:cubicBezTo>
                    <a:pt x="24497" y="830"/>
                    <a:pt x="24231" y="944"/>
                    <a:pt x="24036" y="1027"/>
                  </a:cubicBezTo>
                  <a:cubicBezTo>
                    <a:pt x="23685" y="1402"/>
                    <a:pt x="23384" y="1722"/>
                    <a:pt x="23058" y="2061"/>
                  </a:cubicBezTo>
                  <a:cubicBezTo>
                    <a:pt x="22673" y="1305"/>
                    <a:pt x="22406" y="490"/>
                    <a:pt x="21472" y="365"/>
                  </a:cubicBezTo>
                  <a:cubicBezTo>
                    <a:pt x="21314" y="406"/>
                    <a:pt x="21214" y="584"/>
                    <a:pt x="21074" y="584"/>
                  </a:cubicBezTo>
                  <a:cubicBezTo>
                    <a:pt x="21026" y="584"/>
                    <a:pt x="20974" y="564"/>
                    <a:pt x="20914" y="511"/>
                  </a:cubicBezTo>
                  <a:lnTo>
                    <a:pt x="20914" y="511"/>
                  </a:lnTo>
                  <a:lnTo>
                    <a:pt x="20921" y="521"/>
                  </a:lnTo>
                  <a:cubicBezTo>
                    <a:pt x="20251" y="920"/>
                    <a:pt x="19869" y="1610"/>
                    <a:pt x="19283" y="2114"/>
                  </a:cubicBezTo>
                  <a:cubicBezTo>
                    <a:pt x="19131" y="1808"/>
                    <a:pt x="18978" y="1499"/>
                    <a:pt x="18763" y="1069"/>
                  </a:cubicBezTo>
                  <a:cubicBezTo>
                    <a:pt x="18766" y="830"/>
                    <a:pt x="18551" y="545"/>
                    <a:pt x="18201" y="462"/>
                  </a:cubicBezTo>
                  <a:cubicBezTo>
                    <a:pt x="18084" y="434"/>
                    <a:pt x="17971" y="419"/>
                    <a:pt x="17861" y="419"/>
                  </a:cubicBezTo>
                  <a:cubicBezTo>
                    <a:pt x="17551" y="419"/>
                    <a:pt x="17275" y="537"/>
                    <a:pt x="17053" y="798"/>
                  </a:cubicBezTo>
                  <a:cubicBezTo>
                    <a:pt x="16695" y="1222"/>
                    <a:pt x="16355" y="1659"/>
                    <a:pt x="15998" y="2100"/>
                  </a:cubicBezTo>
                  <a:cubicBezTo>
                    <a:pt x="15744" y="1451"/>
                    <a:pt x="15863" y="636"/>
                    <a:pt x="15137" y="223"/>
                  </a:cubicBezTo>
                  <a:cubicBezTo>
                    <a:pt x="15045" y="198"/>
                    <a:pt x="14958" y="186"/>
                    <a:pt x="14876" y="186"/>
                  </a:cubicBezTo>
                  <a:cubicBezTo>
                    <a:pt x="14608" y="186"/>
                    <a:pt x="14393" y="316"/>
                    <a:pt x="14228" y="577"/>
                  </a:cubicBezTo>
                  <a:cubicBezTo>
                    <a:pt x="14093" y="785"/>
                    <a:pt x="13954" y="990"/>
                    <a:pt x="13823" y="1198"/>
                  </a:cubicBezTo>
                  <a:cubicBezTo>
                    <a:pt x="13625" y="1514"/>
                    <a:pt x="13437" y="1829"/>
                    <a:pt x="13191" y="2228"/>
                  </a:cubicBezTo>
                  <a:cubicBezTo>
                    <a:pt x="13115" y="1951"/>
                    <a:pt x="13066" y="1773"/>
                    <a:pt x="13021" y="1593"/>
                  </a:cubicBezTo>
                  <a:cubicBezTo>
                    <a:pt x="12973" y="1409"/>
                    <a:pt x="12944" y="1222"/>
                    <a:pt x="12878" y="1045"/>
                  </a:cubicBezTo>
                  <a:cubicBezTo>
                    <a:pt x="12732" y="634"/>
                    <a:pt x="12527" y="448"/>
                    <a:pt x="12152" y="448"/>
                  </a:cubicBezTo>
                  <a:cubicBezTo>
                    <a:pt x="12041" y="448"/>
                    <a:pt x="11914" y="465"/>
                    <a:pt x="11769" y="497"/>
                  </a:cubicBezTo>
                  <a:cubicBezTo>
                    <a:pt x="11376" y="1229"/>
                    <a:pt x="10963" y="1999"/>
                    <a:pt x="10499" y="2870"/>
                  </a:cubicBezTo>
                  <a:cubicBezTo>
                    <a:pt x="10419" y="2516"/>
                    <a:pt x="10391" y="2266"/>
                    <a:pt x="10301" y="2041"/>
                  </a:cubicBezTo>
                  <a:cubicBezTo>
                    <a:pt x="10142" y="1638"/>
                    <a:pt x="9975" y="1229"/>
                    <a:pt x="9743" y="868"/>
                  </a:cubicBezTo>
                  <a:cubicBezTo>
                    <a:pt x="9622" y="675"/>
                    <a:pt x="9390" y="568"/>
                    <a:pt x="9188" y="568"/>
                  </a:cubicBezTo>
                  <a:cubicBezTo>
                    <a:pt x="9088" y="568"/>
                    <a:pt x="8996" y="594"/>
                    <a:pt x="8927" y="649"/>
                  </a:cubicBezTo>
                  <a:cubicBezTo>
                    <a:pt x="8674" y="854"/>
                    <a:pt x="8420" y="1097"/>
                    <a:pt x="8251" y="1374"/>
                  </a:cubicBezTo>
                  <a:cubicBezTo>
                    <a:pt x="7987" y="1805"/>
                    <a:pt x="7796" y="2276"/>
                    <a:pt x="7522" y="2832"/>
                  </a:cubicBezTo>
                  <a:cubicBezTo>
                    <a:pt x="7341" y="2391"/>
                    <a:pt x="7199" y="2037"/>
                    <a:pt x="7053" y="1683"/>
                  </a:cubicBezTo>
                  <a:cubicBezTo>
                    <a:pt x="6880" y="1256"/>
                    <a:pt x="6683" y="851"/>
                    <a:pt x="6145" y="694"/>
                  </a:cubicBezTo>
                  <a:cubicBezTo>
                    <a:pt x="5961" y="774"/>
                    <a:pt x="5753" y="868"/>
                    <a:pt x="5559" y="955"/>
                  </a:cubicBezTo>
                  <a:cubicBezTo>
                    <a:pt x="5256" y="1642"/>
                    <a:pt x="4968" y="2294"/>
                    <a:pt x="4680" y="2950"/>
                  </a:cubicBezTo>
                  <a:cubicBezTo>
                    <a:pt x="4406" y="2658"/>
                    <a:pt x="4070" y="1937"/>
                    <a:pt x="3980" y="1469"/>
                  </a:cubicBezTo>
                  <a:cubicBezTo>
                    <a:pt x="3883" y="974"/>
                    <a:pt x="3648" y="718"/>
                    <a:pt x="3293" y="718"/>
                  </a:cubicBezTo>
                  <a:cubicBezTo>
                    <a:pt x="3140" y="718"/>
                    <a:pt x="2965" y="765"/>
                    <a:pt x="2769" y="861"/>
                  </a:cubicBezTo>
                  <a:cubicBezTo>
                    <a:pt x="2669" y="1069"/>
                    <a:pt x="2519" y="1281"/>
                    <a:pt x="2457" y="1514"/>
                  </a:cubicBezTo>
                  <a:cubicBezTo>
                    <a:pt x="2318" y="2047"/>
                    <a:pt x="2228" y="2593"/>
                    <a:pt x="2096" y="3126"/>
                  </a:cubicBezTo>
                  <a:cubicBezTo>
                    <a:pt x="2062" y="3269"/>
                    <a:pt x="1947" y="3394"/>
                    <a:pt x="1853" y="3550"/>
                  </a:cubicBezTo>
                  <a:cubicBezTo>
                    <a:pt x="1475" y="3307"/>
                    <a:pt x="1277" y="2998"/>
                    <a:pt x="1204" y="2609"/>
                  </a:cubicBezTo>
                  <a:cubicBezTo>
                    <a:pt x="1125" y="2165"/>
                    <a:pt x="1072" y="1711"/>
                    <a:pt x="975" y="1270"/>
                  </a:cubicBezTo>
                  <a:cubicBezTo>
                    <a:pt x="899" y="931"/>
                    <a:pt x="808" y="587"/>
                    <a:pt x="663" y="275"/>
                  </a:cubicBezTo>
                  <a:cubicBezTo>
                    <a:pt x="575" y="86"/>
                    <a:pt x="466" y="1"/>
                    <a:pt x="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 name="Google Shape;312;p2"/>
            <p:cNvSpPr/>
            <p:nvPr/>
          </p:nvSpPr>
          <p:spPr>
            <a:xfrm>
              <a:off x="6422157" y="1021361"/>
              <a:ext cx="2067527" cy="381040"/>
            </a:xfrm>
            <a:custGeom>
              <a:avLst/>
              <a:gdLst/>
              <a:ahLst/>
              <a:cxnLst/>
              <a:rect l="l" t="t" r="r" b="b"/>
              <a:pathLst>
                <a:path w="24200" h="4460" extrusionOk="0">
                  <a:moveTo>
                    <a:pt x="15270" y="1512"/>
                  </a:moveTo>
                  <a:lnTo>
                    <a:pt x="15270" y="1512"/>
                  </a:lnTo>
                  <a:cubicBezTo>
                    <a:pt x="15267" y="1515"/>
                    <a:pt x="15264" y="1518"/>
                    <a:pt x="15262" y="1521"/>
                  </a:cubicBezTo>
                  <a:lnTo>
                    <a:pt x="15276" y="1524"/>
                  </a:lnTo>
                  <a:cubicBezTo>
                    <a:pt x="15274" y="1520"/>
                    <a:pt x="15272" y="1516"/>
                    <a:pt x="15270" y="1512"/>
                  </a:cubicBezTo>
                  <a:close/>
                  <a:moveTo>
                    <a:pt x="11779" y="1840"/>
                  </a:moveTo>
                  <a:cubicBezTo>
                    <a:pt x="11789" y="1860"/>
                    <a:pt x="11800" y="1878"/>
                    <a:pt x="11810" y="1899"/>
                  </a:cubicBezTo>
                  <a:lnTo>
                    <a:pt x="11747" y="1899"/>
                  </a:lnTo>
                  <a:cubicBezTo>
                    <a:pt x="11758" y="1881"/>
                    <a:pt x="11768" y="1860"/>
                    <a:pt x="11779" y="1840"/>
                  </a:cubicBezTo>
                  <a:close/>
                  <a:moveTo>
                    <a:pt x="295" y="0"/>
                  </a:moveTo>
                  <a:cubicBezTo>
                    <a:pt x="179" y="0"/>
                    <a:pt x="75" y="37"/>
                    <a:pt x="0" y="168"/>
                  </a:cubicBezTo>
                  <a:cubicBezTo>
                    <a:pt x="128" y="352"/>
                    <a:pt x="282" y="501"/>
                    <a:pt x="351" y="678"/>
                  </a:cubicBezTo>
                  <a:cubicBezTo>
                    <a:pt x="448" y="938"/>
                    <a:pt x="490" y="1215"/>
                    <a:pt x="545" y="1490"/>
                  </a:cubicBezTo>
                  <a:cubicBezTo>
                    <a:pt x="677" y="2131"/>
                    <a:pt x="788" y="2780"/>
                    <a:pt x="940" y="3422"/>
                  </a:cubicBezTo>
                  <a:cubicBezTo>
                    <a:pt x="1030" y="3803"/>
                    <a:pt x="1302" y="4041"/>
                    <a:pt x="1550" y="4041"/>
                  </a:cubicBezTo>
                  <a:cubicBezTo>
                    <a:pt x="1562" y="4041"/>
                    <a:pt x="1574" y="4040"/>
                    <a:pt x="1585" y="4039"/>
                  </a:cubicBezTo>
                  <a:cubicBezTo>
                    <a:pt x="1846" y="4015"/>
                    <a:pt x="2033" y="3713"/>
                    <a:pt x="2068" y="3290"/>
                  </a:cubicBezTo>
                  <a:cubicBezTo>
                    <a:pt x="2093" y="2999"/>
                    <a:pt x="2085" y="2697"/>
                    <a:pt x="2165" y="2422"/>
                  </a:cubicBezTo>
                  <a:cubicBezTo>
                    <a:pt x="2290" y="1985"/>
                    <a:pt x="2411" y="1535"/>
                    <a:pt x="2769" y="1098"/>
                  </a:cubicBezTo>
                  <a:cubicBezTo>
                    <a:pt x="2897" y="1389"/>
                    <a:pt x="3004" y="1607"/>
                    <a:pt x="3084" y="1833"/>
                  </a:cubicBezTo>
                  <a:cubicBezTo>
                    <a:pt x="3220" y="2218"/>
                    <a:pt x="3303" y="2624"/>
                    <a:pt x="3466" y="2995"/>
                  </a:cubicBezTo>
                  <a:cubicBezTo>
                    <a:pt x="3685" y="3495"/>
                    <a:pt x="3862" y="4050"/>
                    <a:pt x="4528" y="4233"/>
                  </a:cubicBezTo>
                  <a:cubicBezTo>
                    <a:pt x="4621" y="4154"/>
                    <a:pt x="4784" y="4081"/>
                    <a:pt x="4826" y="3967"/>
                  </a:cubicBezTo>
                  <a:cubicBezTo>
                    <a:pt x="4958" y="3616"/>
                    <a:pt x="5069" y="3252"/>
                    <a:pt x="5132" y="2880"/>
                  </a:cubicBezTo>
                  <a:cubicBezTo>
                    <a:pt x="5194" y="2513"/>
                    <a:pt x="5173" y="2131"/>
                    <a:pt x="5211" y="1756"/>
                  </a:cubicBezTo>
                  <a:cubicBezTo>
                    <a:pt x="5257" y="1372"/>
                    <a:pt x="5423" y="1063"/>
                    <a:pt x="5894" y="910"/>
                  </a:cubicBezTo>
                  <a:cubicBezTo>
                    <a:pt x="6002" y="1032"/>
                    <a:pt x="6141" y="1153"/>
                    <a:pt x="6235" y="1302"/>
                  </a:cubicBezTo>
                  <a:cubicBezTo>
                    <a:pt x="6668" y="2006"/>
                    <a:pt x="6735" y="2822"/>
                    <a:pt x="6887" y="3606"/>
                  </a:cubicBezTo>
                  <a:cubicBezTo>
                    <a:pt x="6967" y="4025"/>
                    <a:pt x="7147" y="4296"/>
                    <a:pt x="7598" y="4459"/>
                  </a:cubicBezTo>
                  <a:cubicBezTo>
                    <a:pt x="7785" y="4175"/>
                    <a:pt x="7969" y="3900"/>
                    <a:pt x="8157" y="3623"/>
                  </a:cubicBezTo>
                  <a:cubicBezTo>
                    <a:pt x="8136" y="3616"/>
                    <a:pt x="8118" y="3609"/>
                    <a:pt x="8101" y="3602"/>
                  </a:cubicBezTo>
                  <a:cubicBezTo>
                    <a:pt x="8157" y="3408"/>
                    <a:pt x="8212" y="3213"/>
                    <a:pt x="8267" y="3019"/>
                  </a:cubicBezTo>
                  <a:cubicBezTo>
                    <a:pt x="8288" y="2377"/>
                    <a:pt x="8795" y="1399"/>
                    <a:pt x="9357" y="1125"/>
                  </a:cubicBezTo>
                  <a:cubicBezTo>
                    <a:pt x="9468" y="1351"/>
                    <a:pt x="9611" y="1566"/>
                    <a:pt x="9686" y="1805"/>
                  </a:cubicBezTo>
                  <a:cubicBezTo>
                    <a:pt x="9832" y="2263"/>
                    <a:pt x="9919" y="2742"/>
                    <a:pt x="10072" y="3200"/>
                  </a:cubicBezTo>
                  <a:cubicBezTo>
                    <a:pt x="10224" y="3665"/>
                    <a:pt x="10370" y="4161"/>
                    <a:pt x="10964" y="4358"/>
                  </a:cubicBezTo>
                  <a:cubicBezTo>
                    <a:pt x="11307" y="4133"/>
                    <a:pt x="11317" y="3692"/>
                    <a:pt x="11526" y="3418"/>
                  </a:cubicBezTo>
                  <a:lnTo>
                    <a:pt x="11526" y="2343"/>
                  </a:lnTo>
                  <a:cubicBezTo>
                    <a:pt x="11619" y="2457"/>
                    <a:pt x="11657" y="2502"/>
                    <a:pt x="11702" y="2558"/>
                  </a:cubicBezTo>
                  <a:cubicBezTo>
                    <a:pt x="11775" y="2073"/>
                    <a:pt x="11879" y="1628"/>
                    <a:pt x="12427" y="1337"/>
                  </a:cubicBezTo>
                  <a:cubicBezTo>
                    <a:pt x="12521" y="1656"/>
                    <a:pt x="12601" y="1913"/>
                    <a:pt x="12670" y="2177"/>
                  </a:cubicBezTo>
                  <a:cubicBezTo>
                    <a:pt x="12757" y="2513"/>
                    <a:pt x="12834" y="2856"/>
                    <a:pt x="12920" y="3197"/>
                  </a:cubicBezTo>
                  <a:cubicBezTo>
                    <a:pt x="13014" y="3561"/>
                    <a:pt x="13274" y="3783"/>
                    <a:pt x="13572" y="3963"/>
                  </a:cubicBezTo>
                  <a:cubicBezTo>
                    <a:pt x="14395" y="3575"/>
                    <a:pt x="14586" y="2752"/>
                    <a:pt x="14890" y="2044"/>
                  </a:cubicBezTo>
                  <a:cubicBezTo>
                    <a:pt x="14953" y="1830"/>
                    <a:pt x="15012" y="1611"/>
                    <a:pt x="15071" y="1396"/>
                  </a:cubicBezTo>
                  <a:cubicBezTo>
                    <a:pt x="15113" y="1386"/>
                    <a:pt x="15151" y="1375"/>
                    <a:pt x="15193" y="1365"/>
                  </a:cubicBezTo>
                  <a:cubicBezTo>
                    <a:pt x="15218" y="1416"/>
                    <a:pt x="15244" y="1464"/>
                    <a:pt x="15270" y="1512"/>
                  </a:cubicBezTo>
                  <a:lnTo>
                    <a:pt x="15270" y="1512"/>
                  </a:lnTo>
                  <a:cubicBezTo>
                    <a:pt x="15444" y="1321"/>
                    <a:pt x="15623" y="1128"/>
                    <a:pt x="15865" y="861"/>
                  </a:cubicBezTo>
                  <a:cubicBezTo>
                    <a:pt x="16358" y="1826"/>
                    <a:pt x="16368" y="2818"/>
                    <a:pt x="16719" y="3706"/>
                  </a:cubicBezTo>
                  <a:cubicBezTo>
                    <a:pt x="16909" y="3891"/>
                    <a:pt x="17079" y="4138"/>
                    <a:pt x="17359" y="4138"/>
                  </a:cubicBezTo>
                  <a:cubicBezTo>
                    <a:pt x="17448" y="4138"/>
                    <a:pt x="17548" y="4113"/>
                    <a:pt x="17663" y="4054"/>
                  </a:cubicBezTo>
                  <a:cubicBezTo>
                    <a:pt x="17780" y="3363"/>
                    <a:pt x="17905" y="2645"/>
                    <a:pt x="18020" y="1979"/>
                  </a:cubicBezTo>
                  <a:cubicBezTo>
                    <a:pt x="18183" y="1764"/>
                    <a:pt x="18315" y="1594"/>
                    <a:pt x="18499" y="1351"/>
                  </a:cubicBezTo>
                  <a:cubicBezTo>
                    <a:pt x="18658" y="1753"/>
                    <a:pt x="18895" y="2103"/>
                    <a:pt x="18915" y="2464"/>
                  </a:cubicBezTo>
                  <a:cubicBezTo>
                    <a:pt x="18946" y="3002"/>
                    <a:pt x="19210" y="3397"/>
                    <a:pt x="19467" y="3838"/>
                  </a:cubicBezTo>
                  <a:cubicBezTo>
                    <a:pt x="19599" y="3876"/>
                    <a:pt x="19737" y="3918"/>
                    <a:pt x="19862" y="3953"/>
                  </a:cubicBezTo>
                  <a:cubicBezTo>
                    <a:pt x="20019" y="3831"/>
                    <a:pt x="20157" y="3727"/>
                    <a:pt x="20299" y="3613"/>
                  </a:cubicBezTo>
                  <a:cubicBezTo>
                    <a:pt x="20483" y="3078"/>
                    <a:pt x="20667" y="2541"/>
                    <a:pt x="20848" y="2003"/>
                  </a:cubicBezTo>
                  <a:cubicBezTo>
                    <a:pt x="20962" y="1660"/>
                    <a:pt x="21184" y="1410"/>
                    <a:pt x="21548" y="1191"/>
                  </a:cubicBezTo>
                  <a:cubicBezTo>
                    <a:pt x="21621" y="1347"/>
                    <a:pt x="21701" y="1461"/>
                    <a:pt x="21729" y="1590"/>
                  </a:cubicBezTo>
                  <a:cubicBezTo>
                    <a:pt x="21788" y="1847"/>
                    <a:pt x="21868" y="2114"/>
                    <a:pt x="21850" y="2371"/>
                  </a:cubicBezTo>
                  <a:cubicBezTo>
                    <a:pt x="21819" y="2943"/>
                    <a:pt x="22149" y="3200"/>
                    <a:pt x="22592" y="3377"/>
                  </a:cubicBezTo>
                  <a:cubicBezTo>
                    <a:pt x="22898" y="3283"/>
                    <a:pt x="23037" y="3068"/>
                    <a:pt x="23151" y="2822"/>
                  </a:cubicBezTo>
                  <a:cubicBezTo>
                    <a:pt x="23150" y="2821"/>
                    <a:pt x="23149" y="2820"/>
                    <a:pt x="23147" y="2820"/>
                  </a:cubicBezTo>
                  <a:lnTo>
                    <a:pt x="23147" y="2820"/>
                  </a:lnTo>
                  <a:cubicBezTo>
                    <a:pt x="23281" y="2536"/>
                    <a:pt x="23206" y="2149"/>
                    <a:pt x="23585" y="1934"/>
                  </a:cubicBezTo>
                  <a:cubicBezTo>
                    <a:pt x="23661" y="2180"/>
                    <a:pt x="23734" y="2402"/>
                    <a:pt x="23817" y="2665"/>
                  </a:cubicBezTo>
                  <a:cubicBezTo>
                    <a:pt x="24199" y="2332"/>
                    <a:pt x="24074" y="1906"/>
                    <a:pt x="24192" y="1524"/>
                  </a:cubicBezTo>
                  <a:cubicBezTo>
                    <a:pt x="23963" y="1389"/>
                    <a:pt x="23745" y="1264"/>
                    <a:pt x="23529" y="1136"/>
                  </a:cubicBezTo>
                  <a:cubicBezTo>
                    <a:pt x="23522" y="1173"/>
                    <a:pt x="23519" y="1208"/>
                    <a:pt x="23512" y="1243"/>
                  </a:cubicBezTo>
                  <a:cubicBezTo>
                    <a:pt x="23186" y="1337"/>
                    <a:pt x="22860" y="1431"/>
                    <a:pt x="22534" y="1527"/>
                  </a:cubicBezTo>
                  <a:cubicBezTo>
                    <a:pt x="22377" y="958"/>
                    <a:pt x="22155" y="661"/>
                    <a:pt x="21514" y="661"/>
                  </a:cubicBezTo>
                  <a:cubicBezTo>
                    <a:pt x="21475" y="661"/>
                    <a:pt x="21434" y="662"/>
                    <a:pt x="21392" y="664"/>
                  </a:cubicBezTo>
                  <a:cubicBezTo>
                    <a:pt x="20636" y="1205"/>
                    <a:pt x="20254" y="2031"/>
                    <a:pt x="19734" y="2850"/>
                  </a:cubicBezTo>
                  <a:cubicBezTo>
                    <a:pt x="19678" y="2665"/>
                    <a:pt x="19651" y="2576"/>
                    <a:pt x="19620" y="2481"/>
                  </a:cubicBezTo>
                  <a:cubicBezTo>
                    <a:pt x="19477" y="2073"/>
                    <a:pt x="19342" y="1663"/>
                    <a:pt x="19189" y="1257"/>
                  </a:cubicBezTo>
                  <a:cubicBezTo>
                    <a:pt x="19074" y="944"/>
                    <a:pt x="18856" y="744"/>
                    <a:pt x="18506" y="720"/>
                  </a:cubicBezTo>
                  <a:cubicBezTo>
                    <a:pt x="18054" y="879"/>
                    <a:pt x="17996" y="934"/>
                    <a:pt x="17780" y="1399"/>
                  </a:cubicBezTo>
                  <a:cubicBezTo>
                    <a:pt x="17607" y="1785"/>
                    <a:pt x="17492" y="2214"/>
                    <a:pt x="17039" y="2416"/>
                  </a:cubicBezTo>
                  <a:cubicBezTo>
                    <a:pt x="16962" y="2076"/>
                    <a:pt x="16882" y="1750"/>
                    <a:pt x="16813" y="1423"/>
                  </a:cubicBezTo>
                  <a:cubicBezTo>
                    <a:pt x="16622" y="563"/>
                    <a:pt x="16327" y="428"/>
                    <a:pt x="15706" y="362"/>
                  </a:cubicBezTo>
                  <a:cubicBezTo>
                    <a:pt x="15515" y="494"/>
                    <a:pt x="15327" y="622"/>
                    <a:pt x="15207" y="709"/>
                  </a:cubicBezTo>
                  <a:cubicBezTo>
                    <a:pt x="14661" y="1476"/>
                    <a:pt x="14162" y="2183"/>
                    <a:pt x="13607" y="2968"/>
                  </a:cubicBezTo>
                  <a:cubicBezTo>
                    <a:pt x="13548" y="2752"/>
                    <a:pt x="13513" y="2645"/>
                    <a:pt x="13486" y="2534"/>
                  </a:cubicBezTo>
                  <a:cubicBezTo>
                    <a:pt x="13399" y="2180"/>
                    <a:pt x="13343" y="1819"/>
                    <a:pt x="13229" y="1476"/>
                  </a:cubicBezTo>
                  <a:cubicBezTo>
                    <a:pt x="13073" y="1021"/>
                    <a:pt x="12775" y="816"/>
                    <a:pt x="12372" y="816"/>
                  </a:cubicBezTo>
                  <a:cubicBezTo>
                    <a:pt x="12317" y="816"/>
                    <a:pt x="12260" y="820"/>
                    <a:pt x="12202" y="827"/>
                  </a:cubicBezTo>
                  <a:cubicBezTo>
                    <a:pt x="11779" y="1014"/>
                    <a:pt x="11622" y="1357"/>
                    <a:pt x="11473" y="1711"/>
                  </a:cubicBezTo>
                  <a:cubicBezTo>
                    <a:pt x="11244" y="2249"/>
                    <a:pt x="11009" y="2784"/>
                    <a:pt x="10741" y="3401"/>
                  </a:cubicBezTo>
                  <a:cubicBezTo>
                    <a:pt x="10640" y="3189"/>
                    <a:pt x="10554" y="3072"/>
                    <a:pt x="10526" y="2939"/>
                  </a:cubicBezTo>
                  <a:cubicBezTo>
                    <a:pt x="10443" y="2561"/>
                    <a:pt x="10384" y="2180"/>
                    <a:pt x="10307" y="1802"/>
                  </a:cubicBezTo>
                  <a:cubicBezTo>
                    <a:pt x="10207" y="1285"/>
                    <a:pt x="9950" y="879"/>
                    <a:pt x="9461" y="646"/>
                  </a:cubicBezTo>
                  <a:cubicBezTo>
                    <a:pt x="9132" y="646"/>
                    <a:pt x="8864" y="744"/>
                    <a:pt x="8691" y="1048"/>
                  </a:cubicBezTo>
                  <a:cubicBezTo>
                    <a:pt x="8493" y="1407"/>
                    <a:pt x="8271" y="1750"/>
                    <a:pt x="8073" y="2107"/>
                  </a:cubicBezTo>
                  <a:cubicBezTo>
                    <a:pt x="7893" y="2443"/>
                    <a:pt x="7734" y="2790"/>
                    <a:pt x="7526" y="3210"/>
                  </a:cubicBezTo>
                  <a:cubicBezTo>
                    <a:pt x="7459" y="3037"/>
                    <a:pt x="7428" y="2957"/>
                    <a:pt x="7396" y="2880"/>
                  </a:cubicBezTo>
                  <a:cubicBezTo>
                    <a:pt x="7151" y="2287"/>
                    <a:pt x="6935" y="1680"/>
                    <a:pt x="6647" y="1108"/>
                  </a:cubicBezTo>
                  <a:cubicBezTo>
                    <a:pt x="6458" y="726"/>
                    <a:pt x="6186" y="536"/>
                    <a:pt x="5906" y="536"/>
                  </a:cubicBezTo>
                  <a:cubicBezTo>
                    <a:pt x="5643" y="536"/>
                    <a:pt x="5372" y="703"/>
                    <a:pt x="5153" y="1035"/>
                  </a:cubicBezTo>
                  <a:cubicBezTo>
                    <a:pt x="5083" y="1143"/>
                    <a:pt x="5041" y="1271"/>
                    <a:pt x="4993" y="1392"/>
                  </a:cubicBezTo>
                  <a:cubicBezTo>
                    <a:pt x="4750" y="2010"/>
                    <a:pt x="4511" y="2631"/>
                    <a:pt x="4250" y="3297"/>
                  </a:cubicBezTo>
                  <a:cubicBezTo>
                    <a:pt x="3667" y="2510"/>
                    <a:pt x="3758" y="1511"/>
                    <a:pt x="3233" y="754"/>
                  </a:cubicBezTo>
                  <a:cubicBezTo>
                    <a:pt x="2998" y="695"/>
                    <a:pt x="2772" y="640"/>
                    <a:pt x="2525" y="577"/>
                  </a:cubicBezTo>
                  <a:cubicBezTo>
                    <a:pt x="1755" y="1323"/>
                    <a:pt x="1714" y="2371"/>
                    <a:pt x="1318" y="3359"/>
                  </a:cubicBezTo>
                  <a:cubicBezTo>
                    <a:pt x="1263" y="3106"/>
                    <a:pt x="1214" y="2950"/>
                    <a:pt x="1201" y="2794"/>
                  </a:cubicBezTo>
                  <a:cubicBezTo>
                    <a:pt x="1156" y="2343"/>
                    <a:pt x="1131" y="1892"/>
                    <a:pt x="1083" y="1441"/>
                  </a:cubicBezTo>
                  <a:cubicBezTo>
                    <a:pt x="1031" y="931"/>
                    <a:pt x="968" y="417"/>
                    <a:pt x="555" y="36"/>
                  </a:cubicBezTo>
                  <a:cubicBezTo>
                    <a:pt x="466" y="19"/>
                    <a:pt x="378" y="0"/>
                    <a:pt x="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 name="Google Shape;313;p2"/>
            <p:cNvSpPr/>
            <p:nvPr/>
          </p:nvSpPr>
          <p:spPr>
            <a:xfrm>
              <a:off x="6453597" y="317880"/>
              <a:ext cx="2085896" cy="315597"/>
            </a:xfrm>
            <a:custGeom>
              <a:avLst/>
              <a:gdLst/>
              <a:ahLst/>
              <a:cxnLst/>
              <a:rect l="l" t="t" r="r" b="b"/>
              <a:pathLst>
                <a:path w="24415" h="3694" extrusionOk="0">
                  <a:moveTo>
                    <a:pt x="21076" y="2695"/>
                  </a:moveTo>
                  <a:lnTo>
                    <a:pt x="21084" y="2730"/>
                  </a:lnTo>
                  <a:lnTo>
                    <a:pt x="21084" y="2730"/>
                  </a:lnTo>
                  <a:lnTo>
                    <a:pt x="21055" y="2725"/>
                  </a:lnTo>
                  <a:lnTo>
                    <a:pt x="21076" y="2695"/>
                  </a:lnTo>
                  <a:close/>
                  <a:moveTo>
                    <a:pt x="21028" y="2913"/>
                  </a:moveTo>
                  <a:cubicBezTo>
                    <a:pt x="21038" y="2917"/>
                    <a:pt x="21049" y="2920"/>
                    <a:pt x="21059" y="2927"/>
                  </a:cubicBezTo>
                  <a:cubicBezTo>
                    <a:pt x="21055" y="2934"/>
                    <a:pt x="21052" y="2951"/>
                    <a:pt x="21049" y="2951"/>
                  </a:cubicBezTo>
                  <a:cubicBezTo>
                    <a:pt x="21038" y="2951"/>
                    <a:pt x="21028" y="2944"/>
                    <a:pt x="21017" y="2941"/>
                  </a:cubicBezTo>
                  <a:cubicBezTo>
                    <a:pt x="21021" y="2934"/>
                    <a:pt x="21024" y="2924"/>
                    <a:pt x="21028" y="2913"/>
                  </a:cubicBezTo>
                  <a:close/>
                  <a:moveTo>
                    <a:pt x="22742" y="1"/>
                  </a:moveTo>
                  <a:cubicBezTo>
                    <a:pt x="22719" y="1"/>
                    <a:pt x="22696" y="1"/>
                    <a:pt x="22672" y="3"/>
                  </a:cubicBezTo>
                  <a:cubicBezTo>
                    <a:pt x="22138" y="27"/>
                    <a:pt x="21860" y="446"/>
                    <a:pt x="21593" y="776"/>
                  </a:cubicBezTo>
                  <a:cubicBezTo>
                    <a:pt x="21174" y="1286"/>
                    <a:pt x="20875" y="1900"/>
                    <a:pt x="20525" y="2469"/>
                  </a:cubicBezTo>
                  <a:cubicBezTo>
                    <a:pt x="20476" y="2549"/>
                    <a:pt x="20410" y="2621"/>
                    <a:pt x="20296" y="2771"/>
                  </a:cubicBezTo>
                  <a:cubicBezTo>
                    <a:pt x="20139" y="2514"/>
                    <a:pt x="19984" y="2320"/>
                    <a:pt x="19904" y="2098"/>
                  </a:cubicBezTo>
                  <a:cubicBezTo>
                    <a:pt x="19761" y="1702"/>
                    <a:pt x="19675" y="1286"/>
                    <a:pt x="19547" y="884"/>
                  </a:cubicBezTo>
                  <a:cubicBezTo>
                    <a:pt x="19414" y="461"/>
                    <a:pt x="19185" y="117"/>
                    <a:pt x="18714" y="13"/>
                  </a:cubicBezTo>
                  <a:cubicBezTo>
                    <a:pt x="18557" y="54"/>
                    <a:pt x="18405" y="96"/>
                    <a:pt x="18173" y="155"/>
                  </a:cubicBezTo>
                  <a:cubicBezTo>
                    <a:pt x="17631" y="1033"/>
                    <a:pt x="17066" y="1952"/>
                    <a:pt x="16490" y="2889"/>
                  </a:cubicBezTo>
                  <a:cubicBezTo>
                    <a:pt x="16139" y="2733"/>
                    <a:pt x="16018" y="2455"/>
                    <a:pt x="15931" y="2160"/>
                  </a:cubicBezTo>
                  <a:cubicBezTo>
                    <a:pt x="15810" y="1740"/>
                    <a:pt x="15737" y="1303"/>
                    <a:pt x="15581" y="894"/>
                  </a:cubicBezTo>
                  <a:cubicBezTo>
                    <a:pt x="15431" y="493"/>
                    <a:pt x="15218" y="85"/>
                    <a:pt x="14708" y="85"/>
                  </a:cubicBezTo>
                  <a:cubicBezTo>
                    <a:pt x="14697" y="85"/>
                    <a:pt x="14686" y="85"/>
                    <a:pt x="14676" y="86"/>
                  </a:cubicBezTo>
                  <a:cubicBezTo>
                    <a:pt x="14471" y="93"/>
                    <a:pt x="14269" y="207"/>
                    <a:pt x="14082" y="266"/>
                  </a:cubicBezTo>
                  <a:cubicBezTo>
                    <a:pt x="13645" y="1119"/>
                    <a:pt x="13225" y="1931"/>
                    <a:pt x="12809" y="2746"/>
                  </a:cubicBezTo>
                  <a:cubicBezTo>
                    <a:pt x="12767" y="2750"/>
                    <a:pt x="12725" y="2757"/>
                    <a:pt x="12684" y="2764"/>
                  </a:cubicBezTo>
                  <a:cubicBezTo>
                    <a:pt x="12570" y="2486"/>
                    <a:pt x="12431" y="2219"/>
                    <a:pt x="12344" y="1931"/>
                  </a:cubicBezTo>
                  <a:cubicBezTo>
                    <a:pt x="12226" y="1539"/>
                    <a:pt x="12170" y="1133"/>
                    <a:pt x="12053" y="741"/>
                  </a:cubicBezTo>
                  <a:cubicBezTo>
                    <a:pt x="11945" y="391"/>
                    <a:pt x="11813" y="37"/>
                    <a:pt x="11383" y="6"/>
                  </a:cubicBezTo>
                  <a:cubicBezTo>
                    <a:pt x="10869" y="96"/>
                    <a:pt x="10679" y="491"/>
                    <a:pt x="10484" y="863"/>
                  </a:cubicBezTo>
                  <a:cubicBezTo>
                    <a:pt x="10193" y="1414"/>
                    <a:pt x="9939" y="1983"/>
                    <a:pt x="9659" y="2542"/>
                  </a:cubicBezTo>
                  <a:cubicBezTo>
                    <a:pt x="9586" y="2688"/>
                    <a:pt x="9464" y="2813"/>
                    <a:pt x="9322" y="3007"/>
                  </a:cubicBezTo>
                  <a:cubicBezTo>
                    <a:pt x="9211" y="2778"/>
                    <a:pt x="9121" y="2629"/>
                    <a:pt x="9065" y="2469"/>
                  </a:cubicBezTo>
                  <a:cubicBezTo>
                    <a:pt x="9014" y="2334"/>
                    <a:pt x="9006" y="2184"/>
                    <a:pt x="8964" y="2043"/>
                  </a:cubicBezTo>
                  <a:cubicBezTo>
                    <a:pt x="8850" y="1636"/>
                    <a:pt x="8753" y="1220"/>
                    <a:pt x="8597" y="828"/>
                  </a:cubicBezTo>
                  <a:cubicBezTo>
                    <a:pt x="8483" y="537"/>
                    <a:pt x="8256" y="367"/>
                    <a:pt x="8045" y="367"/>
                  </a:cubicBezTo>
                  <a:cubicBezTo>
                    <a:pt x="7961" y="367"/>
                    <a:pt x="7880" y="394"/>
                    <a:pt x="7810" y="450"/>
                  </a:cubicBezTo>
                  <a:cubicBezTo>
                    <a:pt x="7636" y="589"/>
                    <a:pt x="7486" y="789"/>
                    <a:pt x="7390" y="994"/>
                  </a:cubicBezTo>
                  <a:cubicBezTo>
                    <a:pt x="7237" y="1307"/>
                    <a:pt x="7143" y="1647"/>
                    <a:pt x="7015" y="1973"/>
                  </a:cubicBezTo>
                  <a:cubicBezTo>
                    <a:pt x="6894" y="2272"/>
                    <a:pt x="6751" y="2566"/>
                    <a:pt x="6620" y="2861"/>
                  </a:cubicBezTo>
                  <a:cubicBezTo>
                    <a:pt x="6221" y="2018"/>
                    <a:pt x="6283" y="1078"/>
                    <a:pt x="5784" y="346"/>
                  </a:cubicBezTo>
                  <a:cubicBezTo>
                    <a:pt x="5609" y="302"/>
                    <a:pt x="5483" y="276"/>
                    <a:pt x="5385" y="276"/>
                  </a:cubicBezTo>
                  <a:cubicBezTo>
                    <a:pt x="5191" y="276"/>
                    <a:pt x="5103" y="378"/>
                    <a:pt x="4961" y="651"/>
                  </a:cubicBezTo>
                  <a:cubicBezTo>
                    <a:pt x="4725" y="1102"/>
                    <a:pt x="4527" y="1574"/>
                    <a:pt x="4302" y="2032"/>
                  </a:cubicBezTo>
                  <a:cubicBezTo>
                    <a:pt x="4149" y="2341"/>
                    <a:pt x="3983" y="2639"/>
                    <a:pt x="3823" y="2941"/>
                  </a:cubicBezTo>
                  <a:cubicBezTo>
                    <a:pt x="3785" y="2941"/>
                    <a:pt x="3747" y="2938"/>
                    <a:pt x="3709" y="2938"/>
                  </a:cubicBezTo>
                  <a:cubicBezTo>
                    <a:pt x="3629" y="2743"/>
                    <a:pt x="3521" y="2552"/>
                    <a:pt x="3476" y="2351"/>
                  </a:cubicBezTo>
                  <a:cubicBezTo>
                    <a:pt x="3372" y="1883"/>
                    <a:pt x="3302" y="1404"/>
                    <a:pt x="3206" y="932"/>
                  </a:cubicBezTo>
                  <a:cubicBezTo>
                    <a:pt x="3147" y="640"/>
                    <a:pt x="3057" y="356"/>
                    <a:pt x="2987" y="96"/>
                  </a:cubicBezTo>
                  <a:cubicBezTo>
                    <a:pt x="2910" y="90"/>
                    <a:pt x="2840" y="87"/>
                    <a:pt x="2777" y="87"/>
                  </a:cubicBezTo>
                  <a:cubicBezTo>
                    <a:pt x="2400" y="87"/>
                    <a:pt x="2246" y="202"/>
                    <a:pt x="2127" y="544"/>
                  </a:cubicBezTo>
                  <a:cubicBezTo>
                    <a:pt x="1904" y="1192"/>
                    <a:pt x="1717" y="1855"/>
                    <a:pt x="1496" y="2504"/>
                  </a:cubicBezTo>
                  <a:cubicBezTo>
                    <a:pt x="1416" y="2736"/>
                    <a:pt x="1280" y="2951"/>
                    <a:pt x="1169" y="3177"/>
                  </a:cubicBezTo>
                  <a:cubicBezTo>
                    <a:pt x="1124" y="3170"/>
                    <a:pt x="1079" y="3162"/>
                    <a:pt x="1033" y="3159"/>
                  </a:cubicBezTo>
                  <a:cubicBezTo>
                    <a:pt x="968" y="2927"/>
                    <a:pt x="888" y="2698"/>
                    <a:pt x="846" y="2462"/>
                  </a:cubicBezTo>
                  <a:cubicBezTo>
                    <a:pt x="788" y="2147"/>
                    <a:pt x="770" y="1824"/>
                    <a:pt x="718" y="1508"/>
                  </a:cubicBezTo>
                  <a:cubicBezTo>
                    <a:pt x="670" y="1202"/>
                    <a:pt x="575" y="914"/>
                    <a:pt x="302" y="682"/>
                  </a:cubicBezTo>
                  <a:cubicBezTo>
                    <a:pt x="191" y="727"/>
                    <a:pt x="80" y="776"/>
                    <a:pt x="0" y="810"/>
                  </a:cubicBezTo>
                  <a:cubicBezTo>
                    <a:pt x="76" y="1130"/>
                    <a:pt x="146" y="1411"/>
                    <a:pt x="212" y="1692"/>
                  </a:cubicBezTo>
                  <a:cubicBezTo>
                    <a:pt x="295" y="2063"/>
                    <a:pt x="351" y="2441"/>
                    <a:pt x="461" y="2802"/>
                  </a:cubicBezTo>
                  <a:cubicBezTo>
                    <a:pt x="580" y="3180"/>
                    <a:pt x="749" y="3541"/>
                    <a:pt x="1190" y="3694"/>
                  </a:cubicBezTo>
                  <a:cubicBezTo>
                    <a:pt x="1686" y="3572"/>
                    <a:pt x="1912" y="3194"/>
                    <a:pt x="2043" y="2746"/>
                  </a:cubicBezTo>
                  <a:cubicBezTo>
                    <a:pt x="2203" y="2198"/>
                    <a:pt x="2332" y="1643"/>
                    <a:pt x="2481" y="1092"/>
                  </a:cubicBezTo>
                  <a:cubicBezTo>
                    <a:pt x="2501" y="1023"/>
                    <a:pt x="2564" y="963"/>
                    <a:pt x="2657" y="821"/>
                  </a:cubicBezTo>
                  <a:cubicBezTo>
                    <a:pt x="2724" y="1164"/>
                    <a:pt x="2758" y="1421"/>
                    <a:pt x="2824" y="1671"/>
                  </a:cubicBezTo>
                  <a:cubicBezTo>
                    <a:pt x="2939" y="2108"/>
                    <a:pt x="3046" y="2552"/>
                    <a:pt x="3206" y="2972"/>
                  </a:cubicBezTo>
                  <a:cubicBezTo>
                    <a:pt x="3329" y="3300"/>
                    <a:pt x="3549" y="3559"/>
                    <a:pt x="3953" y="3559"/>
                  </a:cubicBezTo>
                  <a:cubicBezTo>
                    <a:pt x="3969" y="3559"/>
                    <a:pt x="3984" y="3559"/>
                    <a:pt x="4000" y="3558"/>
                  </a:cubicBezTo>
                  <a:cubicBezTo>
                    <a:pt x="4042" y="3531"/>
                    <a:pt x="4101" y="3506"/>
                    <a:pt x="4135" y="3461"/>
                  </a:cubicBezTo>
                  <a:cubicBezTo>
                    <a:pt x="4524" y="2965"/>
                    <a:pt x="4860" y="2438"/>
                    <a:pt x="4985" y="1803"/>
                  </a:cubicBezTo>
                  <a:cubicBezTo>
                    <a:pt x="5055" y="1456"/>
                    <a:pt x="5148" y="1116"/>
                    <a:pt x="5457" y="789"/>
                  </a:cubicBezTo>
                  <a:cubicBezTo>
                    <a:pt x="5530" y="1085"/>
                    <a:pt x="5582" y="1310"/>
                    <a:pt x="5648" y="1532"/>
                  </a:cubicBezTo>
                  <a:cubicBezTo>
                    <a:pt x="5814" y="2088"/>
                    <a:pt x="5995" y="2642"/>
                    <a:pt x="6165" y="3197"/>
                  </a:cubicBezTo>
                  <a:cubicBezTo>
                    <a:pt x="6244" y="3450"/>
                    <a:pt x="6451" y="3573"/>
                    <a:pt x="6663" y="3573"/>
                  </a:cubicBezTo>
                  <a:cubicBezTo>
                    <a:pt x="6881" y="3573"/>
                    <a:pt x="7104" y="3443"/>
                    <a:pt x="7195" y="3191"/>
                  </a:cubicBezTo>
                  <a:cubicBezTo>
                    <a:pt x="7345" y="2767"/>
                    <a:pt x="7476" y="2334"/>
                    <a:pt x="7619" y="1907"/>
                  </a:cubicBezTo>
                  <a:cubicBezTo>
                    <a:pt x="7723" y="1588"/>
                    <a:pt x="7837" y="1272"/>
                    <a:pt x="7944" y="956"/>
                  </a:cubicBezTo>
                  <a:lnTo>
                    <a:pt x="8048" y="967"/>
                  </a:lnTo>
                  <a:cubicBezTo>
                    <a:pt x="8101" y="1098"/>
                    <a:pt x="8163" y="1227"/>
                    <a:pt x="8202" y="1362"/>
                  </a:cubicBezTo>
                  <a:cubicBezTo>
                    <a:pt x="8277" y="1643"/>
                    <a:pt x="8316" y="1938"/>
                    <a:pt x="8413" y="2212"/>
                  </a:cubicBezTo>
                  <a:cubicBezTo>
                    <a:pt x="8548" y="2590"/>
                    <a:pt x="8673" y="2996"/>
                    <a:pt x="8902" y="3319"/>
                  </a:cubicBezTo>
                  <a:cubicBezTo>
                    <a:pt x="9027" y="3494"/>
                    <a:pt x="9177" y="3572"/>
                    <a:pt x="9330" y="3572"/>
                  </a:cubicBezTo>
                  <a:cubicBezTo>
                    <a:pt x="9529" y="3572"/>
                    <a:pt x="9735" y="3441"/>
                    <a:pt x="9905" y="3222"/>
                  </a:cubicBezTo>
                  <a:cubicBezTo>
                    <a:pt x="10234" y="2795"/>
                    <a:pt x="10422" y="2320"/>
                    <a:pt x="10599" y="1827"/>
                  </a:cubicBezTo>
                  <a:cubicBezTo>
                    <a:pt x="10713" y="1497"/>
                    <a:pt x="10849" y="1175"/>
                    <a:pt x="10998" y="859"/>
                  </a:cubicBezTo>
                  <a:cubicBezTo>
                    <a:pt x="11064" y="717"/>
                    <a:pt x="11185" y="602"/>
                    <a:pt x="11286" y="477"/>
                  </a:cubicBezTo>
                  <a:cubicBezTo>
                    <a:pt x="11324" y="485"/>
                    <a:pt x="11366" y="495"/>
                    <a:pt x="11407" y="502"/>
                  </a:cubicBezTo>
                  <a:cubicBezTo>
                    <a:pt x="11511" y="859"/>
                    <a:pt x="11640" y="1213"/>
                    <a:pt x="11712" y="1577"/>
                  </a:cubicBezTo>
                  <a:cubicBezTo>
                    <a:pt x="11816" y="2101"/>
                    <a:pt x="11976" y="2594"/>
                    <a:pt x="12261" y="3048"/>
                  </a:cubicBezTo>
                  <a:cubicBezTo>
                    <a:pt x="12424" y="3301"/>
                    <a:pt x="12625" y="3452"/>
                    <a:pt x="12977" y="3452"/>
                  </a:cubicBezTo>
                  <a:cubicBezTo>
                    <a:pt x="13022" y="3452"/>
                    <a:pt x="13070" y="3449"/>
                    <a:pt x="13121" y="3444"/>
                  </a:cubicBezTo>
                  <a:cubicBezTo>
                    <a:pt x="13232" y="3292"/>
                    <a:pt x="13412" y="3100"/>
                    <a:pt x="13516" y="2875"/>
                  </a:cubicBezTo>
                  <a:cubicBezTo>
                    <a:pt x="13745" y="2389"/>
                    <a:pt x="13923" y="1879"/>
                    <a:pt x="14138" y="1386"/>
                  </a:cubicBezTo>
                  <a:cubicBezTo>
                    <a:pt x="14269" y="1088"/>
                    <a:pt x="14397" y="776"/>
                    <a:pt x="14780" y="571"/>
                  </a:cubicBezTo>
                  <a:cubicBezTo>
                    <a:pt x="14897" y="831"/>
                    <a:pt x="15022" y="1057"/>
                    <a:pt x="15105" y="1297"/>
                  </a:cubicBezTo>
                  <a:cubicBezTo>
                    <a:pt x="15268" y="1764"/>
                    <a:pt x="15383" y="2254"/>
                    <a:pt x="15567" y="2712"/>
                  </a:cubicBezTo>
                  <a:cubicBezTo>
                    <a:pt x="15755" y="3180"/>
                    <a:pt x="16063" y="3537"/>
                    <a:pt x="16726" y="3566"/>
                  </a:cubicBezTo>
                  <a:cubicBezTo>
                    <a:pt x="16920" y="3364"/>
                    <a:pt x="17218" y="3153"/>
                    <a:pt x="17382" y="2864"/>
                  </a:cubicBezTo>
                  <a:cubicBezTo>
                    <a:pt x="17656" y="2371"/>
                    <a:pt x="17829" y="1820"/>
                    <a:pt x="18082" y="1314"/>
                  </a:cubicBezTo>
                  <a:cubicBezTo>
                    <a:pt x="18211" y="1050"/>
                    <a:pt x="18415" y="824"/>
                    <a:pt x="18586" y="581"/>
                  </a:cubicBezTo>
                  <a:cubicBezTo>
                    <a:pt x="18631" y="589"/>
                    <a:pt x="18676" y="592"/>
                    <a:pt x="18721" y="599"/>
                  </a:cubicBezTo>
                  <a:cubicBezTo>
                    <a:pt x="18825" y="845"/>
                    <a:pt x="18940" y="1088"/>
                    <a:pt x="19033" y="1338"/>
                  </a:cubicBezTo>
                  <a:cubicBezTo>
                    <a:pt x="19196" y="1775"/>
                    <a:pt x="19348" y="2216"/>
                    <a:pt x="19505" y="2653"/>
                  </a:cubicBezTo>
                  <a:cubicBezTo>
                    <a:pt x="19684" y="3156"/>
                    <a:pt x="20015" y="3429"/>
                    <a:pt x="20511" y="3429"/>
                  </a:cubicBezTo>
                  <a:cubicBezTo>
                    <a:pt x="20551" y="3429"/>
                    <a:pt x="20593" y="3427"/>
                    <a:pt x="20636" y="3423"/>
                  </a:cubicBezTo>
                  <a:cubicBezTo>
                    <a:pt x="21142" y="3201"/>
                    <a:pt x="21396" y="2829"/>
                    <a:pt x="21510" y="2299"/>
                  </a:cubicBezTo>
                  <a:cubicBezTo>
                    <a:pt x="21590" y="1924"/>
                    <a:pt x="21840" y="1588"/>
                    <a:pt x="21968" y="1217"/>
                  </a:cubicBezTo>
                  <a:cubicBezTo>
                    <a:pt x="22089" y="866"/>
                    <a:pt x="22328" y="675"/>
                    <a:pt x="22700" y="523"/>
                  </a:cubicBezTo>
                  <a:cubicBezTo>
                    <a:pt x="22797" y="690"/>
                    <a:pt x="22908" y="839"/>
                    <a:pt x="22978" y="1008"/>
                  </a:cubicBezTo>
                  <a:cubicBezTo>
                    <a:pt x="23158" y="1439"/>
                    <a:pt x="23307" y="1883"/>
                    <a:pt x="23494" y="2309"/>
                  </a:cubicBezTo>
                  <a:cubicBezTo>
                    <a:pt x="23644" y="2650"/>
                    <a:pt x="23855" y="2944"/>
                    <a:pt x="24282" y="3017"/>
                  </a:cubicBezTo>
                  <a:cubicBezTo>
                    <a:pt x="24338" y="2954"/>
                    <a:pt x="24393" y="2892"/>
                    <a:pt x="24414" y="2868"/>
                  </a:cubicBezTo>
                  <a:cubicBezTo>
                    <a:pt x="24264" y="2496"/>
                    <a:pt x="24129" y="2160"/>
                    <a:pt x="23994" y="1824"/>
                  </a:cubicBezTo>
                  <a:cubicBezTo>
                    <a:pt x="23796" y="1338"/>
                    <a:pt x="23612" y="849"/>
                    <a:pt x="23398" y="370"/>
                  </a:cubicBezTo>
                  <a:cubicBezTo>
                    <a:pt x="23279" y="103"/>
                    <a:pt x="23029" y="1"/>
                    <a:pt x="22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 name="Google Shape;314;p2"/>
            <p:cNvSpPr/>
            <p:nvPr/>
          </p:nvSpPr>
          <p:spPr>
            <a:xfrm>
              <a:off x="7724522" y="1150967"/>
              <a:ext cx="2734" cy="598"/>
            </a:xfrm>
            <a:custGeom>
              <a:avLst/>
              <a:gdLst/>
              <a:ahLst/>
              <a:cxnLst/>
              <a:rect l="l" t="t" r="r" b="b"/>
              <a:pathLst>
                <a:path w="32" h="7" extrusionOk="0">
                  <a:moveTo>
                    <a:pt x="0" y="0"/>
                  </a:moveTo>
                  <a:lnTo>
                    <a:pt x="32" y="7"/>
                  </a:lnTo>
                  <a:lnTo>
                    <a:pt x="18" y="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 name="Google Shape;315;p2"/>
            <p:cNvSpPr/>
            <p:nvPr/>
          </p:nvSpPr>
          <p:spPr>
            <a:xfrm>
              <a:off x="8211500" y="690894"/>
              <a:ext cx="1880" cy="1538"/>
            </a:xfrm>
            <a:custGeom>
              <a:avLst/>
              <a:gdLst/>
              <a:ahLst/>
              <a:cxnLst/>
              <a:rect l="l" t="t" r="r" b="b"/>
              <a:pathLst>
                <a:path w="22" h="18" extrusionOk="0">
                  <a:moveTo>
                    <a:pt x="21" y="1"/>
                  </a:moveTo>
                  <a:lnTo>
                    <a:pt x="1" y="8"/>
                  </a:lnTo>
                  <a:lnTo>
                    <a:pt x="8" y="18"/>
                  </a:lnTo>
                  <a:lnTo>
                    <a:pt x="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16" name="Google Shape;316;p2"/>
          <p:cNvGrpSpPr/>
          <p:nvPr/>
        </p:nvGrpSpPr>
        <p:grpSpPr>
          <a:xfrm>
            <a:off x="1778254" y="5634213"/>
            <a:ext cx="1092565" cy="620643"/>
            <a:chOff x="5897275" y="4858975"/>
            <a:chExt cx="373525" cy="211650"/>
          </a:xfrm>
        </p:grpSpPr>
        <p:sp>
          <p:nvSpPr>
            <p:cNvPr id="317" name="Google Shape;317;p2"/>
            <p:cNvSpPr/>
            <p:nvPr/>
          </p:nvSpPr>
          <p:spPr>
            <a:xfrm>
              <a:off x="6025225" y="4858975"/>
              <a:ext cx="245575" cy="181650"/>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 name="Google Shape;318;p2"/>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19" name="Google Shape;319;p2"/>
          <p:cNvGrpSpPr/>
          <p:nvPr/>
        </p:nvGrpSpPr>
        <p:grpSpPr>
          <a:xfrm>
            <a:off x="11301718" y="3431410"/>
            <a:ext cx="558024" cy="551879"/>
            <a:chOff x="8221660" y="3010582"/>
            <a:chExt cx="419556" cy="413909"/>
          </a:xfrm>
        </p:grpSpPr>
        <p:sp>
          <p:nvSpPr>
            <p:cNvPr id="320" name="Google Shape;320;p2"/>
            <p:cNvSpPr/>
            <p:nvPr/>
          </p:nvSpPr>
          <p:spPr>
            <a:xfrm>
              <a:off x="8236996" y="327694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 name="Google Shape;321;p2"/>
            <p:cNvSpPr/>
            <p:nvPr/>
          </p:nvSpPr>
          <p:spPr>
            <a:xfrm>
              <a:off x="8221660" y="312075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 name="Google Shape;322;p2"/>
            <p:cNvSpPr/>
            <p:nvPr/>
          </p:nvSpPr>
          <p:spPr>
            <a:xfrm>
              <a:off x="8356474" y="317789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 name="Google Shape;323;p2"/>
            <p:cNvSpPr/>
            <p:nvPr/>
          </p:nvSpPr>
          <p:spPr>
            <a:xfrm>
              <a:off x="8299669" y="301058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 name="Google Shape;324;p2"/>
            <p:cNvSpPr/>
            <p:nvPr/>
          </p:nvSpPr>
          <p:spPr>
            <a:xfrm>
              <a:off x="8460560" y="305105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25" name="Google Shape;325;p2"/>
          <p:cNvGrpSpPr/>
          <p:nvPr/>
        </p:nvGrpSpPr>
        <p:grpSpPr>
          <a:xfrm>
            <a:off x="11210742" y="5106709"/>
            <a:ext cx="411412" cy="406969"/>
            <a:chOff x="8675709" y="3359381"/>
            <a:chExt cx="309324" cy="305227"/>
          </a:xfrm>
        </p:grpSpPr>
        <p:sp>
          <p:nvSpPr>
            <p:cNvPr id="326" name="Google Shape;326;p2"/>
            <p:cNvSpPr/>
            <p:nvPr/>
          </p:nvSpPr>
          <p:spPr>
            <a:xfrm>
              <a:off x="8687058" y="355587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 name="Google Shape;327;p2"/>
            <p:cNvSpPr/>
            <p:nvPr/>
          </p:nvSpPr>
          <p:spPr>
            <a:xfrm>
              <a:off x="8675709" y="344071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8" name="Google Shape;328;p2"/>
            <p:cNvSpPr/>
            <p:nvPr/>
          </p:nvSpPr>
          <p:spPr>
            <a:xfrm>
              <a:off x="8775033" y="348279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9" name="Google Shape;329;p2"/>
            <p:cNvSpPr/>
            <p:nvPr/>
          </p:nvSpPr>
          <p:spPr>
            <a:xfrm>
              <a:off x="8733177" y="335938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0" name="Google Shape;330;p2"/>
            <p:cNvSpPr/>
            <p:nvPr/>
          </p:nvSpPr>
          <p:spPr>
            <a:xfrm>
              <a:off x="8851880" y="338916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31" name="Google Shape;331;p2"/>
          <p:cNvGrpSpPr/>
          <p:nvPr/>
        </p:nvGrpSpPr>
        <p:grpSpPr>
          <a:xfrm>
            <a:off x="11509446" y="4303171"/>
            <a:ext cx="487554" cy="483668"/>
            <a:chOff x="8740818" y="2883353"/>
            <a:chExt cx="366572" cy="362751"/>
          </a:xfrm>
        </p:grpSpPr>
        <p:sp>
          <p:nvSpPr>
            <p:cNvPr id="332" name="Google Shape;332;p2"/>
            <p:cNvSpPr/>
            <p:nvPr/>
          </p:nvSpPr>
          <p:spPr>
            <a:xfrm>
              <a:off x="8744970" y="309097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 name="Google Shape;333;p2"/>
            <p:cNvSpPr/>
            <p:nvPr/>
          </p:nvSpPr>
          <p:spPr>
            <a:xfrm>
              <a:off x="8740818" y="294176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 name="Google Shape;334;p2"/>
            <p:cNvSpPr/>
            <p:nvPr/>
          </p:nvSpPr>
          <p:spPr>
            <a:xfrm>
              <a:off x="8842468" y="302951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5" name="Google Shape;335;p2"/>
            <p:cNvSpPr/>
            <p:nvPr/>
          </p:nvSpPr>
          <p:spPr>
            <a:xfrm>
              <a:off x="8833001" y="288335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6" name="Google Shape;336;p2"/>
            <p:cNvSpPr/>
            <p:nvPr/>
          </p:nvSpPr>
          <p:spPr>
            <a:xfrm>
              <a:off x="8963053" y="291463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BLANK_1_1_1_1_1_1_1_2">
    <p:bg>
      <p:bgPr>
        <a:solidFill>
          <a:schemeClr val="accent4"/>
        </a:solidFill>
        <a:effectLst/>
      </p:bgPr>
    </p:bg>
    <p:spTree>
      <p:nvGrpSpPr>
        <p:cNvPr id="1" name="Shape 8064"/>
        <p:cNvGrpSpPr/>
        <p:nvPr/>
      </p:nvGrpSpPr>
      <p:grpSpPr>
        <a:xfrm>
          <a:off x="0" y="0"/>
          <a:ext cx="0" cy="0"/>
          <a:chOff x="0" y="0"/>
          <a:chExt cx="0" cy="0"/>
        </a:xfrm>
      </p:grpSpPr>
      <p:grpSp>
        <p:nvGrpSpPr>
          <p:cNvPr id="8065" name="Google Shape;8065;p27"/>
          <p:cNvGrpSpPr/>
          <p:nvPr/>
        </p:nvGrpSpPr>
        <p:grpSpPr>
          <a:xfrm rot="10800000">
            <a:off x="-4658011" y="5510924"/>
            <a:ext cx="8193073" cy="2336805"/>
            <a:chOff x="5021625" y="1087550"/>
            <a:chExt cx="996900" cy="283625"/>
          </a:xfrm>
        </p:grpSpPr>
        <p:sp>
          <p:nvSpPr>
            <p:cNvPr id="8066" name="Google Shape;8066;p27"/>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7" name="Google Shape;8067;p27"/>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8" name="Google Shape;8068;p27"/>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9" name="Google Shape;8069;p27"/>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0" name="Google Shape;8070;p27"/>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1" name="Google Shape;8071;p27"/>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2" name="Google Shape;8072;p27"/>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3" name="Google Shape;8073;p27"/>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4" name="Google Shape;8074;p27"/>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5" name="Google Shape;8075;p27"/>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6" name="Google Shape;8076;p27"/>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7" name="Google Shape;8077;p27"/>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8" name="Google Shape;8078;p27"/>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9" name="Google Shape;8079;p27"/>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0" name="Google Shape;8080;p27"/>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1" name="Google Shape;8081;p27"/>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2" name="Google Shape;8082;p27"/>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3" name="Google Shape;8083;p27"/>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4" name="Google Shape;8084;p27"/>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5" name="Google Shape;8085;p27"/>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6" name="Google Shape;8086;p27"/>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7" name="Google Shape;8087;p27"/>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8" name="Google Shape;8088;p27"/>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9" name="Google Shape;8089;p27"/>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0" name="Google Shape;8090;p27"/>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1" name="Google Shape;8091;p27"/>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2" name="Google Shape;8092;p27"/>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3" name="Google Shape;8093;p27"/>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4" name="Google Shape;8094;p27"/>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5" name="Google Shape;8095;p27"/>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6" name="Google Shape;8096;p27"/>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7" name="Google Shape;8097;p27"/>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8" name="Google Shape;8098;p27"/>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9" name="Google Shape;8099;p27"/>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0" name="Google Shape;8100;p27"/>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1" name="Google Shape;8101;p27"/>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2" name="Google Shape;8102;p27"/>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3" name="Google Shape;8103;p27"/>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4" name="Google Shape;8104;p27"/>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5" name="Google Shape;8105;p27"/>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6" name="Google Shape;8106;p27"/>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7" name="Google Shape;8107;p27"/>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8" name="Google Shape;8108;p27"/>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9" name="Google Shape;8109;p27"/>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0" name="Google Shape;8110;p27"/>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1" name="Google Shape;8111;p27"/>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2" name="Google Shape;8112;p27"/>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3" name="Google Shape;8113;p27"/>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4" name="Google Shape;8114;p27"/>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5" name="Google Shape;8115;p27"/>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6" name="Google Shape;8116;p27"/>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7" name="Google Shape;8117;p27"/>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8" name="Google Shape;8118;p27"/>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9" name="Google Shape;8119;p27"/>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0" name="Google Shape;8120;p27"/>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1" name="Google Shape;8121;p27"/>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2" name="Google Shape;8122;p27"/>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3" name="Google Shape;8123;p27"/>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4" name="Google Shape;8124;p27"/>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5" name="Google Shape;8125;p27"/>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6" name="Google Shape;8126;p27"/>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7" name="Google Shape;8127;p27"/>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8" name="Google Shape;8128;p27"/>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9" name="Google Shape;8129;p27"/>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0" name="Google Shape;8130;p27"/>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1" name="Google Shape;8131;p27"/>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2" name="Google Shape;8132;p27"/>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3" name="Google Shape;8133;p27"/>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4" name="Google Shape;8134;p27"/>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5" name="Google Shape;8135;p27"/>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6" name="Google Shape;8136;p27"/>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7" name="Google Shape;8137;p27"/>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8" name="Google Shape;8138;p27"/>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9" name="Google Shape;8139;p27"/>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0" name="Google Shape;8140;p27"/>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1" name="Google Shape;8141;p27"/>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2" name="Google Shape;8142;p27"/>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3" name="Google Shape;8143;p27"/>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4" name="Google Shape;8144;p27"/>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5" name="Google Shape;8145;p27"/>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6" name="Google Shape;8146;p27"/>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7" name="Google Shape;8147;p27"/>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8" name="Google Shape;8148;p27"/>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9" name="Google Shape;8149;p27"/>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0" name="Google Shape;8150;p27"/>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1" name="Google Shape;8151;p27"/>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2" name="Google Shape;8152;p27"/>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3" name="Google Shape;8153;p27"/>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4" name="Google Shape;8154;p27"/>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5" name="Google Shape;8155;p27"/>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6" name="Google Shape;8156;p27"/>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7" name="Google Shape;8157;p27"/>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8" name="Google Shape;8158;p27"/>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9" name="Google Shape;8159;p27"/>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0" name="Google Shape;8160;p27"/>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1" name="Google Shape;8161;p27"/>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2" name="Google Shape;8162;p27"/>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3" name="Google Shape;8163;p27"/>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4" name="Google Shape;8164;p27"/>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5" name="Google Shape;8165;p27"/>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6" name="Google Shape;8166;p27"/>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7" name="Google Shape;8167;p27"/>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8" name="Google Shape;8168;p27"/>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9" name="Google Shape;8169;p27"/>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0" name="Google Shape;8170;p27"/>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1" name="Google Shape;8171;p27"/>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2" name="Google Shape;8172;p27"/>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3" name="Google Shape;8173;p27"/>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4" name="Google Shape;8174;p27"/>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5" name="Google Shape;8175;p27"/>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6" name="Google Shape;8176;p27"/>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7" name="Google Shape;8177;p27"/>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8" name="Google Shape;8178;p27"/>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9" name="Google Shape;8179;p27"/>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0" name="Google Shape;8180;p27"/>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1" name="Google Shape;8181;p27"/>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2" name="Google Shape;8182;p27"/>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3" name="Google Shape;8183;p27"/>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4" name="Google Shape;8184;p27"/>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5" name="Google Shape;8185;p27"/>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6" name="Google Shape;8186;p27"/>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7" name="Google Shape;8187;p27"/>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8" name="Google Shape;8188;p27"/>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9" name="Google Shape;8189;p27"/>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0" name="Google Shape;8190;p27"/>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1" name="Google Shape;8191;p27"/>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2" name="Google Shape;8192;p27"/>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3" name="Google Shape;8193;p27"/>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4" name="Google Shape;8194;p27"/>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5" name="Google Shape;8195;p27"/>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6" name="Google Shape;8196;p27"/>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7" name="Google Shape;8197;p27"/>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8" name="Google Shape;8198;p27"/>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9" name="Google Shape;8199;p27"/>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0" name="Google Shape;8200;p27"/>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1" name="Google Shape;8201;p27"/>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2" name="Google Shape;8202;p27"/>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3" name="Google Shape;8203;p27"/>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4" name="Google Shape;8204;p27"/>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5" name="Google Shape;8205;p27"/>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6" name="Google Shape;8206;p27"/>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7" name="Google Shape;8207;p27"/>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8" name="Google Shape;8208;p27"/>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9" name="Google Shape;8209;p27"/>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0" name="Google Shape;8210;p27"/>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1" name="Google Shape;8211;p27"/>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2" name="Google Shape;8212;p27"/>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3" name="Google Shape;8213;p27"/>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4" name="Google Shape;8214;p27"/>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5" name="Google Shape;8215;p27"/>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6" name="Google Shape;8216;p27"/>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7" name="Google Shape;8217;p27"/>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8" name="Google Shape;8218;p27"/>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9" name="Google Shape;8219;p27"/>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0" name="Google Shape;8220;p27"/>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1" name="Google Shape;8221;p27"/>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2" name="Google Shape;8222;p27"/>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3" name="Google Shape;8223;p27"/>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4" name="Google Shape;8224;p27"/>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5" name="Google Shape;8225;p27"/>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6" name="Google Shape;8226;p27"/>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7" name="Google Shape;8227;p27"/>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8" name="Google Shape;8228;p27"/>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9" name="Google Shape;8229;p27"/>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0" name="Google Shape;8230;p27"/>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1" name="Google Shape;8231;p27"/>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2" name="Google Shape;8232;p27"/>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3" name="Google Shape;8233;p27"/>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4" name="Google Shape;8234;p27"/>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5" name="Google Shape;8235;p27"/>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6" name="Google Shape;8236;p27"/>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7" name="Google Shape;8237;p27"/>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8" name="Google Shape;8238;p27"/>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9" name="Google Shape;8239;p27"/>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0" name="Google Shape;8240;p27"/>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1" name="Google Shape;8241;p27"/>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2" name="Google Shape;8242;p27"/>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3" name="Google Shape;8243;p27"/>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4" name="Google Shape;8244;p27"/>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5" name="Google Shape;8245;p27"/>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6" name="Google Shape;8246;p27"/>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7" name="Google Shape;8247;p27"/>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8" name="Google Shape;8248;p27"/>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9" name="Google Shape;8249;p27"/>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0" name="Google Shape;8250;p27"/>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1" name="Google Shape;8251;p27"/>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2" name="Google Shape;8252;p27"/>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3" name="Google Shape;8253;p27"/>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4" name="Google Shape;8254;p27"/>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5" name="Google Shape;8255;p27"/>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6" name="Google Shape;8256;p27"/>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7" name="Google Shape;8257;p27"/>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8" name="Google Shape;8258;p27"/>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9" name="Google Shape;8259;p27"/>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0" name="Google Shape;8260;p27"/>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1" name="Google Shape;8261;p27"/>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2" name="Google Shape;8262;p27"/>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3" name="Google Shape;8263;p27"/>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4" name="Google Shape;8264;p27"/>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5" name="Google Shape;8265;p27"/>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6" name="Google Shape;8266;p27"/>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7" name="Google Shape;8267;p27"/>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8" name="Google Shape;8268;p27"/>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9" name="Google Shape;8269;p27"/>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0" name="Google Shape;8270;p27"/>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1" name="Google Shape;8271;p27"/>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2" name="Google Shape;8272;p27"/>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3" name="Google Shape;8273;p27"/>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4" name="Google Shape;8274;p27"/>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5" name="Google Shape;8275;p27"/>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6" name="Google Shape;8276;p27"/>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7" name="Google Shape;8277;p27"/>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8" name="Google Shape;8278;p27"/>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9" name="Google Shape;8279;p27"/>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0" name="Google Shape;8280;p27"/>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1" name="Google Shape;8281;p27"/>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2" name="Google Shape;8282;p27"/>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3" name="Google Shape;8283;p27"/>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4" name="Google Shape;8284;p27"/>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5" name="Google Shape;8285;p27"/>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6" name="Google Shape;8286;p27"/>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7" name="Google Shape;8287;p27"/>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8" name="Google Shape;8288;p27"/>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9" name="Google Shape;8289;p27"/>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0" name="Google Shape;8290;p27"/>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1" name="Google Shape;8291;p27"/>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2" name="Google Shape;8292;p27"/>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3" name="Google Shape;8293;p27"/>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4" name="Google Shape;8294;p27"/>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5" name="Google Shape;8295;p27"/>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6" name="Google Shape;8296;p27"/>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7" name="Google Shape;8297;p27"/>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8" name="Google Shape;8298;p27"/>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9" name="Google Shape;8299;p27"/>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0" name="Google Shape;8300;p27"/>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1" name="Google Shape;8301;p27"/>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2" name="Google Shape;8302;p27"/>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3" name="Google Shape;8303;p27"/>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4" name="Google Shape;8304;p27"/>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5" name="Google Shape;8305;p27"/>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6" name="Google Shape;8306;p27"/>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7" name="Google Shape;8307;p27"/>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8" name="Google Shape;8308;p27"/>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9" name="Google Shape;8309;p27"/>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0" name="Google Shape;8310;p27"/>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1" name="Google Shape;8311;p27"/>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2" name="Google Shape;8312;p27"/>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3" name="Google Shape;8313;p27"/>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4" name="Google Shape;8314;p27"/>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5" name="Google Shape;8315;p27"/>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6" name="Google Shape;8316;p27"/>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7" name="Google Shape;8317;p27"/>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8" name="Google Shape;8318;p27"/>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9" name="Google Shape;8319;p27"/>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0" name="Google Shape;8320;p27"/>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1" name="Google Shape;8321;p27"/>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2" name="Google Shape;8322;p27"/>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3" name="Google Shape;8323;p27"/>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4" name="Google Shape;8324;p27"/>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5" name="Google Shape;8325;p27"/>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6" name="Google Shape;8326;p27"/>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7" name="Google Shape;8327;p27"/>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8" name="Google Shape;8328;p27"/>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9" name="Google Shape;8329;p27"/>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0" name="Google Shape;8330;p27"/>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1" name="Google Shape;8331;p27"/>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2" name="Google Shape;8332;p27"/>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3" name="Google Shape;8333;p27"/>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4" name="Google Shape;8334;p27"/>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5" name="Google Shape;8335;p27"/>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6" name="Google Shape;8336;p27"/>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7" name="Google Shape;8337;p27"/>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8" name="Google Shape;8338;p27"/>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9" name="Google Shape;8339;p27"/>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0" name="Google Shape;8340;p27"/>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1" name="Google Shape;8341;p27"/>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2" name="Google Shape;8342;p27"/>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3" name="Google Shape;8343;p27"/>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4" name="Google Shape;8344;p27"/>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5" name="Google Shape;8345;p27"/>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6" name="Google Shape;8346;p27"/>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7" name="Google Shape;8347;p27"/>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8" name="Google Shape;8348;p27"/>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9" name="Google Shape;8349;p27"/>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0" name="Google Shape;8350;p27"/>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1" name="Google Shape;8351;p27"/>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2" name="Google Shape;8352;p27"/>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3" name="Google Shape;8353;p27"/>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4" name="Google Shape;8354;p27"/>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5" name="Google Shape;8355;p27"/>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6" name="Google Shape;8356;p27"/>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7" name="Google Shape;8357;p27"/>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358" name="Google Shape;8358;p27"/>
          <p:cNvGrpSpPr/>
          <p:nvPr/>
        </p:nvGrpSpPr>
        <p:grpSpPr>
          <a:xfrm rot="10800000">
            <a:off x="9834713" y="5510924"/>
            <a:ext cx="8193073" cy="2336805"/>
            <a:chOff x="5021625" y="1087550"/>
            <a:chExt cx="996900" cy="283625"/>
          </a:xfrm>
        </p:grpSpPr>
        <p:sp>
          <p:nvSpPr>
            <p:cNvPr id="8359" name="Google Shape;8359;p27"/>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0" name="Google Shape;8360;p27"/>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1" name="Google Shape;8361;p27"/>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2" name="Google Shape;8362;p27"/>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3" name="Google Shape;8363;p27"/>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4" name="Google Shape;8364;p27"/>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5" name="Google Shape;8365;p27"/>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6" name="Google Shape;8366;p27"/>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7" name="Google Shape;8367;p27"/>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8" name="Google Shape;8368;p27"/>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9" name="Google Shape;8369;p27"/>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0" name="Google Shape;8370;p27"/>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1" name="Google Shape;8371;p27"/>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2" name="Google Shape;8372;p27"/>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3" name="Google Shape;8373;p27"/>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4" name="Google Shape;8374;p27"/>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5" name="Google Shape;8375;p27"/>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6" name="Google Shape;8376;p27"/>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7" name="Google Shape;8377;p27"/>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8" name="Google Shape;8378;p27"/>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9" name="Google Shape;8379;p27"/>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0" name="Google Shape;8380;p27"/>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1" name="Google Shape;8381;p27"/>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2" name="Google Shape;8382;p27"/>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3" name="Google Shape;8383;p27"/>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4" name="Google Shape;8384;p27"/>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5" name="Google Shape;8385;p27"/>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6" name="Google Shape;8386;p27"/>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7" name="Google Shape;8387;p27"/>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8" name="Google Shape;8388;p27"/>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9" name="Google Shape;8389;p27"/>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0" name="Google Shape;8390;p27"/>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1" name="Google Shape;8391;p27"/>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2" name="Google Shape;8392;p27"/>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3" name="Google Shape;8393;p27"/>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4" name="Google Shape;8394;p27"/>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5" name="Google Shape;8395;p27"/>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6" name="Google Shape;8396;p27"/>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7" name="Google Shape;8397;p27"/>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8" name="Google Shape;8398;p27"/>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9" name="Google Shape;8399;p27"/>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0" name="Google Shape;8400;p27"/>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1" name="Google Shape;8401;p27"/>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2" name="Google Shape;8402;p27"/>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3" name="Google Shape;8403;p27"/>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4" name="Google Shape;8404;p27"/>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5" name="Google Shape;8405;p27"/>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6" name="Google Shape;8406;p27"/>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7" name="Google Shape;8407;p27"/>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8" name="Google Shape;8408;p27"/>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9" name="Google Shape;8409;p27"/>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0" name="Google Shape;8410;p27"/>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1" name="Google Shape;8411;p27"/>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2" name="Google Shape;8412;p27"/>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3" name="Google Shape;8413;p27"/>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4" name="Google Shape;8414;p27"/>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5" name="Google Shape;8415;p27"/>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6" name="Google Shape;8416;p27"/>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7" name="Google Shape;8417;p27"/>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8" name="Google Shape;8418;p27"/>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9" name="Google Shape;8419;p27"/>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0" name="Google Shape;8420;p27"/>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1" name="Google Shape;8421;p27"/>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2" name="Google Shape;8422;p27"/>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3" name="Google Shape;8423;p27"/>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4" name="Google Shape;8424;p27"/>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5" name="Google Shape;8425;p27"/>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6" name="Google Shape;8426;p27"/>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7" name="Google Shape;8427;p27"/>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8" name="Google Shape;8428;p27"/>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9" name="Google Shape;8429;p27"/>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0" name="Google Shape;8430;p27"/>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1" name="Google Shape;8431;p27"/>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2" name="Google Shape;8432;p27"/>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3" name="Google Shape;8433;p27"/>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4" name="Google Shape;8434;p27"/>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5" name="Google Shape;8435;p27"/>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6" name="Google Shape;8436;p27"/>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7" name="Google Shape;8437;p27"/>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8" name="Google Shape;8438;p27"/>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9" name="Google Shape;8439;p27"/>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0" name="Google Shape;8440;p27"/>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1" name="Google Shape;8441;p27"/>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2" name="Google Shape;8442;p27"/>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3" name="Google Shape;8443;p27"/>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4" name="Google Shape;8444;p27"/>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5" name="Google Shape;8445;p27"/>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6" name="Google Shape;8446;p27"/>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7" name="Google Shape;8447;p27"/>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8" name="Google Shape;8448;p27"/>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9" name="Google Shape;8449;p27"/>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0" name="Google Shape;8450;p27"/>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1" name="Google Shape;8451;p27"/>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2" name="Google Shape;8452;p27"/>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3" name="Google Shape;8453;p27"/>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4" name="Google Shape;8454;p27"/>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5" name="Google Shape;8455;p27"/>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6" name="Google Shape;8456;p27"/>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7" name="Google Shape;8457;p27"/>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8" name="Google Shape;8458;p27"/>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9" name="Google Shape;8459;p27"/>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0" name="Google Shape;8460;p27"/>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1" name="Google Shape;8461;p27"/>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2" name="Google Shape;8462;p27"/>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3" name="Google Shape;8463;p27"/>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4" name="Google Shape;8464;p27"/>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5" name="Google Shape;8465;p27"/>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6" name="Google Shape;8466;p27"/>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7" name="Google Shape;8467;p27"/>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8" name="Google Shape;8468;p27"/>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9" name="Google Shape;8469;p27"/>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0" name="Google Shape;8470;p27"/>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1" name="Google Shape;8471;p27"/>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2" name="Google Shape;8472;p27"/>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3" name="Google Shape;8473;p27"/>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4" name="Google Shape;8474;p27"/>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5" name="Google Shape;8475;p27"/>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6" name="Google Shape;8476;p27"/>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7" name="Google Shape;8477;p27"/>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8" name="Google Shape;8478;p27"/>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9" name="Google Shape;8479;p27"/>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0" name="Google Shape;8480;p27"/>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1" name="Google Shape;8481;p27"/>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2" name="Google Shape;8482;p27"/>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3" name="Google Shape;8483;p27"/>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4" name="Google Shape;8484;p27"/>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5" name="Google Shape;8485;p27"/>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6" name="Google Shape;8486;p27"/>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7" name="Google Shape;8487;p27"/>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8" name="Google Shape;8488;p27"/>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9" name="Google Shape;8489;p27"/>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0" name="Google Shape;8490;p27"/>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1" name="Google Shape;8491;p27"/>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2" name="Google Shape;8492;p27"/>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3" name="Google Shape;8493;p27"/>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4" name="Google Shape;8494;p27"/>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5" name="Google Shape;8495;p27"/>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6" name="Google Shape;8496;p27"/>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7" name="Google Shape;8497;p27"/>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8" name="Google Shape;8498;p27"/>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9" name="Google Shape;8499;p27"/>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0" name="Google Shape;8500;p27"/>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1" name="Google Shape;8501;p27"/>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2" name="Google Shape;8502;p27"/>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3" name="Google Shape;8503;p27"/>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4" name="Google Shape;8504;p27"/>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5" name="Google Shape;8505;p27"/>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6" name="Google Shape;8506;p27"/>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7" name="Google Shape;8507;p27"/>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8" name="Google Shape;8508;p27"/>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9" name="Google Shape;8509;p27"/>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0" name="Google Shape;8510;p27"/>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1" name="Google Shape;8511;p27"/>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2" name="Google Shape;8512;p27"/>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3" name="Google Shape;8513;p27"/>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4" name="Google Shape;8514;p27"/>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5" name="Google Shape;8515;p27"/>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6" name="Google Shape;8516;p27"/>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7" name="Google Shape;8517;p27"/>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8" name="Google Shape;8518;p27"/>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9" name="Google Shape;8519;p27"/>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0" name="Google Shape;8520;p27"/>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1" name="Google Shape;8521;p27"/>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2" name="Google Shape;8522;p27"/>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3" name="Google Shape;8523;p27"/>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4" name="Google Shape;8524;p27"/>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5" name="Google Shape;8525;p27"/>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6" name="Google Shape;8526;p27"/>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7" name="Google Shape;8527;p27"/>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8" name="Google Shape;8528;p27"/>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9" name="Google Shape;8529;p27"/>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0" name="Google Shape;8530;p27"/>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1" name="Google Shape;8531;p27"/>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2" name="Google Shape;8532;p27"/>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3" name="Google Shape;8533;p27"/>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4" name="Google Shape;8534;p27"/>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5" name="Google Shape;8535;p27"/>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6" name="Google Shape;8536;p27"/>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7" name="Google Shape;8537;p27"/>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8" name="Google Shape;8538;p27"/>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9" name="Google Shape;8539;p27"/>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0" name="Google Shape;8540;p27"/>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1" name="Google Shape;8541;p27"/>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2" name="Google Shape;8542;p27"/>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3" name="Google Shape;8543;p27"/>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4" name="Google Shape;8544;p27"/>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5" name="Google Shape;8545;p27"/>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6" name="Google Shape;8546;p27"/>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7" name="Google Shape;8547;p27"/>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8" name="Google Shape;8548;p27"/>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9" name="Google Shape;8549;p27"/>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0" name="Google Shape;8550;p27"/>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1" name="Google Shape;8551;p27"/>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2" name="Google Shape;8552;p27"/>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3" name="Google Shape;8553;p27"/>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4" name="Google Shape;8554;p27"/>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5" name="Google Shape;8555;p27"/>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6" name="Google Shape;8556;p27"/>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7" name="Google Shape;8557;p27"/>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8" name="Google Shape;8558;p27"/>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9" name="Google Shape;8559;p27"/>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0" name="Google Shape;8560;p27"/>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1" name="Google Shape;8561;p27"/>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2" name="Google Shape;8562;p27"/>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3" name="Google Shape;8563;p27"/>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4" name="Google Shape;8564;p27"/>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5" name="Google Shape;8565;p27"/>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6" name="Google Shape;8566;p27"/>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7" name="Google Shape;8567;p27"/>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8" name="Google Shape;8568;p27"/>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9" name="Google Shape;8569;p27"/>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0" name="Google Shape;8570;p27"/>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1" name="Google Shape;8571;p27"/>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2" name="Google Shape;8572;p27"/>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3" name="Google Shape;8573;p27"/>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4" name="Google Shape;8574;p27"/>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5" name="Google Shape;8575;p27"/>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6" name="Google Shape;8576;p27"/>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7" name="Google Shape;8577;p27"/>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8" name="Google Shape;8578;p27"/>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9" name="Google Shape;8579;p27"/>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0" name="Google Shape;8580;p27"/>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1" name="Google Shape;8581;p27"/>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2" name="Google Shape;8582;p27"/>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3" name="Google Shape;8583;p27"/>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4" name="Google Shape;8584;p27"/>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5" name="Google Shape;8585;p27"/>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6" name="Google Shape;8586;p27"/>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7" name="Google Shape;8587;p27"/>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8" name="Google Shape;8588;p27"/>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9" name="Google Shape;8589;p27"/>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0" name="Google Shape;8590;p27"/>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1" name="Google Shape;8591;p27"/>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2" name="Google Shape;8592;p27"/>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3" name="Google Shape;8593;p27"/>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4" name="Google Shape;8594;p27"/>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5" name="Google Shape;8595;p27"/>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6" name="Google Shape;8596;p27"/>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7" name="Google Shape;8597;p27"/>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8" name="Google Shape;8598;p27"/>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9" name="Google Shape;8599;p27"/>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0" name="Google Shape;8600;p27"/>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1" name="Google Shape;8601;p27"/>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2" name="Google Shape;8602;p27"/>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3" name="Google Shape;8603;p27"/>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4" name="Google Shape;8604;p27"/>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5" name="Google Shape;8605;p27"/>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6" name="Google Shape;8606;p27"/>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7" name="Google Shape;8607;p27"/>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8" name="Google Shape;8608;p27"/>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9" name="Google Shape;8609;p27"/>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0" name="Google Shape;8610;p27"/>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1" name="Google Shape;8611;p27"/>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2" name="Google Shape;8612;p27"/>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3" name="Google Shape;8613;p27"/>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4" name="Google Shape;8614;p27"/>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5" name="Google Shape;8615;p27"/>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6" name="Google Shape;8616;p27"/>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7" name="Google Shape;8617;p27"/>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8" name="Google Shape;8618;p27"/>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9" name="Google Shape;8619;p27"/>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0" name="Google Shape;8620;p27"/>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1" name="Google Shape;8621;p27"/>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2" name="Google Shape;8622;p27"/>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3" name="Google Shape;8623;p27"/>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4" name="Google Shape;8624;p27"/>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5" name="Google Shape;8625;p27"/>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6" name="Google Shape;8626;p27"/>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7" name="Google Shape;8627;p27"/>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8" name="Google Shape;8628;p27"/>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9" name="Google Shape;8629;p27"/>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0" name="Google Shape;8630;p27"/>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1" name="Google Shape;8631;p27"/>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2" name="Google Shape;8632;p27"/>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3" name="Google Shape;8633;p27"/>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4" name="Google Shape;8634;p27"/>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5" name="Google Shape;8635;p27"/>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6" name="Google Shape;8636;p27"/>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7" name="Google Shape;8637;p27"/>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8" name="Google Shape;8638;p27"/>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9" name="Google Shape;8639;p27"/>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0" name="Google Shape;8640;p27"/>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1" name="Google Shape;8641;p27"/>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2" name="Google Shape;8642;p27"/>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3" name="Google Shape;8643;p27"/>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4" name="Google Shape;8644;p27"/>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5" name="Google Shape;8645;p27"/>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6" name="Google Shape;8646;p27"/>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7" name="Google Shape;8647;p27"/>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8" name="Google Shape;8648;p27"/>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9" name="Google Shape;8649;p27"/>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0" name="Google Shape;8650;p27"/>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8651" name="Google Shape;8651;p27"/>
          <p:cNvSpPr/>
          <p:nvPr/>
        </p:nvSpPr>
        <p:spPr>
          <a:xfrm rot="10800000">
            <a:off x="2200693" y="5781097"/>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6"/>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8652" name="Google Shape;8652;p27"/>
          <p:cNvGrpSpPr/>
          <p:nvPr/>
        </p:nvGrpSpPr>
        <p:grpSpPr>
          <a:xfrm rot="10800000">
            <a:off x="-1288288" y="-220135"/>
            <a:ext cx="3054870" cy="1446027"/>
            <a:chOff x="6419850" y="317880"/>
            <a:chExt cx="2296835" cy="1084520"/>
          </a:xfrm>
        </p:grpSpPr>
        <p:sp>
          <p:nvSpPr>
            <p:cNvPr id="8653" name="Google Shape;8653;p27"/>
            <p:cNvSpPr/>
            <p:nvPr/>
          </p:nvSpPr>
          <p:spPr>
            <a:xfrm>
              <a:off x="6419850" y="1230508"/>
              <a:ext cx="2392" cy="2905"/>
            </a:xfrm>
            <a:custGeom>
              <a:avLst/>
              <a:gdLst/>
              <a:ahLst/>
              <a:cxnLst/>
              <a:rect l="l" t="t" r="r" b="b"/>
              <a:pathLst>
                <a:path w="28" h="34" extrusionOk="0">
                  <a:moveTo>
                    <a:pt x="7" y="0"/>
                  </a:moveTo>
                  <a:cubicBezTo>
                    <a:pt x="7" y="0"/>
                    <a:pt x="7" y="3"/>
                    <a:pt x="9" y="9"/>
                  </a:cubicBezTo>
                  <a:lnTo>
                    <a:pt x="9" y="9"/>
                  </a:lnTo>
                  <a:cubicBezTo>
                    <a:pt x="4" y="5"/>
                    <a:pt x="2" y="3"/>
                    <a:pt x="1" y="3"/>
                  </a:cubicBezTo>
                  <a:lnTo>
                    <a:pt x="1" y="3"/>
                  </a:lnTo>
                  <a:cubicBezTo>
                    <a:pt x="0" y="3"/>
                    <a:pt x="3" y="6"/>
                    <a:pt x="10" y="13"/>
                  </a:cubicBezTo>
                  <a:cubicBezTo>
                    <a:pt x="9" y="11"/>
                    <a:pt x="9" y="10"/>
                    <a:pt x="9" y="9"/>
                  </a:cubicBezTo>
                  <a:lnTo>
                    <a:pt x="9" y="9"/>
                  </a:lnTo>
                  <a:cubicBezTo>
                    <a:pt x="9" y="9"/>
                    <a:pt x="9" y="9"/>
                    <a:pt x="10" y="9"/>
                  </a:cubicBezTo>
                  <a:lnTo>
                    <a:pt x="10" y="9"/>
                  </a:lnTo>
                  <a:cubicBezTo>
                    <a:pt x="8" y="4"/>
                    <a:pt x="7" y="0"/>
                    <a:pt x="7" y="0"/>
                  </a:cubicBezTo>
                  <a:close/>
                  <a:moveTo>
                    <a:pt x="10" y="9"/>
                  </a:moveTo>
                  <a:cubicBezTo>
                    <a:pt x="12" y="16"/>
                    <a:pt x="14" y="25"/>
                    <a:pt x="17" y="33"/>
                  </a:cubicBezTo>
                  <a:lnTo>
                    <a:pt x="27" y="23"/>
                  </a:lnTo>
                  <a:cubicBezTo>
                    <a:pt x="21" y="19"/>
                    <a:pt x="15" y="13"/>
                    <a:pt x="1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4" name="Google Shape;8654;p27"/>
            <p:cNvSpPr/>
            <p:nvPr/>
          </p:nvSpPr>
          <p:spPr>
            <a:xfrm>
              <a:off x="6421302" y="1232473"/>
              <a:ext cx="940" cy="940"/>
            </a:xfrm>
            <a:custGeom>
              <a:avLst/>
              <a:gdLst/>
              <a:ahLst/>
              <a:cxnLst/>
              <a:rect l="l" t="t" r="r" b="b"/>
              <a:pathLst>
                <a:path w="11" h="11" extrusionOk="0">
                  <a:moveTo>
                    <a:pt x="0" y="10"/>
                  </a:move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5" name="Google Shape;8655;p27"/>
            <p:cNvSpPr/>
            <p:nvPr/>
          </p:nvSpPr>
          <p:spPr>
            <a:xfrm>
              <a:off x="6424805" y="647920"/>
              <a:ext cx="2291879" cy="352249"/>
            </a:xfrm>
            <a:custGeom>
              <a:avLst/>
              <a:gdLst/>
              <a:ahLst/>
              <a:cxnLst/>
              <a:rect l="l" t="t" r="r" b="b"/>
              <a:pathLst>
                <a:path w="26826" h="4123" extrusionOk="0">
                  <a:moveTo>
                    <a:pt x="8511" y="1813"/>
                  </a:moveTo>
                  <a:lnTo>
                    <a:pt x="8511" y="1813"/>
                  </a:lnTo>
                  <a:cubicBezTo>
                    <a:pt x="8511" y="1813"/>
                    <a:pt x="8510" y="1821"/>
                    <a:pt x="8509" y="1832"/>
                  </a:cubicBezTo>
                  <a:lnTo>
                    <a:pt x="8509" y="1832"/>
                  </a:lnTo>
                  <a:cubicBezTo>
                    <a:pt x="8508" y="1831"/>
                    <a:pt x="8508" y="1830"/>
                    <a:pt x="8508" y="1829"/>
                  </a:cubicBezTo>
                  <a:lnTo>
                    <a:pt x="8508" y="1829"/>
                  </a:lnTo>
                  <a:cubicBezTo>
                    <a:pt x="8510" y="1818"/>
                    <a:pt x="8511" y="1813"/>
                    <a:pt x="8511" y="1813"/>
                  </a:cubicBezTo>
                  <a:close/>
                  <a:moveTo>
                    <a:pt x="329" y="1"/>
                  </a:moveTo>
                  <a:cubicBezTo>
                    <a:pt x="234" y="1"/>
                    <a:pt x="126" y="42"/>
                    <a:pt x="1" y="119"/>
                  </a:cubicBezTo>
                  <a:cubicBezTo>
                    <a:pt x="111" y="386"/>
                    <a:pt x="246" y="646"/>
                    <a:pt x="323" y="923"/>
                  </a:cubicBezTo>
                  <a:cubicBezTo>
                    <a:pt x="486" y="1527"/>
                    <a:pt x="611" y="2141"/>
                    <a:pt x="767" y="2748"/>
                  </a:cubicBezTo>
                  <a:cubicBezTo>
                    <a:pt x="930" y="3390"/>
                    <a:pt x="1280" y="3883"/>
                    <a:pt x="1957" y="4122"/>
                  </a:cubicBezTo>
                  <a:cubicBezTo>
                    <a:pt x="2366" y="3983"/>
                    <a:pt x="2592" y="3671"/>
                    <a:pt x="2675" y="3272"/>
                  </a:cubicBezTo>
                  <a:cubicBezTo>
                    <a:pt x="2779" y="2790"/>
                    <a:pt x="2832" y="2294"/>
                    <a:pt x="2898" y="1805"/>
                  </a:cubicBezTo>
                  <a:cubicBezTo>
                    <a:pt x="2928" y="1583"/>
                    <a:pt x="2973" y="1378"/>
                    <a:pt x="3237" y="1256"/>
                  </a:cubicBezTo>
                  <a:cubicBezTo>
                    <a:pt x="3327" y="1458"/>
                    <a:pt x="3404" y="1645"/>
                    <a:pt x="3490" y="1826"/>
                  </a:cubicBezTo>
                  <a:cubicBezTo>
                    <a:pt x="3733" y="2325"/>
                    <a:pt x="3956" y="2835"/>
                    <a:pt x="4236" y="3310"/>
                  </a:cubicBezTo>
                  <a:cubicBezTo>
                    <a:pt x="4368" y="3529"/>
                    <a:pt x="4622" y="3678"/>
                    <a:pt x="4774" y="3817"/>
                  </a:cubicBezTo>
                  <a:cubicBezTo>
                    <a:pt x="5274" y="3706"/>
                    <a:pt x="5444" y="3432"/>
                    <a:pt x="5503" y="3051"/>
                  </a:cubicBezTo>
                  <a:cubicBezTo>
                    <a:pt x="5559" y="2693"/>
                    <a:pt x="5666" y="2339"/>
                    <a:pt x="5697" y="1978"/>
                  </a:cubicBezTo>
                  <a:cubicBezTo>
                    <a:pt x="5725" y="1663"/>
                    <a:pt x="5881" y="1454"/>
                    <a:pt x="6158" y="1187"/>
                  </a:cubicBezTo>
                  <a:cubicBezTo>
                    <a:pt x="6350" y="1589"/>
                    <a:pt x="6523" y="1937"/>
                    <a:pt x="6683" y="2290"/>
                  </a:cubicBezTo>
                  <a:cubicBezTo>
                    <a:pt x="6856" y="2676"/>
                    <a:pt x="6998" y="3078"/>
                    <a:pt x="7196" y="3453"/>
                  </a:cubicBezTo>
                  <a:cubicBezTo>
                    <a:pt x="7322" y="3694"/>
                    <a:pt x="7497" y="3809"/>
                    <a:pt x="7679" y="3809"/>
                  </a:cubicBezTo>
                  <a:cubicBezTo>
                    <a:pt x="7822" y="3809"/>
                    <a:pt x="7969" y="3739"/>
                    <a:pt x="8102" y="3605"/>
                  </a:cubicBezTo>
                  <a:cubicBezTo>
                    <a:pt x="8247" y="2984"/>
                    <a:pt x="8382" y="2415"/>
                    <a:pt x="8515" y="1850"/>
                  </a:cubicBezTo>
                  <a:cubicBezTo>
                    <a:pt x="8514" y="1849"/>
                    <a:pt x="8514" y="1847"/>
                    <a:pt x="8513" y="1846"/>
                  </a:cubicBezTo>
                  <a:lnTo>
                    <a:pt x="8513" y="1846"/>
                  </a:lnTo>
                  <a:cubicBezTo>
                    <a:pt x="8708" y="1570"/>
                    <a:pt x="8899" y="1297"/>
                    <a:pt x="9101" y="1011"/>
                  </a:cubicBezTo>
                  <a:cubicBezTo>
                    <a:pt x="9496" y="1208"/>
                    <a:pt x="9555" y="1541"/>
                    <a:pt x="9649" y="1836"/>
                  </a:cubicBezTo>
                  <a:cubicBezTo>
                    <a:pt x="9764" y="2214"/>
                    <a:pt x="9843" y="2603"/>
                    <a:pt x="9947" y="2984"/>
                  </a:cubicBezTo>
                  <a:cubicBezTo>
                    <a:pt x="10047" y="3335"/>
                    <a:pt x="10225" y="3626"/>
                    <a:pt x="10606" y="3762"/>
                  </a:cubicBezTo>
                  <a:cubicBezTo>
                    <a:pt x="10755" y="3678"/>
                    <a:pt x="10904" y="3592"/>
                    <a:pt x="11043" y="3512"/>
                  </a:cubicBezTo>
                  <a:cubicBezTo>
                    <a:pt x="11432" y="2686"/>
                    <a:pt x="11456" y="1718"/>
                    <a:pt x="12206" y="961"/>
                  </a:cubicBezTo>
                  <a:cubicBezTo>
                    <a:pt x="12386" y="1739"/>
                    <a:pt x="12542" y="2433"/>
                    <a:pt x="12699" y="3106"/>
                  </a:cubicBezTo>
                  <a:cubicBezTo>
                    <a:pt x="12882" y="3269"/>
                    <a:pt x="13045" y="3411"/>
                    <a:pt x="13271" y="3613"/>
                  </a:cubicBezTo>
                  <a:cubicBezTo>
                    <a:pt x="13430" y="3400"/>
                    <a:pt x="13610" y="3230"/>
                    <a:pt x="13701" y="3022"/>
                  </a:cubicBezTo>
                  <a:cubicBezTo>
                    <a:pt x="13885" y="2596"/>
                    <a:pt x="13996" y="2141"/>
                    <a:pt x="14180" y="1718"/>
                  </a:cubicBezTo>
                  <a:cubicBezTo>
                    <a:pt x="14322" y="1381"/>
                    <a:pt x="14460" y="1021"/>
                    <a:pt x="14859" y="798"/>
                  </a:cubicBezTo>
                  <a:cubicBezTo>
                    <a:pt x="15227" y="1635"/>
                    <a:pt x="15266" y="2519"/>
                    <a:pt x="15530" y="3421"/>
                  </a:cubicBezTo>
                  <a:cubicBezTo>
                    <a:pt x="15668" y="3578"/>
                    <a:pt x="15855" y="3789"/>
                    <a:pt x="16036" y="3991"/>
                  </a:cubicBezTo>
                  <a:cubicBezTo>
                    <a:pt x="16483" y="3796"/>
                    <a:pt x="16598" y="3453"/>
                    <a:pt x="16709" y="3075"/>
                  </a:cubicBezTo>
                  <a:cubicBezTo>
                    <a:pt x="16851" y="2588"/>
                    <a:pt x="17014" y="2106"/>
                    <a:pt x="17229" y="1652"/>
                  </a:cubicBezTo>
                  <a:cubicBezTo>
                    <a:pt x="17365" y="1371"/>
                    <a:pt x="17580" y="1111"/>
                    <a:pt x="18013" y="1076"/>
                  </a:cubicBezTo>
                  <a:cubicBezTo>
                    <a:pt x="18111" y="1235"/>
                    <a:pt x="18249" y="1409"/>
                    <a:pt x="18326" y="1603"/>
                  </a:cubicBezTo>
                  <a:cubicBezTo>
                    <a:pt x="18489" y="2026"/>
                    <a:pt x="18635" y="2457"/>
                    <a:pt x="18763" y="2891"/>
                  </a:cubicBezTo>
                  <a:cubicBezTo>
                    <a:pt x="18881" y="3280"/>
                    <a:pt x="19120" y="3533"/>
                    <a:pt x="19467" y="3696"/>
                  </a:cubicBezTo>
                  <a:cubicBezTo>
                    <a:pt x="20289" y="3189"/>
                    <a:pt x="20130" y="2284"/>
                    <a:pt x="20431" y="1589"/>
                  </a:cubicBezTo>
                  <a:cubicBezTo>
                    <a:pt x="20750" y="1406"/>
                    <a:pt x="21073" y="1222"/>
                    <a:pt x="21371" y="1048"/>
                  </a:cubicBezTo>
                  <a:cubicBezTo>
                    <a:pt x="22020" y="1250"/>
                    <a:pt x="22212" y="1773"/>
                    <a:pt x="22395" y="2276"/>
                  </a:cubicBezTo>
                  <a:cubicBezTo>
                    <a:pt x="22569" y="2752"/>
                    <a:pt x="22690" y="3241"/>
                    <a:pt x="23221" y="3470"/>
                  </a:cubicBezTo>
                  <a:cubicBezTo>
                    <a:pt x="23703" y="3234"/>
                    <a:pt x="23821" y="2755"/>
                    <a:pt x="23973" y="2305"/>
                  </a:cubicBezTo>
                  <a:cubicBezTo>
                    <a:pt x="24047" y="2093"/>
                    <a:pt x="24064" y="1857"/>
                    <a:pt x="24164" y="1663"/>
                  </a:cubicBezTo>
                  <a:cubicBezTo>
                    <a:pt x="24277" y="1449"/>
                    <a:pt x="24436" y="1341"/>
                    <a:pt x="24606" y="1341"/>
                  </a:cubicBezTo>
                  <a:cubicBezTo>
                    <a:pt x="24743" y="1341"/>
                    <a:pt x="24888" y="1412"/>
                    <a:pt x="25022" y="1555"/>
                  </a:cubicBezTo>
                  <a:cubicBezTo>
                    <a:pt x="25202" y="1749"/>
                    <a:pt x="25344" y="1971"/>
                    <a:pt x="25496" y="2186"/>
                  </a:cubicBezTo>
                  <a:cubicBezTo>
                    <a:pt x="25698" y="2468"/>
                    <a:pt x="25948" y="2683"/>
                    <a:pt x="26329" y="2783"/>
                  </a:cubicBezTo>
                  <a:cubicBezTo>
                    <a:pt x="26596" y="2609"/>
                    <a:pt x="26784" y="2374"/>
                    <a:pt x="26825" y="2020"/>
                  </a:cubicBezTo>
                  <a:cubicBezTo>
                    <a:pt x="26354" y="2016"/>
                    <a:pt x="26163" y="1933"/>
                    <a:pt x="25909" y="1568"/>
                  </a:cubicBezTo>
                  <a:cubicBezTo>
                    <a:pt x="25621" y="1160"/>
                    <a:pt x="25261" y="861"/>
                    <a:pt x="24747" y="722"/>
                  </a:cubicBezTo>
                  <a:cubicBezTo>
                    <a:pt x="24497" y="830"/>
                    <a:pt x="24231" y="944"/>
                    <a:pt x="24036" y="1027"/>
                  </a:cubicBezTo>
                  <a:cubicBezTo>
                    <a:pt x="23685" y="1402"/>
                    <a:pt x="23384" y="1722"/>
                    <a:pt x="23058" y="2061"/>
                  </a:cubicBezTo>
                  <a:cubicBezTo>
                    <a:pt x="22673" y="1305"/>
                    <a:pt x="22406" y="490"/>
                    <a:pt x="21472" y="365"/>
                  </a:cubicBezTo>
                  <a:cubicBezTo>
                    <a:pt x="21314" y="406"/>
                    <a:pt x="21214" y="584"/>
                    <a:pt x="21074" y="584"/>
                  </a:cubicBezTo>
                  <a:cubicBezTo>
                    <a:pt x="21026" y="584"/>
                    <a:pt x="20974" y="564"/>
                    <a:pt x="20914" y="511"/>
                  </a:cubicBezTo>
                  <a:lnTo>
                    <a:pt x="20914" y="511"/>
                  </a:lnTo>
                  <a:lnTo>
                    <a:pt x="20921" y="521"/>
                  </a:lnTo>
                  <a:cubicBezTo>
                    <a:pt x="20251" y="920"/>
                    <a:pt x="19869" y="1610"/>
                    <a:pt x="19283" y="2114"/>
                  </a:cubicBezTo>
                  <a:cubicBezTo>
                    <a:pt x="19131" y="1808"/>
                    <a:pt x="18978" y="1499"/>
                    <a:pt x="18763" y="1069"/>
                  </a:cubicBezTo>
                  <a:cubicBezTo>
                    <a:pt x="18766" y="830"/>
                    <a:pt x="18551" y="545"/>
                    <a:pt x="18201" y="462"/>
                  </a:cubicBezTo>
                  <a:cubicBezTo>
                    <a:pt x="18084" y="434"/>
                    <a:pt x="17971" y="419"/>
                    <a:pt x="17861" y="419"/>
                  </a:cubicBezTo>
                  <a:cubicBezTo>
                    <a:pt x="17551" y="419"/>
                    <a:pt x="17275" y="537"/>
                    <a:pt x="17053" y="798"/>
                  </a:cubicBezTo>
                  <a:cubicBezTo>
                    <a:pt x="16695" y="1222"/>
                    <a:pt x="16355" y="1659"/>
                    <a:pt x="15998" y="2100"/>
                  </a:cubicBezTo>
                  <a:cubicBezTo>
                    <a:pt x="15744" y="1451"/>
                    <a:pt x="15863" y="636"/>
                    <a:pt x="15137" y="223"/>
                  </a:cubicBezTo>
                  <a:cubicBezTo>
                    <a:pt x="15045" y="198"/>
                    <a:pt x="14958" y="186"/>
                    <a:pt x="14876" y="186"/>
                  </a:cubicBezTo>
                  <a:cubicBezTo>
                    <a:pt x="14608" y="186"/>
                    <a:pt x="14393" y="316"/>
                    <a:pt x="14228" y="577"/>
                  </a:cubicBezTo>
                  <a:cubicBezTo>
                    <a:pt x="14093" y="785"/>
                    <a:pt x="13954" y="990"/>
                    <a:pt x="13823" y="1198"/>
                  </a:cubicBezTo>
                  <a:cubicBezTo>
                    <a:pt x="13625" y="1514"/>
                    <a:pt x="13437" y="1829"/>
                    <a:pt x="13191" y="2228"/>
                  </a:cubicBezTo>
                  <a:cubicBezTo>
                    <a:pt x="13115" y="1951"/>
                    <a:pt x="13066" y="1773"/>
                    <a:pt x="13021" y="1593"/>
                  </a:cubicBezTo>
                  <a:cubicBezTo>
                    <a:pt x="12973" y="1409"/>
                    <a:pt x="12944" y="1222"/>
                    <a:pt x="12878" y="1045"/>
                  </a:cubicBezTo>
                  <a:cubicBezTo>
                    <a:pt x="12732" y="634"/>
                    <a:pt x="12527" y="448"/>
                    <a:pt x="12152" y="448"/>
                  </a:cubicBezTo>
                  <a:cubicBezTo>
                    <a:pt x="12041" y="448"/>
                    <a:pt x="11914" y="465"/>
                    <a:pt x="11769" y="497"/>
                  </a:cubicBezTo>
                  <a:cubicBezTo>
                    <a:pt x="11376" y="1229"/>
                    <a:pt x="10963" y="1999"/>
                    <a:pt x="10499" y="2870"/>
                  </a:cubicBezTo>
                  <a:cubicBezTo>
                    <a:pt x="10419" y="2516"/>
                    <a:pt x="10391" y="2266"/>
                    <a:pt x="10301" y="2041"/>
                  </a:cubicBezTo>
                  <a:cubicBezTo>
                    <a:pt x="10142" y="1638"/>
                    <a:pt x="9975" y="1229"/>
                    <a:pt x="9743" y="868"/>
                  </a:cubicBezTo>
                  <a:cubicBezTo>
                    <a:pt x="9622" y="675"/>
                    <a:pt x="9390" y="568"/>
                    <a:pt x="9188" y="568"/>
                  </a:cubicBezTo>
                  <a:cubicBezTo>
                    <a:pt x="9088" y="568"/>
                    <a:pt x="8996" y="594"/>
                    <a:pt x="8927" y="649"/>
                  </a:cubicBezTo>
                  <a:cubicBezTo>
                    <a:pt x="8674" y="854"/>
                    <a:pt x="8420" y="1097"/>
                    <a:pt x="8251" y="1374"/>
                  </a:cubicBezTo>
                  <a:cubicBezTo>
                    <a:pt x="7987" y="1805"/>
                    <a:pt x="7796" y="2276"/>
                    <a:pt x="7522" y="2832"/>
                  </a:cubicBezTo>
                  <a:cubicBezTo>
                    <a:pt x="7341" y="2391"/>
                    <a:pt x="7199" y="2037"/>
                    <a:pt x="7053" y="1683"/>
                  </a:cubicBezTo>
                  <a:cubicBezTo>
                    <a:pt x="6880" y="1256"/>
                    <a:pt x="6683" y="851"/>
                    <a:pt x="6145" y="694"/>
                  </a:cubicBezTo>
                  <a:cubicBezTo>
                    <a:pt x="5961" y="774"/>
                    <a:pt x="5753" y="868"/>
                    <a:pt x="5559" y="955"/>
                  </a:cubicBezTo>
                  <a:cubicBezTo>
                    <a:pt x="5256" y="1642"/>
                    <a:pt x="4968" y="2294"/>
                    <a:pt x="4680" y="2950"/>
                  </a:cubicBezTo>
                  <a:cubicBezTo>
                    <a:pt x="4406" y="2658"/>
                    <a:pt x="4070" y="1937"/>
                    <a:pt x="3980" y="1469"/>
                  </a:cubicBezTo>
                  <a:cubicBezTo>
                    <a:pt x="3883" y="974"/>
                    <a:pt x="3648" y="718"/>
                    <a:pt x="3293" y="718"/>
                  </a:cubicBezTo>
                  <a:cubicBezTo>
                    <a:pt x="3140" y="718"/>
                    <a:pt x="2965" y="765"/>
                    <a:pt x="2769" y="861"/>
                  </a:cubicBezTo>
                  <a:cubicBezTo>
                    <a:pt x="2669" y="1069"/>
                    <a:pt x="2519" y="1281"/>
                    <a:pt x="2457" y="1514"/>
                  </a:cubicBezTo>
                  <a:cubicBezTo>
                    <a:pt x="2318" y="2047"/>
                    <a:pt x="2228" y="2593"/>
                    <a:pt x="2096" y="3126"/>
                  </a:cubicBezTo>
                  <a:cubicBezTo>
                    <a:pt x="2062" y="3269"/>
                    <a:pt x="1947" y="3394"/>
                    <a:pt x="1853" y="3550"/>
                  </a:cubicBezTo>
                  <a:cubicBezTo>
                    <a:pt x="1475" y="3307"/>
                    <a:pt x="1277" y="2998"/>
                    <a:pt x="1204" y="2609"/>
                  </a:cubicBezTo>
                  <a:cubicBezTo>
                    <a:pt x="1125" y="2165"/>
                    <a:pt x="1072" y="1711"/>
                    <a:pt x="975" y="1270"/>
                  </a:cubicBezTo>
                  <a:cubicBezTo>
                    <a:pt x="899" y="931"/>
                    <a:pt x="808" y="587"/>
                    <a:pt x="663" y="275"/>
                  </a:cubicBezTo>
                  <a:cubicBezTo>
                    <a:pt x="575" y="86"/>
                    <a:pt x="466" y="1"/>
                    <a:pt x="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6" name="Google Shape;8656;p27"/>
            <p:cNvSpPr/>
            <p:nvPr/>
          </p:nvSpPr>
          <p:spPr>
            <a:xfrm>
              <a:off x="6422157" y="1021361"/>
              <a:ext cx="2067527" cy="381040"/>
            </a:xfrm>
            <a:custGeom>
              <a:avLst/>
              <a:gdLst/>
              <a:ahLst/>
              <a:cxnLst/>
              <a:rect l="l" t="t" r="r" b="b"/>
              <a:pathLst>
                <a:path w="24200" h="4460" extrusionOk="0">
                  <a:moveTo>
                    <a:pt x="15270" y="1512"/>
                  </a:moveTo>
                  <a:lnTo>
                    <a:pt x="15270" y="1512"/>
                  </a:lnTo>
                  <a:cubicBezTo>
                    <a:pt x="15267" y="1515"/>
                    <a:pt x="15264" y="1518"/>
                    <a:pt x="15262" y="1521"/>
                  </a:cubicBezTo>
                  <a:lnTo>
                    <a:pt x="15276" y="1524"/>
                  </a:lnTo>
                  <a:cubicBezTo>
                    <a:pt x="15274" y="1520"/>
                    <a:pt x="15272" y="1516"/>
                    <a:pt x="15270" y="1512"/>
                  </a:cubicBezTo>
                  <a:close/>
                  <a:moveTo>
                    <a:pt x="11779" y="1840"/>
                  </a:moveTo>
                  <a:cubicBezTo>
                    <a:pt x="11789" y="1860"/>
                    <a:pt x="11800" y="1878"/>
                    <a:pt x="11810" y="1899"/>
                  </a:cubicBezTo>
                  <a:lnTo>
                    <a:pt x="11747" y="1899"/>
                  </a:lnTo>
                  <a:cubicBezTo>
                    <a:pt x="11758" y="1881"/>
                    <a:pt x="11768" y="1860"/>
                    <a:pt x="11779" y="1840"/>
                  </a:cubicBezTo>
                  <a:close/>
                  <a:moveTo>
                    <a:pt x="295" y="0"/>
                  </a:moveTo>
                  <a:cubicBezTo>
                    <a:pt x="179" y="0"/>
                    <a:pt x="75" y="37"/>
                    <a:pt x="0" y="168"/>
                  </a:cubicBezTo>
                  <a:cubicBezTo>
                    <a:pt x="128" y="352"/>
                    <a:pt x="282" y="501"/>
                    <a:pt x="351" y="678"/>
                  </a:cubicBezTo>
                  <a:cubicBezTo>
                    <a:pt x="448" y="938"/>
                    <a:pt x="490" y="1215"/>
                    <a:pt x="545" y="1490"/>
                  </a:cubicBezTo>
                  <a:cubicBezTo>
                    <a:pt x="677" y="2131"/>
                    <a:pt x="788" y="2780"/>
                    <a:pt x="940" y="3422"/>
                  </a:cubicBezTo>
                  <a:cubicBezTo>
                    <a:pt x="1030" y="3803"/>
                    <a:pt x="1302" y="4041"/>
                    <a:pt x="1550" y="4041"/>
                  </a:cubicBezTo>
                  <a:cubicBezTo>
                    <a:pt x="1562" y="4041"/>
                    <a:pt x="1574" y="4040"/>
                    <a:pt x="1585" y="4039"/>
                  </a:cubicBezTo>
                  <a:cubicBezTo>
                    <a:pt x="1846" y="4015"/>
                    <a:pt x="2033" y="3713"/>
                    <a:pt x="2068" y="3290"/>
                  </a:cubicBezTo>
                  <a:cubicBezTo>
                    <a:pt x="2093" y="2999"/>
                    <a:pt x="2085" y="2697"/>
                    <a:pt x="2165" y="2422"/>
                  </a:cubicBezTo>
                  <a:cubicBezTo>
                    <a:pt x="2290" y="1985"/>
                    <a:pt x="2411" y="1535"/>
                    <a:pt x="2769" y="1098"/>
                  </a:cubicBezTo>
                  <a:cubicBezTo>
                    <a:pt x="2897" y="1389"/>
                    <a:pt x="3004" y="1607"/>
                    <a:pt x="3084" y="1833"/>
                  </a:cubicBezTo>
                  <a:cubicBezTo>
                    <a:pt x="3220" y="2218"/>
                    <a:pt x="3303" y="2624"/>
                    <a:pt x="3466" y="2995"/>
                  </a:cubicBezTo>
                  <a:cubicBezTo>
                    <a:pt x="3685" y="3495"/>
                    <a:pt x="3862" y="4050"/>
                    <a:pt x="4528" y="4233"/>
                  </a:cubicBezTo>
                  <a:cubicBezTo>
                    <a:pt x="4621" y="4154"/>
                    <a:pt x="4784" y="4081"/>
                    <a:pt x="4826" y="3967"/>
                  </a:cubicBezTo>
                  <a:cubicBezTo>
                    <a:pt x="4958" y="3616"/>
                    <a:pt x="5069" y="3252"/>
                    <a:pt x="5132" y="2880"/>
                  </a:cubicBezTo>
                  <a:cubicBezTo>
                    <a:pt x="5194" y="2513"/>
                    <a:pt x="5173" y="2131"/>
                    <a:pt x="5211" y="1756"/>
                  </a:cubicBezTo>
                  <a:cubicBezTo>
                    <a:pt x="5257" y="1372"/>
                    <a:pt x="5423" y="1063"/>
                    <a:pt x="5894" y="910"/>
                  </a:cubicBezTo>
                  <a:cubicBezTo>
                    <a:pt x="6002" y="1032"/>
                    <a:pt x="6141" y="1153"/>
                    <a:pt x="6235" y="1302"/>
                  </a:cubicBezTo>
                  <a:cubicBezTo>
                    <a:pt x="6668" y="2006"/>
                    <a:pt x="6735" y="2822"/>
                    <a:pt x="6887" y="3606"/>
                  </a:cubicBezTo>
                  <a:cubicBezTo>
                    <a:pt x="6967" y="4025"/>
                    <a:pt x="7147" y="4296"/>
                    <a:pt x="7598" y="4459"/>
                  </a:cubicBezTo>
                  <a:cubicBezTo>
                    <a:pt x="7785" y="4175"/>
                    <a:pt x="7969" y="3900"/>
                    <a:pt x="8157" y="3623"/>
                  </a:cubicBezTo>
                  <a:cubicBezTo>
                    <a:pt x="8136" y="3616"/>
                    <a:pt x="8118" y="3609"/>
                    <a:pt x="8101" y="3602"/>
                  </a:cubicBezTo>
                  <a:cubicBezTo>
                    <a:pt x="8157" y="3408"/>
                    <a:pt x="8212" y="3213"/>
                    <a:pt x="8267" y="3019"/>
                  </a:cubicBezTo>
                  <a:cubicBezTo>
                    <a:pt x="8288" y="2377"/>
                    <a:pt x="8795" y="1399"/>
                    <a:pt x="9357" y="1125"/>
                  </a:cubicBezTo>
                  <a:cubicBezTo>
                    <a:pt x="9468" y="1351"/>
                    <a:pt x="9611" y="1566"/>
                    <a:pt x="9686" y="1805"/>
                  </a:cubicBezTo>
                  <a:cubicBezTo>
                    <a:pt x="9832" y="2263"/>
                    <a:pt x="9919" y="2742"/>
                    <a:pt x="10072" y="3200"/>
                  </a:cubicBezTo>
                  <a:cubicBezTo>
                    <a:pt x="10224" y="3665"/>
                    <a:pt x="10370" y="4161"/>
                    <a:pt x="10964" y="4358"/>
                  </a:cubicBezTo>
                  <a:cubicBezTo>
                    <a:pt x="11307" y="4133"/>
                    <a:pt x="11317" y="3692"/>
                    <a:pt x="11526" y="3418"/>
                  </a:cubicBezTo>
                  <a:lnTo>
                    <a:pt x="11526" y="2343"/>
                  </a:lnTo>
                  <a:cubicBezTo>
                    <a:pt x="11619" y="2457"/>
                    <a:pt x="11657" y="2502"/>
                    <a:pt x="11702" y="2558"/>
                  </a:cubicBezTo>
                  <a:cubicBezTo>
                    <a:pt x="11775" y="2073"/>
                    <a:pt x="11879" y="1628"/>
                    <a:pt x="12427" y="1337"/>
                  </a:cubicBezTo>
                  <a:cubicBezTo>
                    <a:pt x="12521" y="1656"/>
                    <a:pt x="12601" y="1913"/>
                    <a:pt x="12670" y="2177"/>
                  </a:cubicBezTo>
                  <a:cubicBezTo>
                    <a:pt x="12757" y="2513"/>
                    <a:pt x="12834" y="2856"/>
                    <a:pt x="12920" y="3197"/>
                  </a:cubicBezTo>
                  <a:cubicBezTo>
                    <a:pt x="13014" y="3561"/>
                    <a:pt x="13274" y="3783"/>
                    <a:pt x="13572" y="3963"/>
                  </a:cubicBezTo>
                  <a:cubicBezTo>
                    <a:pt x="14395" y="3575"/>
                    <a:pt x="14586" y="2752"/>
                    <a:pt x="14890" y="2044"/>
                  </a:cubicBezTo>
                  <a:cubicBezTo>
                    <a:pt x="14953" y="1830"/>
                    <a:pt x="15012" y="1611"/>
                    <a:pt x="15071" y="1396"/>
                  </a:cubicBezTo>
                  <a:cubicBezTo>
                    <a:pt x="15113" y="1386"/>
                    <a:pt x="15151" y="1375"/>
                    <a:pt x="15193" y="1365"/>
                  </a:cubicBezTo>
                  <a:cubicBezTo>
                    <a:pt x="15218" y="1416"/>
                    <a:pt x="15244" y="1464"/>
                    <a:pt x="15270" y="1512"/>
                  </a:cubicBezTo>
                  <a:lnTo>
                    <a:pt x="15270" y="1512"/>
                  </a:lnTo>
                  <a:cubicBezTo>
                    <a:pt x="15444" y="1321"/>
                    <a:pt x="15623" y="1128"/>
                    <a:pt x="15865" y="861"/>
                  </a:cubicBezTo>
                  <a:cubicBezTo>
                    <a:pt x="16358" y="1826"/>
                    <a:pt x="16368" y="2818"/>
                    <a:pt x="16719" y="3706"/>
                  </a:cubicBezTo>
                  <a:cubicBezTo>
                    <a:pt x="16909" y="3891"/>
                    <a:pt x="17079" y="4138"/>
                    <a:pt x="17359" y="4138"/>
                  </a:cubicBezTo>
                  <a:cubicBezTo>
                    <a:pt x="17448" y="4138"/>
                    <a:pt x="17548" y="4113"/>
                    <a:pt x="17663" y="4054"/>
                  </a:cubicBezTo>
                  <a:cubicBezTo>
                    <a:pt x="17780" y="3363"/>
                    <a:pt x="17905" y="2645"/>
                    <a:pt x="18020" y="1979"/>
                  </a:cubicBezTo>
                  <a:cubicBezTo>
                    <a:pt x="18183" y="1764"/>
                    <a:pt x="18315" y="1594"/>
                    <a:pt x="18499" y="1351"/>
                  </a:cubicBezTo>
                  <a:cubicBezTo>
                    <a:pt x="18658" y="1753"/>
                    <a:pt x="18895" y="2103"/>
                    <a:pt x="18915" y="2464"/>
                  </a:cubicBezTo>
                  <a:cubicBezTo>
                    <a:pt x="18946" y="3002"/>
                    <a:pt x="19210" y="3397"/>
                    <a:pt x="19467" y="3838"/>
                  </a:cubicBezTo>
                  <a:cubicBezTo>
                    <a:pt x="19599" y="3876"/>
                    <a:pt x="19737" y="3918"/>
                    <a:pt x="19862" y="3953"/>
                  </a:cubicBezTo>
                  <a:cubicBezTo>
                    <a:pt x="20019" y="3831"/>
                    <a:pt x="20157" y="3727"/>
                    <a:pt x="20299" y="3613"/>
                  </a:cubicBezTo>
                  <a:cubicBezTo>
                    <a:pt x="20483" y="3078"/>
                    <a:pt x="20667" y="2541"/>
                    <a:pt x="20848" y="2003"/>
                  </a:cubicBezTo>
                  <a:cubicBezTo>
                    <a:pt x="20962" y="1660"/>
                    <a:pt x="21184" y="1410"/>
                    <a:pt x="21548" y="1191"/>
                  </a:cubicBezTo>
                  <a:cubicBezTo>
                    <a:pt x="21621" y="1347"/>
                    <a:pt x="21701" y="1461"/>
                    <a:pt x="21729" y="1590"/>
                  </a:cubicBezTo>
                  <a:cubicBezTo>
                    <a:pt x="21788" y="1847"/>
                    <a:pt x="21868" y="2114"/>
                    <a:pt x="21850" y="2371"/>
                  </a:cubicBezTo>
                  <a:cubicBezTo>
                    <a:pt x="21819" y="2943"/>
                    <a:pt x="22149" y="3200"/>
                    <a:pt x="22592" y="3377"/>
                  </a:cubicBezTo>
                  <a:cubicBezTo>
                    <a:pt x="22898" y="3283"/>
                    <a:pt x="23037" y="3068"/>
                    <a:pt x="23151" y="2822"/>
                  </a:cubicBezTo>
                  <a:cubicBezTo>
                    <a:pt x="23150" y="2821"/>
                    <a:pt x="23149" y="2820"/>
                    <a:pt x="23147" y="2820"/>
                  </a:cubicBezTo>
                  <a:lnTo>
                    <a:pt x="23147" y="2820"/>
                  </a:lnTo>
                  <a:cubicBezTo>
                    <a:pt x="23281" y="2536"/>
                    <a:pt x="23206" y="2149"/>
                    <a:pt x="23585" y="1934"/>
                  </a:cubicBezTo>
                  <a:cubicBezTo>
                    <a:pt x="23661" y="2180"/>
                    <a:pt x="23734" y="2402"/>
                    <a:pt x="23817" y="2665"/>
                  </a:cubicBezTo>
                  <a:cubicBezTo>
                    <a:pt x="24199" y="2332"/>
                    <a:pt x="24074" y="1906"/>
                    <a:pt x="24192" y="1524"/>
                  </a:cubicBezTo>
                  <a:cubicBezTo>
                    <a:pt x="23963" y="1389"/>
                    <a:pt x="23745" y="1264"/>
                    <a:pt x="23529" y="1136"/>
                  </a:cubicBezTo>
                  <a:cubicBezTo>
                    <a:pt x="23522" y="1173"/>
                    <a:pt x="23519" y="1208"/>
                    <a:pt x="23512" y="1243"/>
                  </a:cubicBezTo>
                  <a:cubicBezTo>
                    <a:pt x="23186" y="1337"/>
                    <a:pt x="22860" y="1431"/>
                    <a:pt x="22534" y="1527"/>
                  </a:cubicBezTo>
                  <a:cubicBezTo>
                    <a:pt x="22377" y="958"/>
                    <a:pt x="22155" y="661"/>
                    <a:pt x="21514" y="661"/>
                  </a:cubicBezTo>
                  <a:cubicBezTo>
                    <a:pt x="21475" y="661"/>
                    <a:pt x="21434" y="662"/>
                    <a:pt x="21392" y="664"/>
                  </a:cubicBezTo>
                  <a:cubicBezTo>
                    <a:pt x="20636" y="1205"/>
                    <a:pt x="20254" y="2031"/>
                    <a:pt x="19734" y="2850"/>
                  </a:cubicBezTo>
                  <a:cubicBezTo>
                    <a:pt x="19678" y="2665"/>
                    <a:pt x="19651" y="2576"/>
                    <a:pt x="19620" y="2481"/>
                  </a:cubicBezTo>
                  <a:cubicBezTo>
                    <a:pt x="19477" y="2073"/>
                    <a:pt x="19342" y="1663"/>
                    <a:pt x="19189" y="1257"/>
                  </a:cubicBezTo>
                  <a:cubicBezTo>
                    <a:pt x="19074" y="944"/>
                    <a:pt x="18856" y="744"/>
                    <a:pt x="18506" y="720"/>
                  </a:cubicBezTo>
                  <a:cubicBezTo>
                    <a:pt x="18054" y="879"/>
                    <a:pt x="17996" y="934"/>
                    <a:pt x="17780" y="1399"/>
                  </a:cubicBezTo>
                  <a:cubicBezTo>
                    <a:pt x="17607" y="1785"/>
                    <a:pt x="17492" y="2214"/>
                    <a:pt x="17039" y="2416"/>
                  </a:cubicBezTo>
                  <a:cubicBezTo>
                    <a:pt x="16962" y="2076"/>
                    <a:pt x="16882" y="1750"/>
                    <a:pt x="16813" y="1423"/>
                  </a:cubicBezTo>
                  <a:cubicBezTo>
                    <a:pt x="16622" y="563"/>
                    <a:pt x="16327" y="428"/>
                    <a:pt x="15706" y="362"/>
                  </a:cubicBezTo>
                  <a:cubicBezTo>
                    <a:pt x="15515" y="494"/>
                    <a:pt x="15327" y="622"/>
                    <a:pt x="15207" y="709"/>
                  </a:cubicBezTo>
                  <a:cubicBezTo>
                    <a:pt x="14661" y="1476"/>
                    <a:pt x="14162" y="2183"/>
                    <a:pt x="13607" y="2968"/>
                  </a:cubicBezTo>
                  <a:cubicBezTo>
                    <a:pt x="13548" y="2752"/>
                    <a:pt x="13513" y="2645"/>
                    <a:pt x="13486" y="2534"/>
                  </a:cubicBezTo>
                  <a:cubicBezTo>
                    <a:pt x="13399" y="2180"/>
                    <a:pt x="13343" y="1819"/>
                    <a:pt x="13229" y="1476"/>
                  </a:cubicBezTo>
                  <a:cubicBezTo>
                    <a:pt x="13073" y="1021"/>
                    <a:pt x="12775" y="816"/>
                    <a:pt x="12372" y="816"/>
                  </a:cubicBezTo>
                  <a:cubicBezTo>
                    <a:pt x="12317" y="816"/>
                    <a:pt x="12260" y="820"/>
                    <a:pt x="12202" y="827"/>
                  </a:cubicBezTo>
                  <a:cubicBezTo>
                    <a:pt x="11779" y="1014"/>
                    <a:pt x="11622" y="1357"/>
                    <a:pt x="11473" y="1711"/>
                  </a:cubicBezTo>
                  <a:cubicBezTo>
                    <a:pt x="11244" y="2249"/>
                    <a:pt x="11009" y="2784"/>
                    <a:pt x="10741" y="3401"/>
                  </a:cubicBezTo>
                  <a:cubicBezTo>
                    <a:pt x="10640" y="3189"/>
                    <a:pt x="10554" y="3072"/>
                    <a:pt x="10526" y="2939"/>
                  </a:cubicBezTo>
                  <a:cubicBezTo>
                    <a:pt x="10443" y="2561"/>
                    <a:pt x="10384" y="2180"/>
                    <a:pt x="10307" y="1802"/>
                  </a:cubicBezTo>
                  <a:cubicBezTo>
                    <a:pt x="10207" y="1285"/>
                    <a:pt x="9950" y="879"/>
                    <a:pt x="9461" y="646"/>
                  </a:cubicBezTo>
                  <a:cubicBezTo>
                    <a:pt x="9132" y="646"/>
                    <a:pt x="8864" y="744"/>
                    <a:pt x="8691" y="1048"/>
                  </a:cubicBezTo>
                  <a:cubicBezTo>
                    <a:pt x="8493" y="1407"/>
                    <a:pt x="8271" y="1750"/>
                    <a:pt x="8073" y="2107"/>
                  </a:cubicBezTo>
                  <a:cubicBezTo>
                    <a:pt x="7893" y="2443"/>
                    <a:pt x="7734" y="2790"/>
                    <a:pt x="7526" y="3210"/>
                  </a:cubicBezTo>
                  <a:cubicBezTo>
                    <a:pt x="7459" y="3037"/>
                    <a:pt x="7428" y="2957"/>
                    <a:pt x="7396" y="2880"/>
                  </a:cubicBezTo>
                  <a:cubicBezTo>
                    <a:pt x="7151" y="2287"/>
                    <a:pt x="6935" y="1680"/>
                    <a:pt x="6647" y="1108"/>
                  </a:cubicBezTo>
                  <a:cubicBezTo>
                    <a:pt x="6458" y="726"/>
                    <a:pt x="6186" y="536"/>
                    <a:pt x="5906" y="536"/>
                  </a:cubicBezTo>
                  <a:cubicBezTo>
                    <a:pt x="5643" y="536"/>
                    <a:pt x="5372" y="703"/>
                    <a:pt x="5153" y="1035"/>
                  </a:cubicBezTo>
                  <a:cubicBezTo>
                    <a:pt x="5083" y="1143"/>
                    <a:pt x="5041" y="1271"/>
                    <a:pt x="4993" y="1392"/>
                  </a:cubicBezTo>
                  <a:cubicBezTo>
                    <a:pt x="4750" y="2010"/>
                    <a:pt x="4511" y="2631"/>
                    <a:pt x="4250" y="3297"/>
                  </a:cubicBezTo>
                  <a:cubicBezTo>
                    <a:pt x="3667" y="2510"/>
                    <a:pt x="3758" y="1511"/>
                    <a:pt x="3233" y="754"/>
                  </a:cubicBezTo>
                  <a:cubicBezTo>
                    <a:pt x="2998" y="695"/>
                    <a:pt x="2772" y="640"/>
                    <a:pt x="2525" y="577"/>
                  </a:cubicBezTo>
                  <a:cubicBezTo>
                    <a:pt x="1755" y="1323"/>
                    <a:pt x="1714" y="2371"/>
                    <a:pt x="1318" y="3359"/>
                  </a:cubicBezTo>
                  <a:cubicBezTo>
                    <a:pt x="1263" y="3106"/>
                    <a:pt x="1214" y="2950"/>
                    <a:pt x="1201" y="2794"/>
                  </a:cubicBezTo>
                  <a:cubicBezTo>
                    <a:pt x="1156" y="2343"/>
                    <a:pt x="1131" y="1892"/>
                    <a:pt x="1083" y="1441"/>
                  </a:cubicBezTo>
                  <a:cubicBezTo>
                    <a:pt x="1031" y="931"/>
                    <a:pt x="968" y="417"/>
                    <a:pt x="555" y="36"/>
                  </a:cubicBezTo>
                  <a:cubicBezTo>
                    <a:pt x="466" y="19"/>
                    <a:pt x="378" y="0"/>
                    <a:pt x="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7" name="Google Shape;8657;p27"/>
            <p:cNvSpPr/>
            <p:nvPr/>
          </p:nvSpPr>
          <p:spPr>
            <a:xfrm>
              <a:off x="6453597" y="317880"/>
              <a:ext cx="2085896" cy="315597"/>
            </a:xfrm>
            <a:custGeom>
              <a:avLst/>
              <a:gdLst/>
              <a:ahLst/>
              <a:cxnLst/>
              <a:rect l="l" t="t" r="r" b="b"/>
              <a:pathLst>
                <a:path w="24415" h="3694" extrusionOk="0">
                  <a:moveTo>
                    <a:pt x="21076" y="2695"/>
                  </a:moveTo>
                  <a:lnTo>
                    <a:pt x="21084" y="2730"/>
                  </a:lnTo>
                  <a:lnTo>
                    <a:pt x="21084" y="2730"/>
                  </a:lnTo>
                  <a:lnTo>
                    <a:pt x="21055" y="2725"/>
                  </a:lnTo>
                  <a:lnTo>
                    <a:pt x="21076" y="2695"/>
                  </a:lnTo>
                  <a:close/>
                  <a:moveTo>
                    <a:pt x="21028" y="2913"/>
                  </a:moveTo>
                  <a:cubicBezTo>
                    <a:pt x="21038" y="2917"/>
                    <a:pt x="21049" y="2920"/>
                    <a:pt x="21059" y="2927"/>
                  </a:cubicBezTo>
                  <a:cubicBezTo>
                    <a:pt x="21055" y="2934"/>
                    <a:pt x="21052" y="2951"/>
                    <a:pt x="21049" y="2951"/>
                  </a:cubicBezTo>
                  <a:cubicBezTo>
                    <a:pt x="21038" y="2951"/>
                    <a:pt x="21028" y="2944"/>
                    <a:pt x="21017" y="2941"/>
                  </a:cubicBezTo>
                  <a:cubicBezTo>
                    <a:pt x="21021" y="2934"/>
                    <a:pt x="21024" y="2924"/>
                    <a:pt x="21028" y="2913"/>
                  </a:cubicBezTo>
                  <a:close/>
                  <a:moveTo>
                    <a:pt x="22742" y="1"/>
                  </a:moveTo>
                  <a:cubicBezTo>
                    <a:pt x="22719" y="1"/>
                    <a:pt x="22696" y="1"/>
                    <a:pt x="22672" y="3"/>
                  </a:cubicBezTo>
                  <a:cubicBezTo>
                    <a:pt x="22138" y="27"/>
                    <a:pt x="21860" y="446"/>
                    <a:pt x="21593" y="776"/>
                  </a:cubicBezTo>
                  <a:cubicBezTo>
                    <a:pt x="21174" y="1286"/>
                    <a:pt x="20875" y="1900"/>
                    <a:pt x="20525" y="2469"/>
                  </a:cubicBezTo>
                  <a:cubicBezTo>
                    <a:pt x="20476" y="2549"/>
                    <a:pt x="20410" y="2621"/>
                    <a:pt x="20296" y="2771"/>
                  </a:cubicBezTo>
                  <a:cubicBezTo>
                    <a:pt x="20139" y="2514"/>
                    <a:pt x="19984" y="2320"/>
                    <a:pt x="19904" y="2098"/>
                  </a:cubicBezTo>
                  <a:cubicBezTo>
                    <a:pt x="19761" y="1702"/>
                    <a:pt x="19675" y="1286"/>
                    <a:pt x="19547" y="884"/>
                  </a:cubicBezTo>
                  <a:cubicBezTo>
                    <a:pt x="19414" y="461"/>
                    <a:pt x="19185" y="117"/>
                    <a:pt x="18714" y="13"/>
                  </a:cubicBezTo>
                  <a:cubicBezTo>
                    <a:pt x="18557" y="54"/>
                    <a:pt x="18405" y="96"/>
                    <a:pt x="18173" y="155"/>
                  </a:cubicBezTo>
                  <a:cubicBezTo>
                    <a:pt x="17631" y="1033"/>
                    <a:pt x="17066" y="1952"/>
                    <a:pt x="16490" y="2889"/>
                  </a:cubicBezTo>
                  <a:cubicBezTo>
                    <a:pt x="16139" y="2733"/>
                    <a:pt x="16018" y="2455"/>
                    <a:pt x="15931" y="2160"/>
                  </a:cubicBezTo>
                  <a:cubicBezTo>
                    <a:pt x="15810" y="1740"/>
                    <a:pt x="15737" y="1303"/>
                    <a:pt x="15581" y="894"/>
                  </a:cubicBezTo>
                  <a:cubicBezTo>
                    <a:pt x="15431" y="493"/>
                    <a:pt x="15218" y="85"/>
                    <a:pt x="14708" y="85"/>
                  </a:cubicBezTo>
                  <a:cubicBezTo>
                    <a:pt x="14697" y="85"/>
                    <a:pt x="14686" y="85"/>
                    <a:pt x="14676" y="86"/>
                  </a:cubicBezTo>
                  <a:cubicBezTo>
                    <a:pt x="14471" y="93"/>
                    <a:pt x="14269" y="207"/>
                    <a:pt x="14082" y="266"/>
                  </a:cubicBezTo>
                  <a:cubicBezTo>
                    <a:pt x="13645" y="1119"/>
                    <a:pt x="13225" y="1931"/>
                    <a:pt x="12809" y="2746"/>
                  </a:cubicBezTo>
                  <a:cubicBezTo>
                    <a:pt x="12767" y="2750"/>
                    <a:pt x="12725" y="2757"/>
                    <a:pt x="12684" y="2764"/>
                  </a:cubicBezTo>
                  <a:cubicBezTo>
                    <a:pt x="12570" y="2486"/>
                    <a:pt x="12431" y="2219"/>
                    <a:pt x="12344" y="1931"/>
                  </a:cubicBezTo>
                  <a:cubicBezTo>
                    <a:pt x="12226" y="1539"/>
                    <a:pt x="12170" y="1133"/>
                    <a:pt x="12053" y="741"/>
                  </a:cubicBezTo>
                  <a:cubicBezTo>
                    <a:pt x="11945" y="391"/>
                    <a:pt x="11813" y="37"/>
                    <a:pt x="11383" y="6"/>
                  </a:cubicBezTo>
                  <a:cubicBezTo>
                    <a:pt x="10869" y="96"/>
                    <a:pt x="10679" y="491"/>
                    <a:pt x="10484" y="863"/>
                  </a:cubicBezTo>
                  <a:cubicBezTo>
                    <a:pt x="10193" y="1414"/>
                    <a:pt x="9939" y="1983"/>
                    <a:pt x="9659" y="2542"/>
                  </a:cubicBezTo>
                  <a:cubicBezTo>
                    <a:pt x="9586" y="2688"/>
                    <a:pt x="9464" y="2813"/>
                    <a:pt x="9322" y="3007"/>
                  </a:cubicBezTo>
                  <a:cubicBezTo>
                    <a:pt x="9211" y="2778"/>
                    <a:pt x="9121" y="2629"/>
                    <a:pt x="9065" y="2469"/>
                  </a:cubicBezTo>
                  <a:cubicBezTo>
                    <a:pt x="9014" y="2334"/>
                    <a:pt x="9006" y="2184"/>
                    <a:pt x="8964" y="2043"/>
                  </a:cubicBezTo>
                  <a:cubicBezTo>
                    <a:pt x="8850" y="1636"/>
                    <a:pt x="8753" y="1220"/>
                    <a:pt x="8597" y="828"/>
                  </a:cubicBezTo>
                  <a:cubicBezTo>
                    <a:pt x="8483" y="537"/>
                    <a:pt x="8256" y="367"/>
                    <a:pt x="8045" y="367"/>
                  </a:cubicBezTo>
                  <a:cubicBezTo>
                    <a:pt x="7961" y="367"/>
                    <a:pt x="7880" y="394"/>
                    <a:pt x="7810" y="450"/>
                  </a:cubicBezTo>
                  <a:cubicBezTo>
                    <a:pt x="7636" y="589"/>
                    <a:pt x="7486" y="789"/>
                    <a:pt x="7390" y="994"/>
                  </a:cubicBezTo>
                  <a:cubicBezTo>
                    <a:pt x="7237" y="1307"/>
                    <a:pt x="7143" y="1647"/>
                    <a:pt x="7015" y="1973"/>
                  </a:cubicBezTo>
                  <a:cubicBezTo>
                    <a:pt x="6894" y="2272"/>
                    <a:pt x="6751" y="2566"/>
                    <a:pt x="6620" y="2861"/>
                  </a:cubicBezTo>
                  <a:cubicBezTo>
                    <a:pt x="6221" y="2018"/>
                    <a:pt x="6283" y="1078"/>
                    <a:pt x="5784" y="346"/>
                  </a:cubicBezTo>
                  <a:cubicBezTo>
                    <a:pt x="5609" y="302"/>
                    <a:pt x="5483" y="276"/>
                    <a:pt x="5385" y="276"/>
                  </a:cubicBezTo>
                  <a:cubicBezTo>
                    <a:pt x="5191" y="276"/>
                    <a:pt x="5103" y="378"/>
                    <a:pt x="4961" y="651"/>
                  </a:cubicBezTo>
                  <a:cubicBezTo>
                    <a:pt x="4725" y="1102"/>
                    <a:pt x="4527" y="1574"/>
                    <a:pt x="4302" y="2032"/>
                  </a:cubicBezTo>
                  <a:cubicBezTo>
                    <a:pt x="4149" y="2341"/>
                    <a:pt x="3983" y="2639"/>
                    <a:pt x="3823" y="2941"/>
                  </a:cubicBezTo>
                  <a:cubicBezTo>
                    <a:pt x="3785" y="2941"/>
                    <a:pt x="3747" y="2938"/>
                    <a:pt x="3709" y="2938"/>
                  </a:cubicBezTo>
                  <a:cubicBezTo>
                    <a:pt x="3629" y="2743"/>
                    <a:pt x="3521" y="2552"/>
                    <a:pt x="3476" y="2351"/>
                  </a:cubicBezTo>
                  <a:cubicBezTo>
                    <a:pt x="3372" y="1883"/>
                    <a:pt x="3302" y="1404"/>
                    <a:pt x="3206" y="932"/>
                  </a:cubicBezTo>
                  <a:cubicBezTo>
                    <a:pt x="3147" y="640"/>
                    <a:pt x="3057" y="356"/>
                    <a:pt x="2987" y="96"/>
                  </a:cubicBezTo>
                  <a:cubicBezTo>
                    <a:pt x="2910" y="90"/>
                    <a:pt x="2840" y="87"/>
                    <a:pt x="2777" y="87"/>
                  </a:cubicBezTo>
                  <a:cubicBezTo>
                    <a:pt x="2400" y="87"/>
                    <a:pt x="2246" y="202"/>
                    <a:pt x="2127" y="544"/>
                  </a:cubicBezTo>
                  <a:cubicBezTo>
                    <a:pt x="1904" y="1192"/>
                    <a:pt x="1717" y="1855"/>
                    <a:pt x="1496" y="2504"/>
                  </a:cubicBezTo>
                  <a:cubicBezTo>
                    <a:pt x="1416" y="2736"/>
                    <a:pt x="1280" y="2951"/>
                    <a:pt x="1169" y="3177"/>
                  </a:cubicBezTo>
                  <a:cubicBezTo>
                    <a:pt x="1124" y="3170"/>
                    <a:pt x="1079" y="3162"/>
                    <a:pt x="1033" y="3159"/>
                  </a:cubicBezTo>
                  <a:cubicBezTo>
                    <a:pt x="968" y="2927"/>
                    <a:pt x="888" y="2698"/>
                    <a:pt x="846" y="2462"/>
                  </a:cubicBezTo>
                  <a:cubicBezTo>
                    <a:pt x="788" y="2147"/>
                    <a:pt x="770" y="1824"/>
                    <a:pt x="718" y="1508"/>
                  </a:cubicBezTo>
                  <a:cubicBezTo>
                    <a:pt x="670" y="1202"/>
                    <a:pt x="575" y="914"/>
                    <a:pt x="302" y="682"/>
                  </a:cubicBezTo>
                  <a:cubicBezTo>
                    <a:pt x="191" y="727"/>
                    <a:pt x="80" y="776"/>
                    <a:pt x="0" y="810"/>
                  </a:cubicBezTo>
                  <a:cubicBezTo>
                    <a:pt x="76" y="1130"/>
                    <a:pt x="146" y="1411"/>
                    <a:pt x="212" y="1692"/>
                  </a:cubicBezTo>
                  <a:cubicBezTo>
                    <a:pt x="295" y="2063"/>
                    <a:pt x="351" y="2441"/>
                    <a:pt x="461" y="2802"/>
                  </a:cubicBezTo>
                  <a:cubicBezTo>
                    <a:pt x="580" y="3180"/>
                    <a:pt x="749" y="3541"/>
                    <a:pt x="1190" y="3694"/>
                  </a:cubicBezTo>
                  <a:cubicBezTo>
                    <a:pt x="1686" y="3572"/>
                    <a:pt x="1912" y="3194"/>
                    <a:pt x="2043" y="2746"/>
                  </a:cubicBezTo>
                  <a:cubicBezTo>
                    <a:pt x="2203" y="2198"/>
                    <a:pt x="2332" y="1643"/>
                    <a:pt x="2481" y="1092"/>
                  </a:cubicBezTo>
                  <a:cubicBezTo>
                    <a:pt x="2501" y="1023"/>
                    <a:pt x="2564" y="963"/>
                    <a:pt x="2657" y="821"/>
                  </a:cubicBezTo>
                  <a:cubicBezTo>
                    <a:pt x="2724" y="1164"/>
                    <a:pt x="2758" y="1421"/>
                    <a:pt x="2824" y="1671"/>
                  </a:cubicBezTo>
                  <a:cubicBezTo>
                    <a:pt x="2939" y="2108"/>
                    <a:pt x="3046" y="2552"/>
                    <a:pt x="3206" y="2972"/>
                  </a:cubicBezTo>
                  <a:cubicBezTo>
                    <a:pt x="3329" y="3300"/>
                    <a:pt x="3549" y="3559"/>
                    <a:pt x="3953" y="3559"/>
                  </a:cubicBezTo>
                  <a:cubicBezTo>
                    <a:pt x="3969" y="3559"/>
                    <a:pt x="3984" y="3559"/>
                    <a:pt x="4000" y="3558"/>
                  </a:cubicBezTo>
                  <a:cubicBezTo>
                    <a:pt x="4042" y="3531"/>
                    <a:pt x="4101" y="3506"/>
                    <a:pt x="4135" y="3461"/>
                  </a:cubicBezTo>
                  <a:cubicBezTo>
                    <a:pt x="4524" y="2965"/>
                    <a:pt x="4860" y="2438"/>
                    <a:pt x="4985" y="1803"/>
                  </a:cubicBezTo>
                  <a:cubicBezTo>
                    <a:pt x="5055" y="1456"/>
                    <a:pt x="5148" y="1116"/>
                    <a:pt x="5457" y="789"/>
                  </a:cubicBezTo>
                  <a:cubicBezTo>
                    <a:pt x="5530" y="1085"/>
                    <a:pt x="5582" y="1310"/>
                    <a:pt x="5648" y="1532"/>
                  </a:cubicBezTo>
                  <a:cubicBezTo>
                    <a:pt x="5814" y="2088"/>
                    <a:pt x="5995" y="2642"/>
                    <a:pt x="6165" y="3197"/>
                  </a:cubicBezTo>
                  <a:cubicBezTo>
                    <a:pt x="6244" y="3450"/>
                    <a:pt x="6451" y="3573"/>
                    <a:pt x="6663" y="3573"/>
                  </a:cubicBezTo>
                  <a:cubicBezTo>
                    <a:pt x="6881" y="3573"/>
                    <a:pt x="7104" y="3443"/>
                    <a:pt x="7195" y="3191"/>
                  </a:cubicBezTo>
                  <a:cubicBezTo>
                    <a:pt x="7345" y="2767"/>
                    <a:pt x="7476" y="2334"/>
                    <a:pt x="7619" y="1907"/>
                  </a:cubicBezTo>
                  <a:cubicBezTo>
                    <a:pt x="7723" y="1588"/>
                    <a:pt x="7837" y="1272"/>
                    <a:pt x="7944" y="956"/>
                  </a:cubicBezTo>
                  <a:lnTo>
                    <a:pt x="8048" y="967"/>
                  </a:lnTo>
                  <a:cubicBezTo>
                    <a:pt x="8101" y="1098"/>
                    <a:pt x="8163" y="1227"/>
                    <a:pt x="8202" y="1362"/>
                  </a:cubicBezTo>
                  <a:cubicBezTo>
                    <a:pt x="8277" y="1643"/>
                    <a:pt x="8316" y="1938"/>
                    <a:pt x="8413" y="2212"/>
                  </a:cubicBezTo>
                  <a:cubicBezTo>
                    <a:pt x="8548" y="2590"/>
                    <a:pt x="8673" y="2996"/>
                    <a:pt x="8902" y="3319"/>
                  </a:cubicBezTo>
                  <a:cubicBezTo>
                    <a:pt x="9027" y="3494"/>
                    <a:pt x="9177" y="3572"/>
                    <a:pt x="9330" y="3572"/>
                  </a:cubicBezTo>
                  <a:cubicBezTo>
                    <a:pt x="9529" y="3572"/>
                    <a:pt x="9735" y="3441"/>
                    <a:pt x="9905" y="3222"/>
                  </a:cubicBezTo>
                  <a:cubicBezTo>
                    <a:pt x="10234" y="2795"/>
                    <a:pt x="10422" y="2320"/>
                    <a:pt x="10599" y="1827"/>
                  </a:cubicBezTo>
                  <a:cubicBezTo>
                    <a:pt x="10713" y="1497"/>
                    <a:pt x="10849" y="1175"/>
                    <a:pt x="10998" y="859"/>
                  </a:cubicBezTo>
                  <a:cubicBezTo>
                    <a:pt x="11064" y="717"/>
                    <a:pt x="11185" y="602"/>
                    <a:pt x="11286" y="477"/>
                  </a:cubicBezTo>
                  <a:cubicBezTo>
                    <a:pt x="11324" y="485"/>
                    <a:pt x="11366" y="495"/>
                    <a:pt x="11407" y="502"/>
                  </a:cubicBezTo>
                  <a:cubicBezTo>
                    <a:pt x="11511" y="859"/>
                    <a:pt x="11640" y="1213"/>
                    <a:pt x="11712" y="1577"/>
                  </a:cubicBezTo>
                  <a:cubicBezTo>
                    <a:pt x="11816" y="2101"/>
                    <a:pt x="11976" y="2594"/>
                    <a:pt x="12261" y="3048"/>
                  </a:cubicBezTo>
                  <a:cubicBezTo>
                    <a:pt x="12424" y="3301"/>
                    <a:pt x="12625" y="3452"/>
                    <a:pt x="12977" y="3452"/>
                  </a:cubicBezTo>
                  <a:cubicBezTo>
                    <a:pt x="13022" y="3452"/>
                    <a:pt x="13070" y="3449"/>
                    <a:pt x="13121" y="3444"/>
                  </a:cubicBezTo>
                  <a:cubicBezTo>
                    <a:pt x="13232" y="3292"/>
                    <a:pt x="13412" y="3100"/>
                    <a:pt x="13516" y="2875"/>
                  </a:cubicBezTo>
                  <a:cubicBezTo>
                    <a:pt x="13745" y="2389"/>
                    <a:pt x="13923" y="1879"/>
                    <a:pt x="14138" y="1386"/>
                  </a:cubicBezTo>
                  <a:cubicBezTo>
                    <a:pt x="14269" y="1088"/>
                    <a:pt x="14397" y="776"/>
                    <a:pt x="14780" y="571"/>
                  </a:cubicBezTo>
                  <a:cubicBezTo>
                    <a:pt x="14897" y="831"/>
                    <a:pt x="15022" y="1057"/>
                    <a:pt x="15105" y="1297"/>
                  </a:cubicBezTo>
                  <a:cubicBezTo>
                    <a:pt x="15268" y="1764"/>
                    <a:pt x="15383" y="2254"/>
                    <a:pt x="15567" y="2712"/>
                  </a:cubicBezTo>
                  <a:cubicBezTo>
                    <a:pt x="15755" y="3180"/>
                    <a:pt x="16063" y="3537"/>
                    <a:pt x="16726" y="3566"/>
                  </a:cubicBezTo>
                  <a:cubicBezTo>
                    <a:pt x="16920" y="3364"/>
                    <a:pt x="17218" y="3153"/>
                    <a:pt x="17382" y="2864"/>
                  </a:cubicBezTo>
                  <a:cubicBezTo>
                    <a:pt x="17656" y="2371"/>
                    <a:pt x="17829" y="1820"/>
                    <a:pt x="18082" y="1314"/>
                  </a:cubicBezTo>
                  <a:cubicBezTo>
                    <a:pt x="18211" y="1050"/>
                    <a:pt x="18415" y="824"/>
                    <a:pt x="18586" y="581"/>
                  </a:cubicBezTo>
                  <a:cubicBezTo>
                    <a:pt x="18631" y="589"/>
                    <a:pt x="18676" y="592"/>
                    <a:pt x="18721" y="599"/>
                  </a:cubicBezTo>
                  <a:cubicBezTo>
                    <a:pt x="18825" y="845"/>
                    <a:pt x="18940" y="1088"/>
                    <a:pt x="19033" y="1338"/>
                  </a:cubicBezTo>
                  <a:cubicBezTo>
                    <a:pt x="19196" y="1775"/>
                    <a:pt x="19348" y="2216"/>
                    <a:pt x="19505" y="2653"/>
                  </a:cubicBezTo>
                  <a:cubicBezTo>
                    <a:pt x="19684" y="3156"/>
                    <a:pt x="20015" y="3429"/>
                    <a:pt x="20511" y="3429"/>
                  </a:cubicBezTo>
                  <a:cubicBezTo>
                    <a:pt x="20551" y="3429"/>
                    <a:pt x="20593" y="3427"/>
                    <a:pt x="20636" y="3423"/>
                  </a:cubicBezTo>
                  <a:cubicBezTo>
                    <a:pt x="21142" y="3201"/>
                    <a:pt x="21396" y="2829"/>
                    <a:pt x="21510" y="2299"/>
                  </a:cubicBezTo>
                  <a:cubicBezTo>
                    <a:pt x="21590" y="1924"/>
                    <a:pt x="21840" y="1588"/>
                    <a:pt x="21968" y="1217"/>
                  </a:cubicBezTo>
                  <a:cubicBezTo>
                    <a:pt x="22089" y="866"/>
                    <a:pt x="22328" y="675"/>
                    <a:pt x="22700" y="523"/>
                  </a:cubicBezTo>
                  <a:cubicBezTo>
                    <a:pt x="22797" y="690"/>
                    <a:pt x="22908" y="839"/>
                    <a:pt x="22978" y="1008"/>
                  </a:cubicBezTo>
                  <a:cubicBezTo>
                    <a:pt x="23158" y="1439"/>
                    <a:pt x="23307" y="1883"/>
                    <a:pt x="23494" y="2309"/>
                  </a:cubicBezTo>
                  <a:cubicBezTo>
                    <a:pt x="23644" y="2650"/>
                    <a:pt x="23855" y="2944"/>
                    <a:pt x="24282" y="3017"/>
                  </a:cubicBezTo>
                  <a:cubicBezTo>
                    <a:pt x="24338" y="2954"/>
                    <a:pt x="24393" y="2892"/>
                    <a:pt x="24414" y="2868"/>
                  </a:cubicBezTo>
                  <a:cubicBezTo>
                    <a:pt x="24264" y="2496"/>
                    <a:pt x="24129" y="2160"/>
                    <a:pt x="23994" y="1824"/>
                  </a:cubicBezTo>
                  <a:cubicBezTo>
                    <a:pt x="23796" y="1338"/>
                    <a:pt x="23612" y="849"/>
                    <a:pt x="23398" y="370"/>
                  </a:cubicBezTo>
                  <a:cubicBezTo>
                    <a:pt x="23279" y="103"/>
                    <a:pt x="23029" y="1"/>
                    <a:pt x="22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8" name="Google Shape;8658;p27"/>
            <p:cNvSpPr/>
            <p:nvPr/>
          </p:nvSpPr>
          <p:spPr>
            <a:xfrm>
              <a:off x="7724522" y="1150967"/>
              <a:ext cx="2734" cy="598"/>
            </a:xfrm>
            <a:custGeom>
              <a:avLst/>
              <a:gdLst/>
              <a:ahLst/>
              <a:cxnLst/>
              <a:rect l="l" t="t" r="r" b="b"/>
              <a:pathLst>
                <a:path w="32" h="7" extrusionOk="0">
                  <a:moveTo>
                    <a:pt x="0" y="0"/>
                  </a:moveTo>
                  <a:lnTo>
                    <a:pt x="32" y="7"/>
                  </a:lnTo>
                  <a:lnTo>
                    <a:pt x="18" y="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9" name="Google Shape;8659;p27"/>
            <p:cNvSpPr/>
            <p:nvPr/>
          </p:nvSpPr>
          <p:spPr>
            <a:xfrm>
              <a:off x="8211500" y="690894"/>
              <a:ext cx="1880" cy="1538"/>
            </a:xfrm>
            <a:custGeom>
              <a:avLst/>
              <a:gdLst/>
              <a:ahLst/>
              <a:cxnLst/>
              <a:rect l="l" t="t" r="r" b="b"/>
              <a:pathLst>
                <a:path w="22" h="18" extrusionOk="0">
                  <a:moveTo>
                    <a:pt x="21" y="1"/>
                  </a:moveTo>
                  <a:lnTo>
                    <a:pt x="1" y="8"/>
                  </a:lnTo>
                  <a:lnTo>
                    <a:pt x="8" y="18"/>
                  </a:lnTo>
                  <a:lnTo>
                    <a:pt x="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660" name="Google Shape;8660;p27"/>
          <p:cNvGrpSpPr/>
          <p:nvPr/>
        </p:nvGrpSpPr>
        <p:grpSpPr>
          <a:xfrm rot="10800000">
            <a:off x="404819" y="5017361"/>
            <a:ext cx="1092565" cy="620643"/>
            <a:chOff x="5897275" y="4858975"/>
            <a:chExt cx="373525" cy="211650"/>
          </a:xfrm>
        </p:grpSpPr>
        <p:sp>
          <p:nvSpPr>
            <p:cNvPr id="8661" name="Google Shape;8661;p27"/>
            <p:cNvSpPr/>
            <p:nvPr/>
          </p:nvSpPr>
          <p:spPr>
            <a:xfrm>
              <a:off x="6025225" y="4858975"/>
              <a:ext cx="245575" cy="181650"/>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2" name="Google Shape;8662;p27"/>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663" name="Google Shape;8663;p27"/>
          <p:cNvGrpSpPr/>
          <p:nvPr/>
        </p:nvGrpSpPr>
        <p:grpSpPr>
          <a:xfrm>
            <a:off x="11059999" y="4465506"/>
            <a:ext cx="558024" cy="551879"/>
            <a:chOff x="8221660" y="3010582"/>
            <a:chExt cx="419556" cy="413909"/>
          </a:xfrm>
        </p:grpSpPr>
        <p:sp>
          <p:nvSpPr>
            <p:cNvPr id="8664" name="Google Shape;8664;p27"/>
            <p:cNvSpPr/>
            <p:nvPr/>
          </p:nvSpPr>
          <p:spPr>
            <a:xfrm>
              <a:off x="8236996" y="327694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5" name="Google Shape;8665;p27"/>
            <p:cNvSpPr/>
            <p:nvPr/>
          </p:nvSpPr>
          <p:spPr>
            <a:xfrm>
              <a:off x="8221660" y="312075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6" name="Google Shape;8666;p27"/>
            <p:cNvSpPr/>
            <p:nvPr/>
          </p:nvSpPr>
          <p:spPr>
            <a:xfrm>
              <a:off x="8356474" y="317789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7" name="Google Shape;8667;p27"/>
            <p:cNvSpPr/>
            <p:nvPr/>
          </p:nvSpPr>
          <p:spPr>
            <a:xfrm>
              <a:off x="8299669" y="301058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8" name="Google Shape;8668;p27"/>
            <p:cNvSpPr/>
            <p:nvPr/>
          </p:nvSpPr>
          <p:spPr>
            <a:xfrm>
              <a:off x="8460560" y="305105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669" name="Google Shape;8669;p27"/>
          <p:cNvGrpSpPr/>
          <p:nvPr/>
        </p:nvGrpSpPr>
        <p:grpSpPr>
          <a:xfrm>
            <a:off x="10969021" y="6140805"/>
            <a:ext cx="411412" cy="406969"/>
            <a:chOff x="8675709" y="3359381"/>
            <a:chExt cx="309324" cy="305227"/>
          </a:xfrm>
        </p:grpSpPr>
        <p:sp>
          <p:nvSpPr>
            <p:cNvPr id="8670" name="Google Shape;8670;p27"/>
            <p:cNvSpPr/>
            <p:nvPr/>
          </p:nvSpPr>
          <p:spPr>
            <a:xfrm>
              <a:off x="8687058" y="355587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1" name="Google Shape;8671;p27"/>
            <p:cNvSpPr/>
            <p:nvPr/>
          </p:nvSpPr>
          <p:spPr>
            <a:xfrm>
              <a:off x="8675709" y="344071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2" name="Google Shape;8672;p27"/>
            <p:cNvSpPr/>
            <p:nvPr/>
          </p:nvSpPr>
          <p:spPr>
            <a:xfrm>
              <a:off x="8775033" y="348279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3" name="Google Shape;8673;p27"/>
            <p:cNvSpPr/>
            <p:nvPr/>
          </p:nvSpPr>
          <p:spPr>
            <a:xfrm>
              <a:off x="8733177" y="335938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4" name="Google Shape;8674;p27"/>
            <p:cNvSpPr/>
            <p:nvPr/>
          </p:nvSpPr>
          <p:spPr>
            <a:xfrm>
              <a:off x="8851880" y="338916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675" name="Google Shape;8675;p27"/>
          <p:cNvGrpSpPr/>
          <p:nvPr/>
        </p:nvGrpSpPr>
        <p:grpSpPr>
          <a:xfrm>
            <a:off x="11267727" y="5337267"/>
            <a:ext cx="487554" cy="483668"/>
            <a:chOff x="8740818" y="2883353"/>
            <a:chExt cx="366572" cy="362751"/>
          </a:xfrm>
        </p:grpSpPr>
        <p:sp>
          <p:nvSpPr>
            <p:cNvPr id="8676" name="Google Shape;8676;p27"/>
            <p:cNvSpPr/>
            <p:nvPr/>
          </p:nvSpPr>
          <p:spPr>
            <a:xfrm>
              <a:off x="8744970" y="309097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7" name="Google Shape;8677;p27"/>
            <p:cNvSpPr/>
            <p:nvPr/>
          </p:nvSpPr>
          <p:spPr>
            <a:xfrm>
              <a:off x="8740818" y="294176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8" name="Google Shape;8678;p27"/>
            <p:cNvSpPr/>
            <p:nvPr/>
          </p:nvSpPr>
          <p:spPr>
            <a:xfrm>
              <a:off x="8842468" y="302951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9" name="Google Shape;8679;p27"/>
            <p:cNvSpPr/>
            <p:nvPr/>
          </p:nvSpPr>
          <p:spPr>
            <a:xfrm>
              <a:off x="8833001" y="288335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0" name="Google Shape;8680;p27"/>
            <p:cNvSpPr/>
            <p:nvPr/>
          </p:nvSpPr>
          <p:spPr>
            <a:xfrm>
              <a:off x="8963053" y="291463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681" name="Google Shape;8681;p27"/>
          <p:cNvGrpSpPr/>
          <p:nvPr/>
        </p:nvGrpSpPr>
        <p:grpSpPr>
          <a:xfrm rot="10800000">
            <a:off x="9834713" y="-665527"/>
            <a:ext cx="8193073" cy="2336805"/>
            <a:chOff x="5021625" y="1087550"/>
            <a:chExt cx="996900" cy="283625"/>
          </a:xfrm>
        </p:grpSpPr>
        <p:sp>
          <p:nvSpPr>
            <p:cNvPr id="8682" name="Google Shape;8682;p27"/>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3" name="Google Shape;8683;p27"/>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4" name="Google Shape;8684;p27"/>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5" name="Google Shape;8685;p27"/>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6" name="Google Shape;8686;p27"/>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7" name="Google Shape;8687;p27"/>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8" name="Google Shape;8688;p27"/>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9" name="Google Shape;8689;p27"/>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0" name="Google Shape;8690;p27"/>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1" name="Google Shape;8691;p27"/>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2" name="Google Shape;8692;p27"/>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3" name="Google Shape;8693;p27"/>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4" name="Google Shape;8694;p27"/>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5" name="Google Shape;8695;p27"/>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6" name="Google Shape;8696;p27"/>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7" name="Google Shape;8697;p27"/>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8" name="Google Shape;8698;p27"/>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9" name="Google Shape;8699;p27"/>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0" name="Google Shape;8700;p27"/>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1" name="Google Shape;8701;p27"/>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2" name="Google Shape;8702;p27"/>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3" name="Google Shape;8703;p27"/>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4" name="Google Shape;8704;p27"/>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5" name="Google Shape;8705;p27"/>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6" name="Google Shape;8706;p27"/>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7" name="Google Shape;8707;p27"/>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8" name="Google Shape;8708;p27"/>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9" name="Google Shape;8709;p27"/>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0" name="Google Shape;8710;p27"/>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1" name="Google Shape;8711;p27"/>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2" name="Google Shape;8712;p27"/>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3" name="Google Shape;8713;p27"/>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4" name="Google Shape;8714;p27"/>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5" name="Google Shape;8715;p27"/>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6" name="Google Shape;8716;p27"/>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7" name="Google Shape;8717;p27"/>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8" name="Google Shape;8718;p27"/>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9" name="Google Shape;8719;p27"/>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0" name="Google Shape;8720;p27"/>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1" name="Google Shape;8721;p27"/>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2" name="Google Shape;8722;p27"/>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3" name="Google Shape;8723;p27"/>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4" name="Google Shape;8724;p27"/>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5" name="Google Shape;8725;p27"/>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6" name="Google Shape;8726;p27"/>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7" name="Google Shape;8727;p27"/>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8" name="Google Shape;8728;p27"/>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9" name="Google Shape;8729;p27"/>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0" name="Google Shape;8730;p27"/>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1" name="Google Shape;8731;p27"/>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2" name="Google Shape;8732;p27"/>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3" name="Google Shape;8733;p27"/>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4" name="Google Shape;8734;p27"/>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5" name="Google Shape;8735;p27"/>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6" name="Google Shape;8736;p27"/>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7" name="Google Shape;8737;p27"/>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8" name="Google Shape;8738;p27"/>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9" name="Google Shape;8739;p27"/>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0" name="Google Shape;8740;p27"/>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1" name="Google Shape;8741;p27"/>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2" name="Google Shape;8742;p27"/>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3" name="Google Shape;8743;p27"/>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4" name="Google Shape;8744;p27"/>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5" name="Google Shape;8745;p27"/>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6" name="Google Shape;8746;p27"/>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7" name="Google Shape;8747;p27"/>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8" name="Google Shape;8748;p27"/>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9" name="Google Shape;8749;p27"/>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0" name="Google Shape;8750;p27"/>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1" name="Google Shape;8751;p27"/>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2" name="Google Shape;8752;p27"/>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3" name="Google Shape;8753;p27"/>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4" name="Google Shape;8754;p27"/>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5" name="Google Shape;8755;p27"/>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6" name="Google Shape;8756;p27"/>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7" name="Google Shape;8757;p27"/>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8" name="Google Shape;8758;p27"/>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9" name="Google Shape;8759;p27"/>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0" name="Google Shape;8760;p27"/>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1" name="Google Shape;8761;p27"/>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2" name="Google Shape;8762;p27"/>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3" name="Google Shape;8763;p27"/>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4" name="Google Shape;8764;p27"/>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5" name="Google Shape;8765;p27"/>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6" name="Google Shape;8766;p27"/>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7" name="Google Shape;8767;p27"/>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8" name="Google Shape;8768;p27"/>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9" name="Google Shape;8769;p27"/>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0" name="Google Shape;8770;p27"/>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1" name="Google Shape;8771;p27"/>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2" name="Google Shape;8772;p27"/>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3" name="Google Shape;8773;p27"/>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4" name="Google Shape;8774;p27"/>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5" name="Google Shape;8775;p27"/>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6" name="Google Shape;8776;p27"/>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7" name="Google Shape;8777;p27"/>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8" name="Google Shape;8778;p27"/>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9" name="Google Shape;8779;p27"/>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0" name="Google Shape;8780;p27"/>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1" name="Google Shape;8781;p27"/>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2" name="Google Shape;8782;p27"/>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3" name="Google Shape;8783;p27"/>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4" name="Google Shape;8784;p27"/>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5" name="Google Shape;8785;p27"/>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6" name="Google Shape;8786;p27"/>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7" name="Google Shape;8787;p27"/>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8" name="Google Shape;8788;p27"/>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9" name="Google Shape;8789;p27"/>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0" name="Google Shape;8790;p27"/>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1" name="Google Shape;8791;p27"/>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2" name="Google Shape;8792;p27"/>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3" name="Google Shape;8793;p27"/>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4" name="Google Shape;8794;p27"/>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5" name="Google Shape;8795;p27"/>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6" name="Google Shape;8796;p27"/>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7" name="Google Shape;8797;p27"/>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8" name="Google Shape;8798;p27"/>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9" name="Google Shape;8799;p27"/>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0" name="Google Shape;8800;p27"/>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1" name="Google Shape;8801;p27"/>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2" name="Google Shape;8802;p27"/>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3" name="Google Shape;8803;p27"/>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4" name="Google Shape;8804;p27"/>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5" name="Google Shape;8805;p27"/>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6" name="Google Shape;8806;p27"/>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7" name="Google Shape;8807;p27"/>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8" name="Google Shape;8808;p27"/>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9" name="Google Shape;8809;p27"/>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0" name="Google Shape;8810;p27"/>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1" name="Google Shape;8811;p27"/>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2" name="Google Shape;8812;p27"/>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3" name="Google Shape;8813;p27"/>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4" name="Google Shape;8814;p27"/>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5" name="Google Shape;8815;p27"/>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6" name="Google Shape;8816;p27"/>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7" name="Google Shape;8817;p27"/>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8" name="Google Shape;8818;p27"/>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9" name="Google Shape;8819;p27"/>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0" name="Google Shape;8820;p27"/>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1" name="Google Shape;8821;p27"/>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2" name="Google Shape;8822;p27"/>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3" name="Google Shape;8823;p27"/>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4" name="Google Shape;8824;p27"/>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5" name="Google Shape;8825;p27"/>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6" name="Google Shape;8826;p27"/>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7" name="Google Shape;8827;p27"/>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8" name="Google Shape;8828;p27"/>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9" name="Google Shape;8829;p27"/>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0" name="Google Shape;8830;p27"/>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1" name="Google Shape;8831;p27"/>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2" name="Google Shape;8832;p27"/>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3" name="Google Shape;8833;p27"/>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4" name="Google Shape;8834;p27"/>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5" name="Google Shape;8835;p27"/>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6" name="Google Shape;8836;p27"/>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7" name="Google Shape;8837;p27"/>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8" name="Google Shape;8838;p27"/>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9" name="Google Shape;8839;p27"/>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0" name="Google Shape;8840;p27"/>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1" name="Google Shape;8841;p27"/>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2" name="Google Shape;8842;p27"/>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3" name="Google Shape;8843;p27"/>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4" name="Google Shape;8844;p27"/>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5" name="Google Shape;8845;p27"/>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6" name="Google Shape;8846;p27"/>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7" name="Google Shape;8847;p27"/>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8" name="Google Shape;8848;p27"/>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9" name="Google Shape;8849;p27"/>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0" name="Google Shape;8850;p27"/>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1" name="Google Shape;8851;p27"/>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2" name="Google Shape;8852;p27"/>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3" name="Google Shape;8853;p27"/>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4" name="Google Shape;8854;p27"/>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5" name="Google Shape;8855;p27"/>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6" name="Google Shape;8856;p27"/>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7" name="Google Shape;8857;p27"/>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8" name="Google Shape;8858;p27"/>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9" name="Google Shape;8859;p27"/>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0" name="Google Shape;8860;p27"/>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1" name="Google Shape;8861;p27"/>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2" name="Google Shape;8862;p27"/>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3" name="Google Shape;8863;p27"/>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4" name="Google Shape;8864;p27"/>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5" name="Google Shape;8865;p27"/>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6" name="Google Shape;8866;p27"/>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7" name="Google Shape;8867;p27"/>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8" name="Google Shape;8868;p27"/>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9" name="Google Shape;8869;p27"/>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0" name="Google Shape;8870;p27"/>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1" name="Google Shape;8871;p27"/>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2" name="Google Shape;8872;p27"/>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3" name="Google Shape;8873;p27"/>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4" name="Google Shape;8874;p27"/>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5" name="Google Shape;8875;p27"/>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6" name="Google Shape;8876;p27"/>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7" name="Google Shape;8877;p27"/>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8" name="Google Shape;8878;p27"/>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9" name="Google Shape;8879;p27"/>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0" name="Google Shape;8880;p27"/>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1" name="Google Shape;8881;p27"/>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2" name="Google Shape;8882;p27"/>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3" name="Google Shape;8883;p27"/>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4" name="Google Shape;8884;p27"/>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5" name="Google Shape;8885;p27"/>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6" name="Google Shape;8886;p27"/>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7" name="Google Shape;8887;p27"/>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8" name="Google Shape;8888;p27"/>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9" name="Google Shape;8889;p27"/>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0" name="Google Shape;8890;p27"/>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1" name="Google Shape;8891;p27"/>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2" name="Google Shape;8892;p27"/>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3" name="Google Shape;8893;p27"/>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4" name="Google Shape;8894;p27"/>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5" name="Google Shape;8895;p27"/>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6" name="Google Shape;8896;p27"/>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7" name="Google Shape;8897;p27"/>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8" name="Google Shape;8898;p27"/>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9" name="Google Shape;8899;p27"/>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0" name="Google Shape;8900;p27"/>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1" name="Google Shape;8901;p27"/>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2" name="Google Shape;8902;p27"/>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3" name="Google Shape;8903;p27"/>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4" name="Google Shape;8904;p27"/>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5" name="Google Shape;8905;p27"/>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6" name="Google Shape;8906;p27"/>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7" name="Google Shape;8907;p27"/>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8" name="Google Shape;8908;p27"/>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9" name="Google Shape;8909;p27"/>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0" name="Google Shape;8910;p27"/>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1" name="Google Shape;8911;p27"/>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2" name="Google Shape;8912;p27"/>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3" name="Google Shape;8913;p27"/>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4" name="Google Shape;8914;p27"/>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5" name="Google Shape;8915;p27"/>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6" name="Google Shape;8916;p27"/>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7" name="Google Shape;8917;p27"/>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8" name="Google Shape;8918;p27"/>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9" name="Google Shape;8919;p27"/>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0" name="Google Shape;8920;p27"/>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1" name="Google Shape;8921;p27"/>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2" name="Google Shape;8922;p27"/>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3" name="Google Shape;8923;p27"/>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4" name="Google Shape;8924;p27"/>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5" name="Google Shape;8925;p27"/>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6" name="Google Shape;8926;p27"/>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7" name="Google Shape;8927;p27"/>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8" name="Google Shape;8928;p27"/>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9" name="Google Shape;8929;p27"/>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0" name="Google Shape;8930;p27"/>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1" name="Google Shape;8931;p27"/>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2" name="Google Shape;8932;p27"/>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3" name="Google Shape;8933;p27"/>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4" name="Google Shape;8934;p27"/>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5" name="Google Shape;8935;p27"/>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6" name="Google Shape;8936;p27"/>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7" name="Google Shape;8937;p27"/>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8" name="Google Shape;8938;p27"/>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9" name="Google Shape;8939;p27"/>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0" name="Google Shape;8940;p27"/>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1" name="Google Shape;8941;p27"/>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2" name="Google Shape;8942;p27"/>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3" name="Google Shape;8943;p27"/>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4" name="Google Shape;8944;p27"/>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5" name="Google Shape;8945;p27"/>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6" name="Google Shape;8946;p27"/>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7" name="Google Shape;8947;p27"/>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8" name="Google Shape;8948;p27"/>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9" name="Google Shape;8949;p27"/>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0" name="Google Shape;8950;p27"/>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1" name="Google Shape;8951;p27"/>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2" name="Google Shape;8952;p27"/>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3" name="Google Shape;8953;p27"/>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4" name="Google Shape;8954;p27"/>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5" name="Google Shape;8955;p27"/>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6" name="Google Shape;8956;p27"/>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7" name="Google Shape;8957;p27"/>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8" name="Google Shape;8958;p27"/>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9" name="Google Shape;8959;p27"/>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0" name="Google Shape;8960;p27"/>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1" name="Google Shape;8961;p27"/>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2" name="Google Shape;8962;p27"/>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3" name="Google Shape;8963;p27"/>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4" name="Google Shape;8964;p27"/>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5" name="Google Shape;8965;p27"/>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6" name="Google Shape;8966;p27"/>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7" name="Google Shape;8967;p27"/>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8" name="Google Shape;8968;p27"/>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9" name="Google Shape;8969;p27"/>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0" name="Google Shape;8970;p27"/>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1" name="Google Shape;8971;p27"/>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2" name="Google Shape;8972;p27"/>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3" name="Google Shape;8973;p27"/>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8974" name="Google Shape;8974;p27"/>
          <p:cNvSpPr/>
          <p:nvPr/>
        </p:nvSpPr>
        <p:spPr>
          <a:xfrm rot="10800000">
            <a:off x="10824240" y="533964"/>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1"/>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2">
  <p:cSld name="BLANK_1_1_1_1_1_1_1_1">
    <p:bg>
      <p:bgPr>
        <a:solidFill>
          <a:schemeClr val="accent4"/>
        </a:solidFill>
        <a:effectLst/>
      </p:bgPr>
    </p:bg>
    <p:spTree>
      <p:nvGrpSpPr>
        <p:cNvPr id="1" name="Shape 8975"/>
        <p:cNvGrpSpPr/>
        <p:nvPr/>
      </p:nvGrpSpPr>
      <p:grpSpPr>
        <a:xfrm>
          <a:off x="0" y="0"/>
          <a:ext cx="0" cy="0"/>
          <a:chOff x="0" y="0"/>
          <a:chExt cx="0" cy="0"/>
        </a:xfrm>
      </p:grpSpPr>
      <p:sp>
        <p:nvSpPr>
          <p:cNvPr id="8976" name="Google Shape;8976;p28"/>
          <p:cNvSpPr/>
          <p:nvPr/>
        </p:nvSpPr>
        <p:spPr>
          <a:xfrm rot="1230655">
            <a:off x="9793693" y="5074847"/>
            <a:ext cx="5110456" cy="2936797"/>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1"/>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8977" name="Google Shape;8977;p28"/>
          <p:cNvSpPr/>
          <p:nvPr/>
        </p:nvSpPr>
        <p:spPr>
          <a:xfrm rot="10800000">
            <a:off x="-624385" y="5856820"/>
            <a:ext cx="3678042" cy="2113640"/>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8978" name="Google Shape;8978;p28"/>
          <p:cNvSpPr/>
          <p:nvPr/>
        </p:nvSpPr>
        <p:spPr>
          <a:xfrm rot="10800000">
            <a:off x="-542736" y="5856831"/>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8979" name="Google Shape;8979;p28"/>
          <p:cNvSpPr/>
          <p:nvPr/>
        </p:nvSpPr>
        <p:spPr>
          <a:xfrm rot="10800000">
            <a:off x="9523131" y="-1166280"/>
            <a:ext cx="3678042" cy="2113640"/>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8980" name="Google Shape;8980;p28"/>
          <p:cNvSpPr/>
          <p:nvPr/>
        </p:nvSpPr>
        <p:spPr>
          <a:xfrm rot="10800000">
            <a:off x="-205938" y="341197"/>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8981" name="Google Shape;8981;p28"/>
          <p:cNvGrpSpPr/>
          <p:nvPr/>
        </p:nvGrpSpPr>
        <p:grpSpPr>
          <a:xfrm rot="10800000">
            <a:off x="8669217" y="5076148"/>
            <a:ext cx="3054870" cy="1446027"/>
            <a:chOff x="6419850" y="317880"/>
            <a:chExt cx="2296835" cy="1084520"/>
          </a:xfrm>
        </p:grpSpPr>
        <p:sp>
          <p:nvSpPr>
            <p:cNvPr id="8982" name="Google Shape;8982;p28"/>
            <p:cNvSpPr/>
            <p:nvPr/>
          </p:nvSpPr>
          <p:spPr>
            <a:xfrm>
              <a:off x="6419850" y="1230508"/>
              <a:ext cx="2392" cy="2905"/>
            </a:xfrm>
            <a:custGeom>
              <a:avLst/>
              <a:gdLst/>
              <a:ahLst/>
              <a:cxnLst/>
              <a:rect l="l" t="t" r="r" b="b"/>
              <a:pathLst>
                <a:path w="28" h="34" extrusionOk="0">
                  <a:moveTo>
                    <a:pt x="7" y="0"/>
                  </a:moveTo>
                  <a:cubicBezTo>
                    <a:pt x="7" y="0"/>
                    <a:pt x="7" y="3"/>
                    <a:pt x="9" y="9"/>
                  </a:cubicBezTo>
                  <a:lnTo>
                    <a:pt x="9" y="9"/>
                  </a:lnTo>
                  <a:cubicBezTo>
                    <a:pt x="4" y="5"/>
                    <a:pt x="2" y="3"/>
                    <a:pt x="1" y="3"/>
                  </a:cubicBezTo>
                  <a:lnTo>
                    <a:pt x="1" y="3"/>
                  </a:lnTo>
                  <a:cubicBezTo>
                    <a:pt x="0" y="3"/>
                    <a:pt x="3" y="6"/>
                    <a:pt x="10" y="13"/>
                  </a:cubicBezTo>
                  <a:cubicBezTo>
                    <a:pt x="9" y="11"/>
                    <a:pt x="9" y="10"/>
                    <a:pt x="9" y="9"/>
                  </a:cubicBezTo>
                  <a:lnTo>
                    <a:pt x="9" y="9"/>
                  </a:lnTo>
                  <a:cubicBezTo>
                    <a:pt x="9" y="9"/>
                    <a:pt x="9" y="9"/>
                    <a:pt x="10" y="9"/>
                  </a:cubicBezTo>
                  <a:lnTo>
                    <a:pt x="10" y="9"/>
                  </a:lnTo>
                  <a:cubicBezTo>
                    <a:pt x="8" y="4"/>
                    <a:pt x="7" y="0"/>
                    <a:pt x="7" y="0"/>
                  </a:cubicBezTo>
                  <a:close/>
                  <a:moveTo>
                    <a:pt x="10" y="9"/>
                  </a:moveTo>
                  <a:cubicBezTo>
                    <a:pt x="12" y="16"/>
                    <a:pt x="14" y="25"/>
                    <a:pt x="17" y="33"/>
                  </a:cubicBezTo>
                  <a:lnTo>
                    <a:pt x="27" y="23"/>
                  </a:lnTo>
                  <a:cubicBezTo>
                    <a:pt x="21" y="19"/>
                    <a:pt x="15" y="13"/>
                    <a:pt x="1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3" name="Google Shape;8983;p28"/>
            <p:cNvSpPr/>
            <p:nvPr/>
          </p:nvSpPr>
          <p:spPr>
            <a:xfrm>
              <a:off x="6421302" y="1232473"/>
              <a:ext cx="940" cy="940"/>
            </a:xfrm>
            <a:custGeom>
              <a:avLst/>
              <a:gdLst/>
              <a:ahLst/>
              <a:cxnLst/>
              <a:rect l="l" t="t" r="r" b="b"/>
              <a:pathLst>
                <a:path w="11" h="11" extrusionOk="0">
                  <a:moveTo>
                    <a:pt x="0" y="10"/>
                  </a:move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4" name="Google Shape;8984;p28"/>
            <p:cNvSpPr/>
            <p:nvPr/>
          </p:nvSpPr>
          <p:spPr>
            <a:xfrm>
              <a:off x="6424805" y="647920"/>
              <a:ext cx="2291879" cy="352249"/>
            </a:xfrm>
            <a:custGeom>
              <a:avLst/>
              <a:gdLst/>
              <a:ahLst/>
              <a:cxnLst/>
              <a:rect l="l" t="t" r="r" b="b"/>
              <a:pathLst>
                <a:path w="26826" h="4123" extrusionOk="0">
                  <a:moveTo>
                    <a:pt x="8511" y="1813"/>
                  </a:moveTo>
                  <a:lnTo>
                    <a:pt x="8511" y="1813"/>
                  </a:lnTo>
                  <a:cubicBezTo>
                    <a:pt x="8511" y="1813"/>
                    <a:pt x="8510" y="1821"/>
                    <a:pt x="8509" y="1832"/>
                  </a:cubicBezTo>
                  <a:lnTo>
                    <a:pt x="8509" y="1832"/>
                  </a:lnTo>
                  <a:cubicBezTo>
                    <a:pt x="8508" y="1831"/>
                    <a:pt x="8508" y="1830"/>
                    <a:pt x="8508" y="1829"/>
                  </a:cubicBezTo>
                  <a:lnTo>
                    <a:pt x="8508" y="1829"/>
                  </a:lnTo>
                  <a:cubicBezTo>
                    <a:pt x="8510" y="1818"/>
                    <a:pt x="8511" y="1813"/>
                    <a:pt x="8511" y="1813"/>
                  </a:cubicBezTo>
                  <a:close/>
                  <a:moveTo>
                    <a:pt x="329" y="1"/>
                  </a:moveTo>
                  <a:cubicBezTo>
                    <a:pt x="234" y="1"/>
                    <a:pt x="126" y="42"/>
                    <a:pt x="1" y="119"/>
                  </a:cubicBezTo>
                  <a:cubicBezTo>
                    <a:pt x="111" y="386"/>
                    <a:pt x="246" y="646"/>
                    <a:pt x="323" y="923"/>
                  </a:cubicBezTo>
                  <a:cubicBezTo>
                    <a:pt x="486" y="1527"/>
                    <a:pt x="611" y="2141"/>
                    <a:pt x="767" y="2748"/>
                  </a:cubicBezTo>
                  <a:cubicBezTo>
                    <a:pt x="930" y="3390"/>
                    <a:pt x="1280" y="3883"/>
                    <a:pt x="1957" y="4122"/>
                  </a:cubicBezTo>
                  <a:cubicBezTo>
                    <a:pt x="2366" y="3983"/>
                    <a:pt x="2592" y="3671"/>
                    <a:pt x="2675" y="3272"/>
                  </a:cubicBezTo>
                  <a:cubicBezTo>
                    <a:pt x="2779" y="2790"/>
                    <a:pt x="2832" y="2294"/>
                    <a:pt x="2898" y="1805"/>
                  </a:cubicBezTo>
                  <a:cubicBezTo>
                    <a:pt x="2928" y="1583"/>
                    <a:pt x="2973" y="1378"/>
                    <a:pt x="3237" y="1256"/>
                  </a:cubicBezTo>
                  <a:cubicBezTo>
                    <a:pt x="3327" y="1458"/>
                    <a:pt x="3404" y="1645"/>
                    <a:pt x="3490" y="1826"/>
                  </a:cubicBezTo>
                  <a:cubicBezTo>
                    <a:pt x="3733" y="2325"/>
                    <a:pt x="3956" y="2835"/>
                    <a:pt x="4236" y="3310"/>
                  </a:cubicBezTo>
                  <a:cubicBezTo>
                    <a:pt x="4368" y="3529"/>
                    <a:pt x="4622" y="3678"/>
                    <a:pt x="4774" y="3817"/>
                  </a:cubicBezTo>
                  <a:cubicBezTo>
                    <a:pt x="5274" y="3706"/>
                    <a:pt x="5444" y="3432"/>
                    <a:pt x="5503" y="3051"/>
                  </a:cubicBezTo>
                  <a:cubicBezTo>
                    <a:pt x="5559" y="2693"/>
                    <a:pt x="5666" y="2339"/>
                    <a:pt x="5697" y="1978"/>
                  </a:cubicBezTo>
                  <a:cubicBezTo>
                    <a:pt x="5725" y="1663"/>
                    <a:pt x="5881" y="1454"/>
                    <a:pt x="6158" y="1187"/>
                  </a:cubicBezTo>
                  <a:cubicBezTo>
                    <a:pt x="6350" y="1589"/>
                    <a:pt x="6523" y="1937"/>
                    <a:pt x="6683" y="2290"/>
                  </a:cubicBezTo>
                  <a:cubicBezTo>
                    <a:pt x="6856" y="2676"/>
                    <a:pt x="6998" y="3078"/>
                    <a:pt x="7196" y="3453"/>
                  </a:cubicBezTo>
                  <a:cubicBezTo>
                    <a:pt x="7322" y="3694"/>
                    <a:pt x="7497" y="3809"/>
                    <a:pt x="7679" y="3809"/>
                  </a:cubicBezTo>
                  <a:cubicBezTo>
                    <a:pt x="7822" y="3809"/>
                    <a:pt x="7969" y="3739"/>
                    <a:pt x="8102" y="3605"/>
                  </a:cubicBezTo>
                  <a:cubicBezTo>
                    <a:pt x="8247" y="2984"/>
                    <a:pt x="8382" y="2415"/>
                    <a:pt x="8515" y="1850"/>
                  </a:cubicBezTo>
                  <a:cubicBezTo>
                    <a:pt x="8514" y="1849"/>
                    <a:pt x="8514" y="1847"/>
                    <a:pt x="8513" y="1846"/>
                  </a:cubicBezTo>
                  <a:lnTo>
                    <a:pt x="8513" y="1846"/>
                  </a:lnTo>
                  <a:cubicBezTo>
                    <a:pt x="8708" y="1570"/>
                    <a:pt x="8899" y="1297"/>
                    <a:pt x="9101" y="1011"/>
                  </a:cubicBezTo>
                  <a:cubicBezTo>
                    <a:pt x="9496" y="1208"/>
                    <a:pt x="9555" y="1541"/>
                    <a:pt x="9649" y="1836"/>
                  </a:cubicBezTo>
                  <a:cubicBezTo>
                    <a:pt x="9764" y="2214"/>
                    <a:pt x="9843" y="2603"/>
                    <a:pt x="9947" y="2984"/>
                  </a:cubicBezTo>
                  <a:cubicBezTo>
                    <a:pt x="10047" y="3335"/>
                    <a:pt x="10225" y="3626"/>
                    <a:pt x="10606" y="3762"/>
                  </a:cubicBezTo>
                  <a:cubicBezTo>
                    <a:pt x="10755" y="3678"/>
                    <a:pt x="10904" y="3592"/>
                    <a:pt x="11043" y="3512"/>
                  </a:cubicBezTo>
                  <a:cubicBezTo>
                    <a:pt x="11432" y="2686"/>
                    <a:pt x="11456" y="1718"/>
                    <a:pt x="12206" y="961"/>
                  </a:cubicBezTo>
                  <a:cubicBezTo>
                    <a:pt x="12386" y="1739"/>
                    <a:pt x="12542" y="2433"/>
                    <a:pt x="12699" y="3106"/>
                  </a:cubicBezTo>
                  <a:cubicBezTo>
                    <a:pt x="12882" y="3269"/>
                    <a:pt x="13045" y="3411"/>
                    <a:pt x="13271" y="3613"/>
                  </a:cubicBezTo>
                  <a:cubicBezTo>
                    <a:pt x="13430" y="3400"/>
                    <a:pt x="13610" y="3230"/>
                    <a:pt x="13701" y="3022"/>
                  </a:cubicBezTo>
                  <a:cubicBezTo>
                    <a:pt x="13885" y="2596"/>
                    <a:pt x="13996" y="2141"/>
                    <a:pt x="14180" y="1718"/>
                  </a:cubicBezTo>
                  <a:cubicBezTo>
                    <a:pt x="14322" y="1381"/>
                    <a:pt x="14460" y="1021"/>
                    <a:pt x="14859" y="798"/>
                  </a:cubicBezTo>
                  <a:cubicBezTo>
                    <a:pt x="15227" y="1635"/>
                    <a:pt x="15266" y="2519"/>
                    <a:pt x="15530" y="3421"/>
                  </a:cubicBezTo>
                  <a:cubicBezTo>
                    <a:pt x="15668" y="3578"/>
                    <a:pt x="15855" y="3789"/>
                    <a:pt x="16036" y="3991"/>
                  </a:cubicBezTo>
                  <a:cubicBezTo>
                    <a:pt x="16483" y="3796"/>
                    <a:pt x="16598" y="3453"/>
                    <a:pt x="16709" y="3075"/>
                  </a:cubicBezTo>
                  <a:cubicBezTo>
                    <a:pt x="16851" y="2588"/>
                    <a:pt x="17014" y="2106"/>
                    <a:pt x="17229" y="1652"/>
                  </a:cubicBezTo>
                  <a:cubicBezTo>
                    <a:pt x="17365" y="1371"/>
                    <a:pt x="17580" y="1111"/>
                    <a:pt x="18013" y="1076"/>
                  </a:cubicBezTo>
                  <a:cubicBezTo>
                    <a:pt x="18111" y="1235"/>
                    <a:pt x="18249" y="1409"/>
                    <a:pt x="18326" y="1603"/>
                  </a:cubicBezTo>
                  <a:cubicBezTo>
                    <a:pt x="18489" y="2026"/>
                    <a:pt x="18635" y="2457"/>
                    <a:pt x="18763" y="2891"/>
                  </a:cubicBezTo>
                  <a:cubicBezTo>
                    <a:pt x="18881" y="3280"/>
                    <a:pt x="19120" y="3533"/>
                    <a:pt x="19467" y="3696"/>
                  </a:cubicBezTo>
                  <a:cubicBezTo>
                    <a:pt x="20289" y="3189"/>
                    <a:pt x="20130" y="2284"/>
                    <a:pt x="20431" y="1589"/>
                  </a:cubicBezTo>
                  <a:cubicBezTo>
                    <a:pt x="20750" y="1406"/>
                    <a:pt x="21073" y="1222"/>
                    <a:pt x="21371" y="1048"/>
                  </a:cubicBezTo>
                  <a:cubicBezTo>
                    <a:pt x="22020" y="1250"/>
                    <a:pt x="22212" y="1773"/>
                    <a:pt x="22395" y="2276"/>
                  </a:cubicBezTo>
                  <a:cubicBezTo>
                    <a:pt x="22569" y="2752"/>
                    <a:pt x="22690" y="3241"/>
                    <a:pt x="23221" y="3470"/>
                  </a:cubicBezTo>
                  <a:cubicBezTo>
                    <a:pt x="23703" y="3234"/>
                    <a:pt x="23821" y="2755"/>
                    <a:pt x="23973" y="2305"/>
                  </a:cubicBezTo>
                  <a:cubicBezTo>
                    <a:pt x="24047" y="2093"/>
                    <a:pt x="24064" y="1857"/>
                    <a:pt x="24164" y="1663"/>
                  </a:cubicBezTo>
                  <a:cubicBezTo>
                    <a:pt x="24277" y="1449"/>
                    <a:pt x="24436" y="1341"/>
                    <a:pt x="24606" y="1341"/>
                  </a:cubicBezTo>
                  <a:cubicBezTo>
                    <a:pt x="24743" y="1341"/>
                    <a:pt x="24888" y="1412"/>
                    <a:pt x="25022" y="1555"/>
                  </a:cubicBezTo>
                  <a:cubicBezTo>
                    <a:pt x="25202" y="1749"/>
                    <a:pt x="25344" y="1971"/>
                    <a:pt x="25496" y="2186"/>
                  </a:cubicBezTo>
                  <a:cubicBezTo>
                    <a:pt x="25698" y="2468"/>
                    <a:pt x="25948" y="2683"/>
                    <a:pt x="26329" y="2783"/>
                  </a:cubicBezTo>
                  <a:cubicBezTo>
                    <a:pt x="26596" y="2609"/>
                    <a:pt x="26784" y="2374"/>
                    <a:pt x="26825" y="2020"/>
                  </a:cubicBezTo>
                  <a:cubicBezTo>
                    <a:pt x="26354" y="2016"/>
                    <a:pt x="26163" y="1933"/>
                    <a:pt x="25909" y="1568"/>
                  </a:cubicBezTo>
                  <a:cubicBezTo>
                    <a:pt x="25621" y="1160"/>
                    <a:pt x="25261" y="861"/>
                    <a:pt x="24747" y="722"/>
                  </a:cubicBezTo>
                  <a:cubicBezTo>
                    <a:pt x="24497" y="830"/>
                    <a:pt x="24231" y="944"/>
                    <a:pt x="24036" y="1027"/>
                  </a:cubicBezTo>
                  <a:cubicBezTo>
                    <a:pt x="23685" y="1402"/>
                    <a:pt x="23384" y="1722"/>
                    <a:pt x="23058" y="2061"/>
                  </a:cubicBezTo>
                  <a:cubicBezTo>
                    <a:pt x="22673" y="1305"/>
                    <a:pt x="22406" y="490"/>
                    <a:pt x="21472" y="365"/>
                  </a:cubicBezTo>
                  <a:cubicBezTo>
                    <a:pt x="21314" y="406"/>
                    <a:pt x="21214" y="584"/>
                    <a:pt x="21074" y="584"/>
                  </a:cubicBezTo>
                  <a:cubicBezTo>
                    <a:pt x="21026" y="584"/>
                    <a:pt x="20974" y="564"/>
                    <a:pt x="20914" y="511"/>
                  </a:cubicBezTo>
                  <a:lnTo>
                    <a:pt x="20914" y="511"/>
                  </a:lnTo>
                  <a:lnTo>
                    <a:pt x="20921" y="521"/>
                  </a:lnTo>
                  <a:cubicBezTo>
                    <a:pt x="20251" y="920"/>
                    <a:pt x="19869" y="1610"/>
                    <a:pt x="19283" y="2114"/>
                  </a:cubicBezTo>
                  <a:cubicBezTo>
                    <a:pt x="19131" y="1808"/>
                    <a:pt x="18978" y="1499"/>
                    <a:pt x="18763" y="1069"/>
                  </a:cubicBezTo>
                  <a:cubicBezTo>
                    <a:pt x="18766" y="830"/>
                    <a:pt x="18551" y="545"/>
                    <a:pt x="18201" y="462"/>
                  </a:cubicBezTo>
                  <a:cubicBezTo>
                    <a:pt x="18084" y="434"/>
                    <a:pt x="17971" y="419"/>
                    <a:pt x="17861" y="419"/>
                  </a:cubicBezTo>
                  <a:cubicBezTo>
                    <a:pt x="17551" y="419"/>
                    <a:pt x="17275" y="537"/>
                    <a:pt x="17053" y="798"/>
                  </a:cubicBezTo>
                  <a:cubicBezTo>
                    <a:pt x="16695" y="1222"/>
                    <a:pt x="16355" y="1659"/>
                    <a:pt x="15998" y="2100"/>
                  </a:cubicBezTo>
                  <a:cubicBezTo>
                    <a:pt x="15744" y="1451"/>
                    <a:pt x="15863" y="636"/>
                    <a:pt x="15137" y="223"/>
                  </a:cubicBezTo>
                  <a:cubicBezTo>
                    <a:pt x="15045" y="198"/>
                    <a:pt x="14958" y="186"/>
                    <a:pt x="14876" y="186"/>
                  </a:cubicBezTo>
                  <a:cubicBezTo>
                    <a:pt x="14608" y="186"/>
                    <a:pt x="14393" y="316"/>
                    <a:pt x="14228" y="577"/>
                  </a:cubicBezTo>
                  <a:cubicBezTo>
                    <a:pt x="14093" y="785"/>
                    <a:pt x="13954" y="990"/>
                    <a:pt x="13823" y="1198"/>
                  </a:cubicBezTo>
                  <a:cubicBezTo>
                    <a:pt x="13625" y="1514"/>
                    <a:pt x="13437" y="1829"/>
                    <a:pt x="13191" y="2228"/>
                  </a:cubicBezTo>
                  <a:cubicBezTo>
                    <a:pt x="13115" y="1951"/>
                    <a:pt x="13066" y="1773"/>
                    <a:pt x="13021" y="1593"/>
                  </a:cubicBezTo>
                  <a:cubicBezTo>
                    <a:pt x="12973" y="1409"/>
                    <a:pt x="12944" y="1222"/>
                    <a:pt x="12878" y="1045"/>
                  </a:cubicBezTo>
                  <a:cubicBezTo>
                    <a:pt x="12732" y="634"/>
                    <a:pt x="12527" y="448"/>
                    <a:pt x="12152" y="448"/>
                  </a:cubicBezTo>
                  <a:cubicBezTo>
                    <a:pt x="12041" y="448"/>
                    <a:pt x="11914" y="465"/>
                    <a:pt x="11769" y="497"/>
                  </a:cubicBezTo>
                  <a:cubicBezTo>
                    <a:pt x="11376" y="1229"/>
                    <a:pt x="10963" y="1999"/>
                    <a:pt x="10499" y="2870"/>
                  </a:cubicBezTo>
                  <a:cubicBezTo>
                    <a:pt x="10419" y="2516"/>
                    <a:pt x="10391" y="2266"/>
                    <a:pt x="10301" y="2041"/>
                  </a:cubicBezTo>
                  <a:cubicBezTo>
                    <a:pt x="10142" y="1638"/>
                    <a:pt x="9975" y="1229"/>
                    <a:pt x="9743" y="868"/>
                  </a:cubicBezTo>
                  <a:cubicBezTo>
                    <a:pt x="9622" y="675"/>
                    <a:pt x="9390" y="568"/>
                    <a:pt x="9188" y="568"/>
                  </a:cubicBezTo>
                  <a:cubicBezTo>
                    <a:pt x="9088" y="568"/>
                    <a:pt x="8996" y="594"/>
                    <a:pt x="8927" y="649"/>
                  </a:cubicBezTo>
                  <a:cubicBezTo>
                    <a:pt x="8674" y="854"/>
                    <a:pt x="8420" y="1097"/>
                    <a:pt x="8251" y="1374"/>
                  </a:cubicBezTo>
                  <a:cubicBezTo>
                    <a:pt x="7987" y="1805"/>
                    <a:pt x="7796" y="2276"/>
                    <a:pt x="7522" y="2832"/>
                  </a:cubicBezTo>
                  <a:cubicBezTo>
                    <a:pt x="7341" y="2391"/>
                    <a:pt x="7199" y="2037"/>
                    <a:pt x="7053" y="1683"/>
                  </a:cubicBezTo>
                  <a:cubicBezTo>
                    <a:pt x="6880" y="1256"/>
                    <a:pt x="6683" y="851"/>
                    <a:pt x="6145" y="694"/>
                  </a:cubicBezTo>
                  <a:cubicBezTo>
                    <a:pt x="5961" y="774"/>
                    <a:pt x="5753" y="868"/>
                    <a:pt x="5559" y="955"/>
                  </a:cubicBezTo>
                  <a:cubicBezTo>
                    <a:pt x="5256" y="1642"/>
                    <a:pt x="4968" y="2294"/>
                    <a:pt x="4680" y="2950"/>
                  </a:cubicBezTo>
                  <a:cubicBezTo>
                    <a:pt x="4406" y="2658"/>
                    <a:pt x="4070" y="1937"/>
                    <a:pt x="3980" y="1469"/>
                  </a:cubicBezTo>
                  <a:cubicBezTo>
                    <a:pt x="3883" y="974"/>
                    <a:pt x="3648" y="718"/>
                    <a:pt x="3293" y="718"/>
                  </a:cubicBezTo>
                  <a:cubicBezTo>
                    <a:pt x="3140" y="718"/>
                    <a:pt x="2965" y="765"/>
                    <a:pt x="2769" y="861"/>
                  </a:cubicBezTo>
                  <a:cubicBezTo>
                    <a:pt x="2669" y="1069"/>
                    <a:pt x="2519" y="1281"/>
                    <a:pt x="2457" y="1514"/>
                  </a:cubicBezTo>
                  <a:cubicBezTo>
                    <a:pt x="2318" y="2047"/>
                    <a:pt x="2228" y="2593"/>
                    <a:pt x="2096" y="3126"/>
                  </a:cubicBezTo>
                  <a:cubicBezTo>
                    <a:pt x="2062" y="3269"/>
                    <a:pt x="1947" y="3394"/>
                    <a:pt x="1853" y="3550"/>
                  </a:cubicBezTo>
                  <a:cubicBezTo>
                    <a:pt x="1475" y="3307"/>
                    <a:pt x="1277" y="2998"/>
                    <a:pt x="1204" y="2609"/>
                  </a:cubicBezTo>
                  <a:cubicBezTo>
                    <a:pt x="1125" y="2165"/>
                    <a:pt x="1072" y="1711"/>
                    <a:pt x="975" y="1270"/>
                  </a:cubicBezTo>
                  <a:cubicBezTo>
                    <a:pt x="899" y="931"/>
                    <a:pt x="808" y="587"/>
                    <a:pt x="663" y="275"/>
                  </a:cubicBezTo>
                  <a:cubicBezTo>
                    <a:pt x="575" y="86"/>
                    <a:pt x="466" y="1"/>
                    <a:pt x="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5" name="Google Shape;8985;p28"/>
            <p:cNvSpPr/>
            <p:nvPr/>
          </p:nvSpPr>
          <p:spPr>
            <a:xfrm>
              <a:off x="6422157" y="1021361"/>
              <a:ext cx="2067527" cy="381040"/>
            </a:xfrm>
            <a:custGeom>
              <a:avLst/>
              <a:gdLst/>
              <a:ahLst/>
              <a:cxnLst/>
              <a:rect l="l" t="t" r="r" b="b"/>
              <a:pathLst>
                <a:path w="24200" h="4460" extrusionOk="0">
                  <a:moveTo>
                    <a:pt x="15270" y="1512"/>
                  </a:moveTo>
                  <a:lnTo>
                    <a:pt x="15270" y="1512"/>
                  </a:lnTo>
                  <a:cubicBezTo>
                    <a:pt x="15267" y="1515"/>
                    <a:pt x="15264" y="1518"/>
                    <a:pt x="15262" y="1521"/>
                  </a:cubicBezTo>
                  <a:lnTo>
                    <a:pt x="15276" y="1524"/>
                  </a:lnTo>
                  <a:cubicBezTo>
                    <a:pt x="15274" y="1520"/>
                    <a:pt x="15272" y="1516"/>
                    <a:pt x="15270" y="1512"/>
                  </a:cubicBezTo>
                  <a:close/>
                  <a:moveTo>
                    <a:pt x="11779" y="1840"/>
                  </a:moveTo>
                  <a:cubicBezTo>
                    <a:pt x="11789" y="1860"/>
                    <a:pt x="11800" y="1878"/>
                    <a:pt x="11810" y="1899"/>
                  </a:cubicBezTo>
                  <a:lnTo>
                    <a:pt x="11747" y="1899"/>
                  </a:lnTo>
                  <a:cubicBezTo>
                    <a:pt x="11758" y="1881"/>
                    <a:pt x="11768" y="1860"/>
                    <a:pt x="11779" y="1840"/>
                  </a:cubicBezTo>
                  <a:close/>
                  <a:moveTo>
                    <a:pt x="295" y="0"/>
                  </a:moveTo>
                  <a:cubicBezTo>
                    <a:pt x="179" y="0"/>
                    <a:pt x="75" y="37"/>
                    <a:pt x="0" y="168"/>
                  </a:cubicBezTo>
                  <a:cubicBezTo>
                    <a:pt x="128" y="352"/>
                    <a:pt x="282" y="501"/>
                    <a:pt x="351" y="678"/>
                  </a:cubicBezTo>
                  <a:cubicBezTo>
                    <a:pt x="448" y="938"/>
                    <a:pt x="490" y="1215"/>
                    <a:pt x="545" y="1490"/>
                  </a:cubicBezTo>
                  <a:cubicBezTo>
                    <a:pt x="677" y="2131"/>
                    <a:pt x="788" y="2780"/>
                    <a:pt x="940" y="3422"/>
                  </a:cubicBezTo>
                  <a:cubicBezTo>
                    <a:pt x="1030" y="3803"/>
                    <a:pt x="1302" y="4041"/>
                    <a:pt x="1550" y="4041"/>
                  </a:cubicBezTo>
                  <a:cubicBezTo>
                    <a:pt x="1562" y="4041"/>
                    <a:pt x="1574" y="4040"/>
                    <a:pt x="1585" y="4039"/>
                  </a:cubicBezTo>
                  <a:cubicBezTo>
                    <a:pt x="1846" y="4015"/>
                    <a:pt x="2033" y="3713"/>
                    <a:pt x="2068" y="3290"/>
                  </a:cubicBezTo>
                  <a:cubicBezTo>
                    <a:pt x="2093" y="2999"/>
                    <a:pt x="2085" y="2697"/>
                    <a:pt x="2165" y="2422"/>
                  </a:cubicBezTo>
                  <a:cubicBezTo>
                    <a:pt x="2290" y="1985"/>
                    <a:pt x="2411" y="1535"/>
                    <a:pt x="2769" y="1098"/>
                  </a:cubicBezTo>
                  <a:cubicBezTo>
                    <a:pt x="2897" y="1389"/>
                    <a:pt x="3004" y="1607"/>
                    <a:pt x="3084" y="1833"/>
                  </a:cubicBezTo>
                  <a:cubicBezTo>
                    <a:pt x="3220" y="2218"/>
                    <a:pt x="3303" y="2624"/>
                    <a:pt x="3466" y="2995"/>
                  </a:cubicBezTo>
                  <a:cubicBezTo>
                    <a:pt x="3685" y="3495"/>
                    <a:pt x="3862" y="4050"/>
                    <a:pt x="4528" y="4233"/>
                  </a:cubicBezTo>
                  <a:cubicBezTo>
                    <a:pt x="4621" y="4154"/>
                    <a:pt x="4784" y="4081"/>
                    <a:pt x="4826" y="3967"/>
                  </a:cubicBezTo>
                  <a:cubicBezTo>
                    <a:pt x="4958" y="3616"/>
                    <a:pt x="5069" y="3252"/>
                    <a:pt x="5132" y="2880"/>
                  </a:cubicBezTo>
                  <a:cubicBezTo>
                    <a:pt x="5194" y="2513"/>
                    <a:pt x="5173" y="2131"/>
                    <a:pt x="5211" y="1756"/>
                  </a:cubicBezTo>
                  <a:cubicBezTo>
                    <a:pt x="5257" y="1372"/>
                    <a:pt x="5423" y="1063"/>
                    <a:pt x="5894" y="910"/>
                  </a:cubicBezTo>
                  <a:cubicBezTo>
                    <a:pt x="6002" y="1032"/>
                    <a:pt x="6141" y="1153"/>
                    <a:pt x="6235" y="1302"/>
                  </a:cubicBezTo>
                  <a:cubicBezTo>
                    <a:pt x="6668" y="2006"/>
                    <a:pt x="6735" y="2822"/>
                    <a:pt x="6887" y="3606"/>
                  </a:cubicBezTo>
                  <a:cubicBezTo>
                    <a:pt x="6967" y="4025"/>
                    <a:pt x="7147" y="4296"/>
                    <a:pt x="7598" y="4459"/>
                  </a:cubicBezTo>
                  <a:cubicBezTo>
                    <a:pt x="7785" y="4175"/>
                    <a:pt x="7969" y="3900"/>
                    <a:pt x="8157" y="3623"/>
                  </a:cubicBezTo>
                  <a:cubicBezTo>
                    <a:pt x="8136" y="3616"/>
                    <a:pt x="8118" y="3609"/>
                    <a:pt x="8101" y="3602"/>
                  </a:cubicBezTo>
                  <a:cubicBezTo>
                    <a:pt x="8157" y="3408"/>
                    <a:pt x="8212" y="3213"/>
                    <a:pt x="8267" y="3019"/>
                  </a:cubicBezTo>
                  <a:cubicBezTo>
                    <a:pt x="8288" y="2377"/>
                    <a:pt x="8795" y="1399"/>
                    <a:pt x="9357" y="1125"/>
                  </a:cubicBezTo>
                  <a:cubicBezTo>
                    <a:pt x="9468" y="1351"/>
                    <a:pt x="9611" y="1566"/>
                    <a:pt x="9686" y="1805"/>
                  </a:cubicBezTo>
                  <a:cubicBezTo>
                    <a:pt x="9832" y="2263"/>
                    <a:pt x="9919" y="2742"/>
                    <a:pt x="10072" y="3200"/>
                  </a:cubicBezTo>
                  <a:cubicBezTo>
                    <a:pt x="10224" y="3665"/>
                    <a:pt x="10370" y="4161"/>
                    <a:pt x="10964" y="4358"/>
                  </a:cubicBezTo>
                  <a:cubicBezTo>
                    <a:pt x="11307" y="4133"/>
                    <a:pt x="11317" y="3692"/>
                    <a:pt x="11526" y="3418"/>
                  </a:cubicBezTo>
                  <a:lnTo>
                    <a:pt x="11526" y="2343"/>
                  </a:lnTo>
                  <a:cubicBezTo>
                    <a:pt x="11619" y="2457"/>
                    <a:pt x="11657" y="2502"/>
                    <a:pt x="11702" y="2558"/>
                  </a:cubicBezTo>
                  <a:cubicBezTo>
                    <a:pt x="11775" y="2073"/>
                    <a:pt x="11879" y="1628"/>
                    <a:pt x="12427" y="1337"/>
                  </a:cubicBezTo>
                  <a:cubicBezTo>
                    <a:pt x="12521" y="1656"/>
                    <a:pt x="12601" y="1913"/>
                    <a:pt x="12670" y="2177"/>
                  </a:cubicBezTo>
                  <a:cubicBezTo>
                    <a:pt x="12757" y="2513"/>
                    <a:pt x="12834" y="2856"/>
                    <a:pt x="12920" y="3197"/>
                  </a:cubicBezTo>
                  <a:cubicBezTo>
                    <a:pt x="13014" y="3561"/>
                    <a:pt x="13274" y="3783"/>
                    <a:pt x="13572" y="3963"/>
                  </a:cubicBezTo>
                  <a:cubicBezTo>
                    <a:pt x="14395" y="3575"/>
                    <a:pt x="14586" y="2752"/>
                    <a:pt x="14890" y="2044"/>
                  </a:cubicBezTo>
                  <a:cubicBezTo>
                    <a:pt x="14953" y="1830"/>
                    <a:pt x="15012" y="1611"/>
                    <a:pt x="15071" y="1396"/>
                  </a:cubicBezTo>
                  <a:cubicBezTo>
                    <a:pt x="15113" y="1386"/>
                    <a:pt x="15151" y="1375"/>
                    <a:pt x="15193" y="1365"/>
                  </a:cubicBezTo>
                  <a:cubicBezTo>
                    <a:pt x="15218" y="1416"/>
                    <a:pt x="15244" y="1464"/>
                    <a:pt x="15270" y="1512"/>
                  </a:cubicBezTo>
                  <a:lnTo>
                    <a:pt x="15270" y="1512"/>
                  </a:lnTo>
                  <a:cubicBezTo>
                    <a:pt x="15444" y="1321"/>
                    <a:pt x="15623" y="1128"/>
                    <a:pt x="15865" y="861"/>
                  </a:cubicBezTo>
                  <a:cubicBezTo>
                    <a:pt x="16358" y="1826"/>
                    <a:pt x="16368" y="2818"/>
                    <a:pt x="16719" y="3706"/>
                  </a:cubicBezTo>
                  <a:cubicBezTo>
                    <a:pt x="16909" y="3891"/>
                    <a:pt x="17079" y="4138"/>
                    <a:pt x="17359" y="4138"/>
                  </a:cubicBezTo>
                  <a:cubicBezTo>
                    <a:pt x="17448" y="4138"/>
                    <a:pt x="17548" y="4113"/>
                    <a:pt x="17663" y="4054"/>
                  </a:cubicBezTo>
                  <a:cubicBezTo>
                    <a:pt x="17780" y="3363"/>
                    <a:pt x="17905" y="2645"/>
                    <a:pt x="18020" y="1979"/>
                  </a:cubicBezTo>
                  <a:cubicBezTo>
                    <a:pt x="18183" y="1764"/>
                    <a:pt x="18315" y="1594"/>
                    <a:pt x="18499" y="1351"/>
                  </a:cubicBezTo>
                  <a:cubicBezTo>
                    <a:pt x="18658" y="1753"/>
                    <a:pt x="18895" y="2103"/>
                    <a:pt x="18915" y="2464"/>
                  </a:cubicBezTo>
                  <a:cubicBezTo>
                    <a:pt x="18946" y="3002"/>
                    <a:pt x="19210" y="3397"/>
                    <a:pt x="19467" y="3838"/>
                  </a:cubicBezTo>
                  <a:cubicBezTo>
                    <a:pt x="19599" y="3876"/>
                    <a:pt x="19737" y="3918"/>
                    <a:pt x="19862" y="3953"/>
                  </a:cubicBezTo>
                  <a:cubicBezTo>
                    <a:pt x="20019" y="3831"/>
                    <a:pt x="20157" y="3727"/>
                    <a:pt x="20299" y="3613"/>
                  </a:cubicBezTo>
                  <a:cubicBezTo>
                    <a:pt x="20483" y="3078"/>
                    <a:pt x="20667" y="2541"/>
                    <a:pt x="20848" y="2003"/>
                  </a:cubicBezTo>
                  <a:cubicBezTo>
                    <a:pt x="20962" y="1660"/>
                    <a:pt x="21184" y="1410"/>
                    <a:pt x="21548" y="1191"/>
                  </a:cubicBezTo>
                  <a:cubicBezTo>
                    <a:pt x="21621" y="1347"/>
                    <a:pt x="21701" y="1461"/>
                    <a:pt x="21729" y="1590"/>
                  </a:cubicBezTo>
                  <a:cubicBezTo>
                    <a:pt x="21788" y="1847"/>
                    <a:pt x="21868" y="2114"/>
                    <a:pt x="21850" y="2371"/>
                  </a:cubicBezTo>
                  <a:cubicBezTo>
                    <a:pt x="21819" y="2943"/>
                    <a:pt x="22149" y="3200"/>
                    <a:pt x="22592" y="3377"/>
                  </a:cubicBezTo>
                  <a:cubicBezTo>
                    <a:pt x="22898" y="3283"/>
                    <a:pt x="23037" y="3068"/>
                    <a:pt x="23151" y="2822"/>
                  </a:cubicBezTo>
                  <a:cubicBezTo>
                    <a:pt x="23150" y="2821"/>
                    <a:pt x="23149" y="2820"/>
                    <a:pt x="23147" y="2820"/>
                  </a:cubicBezTo>
                  <a:lnTo>
                    <a:pt x="23147" y="2820"/>
                  </a:lnTo>
                  <a:cubicBezTo>
                    <a:pt x="23281" y="2536"/>
                    <a:pt x="23206" y="2149"/>
                    <a:pt x="23585" y="1934"/>
                  </a:cubicBezTo>
                  <a:cubicBezTo>
                    <a:pt x="23661" y="2180"/>
                    <a:pt x="23734" y="2402"/>
                    <a:pt x="23817" y="2665"/>
                  </a:cubicBezTo>
                  <a:cubicBezTo>
                    <a:pt x="24199" y="2332"/>
                    <a:pt x="24074" y="1906"/>
                    <a:pt x="24192" y="1524"/>
                  </a:cubicBezTo>
                  <a:cubicBezTo>
                    <a:pt x="23963" y="1389"/>
                    <a:pt x="23745" y="1264"/>
                    <a:pt x="23529" y="1136"/>
                  </a:cubicBezTo>
                  <a:cubicBezTo>
                    <a:pt x="23522" y="1173"/>
                    <a:pt x="23519" y="1208"/>
                    <a:pt x="23512" y="1243"/>
                  </a:cubicBezTo>
                  <a:cubicBezTo>
                    <a:pt x="23186" y="1337"/>
                    <a:pt x="22860" y="1431"/>
                    <a:pt x="22534" y="1527"/>
                  </a:cubicBezTo>
                  <a:cubicBezTo>
                    <a:pt x="22377" y="958"/>
                    <a:pt x="22155" y="661"/>
                    <a:pt x="21514" y="661"/>
                  </a:cubicBezTo>
                  <a:cubicBezTo>
                    <a:pt x="21475" y="661"/>
                    <a:pt x="21434" y="662"/>
                    <a:pt x="21392" y="664"/>
                  </a:cubicBezTo>
                  <a:cubicBezTo>
                    <a:pt x="20636" y="1205"/>
                    <a:pt x="20254" y="2031"/>
                    <a:pt x="19734" y="2850"/>
                  </a:cubicBezTo>
                  <a:cubicBezTo>
                    <a:pt x="19678" y="2665"/>
                    <a:pt x="19651" y="2576"/>
                    <a:pt x="19620" y="2481"/>
                  </a:cubicBezTo>
                  <a:cubicBezTo>
                    <a:pt x="19477" y="2073"/>
                    <a:pt x="19342" y="1663"/>
                    <a:pt x="19189" y="1257"/>
                  </a:cubicBezTo>
                  <a:cubicBezTo>
                    <a:pt x="19074" y="944"/>
                    <a:pt x="18856" y="744"/>
                    <a:pt x="18506" y="720"/>
                  </a:cubicBezTo>
                  <a:cubicBezTo>
                    <a:pt x="18054" y="879"/>
                    <a:pt x="17996" y="934"/>
                    <a:pt x="17780" y="1399"/>
                  </a:cubicBezTo>
                  <a:cubicBezTo>
                    <a:pt x="17607" y="1785"/>
                    <a:pt x="17492" y="2214"/>
                    <a:pt x="17039" y="2416"/>
                  </a:cubicBezTo>
                  <a:cubicBezTo>
                    <a:pt x="16962" y="2076"/>
                    <a:pt x="16882" y="1750"/>
                    <a:pt x="16813" y="1423"/>
                  </a:cubicBezTo>
                  <a:cubicBezTo>
                    <a:pt x="16622" y="563"/>
                    <a:pt x="16327" y="428"/>
                    <a:pt x="15706" y="362"/>
                  </a:cubicBezTo>
                  <a:cubicBezTo>
                    <a:pt x="15515" y="494"/>
                    <a:pt x="15327" y="622"/>
                    <a:pt x="15207" y="709"/>
                  </a:cubicBezTo>
                  <a:cubicBezTo>
                    <a:pt x="14661" y="1476"/>
                    <a:pt x="14162" y="2183"/>
                    <a:pt x="13607" y="2968"/>
                  </a:cubicBezTo>
                  <a:cubicBezTo>
                    <a:pt x="13548" y="2752"/>
                    <a:pt x="13513" y="2645"/>
                    <a:pt x="13486" y="2534"/>
                  </a:cubicBezTo>
                  <a:cubicBezTo>
                    <a:pt x="13399" y="2180"/>
                    <a:pt x="13343" y="1819"/>
                    <a:pt x="13229" y="1476"/>
                  </a:cubicBezTo>
                  <a:cubicBezTo>
                    <a:pt x="13073" y="1021"/>
                    <a:pt x="12775" y="816"/>
                    <a:pt x="12372" y="816"/>
                  </a:cubicBezTo>
                  <a:cubicBezTo>
                    <a:pt x="12317" y="816"/>
                    <a:pt x="12260" y="820"/>
                    <a:pt x="12202" y="827"/>
                  </a:cubicBezTo>
                  <a:cubicBezTo>
                    <a:pt x="11779" y="1014"/>
                    <a:pt x="11622" y="1357"/>
                    <a:pt x="11473" y="1711"/>
                  </a:cubicBezTo>
                  <a:cubicBezTo>
                    <a:pt x="11244" y="2249"/>
                    <a:pt x="11009" y="2784"/>
                    <a:pt x="10741" y="3401"/>
                  </a:cubicBezTo>
                  <a:cubicBezTo>
                    <a:pt x="10640" y="3189"/>
                    <a:pt x="10554" y="3072"/>
                    <a:pt x="10526" y="2939"/>
                  </a:cubicBezTo>
                  <a:cubicBezTo>
                    <a:pt x="10443" y="2561"/>
                    <a:pt x="10384" y="2180"/>
                    <a:pt x="10307" y="1802"/>
                  </a:cubicBezTo>
                  <a:cubicBezTo>
                    <a:pt x="10207" y="1285"/>
                    <a:pt x="9950" y="879"/>
                    <a:pt x="9461" y="646"/>
                  </a:cubicBezTo>
                  <a:cubicBezTo>
                    <a:pt x="9132" y="646"/>
                    <a:pt x="8864" y="744"/>
                    <a:pt x="8691" y="1048"/>
                  </a:cubicBezTo>
                  <a:cubicBezTo>
                    <a:pt x="8493" y="1407"/>
                    <a:pt x="8271" y="1750"/>
                    <a:pt x="8073" y="2107"/>
                  </a:cubicBezTo>
                  <a:cubicBezTo>
                    <a:pt x="7893" y="2443"/>
                    <a:pt x="7734" y="2790"/>
                    <a:pt x="7526" y="3210"/>
                  </a:cubicBezTo>
                  <a:cubicBezTo>
                    <a:pt x="7459" y="3037"/>
                    <a:pt x="7428" y="2957"/>
                    <a:pt x="7396" y="2880"/>
                  </a:cubicBezTo>
                  <a:cubicBezTo>
                    <a:pt x="7151" y="2287"/>
                    <a:pt x="6935" y="1680"/>
                    <a:pt x="6647" y="1108"/>
                  </a:cubicBezTo>
                  <a:cubicBezTo>
                    <a:pt x="6458" y="726"/>
                    <a:pt x="6186" y="536"/>
                    <a:pt x="5906" y="536"/>
                  </a:cubicBezTo>
                  <a:cubicBezTo>
                    <a:pt x="5643" y="536"/>
                    <a:pt x="5372" y="703"/>
                    <a:pt x="5153" y="1035"/>
                  </a:cubicBezTo>
                  <a:cubicBezTo>
                    <a:pt x="5083" y="1143"/>
                    <a:pt x="5041" y="1271"/>
                    <a:pt x="4993" y="1392"/>
                  </a:cubicBezTo>
                  <a:cubicBezTo>
                    <a:pt x="4750" y="2010"/>
                    <a:pt x="4511" y="2631"/>
                    <a:pt x="4250" y="3297"/>
                  </a:cubicBezTo>
                  <a:cubicBezTo>
                    <a:pt x="3667" y="2510"/>
                    <a:pt x="3758" y="1511"/>
                    <a:pt x="3233" y="754"/>
                  </a:cubicBezTo>
                  <a:cubicBezTo>
                    <a:pt x="2998" y="695"/>
                    <a:pt x="2772" y="640"/>
                    <a:pt x="2525" y="577"/>
                  </a:cubicBezTo>
                  <a:cubicBezTo>
                    <a:pt x="1755" y="1323"/>
                    <a:pt x="1714" y="2371"/>
                    <a:pt x="1318" y="3359"/>
                  </a:cubicBezTo>
                  <a:cubicBezTo>
                    <a:pt x="1263" y="3106"/>
                    <a:pt x="1214" y="2950"/>
                    <a:pt x="1201" y="2794"/>
                  </a:cubicBezTo>
                  <a:cubicBezTo>
                    <a:pt x="1156" y="2343"/>
                    <a:pt x="1131" y="1892"/>
                    <a:pt x="1083" y="1441"/>
                  </a:cubicBezTo>
                  <a:cubicBezTo>
                    <a:pt x="1031" y="931"/>
                    <a:pt x="968" y="417"/>
                    <a:pt x="555" y="36"/>
                  </a:cubicBezTo>
                  <a:cubicBezTo>
                    <a:pt x="466" y="19"/>
                    <a:pt x="378" y="0"/>
                    <a:pt x="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6" name="Google Shape;8986;p28"/>
            <p:cNvSpPr/>
            <p:nvPr/>
          </p:nvSpPr>
          <p:spPr>
            <a:xfrm>
              <a:off x="6453597" y="317880"/>
              <a:ext cx="2085896" cy="315597"/>
            </a:xfrm>
            <a:custGeom>
              <a:avLst/>
              <a:gdLst/>
              <a:ahLst/>
              <a:cxnLst/>
              <a:rect l="l" t="t" r="r" b="b"/>
              <a:pathLst>
                <a:path w="24415" h="3694" extrusionOk="0">
                  <a:moveTo>
                    <a:pt x="21076" y="2695"/>
                  </a:moveTo>
                  <a:lnTo>
                    <a:pt x="21084" y="2730"/>
                  </a:lnTo>
                  <a:lnTo>
                    <a:pt x="21084" y="2730"/>
                  </a:lnTo>
                  <a:lnTo>
                    <a:pt x="21055" y="2725"/>
                  </a:lnTo>
                  <a:lnTo>
                    <a:pt x="21076" y="2695"/>
                  </a:lnTo>
                  <a:close/>
                  <a:moveTo>
                    <a:pt x="21028" y="2913"/>
                  </a:moveTo>
                  <a:cubicBezTo>
                    <a:pt x="21038" y="2917"/>
                    <a:pt x="21049" y="2920"/>
                    <a:pt x="21059" y="2927"/>
                  </a:cubicBezTo>
                  <a:cubicBezTo>
                    <a:pt x="21055" y="2934"/>
                    <a:pt x="21052" y="2951"/>
                    <a:pt x="21049" y="2951"/>
                  </a:cubicBezTo>
                  <a:cubicBezTo>
                    <a:pt x="21038" y="2951"/>
                    <a:pt x="21028" y="2944"/>
                    <a:pt x="21017" y="2941"/>
                  </a:cubicBezTo>
                  <a:cubicBezTo>
                    <a:pt x="21021" y="2934"/>
                    <a:pt x="21024" y="2924"/>
                    <a:pt x="21028" y="2913"/>
                  </a:cubicBezTo>
                  <a:close/>
                  <a:moveTo>
                    <a:pt x="22742" y="1"/>
                  </a:moveTo>
                  <a:cubicBezTo>
                    <a:pt x="22719" y="1"/>
                    <a:pt x="22696" y="1"/>
                    <a:pt x="22672" y="3"/>
                  </a:cubicBezTo>
                  <a:cubicBezTo>
                    <a:pt x="22138" y="27"/>
                    <a:pt x="21860" y="446"/>
                    <a:pt x="21593" y="776"/>
                  </a:cubicBezTo>
                  <a:cubicBezTo>
                    <a:pt x="21174" y="1286"/>
                    <a:pt x="20875" y="1900"/>
                    <a:pt x="20525" y="2469"/>
                  </a:cubicBezTo>
                  <a:cubicBezTo>
                    <a:pt x="20476" y="2549"/>
                    <a:pt x="20410" y="2621"/>
                    <a:pt x="20296" y="2771"/>
                  </a:cubicBezTo>
                  <a:cubicBezTo>
                    <a:pt x="20139" y="2514"/>
                    <a:pt x="19984" y="2320"/>
                    <a:pt x="19904" y="2098"/>
                  </a:cubicBezTo>
                  <a:cubicBezTo>
                    <a:pt x="19761" y="1702"/>
                    <a:pt x="19675" y="1286"/>
                    <a:pt x="19547" y="884"/>
                  </a:cubicBezTo>
                  <a:cubicBezTo>
                    <a:pt x="19414" y="461"/>
                    <a:pt x="19185" y="117"/>
                    <a:pt x="18714" y="13"/>
                  </a:cubicBezTo>
                  <a:cubicBezTo>
                    <a:pt x="18557" y="54"/>
                    <a:pt x="18405" y="96"/>
                    <a:pt x="18173" y="155"/>
                  </a:cubicBezTo>
                  <a:cubicBezTo>
                    <a:pt x="17631" y="1033"/>
                    <a:pt x="17066" y="1952"/>
                    <a:pt x="16490" y="2889"/>
                  </a:cubicBezTo>
                  <a:cubicBezTo>
                    <a:pt x="16139" y="2733"/>
                    <a:pt x="16018" y="2455"/>
                    <a:pt x="15931" y="2160"/>
                  </a:cubicBezTo>
                  <a:cubicBezTo>
                    <a:pt x="15810" y="1740"/>
                    <a:pt x="15737" y="1303"/>
                    <a:pt x="15581" y="894"/>
                  </a:cubicBezTo>
                  <a:cubicBezTo>
                    <a:pt x="15431" y="493"/>
                    <a:pt x="15218" y="85"/>
                    <a:pt x="14708" y="85"/>
                  </a:cubicBezTo>
                  <a:cubicBezTo>
                    <a:pt x="14697" y="85"/>
                    <a:pt x="14686" y="85"/>
                    <a:pt x="14676" y="86"/>
                  </a:cubicBezTo>
                  <a:cubicBezTo>
                    <a:pt x="14471" y="93"/>
                    <a:pt x="14269" y="207"/>
                    <a:pt x="14082" y="266"/>
                  </a:cubicBezTo>
                  <a:cubicBezTo>
                    <a:pt x="13645" y="1119"/>
                    <a:pt x="13225" y="1931"/>
                    <a:pt x="12809" y="2746"/>
                  </a:cubicBezTo>
                  <a:cubicBezTo>
                    <a:pt x="12767" y="2750"/>
                    <a:pt x="12725" y="2757"/>
                    <a:pt x="12684" y="2764"/>
                  </a:cubicBezTo>
                  <a:cubicBezTo>
                    <a:pt x="12570" y="2486"/>
                    <a:pt x="12431" y="2219"/>
                    <a:pt x="12344" y="1931"/>
                  </a:cubicBezTo>
                  <a:cubicBezTo>
                    <a:pt x="12226" y="1539"/>
                    <a:pt x="12170" y="1133"/>
                    <a:pt x="12053" y="741"/>
                  </a:cubicBezTo>
                  <a:cubicBezTo>
                    <a:pt x="11945" y="391"/>
                    <a:pt x="11813" y="37"/>
                    <a:pt x="11383" y="6"/>
                  </a:cubicBezTo>
                  <a:cubicBezTo>
                    <a:pt x="10869" y="96"/>
                    <a:pt x="10679" y="491"/>
                    <a:pt x="10484" y="863"/>
                  </a:cubicBezTo>
                  <a:cubicBezTo>
                    <a:pt x="10193" y="1414"/>
                    <a:pt x="9939" y="1983"/>
                    <a:pt x="9659" y="2542"/>
                  </a:cubicBezTo>
                  <a:cubicBezTo>
                    <a:pt x="9586" y="2688"/>
                    <a:pt x="9464" y="2813"/>
                    <a:pt x="9322" y="3007"/>
                  </a:cubicBezTo>
                  <a:cubicBezTo>
                    <a:pt x="9211" y="2778"/>
                    <a:pt x="9121" y="2629"/>
                    <a:pt x="9065" y="2469"/>
                  </a:cubicBezTo>
                  <a:cubicBezTo>
                    <a:pt x="9014" y="2334"/>
                    <a:pt x="9006" y="2184"/>
                    <a:pt x="8964" y="2043"/>
                  </a:cubicBezTo>
                  <a:cubicBezTo>
                    <a:pt x="8850" y="1636"/>
                    <a:pt x="8753" y="1220"/>
                    <a:pt x="8597" y="828"/>
                  </a:cubicBezTo>
                  <a:cubicBezTo>
                    <a:pt x="8483" y="537"/>
                    <a:pt x="8256" y="367"/>
                    <a:pt x="8045" y="367"/>
                  </a:cubicBezTo>
                  <a:cubicBezTo>
                    <a:pt x="7961" y="367"/>
                    <a:pt x="7880" y="394"/>
                    <a:pt x="7810" y="450"/>
                  </a:cubicBezTo>
                  <a:cubicBezTo>
                    <a:pt x="7636" y="589"/>
                    <a:pt x="7486" y="789"/>
                    <a:pt x="7390" y="994"/>
                  </a:cubicBezTo>
                  <a:cubicBezTo>
                    <a:pt x="7237" y="1307"/>
                    <a:pt x="7143" y="1647"/>
                    <a:pt x="7015" y="1973"/>
                  </a:cubicBezTo>
                  <a:cubicBezTo>
                    <a:pt x="6894" y="2272"/>
                    <a:pt x="6751" y="2566"/>
                    <a:pt x="6620" y="2861"/>
                  </a:cubicBezTo>
                  <a:cubicBezTo>
                    <a:pt x="6221" y="2018"/>
                    <a:pt x="6283" y="1078"/>
                    <a:pt x="5784" y="346"/>
                  </a:cubicBezTo>
                  <a:cubicBezTo>
                    <a:pt x="5609" y="302"/>
                    <a:pt x="5483" y="276"/>
                    <a:pt x="5385" y="276"/>
                  </a:cubicBezTo>
                  <a:cubicBezTo>
                    <a:pt x="5191" y="276"/>
                    <a:pt x="5103" y="378"/>
                    <a:pt x="4961" y="651"/>
                  </a:cubicBezTo>
                  <a:cubicBezTo>
                    <a:pt x="4725" y="1102"/>
                    <a:pt x="4527" y="1574"/>
                    <a:pt x="4302" y="2032"/>
                  </a:cubicBezTo>
                  <a:cubicBezTo>
                    <a:pt x="4149" y="2341"/>
                    <a:pt x="3983" y="2639"/>
                    <a:pt x="3823" y="2941"/>
                  </a:cubicBezTo>
                  <a:cubicBezTo>
                    <a:pt x="3785" y="2941"/>
                    <a:pt x="3747" y="2938"/>
                    <a:pt x="3709" y="2938"/>
                  </a:cubicBezTo>
                  <a:cubicBezTo>
                    <a:pt x="3629" y="2743"/>
                    <a:pt x="3521" y="2552"/>
                    <a:pt x="3476" y="2351"/>
                  </a:cubicBezTo>
                  <a:cubicBezTo>
                    <a:pt x="3372" y="1883"/>
                    <a:pt x="3302" y="1404"/>
                    <a:pt x="3206" y="932"/>
                  </a:cubicBezTo>
                  <a:cubicBezTo>
                    <a:pt x="3147" y="640"/>
                    <a:pt x="3057" y="356"/>
                    <a:pt x="2987" y="96"/>
                  </a:cubicBezTo>
                  <a:cubicBezTo>
                    <a:pt x="2910" y="90"/>
                    <a:pt x="2840" y="87"/>
                    <a:pt x="2777" y="87"/>
                  </a:cubicBezTo>
                  <a:cubicBezTo>
                    <a:pt x="2400" y="87"/>
                    <a:pt x="2246" y="202"/>
                    <a:pt x="2127" y="544"/>
                  </a:cubicBezTo>
                  <a:cubicBezTo>
                    <a:pt x="1904" y="1192"/>
                    <a:pt x="1717" y="1855"/>
                    <a:pt x="1496" y="2504"/>
                  </a:cubicBezTo>
                  <a:cubicBezTo>
                    <a:pt x="1416" y="2736"/>
                    <a:pt x="1280" y="2951"/>
                    <a:pt x="1169" y="3177"/>
                  </a:cubicBezTo>
                  <a:cubicBezTo>
                    <a:pt x="1124" y="3170"/>
                    <a:pt x="1079" y="3162"/>
                    <a:pt x="1033" y="3159"/>
                  </a:cubicBezTo>
                  <a:cubicBezTo>
                    <a:pt x="968" y="2927"/>
                    <a:pt x="888" y="2698"/>
                    <a:pt x="846" y="2462"/>
                  </a:cubicBezTo>
                  <a:cubicBezTo>
                    <a:pt x="788" y="2147"/>
                    <a:pt x="770" y="1824"/>
                    <a:pt x="718" y="1508"/>
                  </a:cubicBezTo>
                  <a:cubicBezTo>
                    <a:pt x="670" y="1202"/>
                    <a:pt x="575" y="914"/>
                    <a:pt x="302" y="682"/>
                  </a:cubicBezTo>
                  <a:cubicBezTo>
                    <a:pt x="191" y="727"/>
                    <a:pt x="80" y="776"/>
                    <a:pt x="0" y="810"/>
                  </a:cubicBezTo>
                  <a:cubicBezTo>
                    <a:pt x="76" y="1130"/>
                    <a:pt x="146" y="1411"/>
                    <a:pt x="212" y="1692"/>
                  </a:cubicBezTo>
                  <a:cubicBezTo>
                    <a:pt x="295" y="2063"/>
                    <a:pt x="351" y="2441"/>
                    <a:pt x="461" y="2802"/>
                  </a:cubicBezTo>
                  <a:cubicBezTo>
                    <a:pt x="580" y="3180"/>
                    <a:pt x="749" y="3541"/>
                    <a:pt x="1190" y="3694"/>
                  </a:cubicBezTo>
                  <a:cubicBezTo>
                    <a:pt x="1686" y="3572"/>
                    <a:pt x="1912" y="3194"/>
                    <a:pt x="2043" y="2746"/>
                  </a:cubicBezTo>
                  <a:cubicBezTo>
                    <a:pt x="2203" y="2198"/>
                    <a:pt x="2332" y="1643"/>
                    <a:pt x="2481" y="1092"/>
                  </a:cubicBezTo>
                  <a:cubicBezTo>
                    <a:pt x="2501" y="1023"/>
                    <a:pt x="2564" y="963"/>
                    <a:pt x="2657" y="821"/>
                  </a:cubicBezTo>
                  <a:cubicBezTo>
                    <a:pt x="2724" y="1164"/>
                    <a:pt x="2758" y="1421"/>
                    <a:pt x="2824" y="1671"/>
                  </a:cubicBezTo>
                  <a:cubicBezTo>
                    <a:pt x="2939" y="2108"/>
                    <a:pt x="3046" y="2552"/>
                    <a:pt x="3206" y="2972"/>
                  </a:cubicBezTo>
                  <a:cubicBezTo>
                    <a:pt x="3329" y="3300"/>
                    <a:pt x="3549" y="3559"/>
                    <a:pt x="3953" y="3559"/>
                  </a:cubicBezTo>
                  <a:cubicBezTo>
                    <a:pt x="3969" y="3559"/>
                    <a:pt x="3984" y="3559"/>
                    <a:pt x="4000" y="3558"/>
                  </a:cubicBezTo>
                  <a:cubicBezTo>
                    <a:pt x="4042" y="3531"/>
                    <a:pt x="4101" y="3506"/>
                    <a:pt x="4135" y="3461"/>
                  </a:cubicBezTo>
                  <a:cubicBezTo>
                    <a:pt x="4524" y="2965"/>
                    <a:pt x="4860" y="2438"/>
                    <a:pt x="4985" y="1803"/>
                  </a:cubicBezTo>
                  <a:cubicBezTo>
                    <a:pt x="5055" y="1456"/>
                    <a:pt x="5148" y="1116"/>
                    <a:pt x="5457" y="789"/>
                  </a:cubicBezTo>
                  <a:cubicBezTo>
                    <a:pt x="5530" y="1085"/>
                    <a:pt x="5582" y="1310"/>
                    <a:pt x="5648" y="1532"/>
                  </a:cubicBezTo>
                  <a:cubicBezTo>
                    <a:pt x="5814" y="2088"/>
                    <a:pt x="5995" y="2642"/>
                    <a:pt x="6165" y="3197"/>
                  </a:cubicBezTo>
                  <a:cubicBezTo>
                    <a:pt x="6244" y="3450"/>
                    <a:pt x="6451" y="3573"/>
                    <a:pt x="6663" y="3573"/>
                  </a:cubicBezTo>
                  <a:cubicBezTo>
                    <a:pt x="6881" y="3573"/>
                    <a:pt x="7104" y="3443"/>
                    <a:pt x="7195" y="3191"/>
                  </a:cubicBezTo>
                  <a:cubicBezTo>
                    <a:pt x="7345" y="2767"/>
                    <a:pt x="7476" y="2334"/>
                    <a:pt x="7619" y="1907"/>
                  </a:cubicBezTo>
                  <a:cubicBezTo>
                    <a:pt x="7723" y="1588"/>
                    <a:pt x="7837" y="1272"/>
                    <a:pt x="7944" y="956"/>
                  </a:cubicBezTo>
                  <a:lnTo>
                    <a:pt x="8048" y="967"/>
                  </a:lnTo>
                  <a:cubicBezTo>
                    <a:pt x="8101" y="1098"/>
                    <a:pt x="8163" y="1227"/>
                    <a:pt x="8202" y="1362"/>
                  </a:cubicBezTo>
                  <a:cubicBezTo>
                    <a:pt x="8277" y="1643"/>
                    <a:pt x="8316" y="1938"/>
                    <a:pt x="8413" y="2212"/>
                  </a:cubicBezTo>
                  <a:cubicBezTo>
                    <a:pt x="8548" y="2590"/>
                    <a:pt x="8673" y="2996"/>
                    <a:pt x="8902" y="3319"/>
                  </a:cubicBezTo>
                  <a:cubicBezTo>
                    <a:pt x="9027" y="3494"/>
                    <a:pt x="9177" y="3572"/>
                    <a:pt x="9330" y="3572"/>
                  </a:cubicBezTo>
                  <a:cubicBezTo>
                    <a:pt x="9529" y="3572"/>
                    <a:pt x="9735" y="3441"/>
                    <a:pt x="9905" y="3222"/>
                  </a:cubicBezTo>
                  <a:cubicBezTo>
                    <a:pt x="10234" y="2795"/>
                    <a:pt x="10422" y="2320"/>
                    <a:pt x="10599" y="1827"/>
                  </a:cubicBezTo>
                  <a:cubicBezTo>
                    <a:pt x="10713" y="1497"/>
                    <a:pt x="10849" y="1175"/>
                    <a:pt x="10998" y="859"/>
                  </a:cubicBezTo>
                  <a:cubicBezTo>
                    <a:pt x="11064" y="717"/>
                    <a:pt x="11185" y="602"/>
                    <a:pt x="11286" y="477"/>
                  </a:cubicBezTo>
                  <a:cubicBezTo>
                    <a:pt x="11324" y="485"/>
                    <a:pt x="11366" y="495"/>
                    <a:pt x="11407" y="502"/>
                  </a:cubicBezTo>
                  <a:cubicBezTo>
                    <a:pt x="11511" y="859"/>
                    <a:pt x="11640" y="1213"/>
                    <a:pt x="11712" y="1577"/>
                  </a:cubicBezTo>
                  <a:cubicBezTo>
                    <a:pt x="11816" y="2101"/>
                    <a:pt x="11976" y="2594"/>
                    <a:pt x="12261" y="3048"/>
                  </a:cubicBezTo>
                  <a:cubicBezTo>
                    <a:pt x="12424" y="3301"/>
                    <a:pt x="12625" y="3452"/>
                    <a:pt x="12977" y="3452"/>
                  </a:cubicBezTo>
                  <a:cubicBezTo>
                    <a:pt x="13022" y="3452"/>
                    <a:pt x="13070" y="3449"/>
                    <a:pt x="13121" y="3444"/>
                  </a:cubicBezTo>
                  <a:cubicBezTo>
                    <a:pt x="13232" y="3292"/>
                    <a:pt x="13412" y="3100"/>
                    <a:pt x="13516" y="2875"/>
                  </a:cubicBezTo>
                  <a:cubicBezTo>
                    <a:pt x="13745" y="2389"/>
                    <a:pt x="13923" y="1879"/>
                    <a:pt x="14138" y="1386"/>
                  </a:cubicBezTo>
                  <a:cubicBezTo>
                    <a:pt x="14269" y="1088"/>
                    <a:pt x="14397" y="776"/>
                    <a:pt x="14780" y="571"/>
                  </a:cubicBezTo>
                  <a:cubicBezTo>
                    <a:pt x="14897" y="831"/>
                    <a:pt x="15022" y="1057"/>
                    <a:pt x="15105" y="1297"/>
                  </a:cubicBezTo>
                  <a:cubicBezTo>
                    <a:pt x="15268" y="1764"/>
                    <a:pt x="15383" y="2254"/>
                    <a:pt x="15567" y="2712"/>
                  </a:cubicBezTo>
                  <a:cubicBezTo>
                    <a:pt x="15755" y="3180"/>
                    <a:pt x="16063" y="3537"/>
                    <a:pt x="16726" y="3566"/>
                  </a:cubicBezTo>
                  <a:cubicBezTo>
                    <a:pt x="16920" y="3364"/>
                    <a:pt x="17218" y="3153"/>
                    <a:pt x="17382" y="2864"/>
                  </a:cubicBezTo>
                  <a:cubicBezTo>
                    <a:pt x="17656" y="2371"/>
                    <a:pt x="17829" y="1820"/>
                    <a:pt x="18082" y="1314"/>
                  </a:cubicBezTo>
                  <a:cubicBezTo>
                    <a:pt x="18211" y="1050"/>
                    <a:pt x="18415" y="824"/>
                    <a:pt x="18586" y="581"/>
                  </a:cubicBezTo>
                  <a:cubicBezTo>
                    <a:pt x="18631" y="589"/>
                    <a:pt x="18676" y="592"/>
                    <a:pt x="18721" y="599"/>
                  </a:cubicBezTo>
                  <a:cubicBezTo>
                    <a:pt x="18825" y="845"/>
                    <a:pt x="18940" y="1088"/>
                    <a:pt x="19033" y="1338"/>
                  </a:cubicBezTo>
                  <a:cubicBezTo>
                    <a:pt x="19196" y="1775"/>
                    <a:pt x="19348" y="2216"/>
                    <a:pt x="19505" y="2653"/>
                  </a:cubicBezTo>
                  <a:cubicBezTo>
                    <a:pt x="19684" y="3156"/>
                    <a:pt x="20015" y="3429"/>
                    <a:pt x="20511" y="3429"/>
                  </a:cubicBezTo>
                  <a:cubicBezTo>
                    <a:pt x="20551" y="3429"/>
                    <a:pt x="20593" y="3427"/>
                    <a:pt x="20636" y="3423"/>
                  </a:cubicBezTo>
                  <a:cubicBezTo>
                    <a:pt x="21142" y="3201"/>
                    <a:pt x="21396" y="2829"/>
                    <a:pt x="21510" y="2299"/>
                  </a:cubicBezTo>
                  <a:cubicBezTo>
                    <a:pt x="21590" y="1924"/>
                    <a:pt x="21840" y="1588"/>
                    <a:pt x="21968" y="1217"/>
                  </a:cubicBezTo>
                  <a:cubicBezTo>
                    <a:pt x="22089" y="866"/>
                    <a:pt x="22328" y="675"/>
                    <a:pt x="22700" y="523"/>
                  </a:cubicBezTo>
                  <a:cubicBezTo>
                    <a:pt x="22797" y="690"/>
                    <a:pt x="22908" y="839"/>
                    <a:pt x="22978" y="1008"/>
                  </a:cubicBezTo>
                  <a:cubicBezTo>
                    <a:pt x="23158" y="1439"/>
                    <a:pt x="23307" y="1883"/>
                    <a:pt x="23494" y="2309"/>
                  </a:cubicBezTo>
                  <a:cubicBezTo>
                    <a:pt x="23644" y="2650"/>
                    <a:pt x="23855" y="2944"/>
                    <a:pt x="24282" y="3017"/>
                  </a:cubicBezTo>
                  <a:cubicBezTo>
                    <a:pt x="24338" y="2954"/>
                    <a:pt x="24393" y="2892"/>
                    <a:pt x="24414" y="2868"/>
                  </a:cubicBezTo>
                  <a:cubicBezTo>
                    <a:pt x="24264" y="2496"/>
                    <a:pt x="24129" y="2160"/>
                    <a:pt x="23994" y="1824"/>
                  </a:cubicBezTo>
                  <a:cubicBezTo>
                    <a:pt x="23796" y="1338"/>
                    <a:pt x="23612" y="849"/>
                    <a:pt x="23398" y="370"/>
                  </a:cubicBezTo>
                  <a:cubicBezTo>
                    <a:pt x="23279" y="103"/>
                    <a:pt x="23029" y="1"/>
                    <a:pt x="22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7" name="Google Shape;8987;p28"/>
            <p:cNvSpPr/>
            <p:nvPr/>
          </p:nvSpPr>
          <p:spPr>
            <a:xfrm>
              <a:off x="7724522" y="1150967"/>
              <a:ext cx="2734" cy="598"/>
            </a:xfrm>
            <a:custGeom>
              <a:avLst/>
              <a:gdLst/>
              <a:ahLst/>
              <a:cxnLst/>
              <a:rect l="l" t="t" r="r" b="b"/>
              <a:pathLst>
                <a:path w="32" h="7" extrusionOk="0">
                  <a:moveTo>
                    <a:pt x="0" y="0"/>
                  </a:moveTo>
                  <a:lnTo>
                    <a:pt x="32" y="7"/>
                  </a:lnTo>
                  <a:lnTo>
                    <a:pt x="18" y="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8" name="Google Shape;8988;p28"/>
            <p:cNvSpPr/>
            <p:nvPr/>
          </p:nvSpPr>
          <p:spPr>
            <a:xfrm>
              <a:off x="8211500" y="690894"/>
              <a:ext cx="1880" cy="1538"/>
            </a:xfrm>
            <a:custGeom>
              <a:avLst/>
              <a:gdLst/>
              <a:ahLst/>
              <a:cxnLst/>
              <a:rect l="l" t="t" r="r" b="b"/>
              <a:pathLst>
                <a:path w="22" h="18" extrusionOk="0">
                  <a:moveTo>
                    <a:pt x="21" y="1"/>
                  </a:moveTo>
                  <a:lnTo>
                    <a:pt x="1" y="8"/>
                  </a:lnTo>
                  <a:lnTo>
                    <a:pt x="8" y="18"/>
                  </a:lnTo>
                  <a:lnTo>
                    <a:pt x="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89" name="Google Shape;8989;p28"/>
          <p:cNvGrpSpPr/>
          <p:nvPr/>
        </p:nvGrpSpPr>
        <p:grpSpPr>
          <a:xfrm rot="10800000">
            <a:off x="10664441" y="3570161"/>
            <a:ext cx="1092565" cy="620643"/>
            <a:chOff x="5897275" y="4858975"/>
            <a:chExt cx="373525" cy="211650"/>
          </a:xfrm>
        </p:grpSpPr>
        <p:sp>
          <p:nvSpPr>
            <p:cNvPr id="8990" name="Google Shape;8990;p28"/>
            <p:cNvSpPr/>
            <p:nvPr/>
          </p:nvSpPr>
          <p:spPr>
            <a:xfrm>
              <a:off x="6025225" y="4858975"/>
              <a:ext cx="245575" cy="181650"/>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1" name="Google Shape;8991;p28"/>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92" name="Google Shape;8992;p28"/>
          <p:cNvGrpSpPr/>
          <p:nvPr/>
        </p:nvGrpSpPr>
        <p:grpSpPr>
          <a:xfrm>
            <a:off x="648952" y="2636706"/>
            <a:ext cx="558024" cy="551879"/>
            <a:chOff x="8221660" y="3010582"/>
            <a:chExt cx="419556" cy="413909"/>
          </a:xfrm>
        </p:grpSpPr>
        <p:sp>
          <p:nvSpPr>
            <p:cNvPr id="8993" name="Google Shape;8993;p28"/>
            <p:cNvSpPr/>
            <p:nvPr/>
          </p:nvSpPr>
          <p:spPr>
            <a:xfrm>
              <a:off x="8236996" y="327694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4" name="Google Shape;8994;p28"/>
            <p:cNvSpPr/>
            <p:nvPr/>
          </p:nvSpPr>
          <p:spPr>
            <a:xfrm>
              <a:off x="8221660" y="312075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5" name="Google Shape;8995;p28"/>
            <p:cNvSpPr/>
            <p:nvPr/>
          </p:nvSpPr>
          <p:spPr>
            <a:xfrm>
              <a:off x="8356474" y="317789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6" name="Google Shape;8996;p28"/>
            <p:cNvSpPr/>
            <p:nvPr/>
          </p:nvSpPr>
          <p:spPr>
            <a:xfrm>
              <a:off x="8299669" y="301058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7" name="Google Shape;8997;p28"/>
            <p:cNvSpPr/>
            <p:nvPr/>
          </p:nvSpPr>
          <p:spPr>
            <a:xfrm>
              <a:off x="8460560" y="305105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98" name="Google Shape;8998;p28"/>
          <p:cNvGrpSpPr/>
          <p:nvPr/>
        </p:nvGrpSpPr>
        <p:grpSpPr>
          <a:xfrm>
            <a:off x="557975" y="4312005"/>
            <a:ext cx="411412" cy="406969"/>
            <a:chOff x="8675709" y="3359381"/>
            <a:chExt cx="309324" cy="305227"/>
          </a:xfrm>
        </p:grpSpPr>
        <p:sp>
          <p:nvSpPr>
            <p:cNvPr id="8999" name="Google Shape;8999;p28"/>
            <p:cNvSpPr/>
            <p:nvPr/>
          </p:nvSpPr>
          <p:spPr>
            <a:xfrm>
              <a:off x="8687058" y="355587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0" name="Google Shape;9000;p28"/>
            <p:cNvSpPr/>
            <p:nvPr/>
          </p:nvSpPr>
          <p:spPr>
            <a:xfrm>
              <a:off x="8675709" y="344071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1" name="Google Shape;9001;p28"/>
            <p:cNvSpPr/>
            <p:nvPr/>
          </p:nvSpPr>
          <p:spPr>
            <a:xfrm>
              <a:off x="8775033" y="348279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2" name="Google Shape;9002;p28"/>
            <p:cNvSpPr/>
            <p:nvPr/>
          </p:nvSpPr>
          <p:spPr>
            <a:xfrm>
              <a:off x="8733177" y="335938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3" name="Google Shape;9003;p28"/>
            <p:cNvSpPr/>
            <p:nvPr/>
          </p:nvSpPr>
          <p:spPr>
            <a:xfrm>
              <a:off x="8851880" y="338916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004" name="Google Shape;9004;p28"/>
          <p:cNvGrpSpPr/>
          <p:nvPr/>
        </p:nvGrpSpPr>
        <p:grpSpPr>
          <a:xfrm>
            <a:off x="856680" y="3508467"/>
            <a:ext cx="487554" cy="483668"/>
            <a:chOff x="8740818" y="2883353"/>
            <a:chExt cx="366572" cy="362751"/>
          </a:xfrm>
        </p:grpSpPr>
        <p:sp>
          <p:nvSpPr>
            <p:cNvPr id="9005" name="Google Shape;9005;p28"/>
            <p:cNvSpPr/>
            <p:nvPr/>
          </p:nvSpPr>
          <p:spPr>
            <a:xfrm>
              <a:off x="8744970" y="309097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6" name="Google Shape;9006;p28"/>
            <p:cNvSpPr/>
            <p:nvPr/>
          </p:nvSpPr>
          <p:spPr>
            <a:xfrm>
              <a:off x="8740818" y="294176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7" name="Google Shape;9007;p28"/>
            <p:cNvSpPr/>
            <p:nvPr/>
          </p:nvSpPr>
          <p:spPr>
            <a:xfrm>
              <a:off x="8842468" y="302951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8" name="Google Shape;9008;p28"/>
            <p:cNvSpPr/>
            <p:nvPr/>
          </p:nvSpPr>
          <p:spPr>
            <a:xfrm>
              <a:off x="8833001" y="288335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9" name="Google Shape;9009;p28"/>
            <p:cNvSpPr/>
            <p:nvPr/>
          </p:nvSpPr>
          <p:spPr>
            <a:xfrm>
              <a:off x="8963053" y="291463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4"/>
        </a:solidFill>
        <a:effectLst/>
      </p:bgPr>
    </p:bg>
    <p:spTree>
      <p:nvGrpSpPr>
        <p:cNvPr id="1" name="Shape 337"/>
        <p:cNvGrpSpPr/>
        <p:nvPr/>
      </p:nvGrpSpPr>
      <p:grpSpPr>
        <a:xfrm>
          <a:off x="0" y="0"/>
          <a:ext cx="0" cy="0"/>
          <a:chOff x="0" y="0"/>
          <a:chExt cx="0" cy="0"/>
        </a:xfrm>
      </p:grpSpPr>
      <p:sp>
        <p:nvSpPr>
          <p:cNvPr id="338" name="Google Shape;338;p3"/>
          <p:cNvSpPr txBox="1">
            <a:spLocks noGrp="1"/>
          </p:cNvSpPr>
          <p:nvPr>
            <p:ph type="title"/>
          </p:nvPr>
        </p:nvSpPr>
        <p:spPr>
          <a:xfrm>
            <a:off x="5718735" y="2819067"/>
            <a:ext cx="4816854" cy="21864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251"/>
            </a:lvl1pPr>
            <a:lvl2pPr lvl="1" algn="ctr">
              <a:spcBef>
                <a:spcPts val="0"/>
              </a:spcBef>
              <a:spcAft>
                <a:spcPts val="0"/>
              </a:spcAft>
              <a:buSzPts val="3600"/>
              <a:buNone/>
              <a:defRPr sz="4788"/>
            </a:lvl2pPr>
            <a:lvl3pPr lvl="2" algn="ctr">
              <a:spcBef>
                <a:spcPts val="0"/>
              </a:spcBef>
              <a:spcAft>
                <a:spcPts val="0"/>
              </a:spcAft>
              <a:buSzPts val="3600"/>
              <a:buNone/>
              <a:defRPr sz="4788"/>
            </a:lvl3pPr>
            <a:lvl4pPr lvl="3" algn="ctr">
              <a:spcBef>
                <a:spcPts val="0"/>
              </a:spcBef>
              <a:spcAft>
                <a:spcPts val="0"/>
              </a:spcAft>
              <a:buSzPts val="3600"/>
              <a:buNone/>
              <a:defRPr sz="4788"/>
            </a:lvl4pPr>
            <a:lvl5pPr lvl="4" algn="ctr">
              <a:spcBef>
                <a:spcPts val="0"/>
              </a:spcBef>
              <a:spcAft>
                <a:spcPts val="0"/>
              </a:spcAft>
              <a:buSzPts val="3600"/>
              <a:buNone/>
              <a:defRPr sz="4788"/>
            </a:lvl5pPr>
            <a:lvl6pPr lvl="5" algn="ctr">
              <a:spcBef>
                <a:spcPts val="0"/>
              </a:spcBef>
              <a:spcAft>
                <a:spcPts val="0"/>
              </a:spcAft>
              <a:buSzPts val="3600"/>
              <a:buNone/>
              <a:defRPr sz="4788"/>
            </a:lvl6pPr>
            <a:lvl7pPr lvl="6" algn="ctr">
              <a:spcBef>
                <a:spcPts val="0"/>
              </a:spcBef>
              <a:spcAft>
                <a:spcPts val="0"/>
              </a:spcAft>
              <a:buSzPts val="3600"/>
              <a:buNone/>
              <a:defRPr sz="4788"/>
            </a:lvl7pPr>
            <a:lvl8pPr lvl="7" algn="ctr">
              <a:spcBef>
                <a:spcPts val="0"/>
              </a:spcBef>
              <a:spcAft>
                <a:spcPts val="0"/>
              </a:spcAft>
              <a:buSzPts val="3600"/>
              <a:buNone/>
              <a:defRPr sz="4788"/>
            </a:lvl8pPr>
            <a:lvl9pPr lvl="8" algn="ctr">
              <a:spcBef>
                <a:spcPts val="0"/>
              </a:spcBef>
              <a:spcAft>
                <a:spcPts val="0"/>
              </a:spcAft>
              <a:buSzPts val="3600"/>
              <a:buNone/>
              <a:defRPr sz="4788"/>
            </a:lvl9pPr>
          </a:lstStyle>
          <a:p>
            <a:endParaRPr/>
          </a:p>
        </p:txBody>
      </p:sp>
      <p:sp>
        <p:nvSpPr>
          <p:cNvPr id="339" name="Google Shape;339;p3"/>
          <p:cNvSpPr txBox="1">
            <a:spLocks noGrp="1"/>
          </p:cNvSpPr>
          <p:nvPr>
            <p:ph type="title" idx="2" hasCustomPrompt="1"/>
          </p:nvPr>
        </p:nvSpPr>
        <p:spPr>
          <a:xfrm>
            <a:off x="5907068" y="1340988"/>
            <a:ext cx="1534993"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980">
                <a:solidFill>
                  <a:schemeClr val="lt1"/>
                </a:solidFill>
              </a:defRPr>
            </a:lvl1pPr>
            <a:lvl2pPr lvl="1" algn="ctr" rtl="0">
              <a:spcBef>
                <a:spcPts val="0"/>
              </a:spcBef>
              <a:spcAft>
                <a:spcPts val="0"/>
              </a:spcAft>
              <a:buSzPts val="6000"/>
              <a:buNone/>
              <a:defRPr sz="7980"/>
            </a:lvl2pPr>
            <a:lvl3pPr lvl="2" algn="ctr" rtl="0">
              <a:spcBef>
                <a:spcPts val="0"/>
              </a:spcBef>
              <a:spcAft>
                <a:spcPts val="0"/>
              </a:spcAft>
              <a:buSzPts val="6000"/>
              <a:buNone/>
              <a:defRPr sz="7980"/>
            </a:lvl3pPr>
            <a:lvl4pPr lvl="3" algn="ctr" rtl="0">
              <a:spcBef>
                <a:spcPts val="0"/>
              </a:spcBef>
              <a:spcAft>
                <a:spcPts val="0"/>
              </a:spcAft>
              <a:buSzPts val="6000"/>
              <a:buNone/>
              <a:defRPr sz="7980"/>
            </a:lvl4pPr>
            <a:lvl5pPr lvl="4" algn="ctr" rtl="0">
              <a:spcBef>
                <a:spcPts val="0"/>
              </a:spcBef>
              <a:spcAft>
                <a:spcPts val="0"/>
              </a:spcAft>
              <a:buSzPts val="6000"/>
              <a:buNone/>
              <a:defRPr sz="7980"/>
            </a:lvl5pPr>
            <a:lvl6pPr lvl="5" algn="ctr" rtl="0">
              <a:spcBef>
                <a:spcPts val="0"/>
              </a:spcBef>
              <a:spcAft>
                <a:spcPts val="0"/>
              </a:spcAft>
              <a:buSzPts val="6000"/>
              <a:buNone/>
              <a:defRPr sz="7980"/>
            </a:lvl6pPr>
            <a:lvl7pPr lvl="6" algn="ctr" rtl="0">
              <a:spcBef>
                <a:spcPts val="0"/>
              </a:spcBef>
              <a:spcAft>
                <a:spcPts val="0"/>
              </a:spcAft>
              <a:buSzPts val="6000"/>
              <a:buNone/>
              <a:defRPr sz="7980"/>
            </a:lvl7pPr>
            <a:lvl8pPr lvl="7" algn="ctr" rtl="0">
              <a:spcBef>
                <a:spcPts val="0"/>
              </a:spcBef>
              <a:spcAft>
                <a:spcPts val="0"/>
              </a:spcAft>
              <a:buSzPts val="6000"/>
              <a:buNone/>
              <a:defRPr sz="7980"/>
            </a:lvl8pPr>
            <a:lvl9pPr lvl="8" algn="ctr" rtl="0">
              <a:spcBef>
                <a:spcPts val="0"/>
              </a:spcBef>
              <a:spcAft>
                <a:spcPts val="0"/>
              </a:spcAft>
              <a:buSzPts val="6000"/>
              <a:buNone/>
              <a:defRPr sz="7980"/>
            </a:lvl9pPr>
          </a:lstStyle>
          <a:p>
            <a:r>
              <a:t>xx%</a:t>
            </a:r>
          </a:p>
        </p:txBody>
      </p:sp>
      <p:sp>
        <p:nvSpPr>
          <p:cNvPr id="340" name="Google Shape;340;p3"/>
          <p:cNvSpPr txBox="1">
            <a:spLocks noGrp="1"/>
          </p:cNvSpPr>
          <p:nvPr>
            <p:ph type="subTitle" idx="1"/>
          </p:nvPr>
        </p:nvSpPr>
        <p:spPr>
          <a:xfrm>
            <a:off x="5718751" y="4910700"/>
            <a:ext cx="4816854" cy="71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700"/>
              <a:buNone/>
              <a:defRPr sz="2128"/>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41" name="Google Shape;341;p3"/>
          <p:cNvGrpSpPr/>
          <p:nvPr/>
        </p:nvGrpSpPr>
        <p:grpSpPr>
          <a:xfrm rot="5400066" flipH="1">
            <a:off x="5023979" y="-2404452"/>
            <a:ext cx="13844416" cy="1955679"/>
            <a:chOff x="5021625" y="1087550"/>
            <a:chExt cx="996900" cy="283625"/>
          </a:xfrm>
        </p:grpSpPr>
        <p:sp>
          <p:nvSpPr>
            <p:cNvPr id="342" name="Google Shape;342;p3"/>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3" name="Google Shape;343;p3"/>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4" name="Google Shape;344;p3"/>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5" name="Google Shape;345;p3"/>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6" name="Google Shape;346;p3"/>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7" name="Google Shape;347;p3"/>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8" name="Google Shape;348;p3"/>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9" name="Google Shape;349;p3"/>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0" name="Google Shape;350;p3"/>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1" name="Google Shape;351;p3"/>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2" name="Google Shape;352;p3"/>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3" name="Google Shape;353;p3"/>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4" name="Google Shape;354;p3"/>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5" name="Google Shape;355;p3"/>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6" name="Google Shape;356;p3"/>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7" name="Google Shape;357;p3"/>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8" name="Google Shape;358;p3"/>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9" name="Google Shape;359;p3"/>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 name="Google Shape;360;p3"/>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 name="Google Shape;361;p3"/>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 name="Google Shape;362;p3"/>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 name="Google Shape;363;p3"/>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 name="Google Shape;364;p3"/>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 name="Google Shape;365;p3"/>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 name="Google Shape;366;p3"/>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 name="Google Shape;367;p3"/>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 name="Google Shape;368;p3"/>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 name="Google Shape;369;p3"/>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 name="Google Shape;370;p3"/>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 name="Google Shape;371;p3"/>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 name="Google Shape;372;p3"/>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 name="Google Shape;373;p3"/>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 name="Google Shape;374;p3"/>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 name="Google Shape;375;p3"/>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 name="Google Shape;376;p3"/>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 name="Google Shape;377;p3"/>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 name="Google Shape;378;p3"/>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 name="Google Shape;379;p3"/>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 name="Google Shape;380;p3"/>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 name="Google Shape;381;p3"/>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 name="Google Shape;382;p3"/>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3" name="Google Shape;383;p3"/>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4" name="Google Shape;384;p3"/>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5" name="Google Shape;385;p3"/>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6" name="Google Shape;386;p3"/>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7" name="Google Shape;387;p3"/>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8" name="Google Shape;388;p3"/>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9" name="Google Shape;389;p3"/>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0" name="Google Shape;390;p3"/>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1" name="Google Shape;391;p3"/>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2" name="Google Shape;392;p3"/>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3" name="Google Shape;393;p3"/>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4" name="Google Shape;394;p3"/>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5" name="Google Shape;395;p3"/>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6" name="Google Shape;396;p3"/>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7" name="Google Shape;397;p3"/>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8" name="Google Shape;398;p3"/>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9" name="Google Shape;399;p3"/>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0" name="Google Shape;400;p3"/>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1" name="Google Shape;401;p3"/>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2" name="Google Shape;402;p3"/>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3" name="Google Shape;403;p3"/>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4" name="Google Shape;404;p3"/>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5" name="Google Shape;405;p3"/>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6" name="Google Shape;406;p3"/>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7" name="Google Shape;407;p3"/>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8" name="Google Shape;408;p3"/>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9" name="Google Shape;409;p3"/>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0" name="Google Shape;410;p3"/>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1" name="Google Shape;411;p3"/>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2" name="Google Shape;412;p3"/>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3" name="Google Shape;413;p3"/>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4" name="Google Shape;414;p3"/>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5" name="Google Shape;415;p3"/>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6" name="Google Shape;416;p3"/>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7" name="Google Shape;417;p3"/>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8" name="Google Shape;418;p3"/>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9" name="Google Shape;419;p3"/>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0" name="Google Shape;420;p3"/>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1" name="Google Shape;421;p3"/>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2" name="Google Shape;422;p3"/>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3" name="Google Shape;423;p3"/>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4" name="Google Shape;424;p3"/>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5" name="Google Shape;425;p3"/>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6" name="Google Shape;426;p3"/>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7" name="Google Shape;427;p3"/>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8" name="Google Shape;428;p3"/>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9" name="Google Shape;429;p3"/>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0" name="Google Shape;430;p3"/>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1" name="Google Shape;431;p3"/>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2" name="Google Shape;432;p3"/>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3" name="Google Shape;433;p3"/>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4" name="Google Shape;434;p3"/>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5" name="Google Shape;435;p3"/>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6" name="Google Shape;436;p3"/>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7" name="Google Shape;437;p3"/>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8" name="Google Shape;438;p3"/>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9" name="Google Shape;439;p3"/>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0" name="Google Shape;440;p3"/>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1" name="Google Shape;441;p3"/>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2" name="Google Shape;442;p3"/>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3" name="Google Shape;443;p3"/>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4" name="Google Shape;444;p3"/>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5" name="Google Shape;445;p3"/>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6" name="Google Shape;446;p3"/>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7" name="Google Shape;447;p3"/>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8" name="Google Shape;448;p3"/>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9" name="Google Shape;449;p3"/>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0" name="Google Shape;450;p3"/>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1" name="Google Shape;451;p3"/>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2" name="Google Shape;452;p3"/>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3" name="Google Shape;453;p3"/>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4" name="Google Shape;454;p3"/>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5" name="Google Shape;455;p3"/>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6" name="Google Shape;456;p3"/>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 name="Google Shape;457;p3"/>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 name="Google Shape;458;p3"/>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9" name="Google Shape;459;p3"/>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0" name="Google Shape;460;p3"/>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1" name="Google Shape;461;p3"/>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 name="Google Shape;462;p3"/>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 name="Google Shape;463;p3"/>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 name="Google Shape;464;p3"/>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 name="Google Shape;465;p3"/>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 name="Google Shape;466;p3"/>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 name="Google Shape;467;p3"/>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 name="Google Shape;468;p3"/>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 name="Google Shape;469;p3"/>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0" name="Google Shape;470;p3"/>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1" name="Google Shape;471;p3"/>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 name="Google Shape;472;p3"/>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 name="Google Shape;473;p3"/>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 name="Google Shape;474;p3"/>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 name="Google Shape;475;p3"/>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 name="Google Shape;476;p3"/>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 name="Google Shape;477;p3"/>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 name="Google Shape;478;p3"/>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 name="Google Shape;479;p3"/>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 name="Google Shape;480;p3"/>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 name="Google Shape;481;p3"/>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 name="Google Shape;482;p3"/>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3" name="Google Shape;483;p3"/>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4" name="Google Shape;484;p3"/>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 name="Google Shape;485;p3"/>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 name="Google Shape;486;p3"/>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 name="Google Shape;487;p3"/>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 name="Google Shape;488;p3"/>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 name="Google Shape;489;p3"/>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 name="Google Shape;490;p3"/>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 name="Google Shape;491;p3"/>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 name="Google Shape;492;p3"/>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 name="Google Shape;493;p3"/>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 name="Google Shape;494;p3"/>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 name="Google Shape;495;p3"/>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 name="Google Shape;496;p3"/>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 name="Google Shape;497;p3"/>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 name="Google Shape;498;p3"/>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 name="Google Shape;499;p3"/>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 name="Google Shape;500;p3"/>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 name="Google Shape;501;p3"/>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 name="Google Shape;502;p3"/>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 name="Google Shape;503;p3"/>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4" name="Google Shape;504;p3"/>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5" name="Google Shape;505;p3"/>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6" name="Google Shape;506;p3"/>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7" name="Google Shape;507;p3"/>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8" name="Google Shape;508;p3"/>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9" name="Google Shape;509;p3"/>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0" name="Google Shape;510;p3"/>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1" name="Google Shape;511;p3"/>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2" name="Google Shape;512;p3"/>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3" name="Google Shape;513;p3"/>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4" name="Google Shape;514;p3"/>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5" name="Google Shape;515;p3"/>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6" name="Google Shape;516;p3"/>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7" name="Google Shape;517;p3"/>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8" name="Google Shape;518;p3"/>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9" name="Google Shape;519;p3"/>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 name="Google Shape;520;p3"/>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 name="Google Shape;521;p3"/>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 name="Google Shape;522;p3"/>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 name="Google Shape;523;p3"/>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 name="Google Shape;524;p3"/>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 name="Google Shape;525;p3"/>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 name="Google Shape;526;p3"/>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 name="Google Shape;527;p3"/>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 name="Google Shape;528;p3"/>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 name="Google Shape;529;p3"/>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 name="Google Shape;530;p3"/>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 name="Google Shape;531;p3"/>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 name="Google Shape;532;p3"/>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 name="Google Shape;533;p3"/>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 name="Google Shape;534;p3"/>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 name="Google Shape;535;p3"/>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 name="Google Shape;536;p3"/>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 name="Google Shape;537;p3"/>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 name="Google Shape;538;p3"/>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 name="Google Shape;539;p3"/>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 name="Google Shape;540;p3"/>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 name="Google Shape;541;p3"/>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 name="Google Shape;542;p3"/>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3" name="Google Shape;543;p3"/>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4" name="Google Shape;544;p3"/>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 name="Google Shape;545;p3"/>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 name="Google Shape;546;p3"/>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 name="Google Shape;547;p3"/>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 name="Google Shape;548;p3"/>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 name="Google Shape;549;p3"/>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 name="Google Shape;550;p3"/>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 name="Google Shape;551;p3"/>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 name="Google Shape;552;p3"/>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 name="Google Shape;553;p3"/>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 name="Google Shape;554;p3"/>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 name="Google Shape;555;p3"/>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 name="Google Shape;556;p3"/>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 name="Google Shape;557;p3"/>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 name="Google Shape;558;p3"/>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9" name="Google Shape;559;p3"/>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 name="Google Shape;560;p3"/>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 name="Google Shape;561;p3"/>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2" name="Google Shape;562;p3"/>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3" name="Google Shape;563;p3"/>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4" name="Google Shape;564;p3"/>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5" name="Google Shape;565;p3"/>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6" name="Google Shape;566;p3"/>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7" name="Google Shape;567;p3"/>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8" name="Google Shape;568;p3"/>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9" name="Google Shape;569;p3"/>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0" name="Google Shape;570;p3"/>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1" name="Google Shape;571;p3"/>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2" name="Google Shape;572;p3"/>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3" name="Google Shape;573;p3"/>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4" name="Google Shape;574;p3"/>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5" name="Google Shape;575;p3"/>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6" name="Google Shape;576;p3"/>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7" name="Google Shape;577;p3"/>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8" name="Google Shape;578;p3"/>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9" name="Google Shape;579;p3"/>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0" name="Google Shape;580;p3"/>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1" name="Google Shape;581;p3"/>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2" name="Google Shape;582;p3"/>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3" name="Google Shape;583;p3"/>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4" name="Google Shape;584;p3"/>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5" name="Google Shape;585;p3"/>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6" name="Google Shape;586;p3"/>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7" name="Google Shape;587;p3"/>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8" name="Google Shape;588;p3"/>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9" name="Google Shape;589;p3"/>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0" name="Google Shape;590;p3"/>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1" name="Google Shape;591;p3"/>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2" name="Google Shape;592;p3"/>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3" name="Google Shape;593;p3"/>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4" name="Google Shape;594;p3"/>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5" name="Google Shape;595;p3"/>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6" name="Google Shape;596;p3"/>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7" name="Google Shape;597;p3"/>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8" name="Google Shape;598;p3"/>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9" name="Google Shape;599;p3"/>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0" name="Google Shape;600;p3"/>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1" name="Google Shape;601;p3"/>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2" name="Google Shape;602;p3"/>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3" name="Google Shape;603;p3"/>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4" name="Google Shape;604;p3"/>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5" name="Google Shape;605;p3"/>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6" name="Google Shape;606;p3"/>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7" name="Google Shape;607;p3"/>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8" name="Google Shape;608;p3"/>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9" name="Google Shape;609;p3"/>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0" name="Google Shape;610;p3"/>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1" name="Google Shape;611;p3"/>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2" name="Google Shape;612;p3"/>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3" name="Google Shape;613;p3"/>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4" name="Google Shape;614;p3"/>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5" name="Google Shape;615;p3"/>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6" name="Google Shape;616;p3"/>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7" name="Google Shape;617;p3"/>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8" name="Google Shape;618;p3"/>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9" name="Google Shape;619;p3"/>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0" name="Google Shape;620;p3"/>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1" name="Google Shape;621;p3"/>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2" name="Google Shape;622;p3"/>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3" name="Google Shape;623;p3"/>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4" name="Google Shape;624;p3"/>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5" name="Google Shape;625;p3"/>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6" name="Google Shape;626;p3"/>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7" name="Google Shape;627;p3"/>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8" name="Google Shape;628;p3"/>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9" name="Google Shape;629;p3"/>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0" name="Google Shape;630;p3"/>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1" name="Google Shape;631;p3"/>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2" name="Google Shape;632;p3"/>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3" name="Google Shape;633;p3"/>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34" name="Google Shape;634;p3"/>
          <p:cNvGrpSpPr/>
          <p:nvPr/>
        </p:nvGrpSpPr>
        <p:grpSpPr>
          <a:xfrm rot="-5400066">
            <a:off x="-6706462" y="6657715"/>
            <a:ext cx="13844416" cy="1955679"/>
            <a:chOff x="5021625" y="1087550"/>
            <a:chExt cx="996900" cy="283625"/>
          </a:xfrm>
        </p:grpSpPr>
        <p:sp>
          <p:nvSpPr>
            <p:cNvPr id="635" name="Google Shape;635;p3"/>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6" name="Google Shape;636;p3"/>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7" name="Google Shape;637;p3"/>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8" name="Google Shape;638;p3"/>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9" name="Google Shape;639;p3"/>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0" name="Google Shape;640;p3"/>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1" name="Google Shape;641;p3"/>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2" name="Google Shape;642;p3"/>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3" name="Google Shape;643;p3"/>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4" name="Google Shape;644;p3"/>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5" name="Google Shape;645;p3"/>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6" name="Google Shape;646;p3"/>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7" name="Google Shape;647;p3"/>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8" name="Google Shape;648;p3"/>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9" name="Google Shape;649;p3"/>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0" name="Google Shape;650;p3"/>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1" name="Google Shape;651;p3"/>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2" name="Google Shape;652;p3"/>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3" name="Google Shape;653;p3"/>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4" name="Google Shape;654;p3"/>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5" name="Google Shape;655;p3"/>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6" name="Google Shape;656;p3"/>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7" name="Google Shape;657;p3"/>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8" name="Google Shape;658;p3"/>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9" name="Google Shape;659;p3"/>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0" name="Google Shape;660;p3"/>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1" name="Google Shape;661;p3"/>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2" name="Google Shape;662;p3"/>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3" name="Google Shape;663;p3"/>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4" name="Google Shape;664;p3"/>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5" name="Google Shape;665;p3"/>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6" name="Google Shape;666;p3"/>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7" name="Google Shape;667;p3"/>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8" name="Google Shape;668;p3"/>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9" name="Google Shape;669;p3"/>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0" name="Google Shape;670;p3"/>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1" name="Google Shape;671;p3"/>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2" name="Google Shape;672;p3"/>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3" name="Google Shape;673;p3"/>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4" name="Google Shape;674;p3"/>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5" name="Google Shape;675;p3"/>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6" name="Google Shape;676;p3"/>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7" name="Google Shape;677;p3"/>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8" name="Google Shape;678;p3"/>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9" name="Google Shape;679;p3"/>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0" name="Google Shape;680;p3"/>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1" name="Google Shape;681;p3"/>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2" name="Google Shape;682;p3"/>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3" name="Google Shape;683;p3"/>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4" name="Google Shape;684;p3"/>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5" name="Google Shape;685;p3"/>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6" name="Google Shape;686;p3"/>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7" name="Google Shape;687;p3"/>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8" name="Google Shape;688;p3"/>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9" name="Google Shape;689;p3"/>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0" name="Google Shape;690;p3"/>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1" name="Google Shape;691;p3"/>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2" name="Google Shape;692;p3"/>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3" name="Google Shape;693;p3"/>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4" name="Google Shape;694;p3"/>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5" name="Google Shape;695;p3"/>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6" name="Google Shape;696;p3"/>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7" name="Google Shape;697;p3"/>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8" name="Google Shape;698;p3"/>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9" name="Google Shape;699;p3"/>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0" name="Google Shape;700;p3"/>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1" name="Google Shape;701;p3"/>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2" name="Google Shape;702;p3"/>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3" name="Google Shape;703;p3"/>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4" name="Google Shape;704;p3"/>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5" name="Google Shape;705;p3"/>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6" name="Google Shape;706;p3"/>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7" name="Google Shape;707;p3"/>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8" name="Google Shape;708;p3"/>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9" name="Google Shape;709;p3"/>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0" name="Google Shape;710;p3"/>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1" name="Google Shape;711;p3"/>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2" name="Google Shape;712;p3"/>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3" name="Google Shape;713;p3"/>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4" name="Google Shape;714;p3"/>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5" name="Google Shape;715;p3"/>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6" name="Google Shape;716;p3"/>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7" name="Google Shape;717;p3"/>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8" name="Google Shape;718;p3"/>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9" name="Google Shape;719;p3"/>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0" name="Google Shape;720;p3"/>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1" name="Google Shape;721;p3"/>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 name="Google Shape;722;p3"/>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 name="Google Shape;723;p3"/>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 name="Google Shape;724;p3"/>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 name="Google Shape;725;p3"/>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 name="Google Shape;726;p3"/>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 name="Google Shape;727;p3"/>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 name="Google Shape;728;p3"/>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 name="Google Shape;729;p3"/>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 name="Google Shape;730;p3"/>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 name="Google Shape;731;p3"/>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 name="Google Shape;732;p3"/>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 name="Google Shape;733;p3"/>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 name="Google Shape;734;p3"/>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 name="Google Shape;735;p3"/>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6" name="Google Shape;736;p3"/>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7" name="Google Shape;737;p3"/>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 name="Google Shape;738;p3"/>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 name="Google Shape;739;p3"/>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 name="Google Shape;740;p3"/>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 name="Google Shape;741;p3"/>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 name="Google Shape;742;p3"/>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 name="Google Shape;743;p3"/>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4" name="Google Shape;744;p3"/>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5" name="Google Shape;745;p3"/>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 name="Google Shape;746;p3"/>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 name="Google Shape;747;p3"/>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8" name="Google Shape;748;p3"/>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9" name="Google Shape;749;p3"/>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0" name="Google Shape;750;p3"/>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3"/>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3"/>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3"/>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3"/>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3"/>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3"/>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3"/>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8" name="Google Shape;758;p3"/>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9" name="Google Shape;759;p3"/>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3"/>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3"/>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3"/>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3"/>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3"/>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3"/>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3"/>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3"/>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3"/>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3"/>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3"/>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3"/>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3"/>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3"/>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3"/>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3"/>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3"/>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3"/>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3"/>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3"/>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3"/>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1" name="Google Shape;781;p3"/>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2" name="Google Shape;782;p3"/>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3" name="Google Shape;783;p3"/>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4" name="Google Shape;784;p3"/>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3"/>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3"/>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7" name="Google Shape;787;p3"/>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8" name="Google Shape;788;p3"/>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9" name="Google Shape;789;p3"/>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3"/>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3"/>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3"/>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3"/>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3"/>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3"/>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3"/>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3"/>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3"/>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3"/>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3"/>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3"/>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3"/>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3"/>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3"/>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3"/>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3"/>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3"/>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3"/>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3"/>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3"/>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3"/>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3"/>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3"/>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3"/>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3"/>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6" name="Google Shape;816;p3"/>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7" name="Google Shape;817;p3"/>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3"/>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3"/>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3"/>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3"/>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3"/>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3"/>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3"/>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3"/>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3"/>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3"/>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3"/>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3"/>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3"/>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3"/>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3"/>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3"/>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3"/>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3"/>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3"/>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3"/>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3"/>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3"/>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3"/>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1" name="Google Shape;841;p3"/>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2" name="Google Shape;842;p3"/>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3"/>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3"/>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3"/>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3"/>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3"/>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3"/>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3"/>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3"/>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3"/>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3"/>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3"/>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3"/>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3"/>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3"/>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3"/>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3"/>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3"/>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3"/>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3"/>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3"/>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3"/>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3"/>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3"/>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3"/>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3"/>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3"/>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3"/>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3"/>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3"/>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3"/>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3"/>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3"/>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3"/>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3"/>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3"/>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3"/>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3"/>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3"/>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3"/>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3"/>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3"/>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3"/>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3"/>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3"/>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3"/>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3"/>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3"/>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3"/>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3"/>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2" name="Google Shape;892;p3"/>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3" name="Google Shape;893;p3"/>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3"/>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3"/>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3"/>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3"/>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3"/>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3"/>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3"/>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3"/>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3"/>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3"/>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3"/>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3"/>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3"/>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3"/>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3"/>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3"/>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3"/>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3"/>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3"/>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3"/>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3"/>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5" name="Google Shape;915;p3"/>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6" name="Google Shape;916;p3"/>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3"/>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3"/>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3"/>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3"/>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3"/>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3"/>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3"/>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3"/>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3"/>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3"/>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927" name="Google Shape;927;p3"/>
          <p:cNvSpPr/>
          <p:nvPr/>
        </p:nvSpPr>
        <p:spPr>
          <a:xfrm rot="-5400000">
            <a:off x="-341967" y="5812792"/>
            <a:ext cx="2134645" cy="917056"/>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928" name="Google Shape;928;p3"/>
          <p:cNvGrpSpPr/>
          <p:nvPr/>
        </p:nvGrpSpPr>
        <p:grpSpPr>
          <a:xfrm>
            <a:off x="179087" y="949013"/>
            <a:ext cx="1092565" cy="979243"/>
            <a:chOff x="5897275" y="4736686"/>
            <a:chExt cx="373525" cy="333939"/>
          </a:xfrm>
        </p:grpSpPr>
        <p:sp>
          <p:nvSpPr>
            <p:cNvPr id="929" name="Google Shape;929;p3"/>
            <p:cNvSpPr/>
            <p:nvPr/>
          </p:nvSpPr>
          <p:spPr>
            <a:xfrm>
              <a:off x="6025225" y="4736686"/>
              <a:ext cx="245575" cy="181650"/>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3"/>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31" name="Google Shape;931;p3"/>
          <p:cNvGrpSpPr/>
          <p:nvPr/>
        </p:nvGrpSpPr>
        <p:grpSpPr>
          <a:xfrm flipH="1">
            <a:off x="11358359" y="3166426"/>
            <a:ext cx="558024" cy="551879"/>
            <a:chOff x="4129135" y="4735732"/>
            <a:chExt cx="419556" cy="413909"/>
          </a:xfrm>
        </p:grpSpPr>
        <p:sp>
          <p:nvSpPr>
            <p:cNvPr id="932" name="Google Shape;932;p3"/>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3"/>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3"/>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3"/>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3"/>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37" name="Google Shape;937;p3"/>
          <p:cNvGrpSpPr/>
          <p:nvPr/>
        </p:nvGrpSpPr>
        <p:grpSpPr>
          <a:xfrm flipH="1">
            <a:off x="11242324" y="4797042"/>
            <a:ext cx="411412" cy="406969"/>
            <a:chOff x="4583184" y="5084531"/>
            <a:chExt cx="309324" cy="305227"/>
          </a:xfrm>
        </p:grpSpPr>
        <p:sp>
          <p:nvSpPr>
            <p:cNvPr id="938" name="Google Shape;938;p3"/>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3"/>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3"/>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3"/>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3"/>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43" name="Google Shape;943;p3"/>
          <p:cNvGrpSpPr/>
          <p:nvPr/>
        </p:nvGrpSpPr>
        <p:grpSpPr>
          <a:xfrm flipH="1">
            <a:off x="11069560" y="3936638"/>
            <a:ext cx="487554" cy="483668"/>
            <a:chOff x="4648293" y="4608503"/>
            <a:chExt cx="366572" cy="362751"/>
          </a:xfrm>
        </p:grpSpPr>
        <p:sp>
          <p:nvSpPr>
            <p:cNvPr id="944" name="Google Shape;944;p3"/>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3"/>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3"/>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3"/>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3"/>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49" name="Google Shape;949;p3"/>
          <p:cNvGrpSpPr/>
          <p:nvPr/>
        </p:nvGrpSpPr>
        <p:grpSpPr>
          <a:xfrm>
            <a:off x="8809845" y="-448929"/>
            <a:ext cx="1368172" cy="1162253"/>
            <a:chOff x="5124150" y="3418675"/>
            <a:chExt cx="584175" cy="495025"/>
          </a:xfrm>
        </p:grpSpPr>
        <p:sp>
          <p:nvSpPr>
            <p:cNvPr id="950" name="Google Shape;950;p3"/>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3"/>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3"/>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3"/>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3"/>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3"/>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3"/>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3"/>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3"/>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3"/>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3"/>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3"/>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3"/>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3"/>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3"/>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3"/>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3"/>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4"/>
        </a:solidFill>
        <a:effectLst/>
      </p:bgPr>
    </p:bg>
    <p:spTree>
      <p:nvGrpSpPr>
        <p:cNvPr id="1" name="Shape 967"/>
        <p:cNvGrpSpPr/>
        <p:nvPr/>
      </p:nvGrpSpPr>
      <p:grpSpPr>
        <a:xfrm>
          <a:off x="0" y="0"/>
          <a:ext cx="0" cy="0"/>
          <a:chOff x="0" y="0"/>
          <a:chExt cx="0" cy="0"/>
        </a:xfrm>
      </p:grpSpPr>
      <p:sp>
        <p:nvSpPr>
          <p:cNvPr id="968" name="Google Shape;968;p4"/>
          <p:cNvSpPr txBox="1">
            <a:spLocks noGrp="1"/>
          </p:cNvSpPr>
          <p:nvPr>
            <p:ph type="title"/>
          </p:nvPr>
        </p:nvSpPr>
        <p:spPr>
          <a:xfrm>
            <a:off x="957625" y="593367"/>
            <a:ext cx="10246588"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69" name="Google Shape;969;p4"/>
          <p:cNvSpPr txBox="1">
            <a:spLocks noGrp="1"/>
          </p:cNvSpPr>
          <p:nvPr>
            <p:ph type="body" idx="1"/>
          </p:nvPr>
        </p:nvSpPr>
        <p:spPr>
          <a:xfrm>
            <a:off x="957625" y="1435033"/>
            <a:ext cx="10246588" cy="4604000"/>
          </a:xfrm>
          <a:prstGeom prst="rect">
            <a:avLst/>
          </a:prstGeom>
        </p:spPr>
        <p:txBody>
          <a:bodyPr spcFirstLastPara="1" wrap="square" lIns="91425" tIns="91425" rIns="91425" bIns="91425" anchor="t" anchorCtr="0">
            <a:noAutofit/>
          </a:bodyPr>
          <a:lstStyle>
            <a:lvl1pPr marL="608076" lvl="0" indent="-430721" rtl="0">
              <a:lnSpc>
                <a:spcPct val="100000"/>
              </a:lnSpc>
              <a:spcBef>
                <a:spcPts val="0"/>
              </a:spcBef>
              <a:spcAft>
                <a:spcPts val="0"/>
              </a:spcAft>
              <a:buSzPts val="1500"/>
              <a:buAutoNum type="arabicPeriod"/>
              <a:defRPr sz="1596">
                <a:solidFill>
                  <a:srgbClr val="434343"/>
                </a:solidFill>
              </a:defRPr>
            </a:lvl1pPr>
            <a:lvl2pPr marL="1216152" lvl="1" indent="-422275" rtl="0">
              <a:lnSpc>
                <a:spcPct val="115000"/>
              </a:lnSpc>
              <a:spcBef>
                <a:spcPts val="0"/>
              </a:spcBef>
              <a:spcAft>
                <a:spcPts val="0"/>
              </a:spcAft>
              <a:buClr>
                <a:srgbClr val="434343"/>
              </a:buClr>
              <a:buSzPts val="1400"/>
              <a:buAutoNum type="alphaLcPeriod"/>
              <a:defRPr>
                <a:solidFill>
                  <a:srgbClr val="434343"/>
                </a:solidFill>
              </a:defRPr>
            </a:lvl2pPr>
            <a:lvl3pPr marL="1824228" lvl="2" indent="-422275" rtl="0">
              <a:lnSpc>
                <a:spcPct val="115000"/>
              </a:lnSpc>
              <a:spcBef>
                <a:spcPts val="0"/>
              </a:spcBef>
              <a:spcAft>
                <a:spcPts val="0"/>
              </a:spcAft>
              <a:buClr>
                <a:srgbClr val="434343"/>
              </a:buClr>
              <a:buSzPts val="1400"/>
              <a:buAutoNum type="romanLcPeriod"/>
              <a:defRPr>
                <a:solidFill>
                  <a:srgbClr val="434343"/>
                </a:solidFill>
              </a:defRPr>
            </a:lvl3pPr>
            <a:lvl4pPr marL="2432304" lvl="3" indent="-422275" rtl="0">
              <a:lnSpc>
                <a:spcPct val="115000"/>
              </a:lnSpc>
              <a:spcBef>
                <a:spcPts val="0"/>
              </a:spcBef>
              <a:spcAft>
                <a:spcPts val="0"/>
              </a:spcAft>
              <a:buClr>
                <a:srgbClr val="434343"/>
              </a:buClr>
              <a:buSzPts val="1400"/>
              <a:buAutoNum type="arabicPeriod"/>
              <a:defRPr>
                <a:solidFill>
                  <a:srgbClr val="434343"/>
                </a:solidFill>
              </a:defRPr>
            </a:lvl4pPr>
            <a:lvl5pPr marL="3040380" lvl="4" indent="-422275" rtl="0">
              <a:lnSpc>
                <a:spcPct val="115000"/>
              </a:lnSpc>
              <a:spcBef>
                <a:spcPts val="0"/>
              </a:spcBef>
              <a:spcAft>
                <a:spcPts val="0"/>
              </a:spcAft>
              <a:buClr>
                <a:srgbClr val="434343"/>
              </a:buClr>
              <a:buSzPts val="1400"/>
              <a:buAutoNum type="alphaLcPeriod"/>
              <a:defRPr>
                <a:solidFill>
                  <a:srgbClr val="434343"/>
                </a:solidFill>
              </a:defRPr>
            </a:lvl5pPr>
            <a:lvl6pPr marL="3648456" lvl="5" indent="-422275" rtl="0">
              <a:lnSpc>
                <a:spcPct val="115000"/>
              </a:lnSpc>
              <a:spcBef>
                <a:spcPts val="0"/>
              </a:spcBef>
              <a:spcAft>
                <a:spcPts val="0"/>
              </a:spcAft>
              <a:buClr>
                <a:srgbClr val="434343"/>
              </a:buClr>
              <a:buSzPts val="1400"/>
              <a:buAutoNum type="romanLcPeriod"/>
              <a:defRPr>
                <a:solidFill>
                  <a:srgbClr val="434343"/>
                </a:solidFill>
              </a:defRPr>
            </a:lvl6pPr>
            <a:lvl7pPr marL="4256532" lvl="6" indent="-422275" rtl="0">
              <a:lnSpc>
                <a:spcPct val="115000"/>
              </a:lnSpc>
              <a:spcBef>
                <a:spcPts val="0"/>
              </a:spcBef>
              <a:spcAft>
                <a:spcPts val="0"/>
              </a:spcAft>
              <a:buClr>
                <a:srgbClr val="434343"/>
              </a:buClr>
              <a:buSzPts val="1400"/>
              <a:buAutoNum type="arabicPeriod"/>
              <a:defRPr>
                <a:solidFill>
                  <a:srgbClr val="434343"/>
                </a:solidFill>
              </a:defRPr>
            </a:lvl7pPr>
            <a:lvl8pPr marL="4864608" lvl="7" indent="-422275" rtl="0">
              <a:lnSpc>
                <a:spcPct val="115000"/>
              </a:lnSpc>
              <a:spcBef>
                <a:spcPts val="0"/>
              </a:spcBef>
              <a:spcAft>
                <a:spcPts val="0"/>
              </a:spcAft>
              <a:buClr>
                <a:srgbClr val="434343"/>
              </a:buClr>
              <a:buSzPts val="1400"/>
              <a:buAutoNum type="alphaLcPeriod"/>
              <a:defRPr>
                <a:solidFill>
                  <a:srgbClr val="434343"/>
                </a:solidFill>
              </a:defRPr>
            </a:lvl8pPr>
            <a:lvl9pPr marL="5472684" lvl="8" indent="-422275" rtl="0">
              <a:lnSpc>
                <a:spcPct val="115000"/>
              </a:lnSpc>
              <a:spcBef>
                <a:spcPts val="0"/>
              </a:spcBef>
              <a:spcAft>
                <a:spcPts val="0"/>
              </a:spcAft>
              <a:buClr>
                <a:srgbClr val="434343"/>
              </a:buClr>
              <a:buSzPts val="1400"/>
              <a:buAutoNum type="romanLcPeriod"/>
              <a:defRPr>
                <a:solidFill>
                  <a:srgbClr val="434343"/>
                </a:solidFill>
              </a:defRPr>
            </a:lvl9pPr>
          </a:lstStyle>
          <a:p>
            <a:endParaRPr/>
          </a:p>
        </p:txBody>
      </p:sp>
      <p:grpSp>
        <p:nvGrpSpPr>
          <p:cNvPr id="970" name="Google Shape;970;p4"/>
          <p:cNvGrpSpPr/>
          <p:nvPr/>
        </p:nvGrpSpPr>
        <p:grpSpPr>
          <a:xfrm rot="10252320" flipH="1">
            <a:off x="8948755" y="5781541"/>
            <a:ext cx="6163993" cy="1673595"/>
            <a:chOff x="5021625" y="1087550"/>
            <a:chExt cx="996900" cy="283625"/>
          </a:xfrm>
        </p:grpSpPr>
        <p:sp>
          <p:nvSpPr>
            <p:cNvPr id="971" name="Google Shape;971;p4"/>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7" name="Google Shape;977;p4"/>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8" name="Google Shape;978;p4"/>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1" name="Google Shape;981;p4"/>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2" name="Google Shape;982;p4"/>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3" name="Google Shape;983;p4"/>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4" name="Google Shape;984;p4"/>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5" name="Google Shape;985;p4"/>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6" name="Google Shape;986;p4"/>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7" name="Google Shape;987;p4"/>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8" name="Google Shape;988;p4"/>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9" name="Google Shape;989;p4"/>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0" name="Google Shape;990;p4"/>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1" name="Google Shape;991;p4"/>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2" name="Google Shape;992;p4"/>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3" name="Google Shape;993;p4"/>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4" name="Google Shape;994;p4"/>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5" name="Google Shape;995;p4"/>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6" name="Google Shape;996;p4"/>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7" name="Google Shape;997;p4"/>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8" name="Google Shape;998;p4"/>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9" name="Google Shape;999;p4"/>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0" name="Google Shape;1000;p4"/>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1" name="Google Shape;1001;p4"/>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2" name="Google Shape;1002;p4"/>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3" name="Google Shape;1003;p4"/>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4" name="Google Shape;1004;p4"/>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5" name="Google Shape;1005;p4"/>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6" name="Google Shape;1006;p4"/>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7" name="Google Shape;1007;p4"/>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8" name="Google Shape;1008;p4"/>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9" name="Google Shape;1009;p4"/>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0" name="Google Shape;1010;p4"/>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1" name="Google Shape;1011;p4"/>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2" name="Google Shape;1012;p4"/>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3" name="Google Shape;1013;p4"/>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4" name="Google Shape;1014;p4"/>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5" name="Google Shape;1015;p4"/>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6" name="Google Shape;1016;p4"/>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7" name="Google Shape;1017;p4"/>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8" name="Google Shape;1018;p4"/>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9" name="Google Shape;1019;p4"/>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0" name="Google Shape;1020;p4"/>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1" name="Google Shape;1021;p4"/>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2" name="Google Shape;1022;p4"/>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3" name="Google Shape;1023;p4"/>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4" name="Google Shape;1024;p4"/>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5" name="Google Shape;1025;p4"/>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6" name="Google Shape;1026;p4"/>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7" name="Google Shape;1027;p4"/>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8" name="Google Shape;1028;p4"/>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9" name="Google Shape;1029;p4"/>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0" name="Google Shape;1030;p4"/>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1" name="Google Shape;1031;p4"/>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2" name="Google Shape;1032;p4"/>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3" name="Google Shape;1033;p4"/>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4" name="Google Shape;1034;p4"/>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5" name="Google Shape;1035;p4"/>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6" name="Google Shape;1036;p4"/>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7" name="Google Shape;1037;p4"/>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8" name="Google Shape;1038;p4"/>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9" name="Google Shape;1039;p4"/>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0" name="Google Shape;1040;p4"/>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1" name="Google Shape;1041;p4"/>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2" name="Google Shape;1042;p4"/>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3" name="Google Shape;1043;p4"/>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4" name="Google Shape;1044;p4"/>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5" name="Google Shape;1045;p4"/>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6" name="Google Shape;1046;p4"/>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7" name="Google Shape;1047;p4"/>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8" name="Google Shape;1048;p4"/>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9" name="Google Shape;1049;p4"/>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0" name="Google Shape;1050;p4"/>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1" name="Google Shape;1051;p4"/>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2" name="Google Shape;1052;p4"/>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3" name="Google Shape;1053;p4"/>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4" name="Google Shape;1054;p4"/>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5" name="Google Shape;1055;p4"/>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6" name="Google Shape;1056;p4"/>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7" name="Google Shape;1057;p4"/>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8" name="Google Shape;1058;p4"/>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9" name="Google Shape;1059;p4"/>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0" name="Google Shape;1060;p4"/>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1" name="Google Shape;1061;p4"/>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2" name="Google Shape;1062;p4"/>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3" name="Google Shape;1063;p4"/>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4" name="Google Shape;1064;p4"/>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5" name="Google Shape;1065;p4"/>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6" name="Google Shape;1066;p4"/>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7" name="Google Shape;1067;p4"/>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8" name="Google Shape;1068;p4"/>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9" name="Google Shape;1069;p4"/>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0" name="Google Shape;1070;p4"/>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1" name="Google Shape;1071;p4"/>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2" name="Google Shape;1072;p4"/>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3" name="Google Shape;1073;p4"/>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4" name="Google Shape;1074;p4"/>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5" name="Google Shape;1075;p4"/>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6" name="Google Shape;1076;p4"/>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7" name="Google Shape;1077;p4"/>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8" name="Google Shape;1078;p4"/>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9" name="Google Shape;1079;p4"/>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0" name="Google Shape;1080;p4"/>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1" name="Google Shape;1081;p4"/>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2" name="Google Shape;1082;p4"/>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3" name="Google Shape;1083;p4"/>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4" name="Google Shape;1084;p4"/>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5" name="Google Shape;1085;p4"/>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6" name="Google Shape;1086;p4"/>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7" name="Google Shape;1087;p4"/>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8" name="Google Shape;1088;p4"/>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9" name="Google Shape;1089;p4"/>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0" name="Google Shape;1090;p4"/>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1" name="Google Shape;1091;p4"/>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2" name="Google Shape;1092;p4"/>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3" name="Google Shape;1093;p4"/>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4" name="Google Shape;1094;p4"/>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5" name="Google Shape;1095;p4"/>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6" name="Google Shape;1096;p4"/>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7" name="Google Shape;1097;p4"/>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8" name="Google Shape;1098;p4"/>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9" name="Google Shape;1099;p4"/>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0" name="Google Shape;1100;p4"/>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1" name="Google Shape;1101;p4"/>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2" name="Google Shape;1102;p4"/>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3" name="Google Shape;1103;p4"/>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4" name="Google Shape;1104;p4"/>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5" name="Google Shape;1105;p4"/>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6" name="Google Shape;1106;p4"/>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7" name="Google Shape;1107;p4"/>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8" name="Google Shape;1108;p4"/>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9" name="Google Shape;1109;p4"/>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0" name="Google Shape;1110;p4"/>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1" name="Google Shape;1111;p4"/>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2" name="Google Shape;1112;p4"/>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3" name="Google Shape;1113;p4"/>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4" name="Google Shape;1114;p4"/>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5" name="Google Shape;1115;p4"/>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6" name="Google Shape;1116;p4"/>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7" name="Google Shape;1117;p4"/>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8" name="Google Shape;1118;p4"/>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9" name="Google Shape;1119;p4"/>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0" name="Google Shape;1120;p4"/>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1" name="Google Shape;1121;p4"/>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2" name="Google Shape;1122;p4"/>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3" name="Google Shape;1123;p4"/>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4" name="Google Shape;1124;p4"/>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5" name="Google Shape;1125;p4"/>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6" name="Google Shape;1126;p4"/>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7" name="Google Shape;1127;p4"/>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8" name="Google Shape;1128;p4"/>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9" name="Google Shape;1129;p4"/>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0" name="Google Shape;1130;p4"/>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1" name="Google Shape;1131;p4"/>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2" name="Google Shape;1132;p4"/>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3" name="Google Shape;1133;p4"/>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4" name="Google Shape;1134;p4"/>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5" name="Google Shape;1135;p4"/>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6" name="Google Shape;1136;p4"/>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7" name="Google Shape;1137;p4"/>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8" name="Google Shape;1138;p4"/>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9" name="Google Shape;1139;p4"/>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0" name="Google Shape;1140;p4"/>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1" name="Google Shape;1141;p4"/>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2" name="Google Shape;1142;p4"/>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3" name="Google Shape;1143;p4"/>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4" name="Google Shape;1144;p4"/>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5" name="Google Shape;1145;p4"/>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6" name="Google Shape;1146;p4"/>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7" name="Google Shape;1147;p4"/>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8" name="Google Shape;1148;p4"/>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9" name="Google Shape;1149;p4"/>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0" name="Google Shape;1150;p4"/>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1" name="Google Shape;1151;p4"/>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2" name="Google Shape;1152;p4"/>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3" name="Google Shape;1153;p4"/>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4" name="Google Shape;1154;p4"/>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5" name="Google Shape;1155;p4"/>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6" name="Google Shape;1156;p4"/>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7" name="Google Shape;1157;p4"/>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8" name="Google Shape;1158;p4"/>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9" name="Google Shape;1159;p4"/>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0" name="Google Shape;1160;p4"/>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1" name="Google Shape;1161;p4"/>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2" name="Google Shape;1162;p4"/>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3" name="Google Shape;1163;p4"/>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4" name="Google Shape;1164;p4"/>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5" name="Google Shape;1165;p4"/>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6" name="Google Shape;1166;p4"/>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7" name="Google Shape;1167;p4"/>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8" name="Google Shape;1168;p4"/>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9" name="Google Shape;1169;p4"/>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0" name="Google Shape;1170;p4"/>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1" name="Google Shape;1171;p4"/>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2" name="Google Shape;1172;p4"/>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3" name="Google Shape;1173;p4"/>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4" name="Google Shape;1174;p4"/>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5" name="Google Shape;1175;p4"/>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6" name="Google Shape;1176;p4"/>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7" name="Google Shape;1177;p4"/>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8" name="Google Shape;1178;p4"/>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9" name="Google Shape;1179;p4"/>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0" name="Google Shape;1180;p4"/>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1" name="Google Shape;1181;p4"/>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2" name="Google Shape;1182;p4"/>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3" name="Google Shape;1183;p4"/>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4" name="Google Shape;1184;p4"/>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5" name="Google Shape;1185;p4"/>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6" name="Google Shape;1186;p4"/>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7" name="Google Shape;1187;p4"/>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8" name="Google Shape;1188;p4"/>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9" name="Google Shape;1189;p4"/>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0" name="Google Shape;1190;p4"/>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1" name="Google Shape;1191;p4"/>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2" name="Google Shape;1192;p4"/>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3" name="Google Shape;1193;p4"/>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4" name="Google Shape;1194;p4"/>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5" name="Google Shape;1195;p4"/>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6" name="Google Shape;1196;p4"/>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7" name="Google Shape;1197;p4"/>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8" name="Google Shape;1198;p4"/>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9" name="Google Shape;1199;p4"/>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0" name="Google Shape;1200;p4"/>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1" name="Google Shape;1201;p4"/>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2" name="Google Shape;1202;p4"/>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3" name="Google Shape;1203;p4"/>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4" name="Google Shape;1204;p4"/>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5" name="Google Shape;1205;p4"/>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6" name="Google Shape;1206;p4"/>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7" name="Google Shape;1207;p4"/>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8" name="Google Shape;1208;p4"/>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9" name="Google Shape;1209;p4"/>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0" name="Google Shape;1210;p4"/>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1" name="Google Shape;1211;p4"/>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2" name="Google Shape;1212;p4"/>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3" name="Google Shape;1213;p4"/>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4" name="Google Shape;1214;p4"/>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5" name="Google Shape;1215;p4"/>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6" name="Google Shape;1216;p4"/>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7" name="Google Shape;1217;p4"/>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8" name="Google Shape;1218;p4"/>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9" name="Google Shape;1219;p4"/>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0" name="Google Shape;1220;p4"/>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1" name="Google Shape;1221;p4"/>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2" name="Google Shape;1222;p4"/>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3" name="Google Shape;1223;p4"/>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4" name="Google Shape;1224;p4"/>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5" name="Google Shape;1225;p4"/>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6" name="Google Shape;1226;p4"/>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7" name="Google Shape;1227;p4"/>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8" name="Google Shape;1228;p4"/>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9" name="Google Shape;1229;p4"/>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0" name="Google Shape;1230;p4"/>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1" name="Google Shape;1231;p4"/>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2" name="Google Shape;1232;p4"/>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3" name="Google Shape;1233;p4"/>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4" name="Google Shape;1234;p4"/>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5" name="Google Shape;1235;p4"/>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6" name="Google Shape;1236;p4"/>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7" name="Google Shape;1237;p4"/>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8" name="Google Shape;1238;p4"/>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9" name="Google Shape;1239;p4"/>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0" name="Google Shape;1240;p4"/>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1" name="Google Shape;1241;p4"/>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2" name="Google Shape;1242;p4"/>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3" name="Google Shape;1243;p4"/>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4" name="Google Shape;1244;p4"/>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5" name="Google Shape;1245;p4"/>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6" name="Google Shape;1246;p4"/>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7" name="Google Shape;1247;p4"/>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8" name="Google Shape;1248;p4"/>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9" name="Google Shape;1249;p4"/>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0" name="Google Shape;1250;p4"/>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1" name="Google Shape;1251;p4"/>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2" name="Google Shape;1252;p4"/>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3" name="Google Shape;1253;p4"/>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4" name="Google Shape;1254;p4"/>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5" name="Google Shape;1255;p4"/>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6" name="Google Shape;1256;p4"/>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7" name="Google Shape;1257;p4"/>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8" name="Google Shape;1258;p4"/>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9" name="Google Shape;1259;p4"/>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0" name="Google Shape;1260;p4"/>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1" name="Google Shape;1261;p4"/>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2" name="Google Shape;1262;p4"/>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263" name="Google Shape;1263;p4"/>
          <p:cNvGrpSpPr/>
          <p:nvPr/>
        </p:nvGrpSpPr>
        <p:grpSpPr>
          <a:xfrm flipH="1">
            <a:off x="11427365" y="-95929"/>
            <a:ext cx="1368172" cy="1162253"/>
            <a:chOff x="5124150" y="3418675"/>
            <a:chExt cx="584175" cy="495025"/>
          </a:xfrm>
        </p:grpSpPr>
        <p:sp>
          <p:nvSpPr>
            <p:cNvPr id="1264" name="Google Shape;1264;p4"/>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5" name="Google Shape;1265;p4"/>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6" name="Google Shape;1266;p4"/>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7" name="Google Shape;1267;p4"/>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8" name="Google Shape;1268;p4"/>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9" name="Google Shape;1269;p4"/>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0" name="Google Shape;1270;p4"/>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1" name="Google Shape;1271;p4"/>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2" name="Google Shape;1272;p4"/>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3" name="Google Shape;1273;p4"/>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4" name="Google Shape;1274;p4"/>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5" name="Google Shape;1275;p4"/>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6" name="Google Shape;1276;p4"/>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7" name="Google Shape;1277;p4"/>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8" name="Google Shape;1278;p4"/>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9" name="Google Shape;1279;p4"/>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80" name="Google Shape;1280;p4"/>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1281" name="Google Shape;1281;p4"/>
          <p:cNvSpPr/>
          <p:nvPr/>
        </p:nvSpPr>
        <p:spPr>
          <a:xfrm rot="-1230999" flipH="1">
            <a:off x="-2392761" y="6250523"/>
            <a:ext cx="3678103" cy="211367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282" name="Google Shape;1282;p4"/>
          <p:cNvGrpSpPr/>
          <p:nvPr/>
        </p:nvGrpSpPr>
        <p:grpSpPr>
          <a:xfrm>
            <a:off x="11204224" y="4989193"/>
            <a:ext cx="558024" cy="551879"/>
            <a:chOff x="4129135" y="4735732"/>
            <a:chExt cx="419556" cy="413909"/>
          </a:xfrm>
        </p:grpSpPr>
        <p:sp>
          <p:nvSpPr>
            <p:cNvPr id="1283" name="Google Shape;1283;p4"/>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84" name="Google Shape;1284;p4"/>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85" name="Google Shape;1285;p4"/>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86" name="Google Shape;1286;p4"/>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87" name="Google Shape;1287;p4"/>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288" name="Google Shape;1288;p4"/>
          <p:cNvGrpSpPr/>
          <p:nvPr/>
        </p:nvGrpSpPr>
        <p:grpSpPr>
          <a:xfrm>
            <a:off x="11166282" y="5906576"/>
            <a:ext cx="411412" cy="406969"/>
            <a:chOff x="4583184" y="5084531"/>
            <a:chExt cx="309324" cy="305227"/>
          </a:xfrm>
        </p:grpSpPr>
        <p:sp>
          <p:nvSpPr>
            <p:cNvPr id="1289" name="Google Shape;1289;p4"/>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0" name="Google Shape;1290;p4"/>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1" name="Google Shape;1291;p4"/>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2" name="Google Shape;1292;p4"/>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3" name="Google Shape;1293;p4"/>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294" name="Google Shape;1294;p4"/>
          <p:cNvGrpSpPr/>
          <p:nvPr/>
        </p:nvGrpSpPr>
        <p:grpSpPr>
          <a:xfrm>
            <a:off x="11128205" y="4140038"/>
            <a:ext cx="487554" cy="483668"/>
            <a:chOff x="4648293" y="4608503"/>
            <a:chExt cx="366572" cy="362751"/>
          </a:xfrm>
        </p:grpSpPr>
        <p:sp>
          <p:nvSpPr>
            <p:cNvPr id="1295" name="Google Shape;1295;p4"/>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6" name="Google Shape;1296;p4"/>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7" name="Google Shape;1297;p4"/>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8" name="Google Shape;1298;p4"/>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9" name="Google Shape;1299;p4"/>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1300" name="Google Shape;1300;p4"/>
          <p:cNvSpPr/>
          <p:nvPr/>
        </p:nvSpPr>
        <p:spPr>
          <a:xfrm rot="-6300053" flipH="1">
            <a:off x="-964406" y="5315100"/>
            <a:ext cx="2134645" cy="917048"/>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1301" name="Google Shape;1301;p4"/>
          <p:cNvSpPr/>
          <p:nvPr/>
        </p:nvSpPr>
        <p:spPr>
          <a:xfrm rot="-8100000" flipH="1">
            <a:off x="-2253862" y="-1621159"/>
            <a:ext cx="3687205" cy="2108435"/>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1302" name="Google Shape;1302;p4"/>
          <p:cNvSpPr/>
          <p:nvPr/>
        </p:nvSpPr>
        <p:spPr>
          <a:xfrm rot="9899947" flipH="1">
            <a:off x="-1477280" y="452012"/>
            <a:ext cx="2129364" cy="919323"/>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303" name="Google Shape;1303;p4"/>
          <p:cNvGrpSpPr/>
          <p:nvPr/>
        </p:nvGrpSpPr>
        <p:grpSpPr>
          <a:xfrm flipH="1">
            <a:off x="74007" y="1219196"/>
            <a:ext cx="883619" cy="1491525"/>
            <a:chOff x="5885054" y="4561989"/>
            <a:chExt cx="302091" cy="508636"/>
          </a:xfrm>
        </p:grpSpPr>
        <p:sp>
          <p:nvSpPr>
            <p:cNvPr id="1304" name="Google Shape;1304;p4"/>
            <p:cNvSpPr/>
            <p:nvPr/>
          </p:nvSpPr>
          <p:spPr>
            <a:xfrm rot="2700000">
              <a:off x="5913313" y="4622210"/>
              <a:ext cx="245573" cy="181648"/>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05" name="Google Shape;1305;p4"/>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4"/>
        </a:solidFill>
        <a:effectLst/>
      </p:bgPr>
    </p:bg>
    <p:spTree>
      <p:nvGrpSpPr>
        <p:cNvPr id="1" name="Shape 1306"/>
        <p:cNvGrpSpPr/>
        <p:nvPr/>
      </p:nvGrpSpPr>
      <p:grpSpPr>
        <a:xfrm>
          <a:off x="0" y="0"/>
          <a:ext cx="0" cy="0"/>
          <a:chOff x="0" y="0"/>
          <a:chExt cx="0" cy="0"/>
        </a:xfrm>
      </p:grpSpPr>
      <p:sp>
        <p:nvSpPr>
          <p:cNvPr id="1307" name="Google Shape;1307;p5"/>
          <p:cNvSpPr txBox="1">
            <a:spLocks noGrp="1"/>
          </p:cNvSpPr>
          <p:nvPr>
            <p:ph type="subTitle" idx="1"/>
          </p:nvPr>
        </p:nvSpPr>
        <p:spPr>
          <a:xfrm>
            <a:off x="4026481" y="1983400"/>
            <a:ext cx="4369164" cy="560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500"/>
              <a:buFont typeface="Bebas Neue"/>
              <a:buNone/>
              <a:defRPr sz="2793">
                <a:latin typeface="Fredoka One"/>
                <a:ea typeface="Fredoka One"/>
                <a:cs typeface="Fredoka One"/>
                <a:sym typeface="Fredoka One"/>
              </a:defRPr>
            </a:lvl1pPr>
            <a:lvl2pPr lvl="1" algn="ctr">
              <a:lnSpc>
                <a:spcPct val="100000"/>
              </a:lnSpc>
              <a:spcBef>
                <a:spcPts val="0"/>
              </a:spcBef>
              <a:spcAft>
                <a:spcPts val="0"/>
              </a:spcAft>
              <a:buSzPts val="2500"/>
              <a:buFont typeface="Bebas Neue"/>
              <a:buNone/>
              <a:defRPr sz="3325">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25">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25">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25">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25">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25">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25">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25">
                <a:latin typeface="Bebas Neue"/>
                <a:ea typeface="Bebas Neue"/>
                <a:cs typeface="Bebas Neue"/>
                <a:sym typeface="Bebas Neue"/>
              </a:defRPr>
            </a:lvl9pPr>
          </a:lstStyle>
          <a:p>
            <a:endParaRPr/>
          </a:p>
        </p:txBody>
      </p:sp>
      <p:sp>
        <p:nvSpPr>
          <p:cNvPr id="1308" name="Google Shape;1308;p5"/>
          <p:cNvSpPr txBox="1">
            <a:spLocks noGrp="1"/>
          </p:cNvSpPr>
          <p:nvPr>
            <p:ph type="subTitle" idx="2"/>
          </p:nvPr>
        </p:nvSpPr>
        <p:spPr>
          <a:xfrm>
            <a:off x="4026481" y="4177733"/>
            <a:ext cx="4369164" cy="47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Font typeface="Bebas Neue"/>
              <a:buNone/>
              <a:defRPr sz="2793">
                <a:latin typeface="Fredoka One"/>
                <a:ea typeface="Fredoka One"/>
                <a:cs typeface="Fredoka One"/>
                <a:sym typeface="Fredoka One"/>
              </a:defRPr>
            </a:lvl1pPr>
            <a:lvl2pPr lvl="1" algn="ctr" rtl="0">
              <a:lnSpc>
                <a:spcPct val="100000"/>
              </a:lnSpc>
              <a:spcBef>
                <a:spcPts val="0"/>
              </a:spcBef>
              <a:spcAft>
                <a:spcPts val="0"/>
              </a:spcAft>
              <a:buSzPts val="2500"/>
              <a:buFont typeface="Bebas Neue"/>
              <a:buNone/>
              <a:defRPr sz="3325">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25">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25">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25">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25">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25">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25">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25">
                <a:latin typeface="Bebas Neue"/>
                <a:ea typeface="Bebas Neue"/>
                <a:cs typeface="Bebas Neue"/>
                <a:sym typeface="Bebas Neue"/>
              </a:defRPr>
            </a:lvl9pPr>
          </a:lstStyle>
          <a:p>
            <a:endParaRPr/>
          </a:p>
        </p:txBody>
      </p:sp>
      <p:sp>
        <p:nvSpPr>
          <p:cNvPr id="1309" name="Google Shape;1309;p5"/>
          <p:cNvSpPr txBox="1">
            <a:spLocks noGrp="1"/>
          </p:cNvSpPr>
          <p:nvPr>
            <p:ph type="subTitle" idx="3"/>
          </p:nvPr>
        </p:nvSpPr>
        <p:spPr>
          <a:xfrm>
            <a:off x="4026481" y="2409680"/>
            <a:ext cx="4369164" cy="107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10" name="Google Shape;1310;p5"/>
          <p:cNvSpPr txBox="1">
            <a:spLocks noGrp="1"/>
          </p:cNvSpPr>
          <p:nvPr>
            <p:ph type="subTitle" idx="4"/>
          </p:nvPr>
        </p:nvSpPr>
        <p:spPr>
          <a:xfrm>
            <a:off x="4026481" y="4563847"/>
            <a:ext cx="4369164" cy="1076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11" name="Google Shape;1311;p5"/>
          <p:cNvSpPr txBox="1">
            <a:spLocks noGrp="1"/>
          </p:cNvSpPr>
          <p:nvPr>
            <p:ph type="title"/>
          </p:nvPr>
        </p:nvSpPr>
        <p:spPr>
          <a:xfrm>
            <a:off x="957625" y="593367"/>
            <a:ext cx="10246588"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788"/>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12" name="Google Shape;1312;p5"/>
          <p:cNvGrpSpPr/>
          <p:nvPr/>
        </p:nvGrpSpPr>
        <p:grpSpPr>
          <a:xfrm>
            <a:off x="1626759" y="6144671"/>
            <a:ext cx="1368172" cy="1162253"/>
            <a:chOff x="5124150" y="3418675"/>
            <a:chExt cx="584175" cy="495025"/>
          </a:xfrm>
        </p:grpSpPr>
        <p:sp>
          <p:nvSpPr>
            <p:cNvPr id="1313" name="Google Shape;1313;p5"/>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14" name="Google Shape;1314;p5"/>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15" name="Google Shape;1315;p5"/>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16" name="Google Shape;1316;p5"/>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17" name="Google Shape;1317;p5"/>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18" name="Google Shape;1318;p5"/>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19" name="Google Shape;1319;p5"/>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0" name="Google Shape;1320;p5"/>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1" name="Google Shape;1321;p5"/>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2" name="Google Shape;1322;p5"/>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3" name="Google Shape;1323;p5"/>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4" name="Google Shape;1324;p5"/>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5" name="Google Shape;1325;p5"/>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6" name="Google Shape;1326;p5"/>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7" name="Google Shape;1327;p5"/>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8" name="Google Shape;1328;p5"/>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9" name="Google Shape;1329;p5"/>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330" name="Google Shape;1330;p5"/>
          <p:cNvGrpSpPr/>
          <p:nvPr/>
        </p:nvGrpSpPr>
        <p:grpSpPr>
          <a:xfrm rot="1880128">
            <a:off x="-1025802" y="-470380"/>
            <a:ext cx="2822971" cy="1767979"/>
            <a:chOff x="5656725" y="3569950"/>
            <a:chExt cx="889150" cy="555450"/>
          </a:xfrm>
        </p:grpSpPr>
        <p:sp>
          <p:nvSpPr>
            <p:cNvPr id="1331" name="Google Shape;1331;p5"/>
            <p:cNvSpPr/>
            <p:nvPr/>
          </p:nvSpPr>
          <p:spPr>
            <a:xfrm>
              <a:off x="5656725" y="3569950"/>
              <a:ext cx="889150" cy="555450"/>
            </a:xfrm>
            <a:custGeom>
              <a:avLst/>
              <a:gdLst/>
              <a:ahLst/>
              <a:cxnLst/>
              <a:rect l="l" t="t" r="r" b="b"/>
              <a:pathLst>
                <a:path w="35566" h="22218" extrusionOk="0">
                  <a:moveTo>
                    <a:pt x="24126" y="3203"/>
                  </a:moveTo>
                  <a:cubicBezTo>
                    <a:pt x="24126" y="3234"/>
                    <a:pt x="24129" y="3262"/>
                    <a:pt x="24134" y="3289"/>
                  </a:cubicBezTo>
                  <a:cubicBezTo>
                    <a:pt x="24053" y="3287"/>
                    <a:pt x="23973" y="3282"/>
                    <a:pt x="23893" y="3276"/>
                  </a:cubicBezTo>
                  <a:lnTo>
                    <a:pt x="23893" y="3276"/>
                  </a:lnTo>
                  <a:cubicBezTo>
                    <a:pt x="23971" y="3253"/>
                    <a:pt x="24048" y="3229"/>
                    <a:pt x="24126" y="3203"/>
                  </a:cubicBezTo>
                  <a:close/>
                  <a:moveTo>
                    <a:pt x="12584" y="6689"/>
                  </a:moveTo>
                  <a:cubicBezTo>
                    <a:pt x="12587" y="6724"/>
                    <a:pt x="12587" y="6759"/>
                    <a:pt x="12591" y="6793"/>
                  </a:cubicBezTo>
                  <a:cubicBezTo>
                    <a:pt x="12467" y="6783"/>
                    <a:pt x="12339" y="6772"/>
                    <a:pt x="12212" y="6759"/>
                  </a:cubicBezTo>
                  <a:lnTo>
                    <a:pt x="12212" y="6759"/>
                  </a:lnTo>
                  <a:cubicBezTo>
                    <a:pt x="12338" y="6736"/>
                    <a:pt x="12461" y="6713"/>
                    <a:pt x="12584" y="6689"/>
                  </a:cubicBezTo>
                  <a:close/>
                  <a:moveTo>
                    <a:pt x="12653" y="14756"/>
                  </a:moveTo>
                  <a:lnTo>
                    <a:pt x="12677" y="14797"/>
                  </a:lnTo>
                  <a:cubicBezTo>
                    <a:pt x="12673" y="14799"/>
                    <a:pt x="12669" y="14800"/>
                    <a:pt x="12665" y="14801"/>
                  </a:cubicBezTo>
                  <a:lnTo>
                    <a:pt x="12665" y="14801"/>
                  </a:lnTo>
                  <a:lnTo>
                    <a:pt x="12653" y="14756"/>
                  </a:lnTo>
                  <a:close/>
                  <a:moveTo>
                    <a:pt x="12199" y="14756"/>
                  </a:moveTo>
                  <a:cubicBezTo>
                    <a:pt x="12337" y="14756"/>
                    <a:pt x="12481" y="14773"/>
                    <a:pt x="12632" y="14811"/>
                  </a:cubicBezTo>
                  <a:lnTo>
                    <a:pt x="12632" y="14811"/>
                  </a:lnTo>
                  <a:cubicBezTo>
                    <a:pt x="11985" y="15011"/>
                    <a:pt x="11342" y="15209"/>
                    <a:pt x="10696" y="15408"/>
                  </a:cubicBezTo>
                  <a:lnTo>
                    <a:pt x="10696" y="15408"/>
                  </a:lnTo>
                  <a:cubicBezTo>
                    <a:pt x="11153" y="15049"/>
                    <a:pt x="11630" y="14756"/>
                    <a:pt x="12199" y="14756"/>
                  </a:cubicBezTo>
                  <a:close/>
                  <a:moveTo>
                    <a:pt x="6086" y="15873"/>
                  </a:moveTo>
                  <a:cubicBezTo>
                    <a:pt x="6110" y="15936"/>
                    <a:pt x="6131" y="15998"/>
                    <a:pt x="6155" y="16064"/>
                  </a:cubicBezTo>
                  <a:cubicBezTo>
                    <a:pt x="6080" y="16067"/>
                    <a:pt x="6005" y="16070"/>
                    <a:pt x="5930" y="16075"/>
                  </a:cubicBezTo>
                  <a:lnTo>
                    <a:pt x="5930" y="16075"/>
                  </a:lnTo>
                  <a:cubicBezTo>
                    <a:pt x="5983" y="16007"/>
                    <a:pt x="6033" y="15941"/>
                    <a:pt x="6086" y="15873"/>
                  </a:cubicBezTo>
                  <a:close/>
                  <a:moveTo>
                    <a:pt x="22733" y="16384"/>
                  </a:moveTo>
                  <a:cubicBezTo>
                    <a:pt x="22733" y="16384"/>
                    <a:pt x="22730" y="16385"/>
                    <a:pt x="22721" y="16388"/>
                  </a:cubicBezTo>
                  <a:lnTo>
                    <a:pt x="22721" y="16388"/>
                  </a:lnTo>
                  <a:cubicBezTo>
                    <a:pt x="22720" y="16388"/>
                    <a:pt x="22719" y="16389"/>
                    <a:pt x="22717" y="16389"/>
                  </a:cubicBezTo>
                  <a:lnTo>
                    <a:pt x="22717" y="16389"/>
                  </a:lnTo>
                  <a:cubicBezTo>
                    <a:pt x="22726" y="16386"/>
                    <a:pt x="22732" y="16384"/>
                    <a:pt x="22733" y="16384"/>
                  </a:cubicBezTo>
                  <a:close/>
                  <a:moveTo>
                    <a:pt x="22605" y="16437"/>
                  </a:moveTo>
                  <a:lnTo>
                    <a:pt x="22605" y="16437"/>
                  </a:lnTo>
                  <a:cubicBezTo>
                    <a:pt x="22604" y="16438"/>
                    <a:pt x="22603" y="16438"/>
                    <a:pt x="22603" y="16439"/>
                  </a:cubicBezTo>
                  <a:lnTo>
                    <a:pt x="22603" y="16439"/>
                  </a:lnTo>
                  <a:cubicBezTo>
                    <a:pt x="22580" y="16450"/>
                    <a:pt x="22571" y="16455"/>
                    <a:pt x="22571" y="16455"/>
                  </a:cubicBezTo>
                  <a:cubicBezTo>
                    <a:pt x="22570" y="16455"/>
                    <a:pt x="22584" y="16447"/>
                    <a:pt x="22605" y="16437"/>
                  </a:cubicBezTo>
                  <a:close/>
                  <a:moveTo>
                    <a:pt x="22586" y="16454"/>
                  </a:moveTo>
                  <a:cubicBezTo>
                    <a:pt x="22579" y="16461"/>
                    <a:pt x="22574" y="16465"/>
                    <a:pt x="22574" y="16465"/>
                  </a:cubicBezTo>
                  <a:cubicBezTo>
                    <a:pt x="22574" y="16465"/>
                    <a:pt x="22578" y="16461"/>
                    <a:pt x="22586" y="16454"/>
                  </a:cubicBezTo>
                  <a:close/>
                  <a:moveTo>
                    <a:pt x="21875" y="16285"/>
                  </a:moveTo>
                  <a:cubicBezTo>
                    <a:pt x="21351" y="16577"/>
                    <a:pt x="20945" y="16806"/>
                    <a:pt x="20428" y="17094"/>
                  </a:cubicBezTo>
                  <a:cubicBezTo>
                    <a:pt x="20702" y="16362"/>
                    <a:pt x="20816" y="16300"/>
                    <a:pt x="21875" y="16285"/>
                  </a:cubicBezTo>
                  <a:close/>
                  <a:moveTo>
                    <a:pt x="22387" y="17932"/>
                  </a:moveTo>
                  <a:lnTo>
                    <a:pt x="22387" y="17932"/>
                  </a:lnTo>
                  <a:cubicBezTo>
                    <a:pt x="22384" y="17932"/>
                    <a:pt x="22381" y="17933"/>
                    <a:pt x="22378" y="17934"/>
                  </a:cubicBezTo>
                  <a:lnTo>
                    <a:pt x="22398" y="17955"/>
                  </a:lnTo>
                  <a:cubicBezTo>
                    <a:pt x="22395" y="17948"/>
                    <a:pt x="22391" y="17940"/>
                    <a:pt x="22387" y="17932"/>
                  </a:cubicBezTo>
                  <a:close/>
                  <a:moveTo>
                    <a:pt x="31010" y="0"/>
                  </a:moveTo>
                  <a:cubicBezTo>
                    <a:pt x="30829" y="257"/>
                    <a:pt x="30712" y="420"/>
                    <a:pt x="30590" y="590"/>
                  </a:cubicBezTo>
                  <a:cubicBezTo>
                    <a:pt x="30395" y="493"/>
                    <a:pt x="30249" y="420"/>
                    <a:pt x="30129" y="358"/>
                  </a:cubicBezTo>
                  <a:cubicBezTo>
                    <a:pt x="29521" y="636"/>
                    <a:pt x="28949" y="927"/>
                    <a:pt x="28359" y="1166"/>
                  </a:cubicBezTo>
                  <a:cubicBezTo>
                    <a:pt x="26915" y="1749"/>
                    <a:pt x="25458" y="2304"/>
                    <a:pt x="24019" y="2891"/>
                  </a:cubicBezTo>
                  <a:cubicBezTo>
                    <a:pt x="23929" y="2927"/>
                    <a:pt x="23906" y="3134"/>
                    <a:pt x="23855" y="3274"/>
                  </a:cubicBezTo>
                  <a:lnTo>
                    <a:pt x="23855" y="3274"/>
                  </a:lnTo>
                  <a:cubicBezTo>
                    <a:pt x="23847" y="3273"/>
                    <a:pt x="23839" y="3272"/>
                    <a:pt x="23831" y="3272"/>
                  </a:cubicBezTo>
                  <a:cubicBezTo>
                    <a:pt x="23748" y="3334"/>
                    <a:pt x="23668" y="3435"/>
                    <a:pt x="23575" y="3456"/>
                  </a:cubicBezTo>
                  <a:cubicBezTo>
                    <a:pt x="22586" y="3661"/>
                    <a:pt x="21590" y="3855"/>
                    <a:pt x="20598" y="4053"/>
                  </a:cubicBezTo>
                  <a:lnTo>
                    <a:pt x="20581" y="4042"/>
                  </a:lnTo>
                  <a:lnTo>
                    <a:pt x="20581" y="4042"/>
                  </a:lnTo>
                  <a:cubicBezTo>
                    <a:pt x="20595" y="4091"/>
                    <a:pt x="20632" y="4174"/>
                    <a:pt x="20619" y="4181"/>
                  </a:cubicBezTo>
                  <a:cubicBezTo>
                    <a:pt x="19772" y="4771"/>
                    <a:pt x="18791" y="4836"/>
                    <a:pt x="17805" y="4896"/>
                  </a:cubicBezTo>
                  <a:cubicBezTo>
                    <a:pt x="18218" y="4729"/>
                    <a:pt x="18631" y="4559"/>
                    <a:pt x="19047" y="4393"/>
                  </a:cubicBezTo>
                  <a:lnTo>
                    <a:pt x="19047" y="4393"/>
                  </a:lnTo>
                  <a:cubicBezTo>
                    <a:pt x="17663" y="4583"/>
                    <a:pt x="17191" y="4778"/>
                    <a:pt x="16789" y="5198"/>
                  </a:cubicBezTo>
                  <a:cubicBezTo>
                    <a:pt x="16717" y="5172"/>
                    <a:pt x="16623" y="5160"/>
                    <a:pt x="16510" y="5160"/>
                  </a:cubicBezTo>
                  <a:cubicBezTo>
                    <a:pt x="15650" y="5160"/>
                    <a:pt x="13691" y="5870"/>
                    <a:pt x="12195" y="6762"/>
                  </a:cubicBezTo>
                  <a:cubicBezTo>
                    <a:pt x="12198" y="6762"/>
                    <a:pt x="12201" y="6761"/>
                    <a:pt x="12204" y="6761"/>
                  </a:cubicBezTo>
                  <a:lnTo>
                    <a:pt x="12204" y="6761"/>
                  </a:lnTo>
                  <a:cubicBezTo>
                    <a:pt x="11241" y="7079"/>
                    <a:pt x="10264" y="7370"/>
                    <a:pt x="9312" y="7720"/>
                  </a:cubicBezTo>
                  <a:cubicBezTo>
                    <a:pt x="7189" y="8504"/>
                    <a:pt x="5087" y="9340"/>
                    <a:pt x="2956" y="10100"/>
                  </a:cubicBezTo>
                  <a:cubicBezTo>
                    <a:pt x="2040" y="10429"/>
                    <a:pt x="1239" y="10860"/>
                    <a:pt x="635" y="11640"/>
                  </a:cubicBezTo>
                  <a:cubicBezTo>
                    <a:pt x="458" y="11866"/>
                    <a:pt x="170" y="12001"/>
                    <a:pt x="0" y="12130"/>
                  </a:cubicBezTo>
                  <a:cubicBezTo>
                    <a:pt x="420" y="12493"/>
                    <a:pt x="868" y="12882"/>
                    <a:pt x="1319" y="13267"/>
                  </a:cubicBezTo>
                  <a:cubicBezTo>
                    <a:pt x="1402" y="13340"/>
                    <a:pt x="1492" y="13409"/>
                    <a:pt x="1593" y="13454"/>
                  </a:cubicBezTo>
                  <a:cubicBezTo>
                    <a:pt x="2887" y="14027"/>
                    <a:pt x="4181" y="14596"/>
                    <a:pt x="5399" y="15134"/>
                  </a:cubicBezTo>
                  <a:cubicBezTo>
                    <a:pt x="5578" y="15466"/>
                    <a:pt x="5738" y="15772"/>
                    <a:pt x="5901" y="16077"/>
                  </a:cubicBezTo>
                  <a:lnTo>
                    <a:pt x="5901" y="16077"/>
                  </a:lnTo>
                  <a:cubicBezTo>
                    <a:pt x="5899" y="16077"/>
                    <a:pt x="5896" y="16077"/>
                    <a:pt x="5894" y="16077"/>
                  </a:cubicBezTo>
                  <a:cubicBezTo>
                    <a:pt x="5898" y="16079"/>
                    <a:pt x="5901" y="16082"/>
                    <a:pt x="5905" y="16084"/>
                  </a:cubicBezTo>
                  <a:lnTo>
                    <a:pt x="5905" y="16084"/>
                  </a:lnTo>
                  <a:cubicBezTo>
                    <a:pt x="5907" y="16089"/>
                    <a:pt x="5909" y="16093"/>
                    <a:pt x="5912" y="16098"/>
                  </a:cubicBezTo>
                  <a:cubicBezTo>
                    <a:pt x="5913" y="16096"/>
                    <a:pt x="5915" y="16094"/>
                    <a:pt x="5916" y="16092"/>
                  </a:cubicBezTo>
                  <a:lnTo>
                    <a:pt x="5916" y="16092"/>
                  </a:lnTo>
                  <a:cubicBezTo>
                    <a:pt x="6047" y="16186"/>
                    <a:pt x="6170" y="16315"/>
                    <a:pt x="6311" y="16344"/>
                  </a:cubicBezTo>
                  <a:cubicBezTo>
                    <a:pt x="6568" y="16397"/>
                    <a:pt x="6842" y="16379"/>
                    <a:pt x="7178" y="16397"/>
                  </a:cubicBezTo>
                  <a:cubicBezTo>
                    <a:pt x="6981" y="16681"/>
                    <a:pt x="6849" y="16872"/>
                    <a:pt x="6679" y="17115"/>
                  </a:cubicBezTo>
                  <a:cubicBezTo>
                    <a:pt x="6896" y="17184"/>
                    <a:pt x="7079" y="17301"/>
                    <a:pt x="7221" y="17301"/>
                  </a:cubicBezTo>
                  <a:cubicBezTo>
                    <a:pt x="7242" y="17301"/>
                    <a:pt x="7263" y="17298"/>
                    <a:pt x="7282" y="17292"/>
                  </a:cubicBezTo>
                  <a:cubicBezTo>
                    <a:pt x="7879" y="17105"/>
                    <a:pt x="8462" y="16862"/>
                    <a:pt x="9049" y="16639"/>
                  </a:cubicBezTo>
                  <a:cubicBezTo>
                    <a:pt x="9322" y="16789"/>
                    <a:pt x="9596" y="16935"/>
                    <a:pt x="10030" y="17167"/>
                  </a:cubicBezTo>
                  <a:cubicBezTo>
                    <a:pt x="9881" y="16782"/>
                    <a:pt x="9801" y="16573"/>
                    <a:pt x="9690" y="16282"/>
                  </a:cubicBezTo>
                  <a:cubicBezTo>
                    <a:pt x="9971" y="16265"/>
                    <a:pt x="10203" y="16249"/>
                    <a:pt x="10438" y="16235"/>
                  </a:cubicBezTo>
                  <a:lnTo>
                    <a:pt x="10438" y="16235"/>
                  </a:lnTo>
                  <a:cubicBezTo>
                    <a:pt x="10439" y="16241"/>
                    <a:pt x="10441" y="16246"/>
                    <a:pt x="10443" y="16251"/>
                  </a:cubicBezTo>
                  <a:lnTo>
                    <a:pt x="10464" y="16234"/>
                  </a:lnTo>
                  <a:lnTo>
                    <a:pt x="10464" y="16234"/>
                  </a:lnTo>
                  <a:cubicBezTo>
                    <a:pt x="10455" y="16234"/>
                    <a:pt x="10446" y="16235"/>
                    <a:pt x="10438" y="16235"/>
                  </a:cubicBezTo>
                  <a:lnTo>
                    <a:pt x="10438" y="16235"/>
                  </a:lnTo>
                  <a:cubicBezTo>
                    <a:pt x="10249" y="15693"/>
                    <a:pt x="10775" y="15740"/>
                    <a:pt x="11009" y="15648"/>
                  </a:cubicBezTo>
                  <a:cubicBezTo>
                    <a:pt x="11966" y="15273"/>
                    <a:pt x="12934" y="14905"/>
                    <a:pt x="13923" y="14634"/>
                  </a:cubicBezTo>
                  <a:cubicBezTo>
                    <a:pt x="14634" y="14440"/>
                    <a:pt x="15387" y="14402"/>
                    <a:pt x="16123" y="14291"/>
                  </a:cubicBezTo>
                  <a:lnTo>
                    <a:pt x="16123" y="14291"/>
                  </a:lnTo>
                  <a:cubicBezTo>
                    <a:pt x="15761" y="14613"/>
                    <a:pt x="15266" y="14673"/>
                    <a:pt x="15019" y="14953"/>
                  </a:cubicBezTo>
                  <a:cubicBezTo>
                    <a:pt x="14291" y="15772"/>
                    <a:pt x="13247" y="15811"/>
                    <a:pt x="12344" y="16181"/>
                  </a:cubicBezTo>
                  <a:cubicBezTo>
                    <a:pt x="11716" y="16439"/>
                    <a:pt x="11023" y="16535"/>
                    <a:pt x="10357" y="16706"/>
                  </a:cubicBezTo>
                  <a:cubicBezTo>
                    <a:pt x="10412" y="16764"/>
                    <a:pt x="10467" y="16827"/>
                    <a:pt x="10520" y="16886"/>
                  </a:cubicBezTo>
                  <a:cubicBezTo>
                    <a:pt x="10273" y="17351"/>
                    <a:pt x="10027" y="17819"/>
                    <a:pt x="9697" y="18444"/>
                  </a:cubicBezTo>
                  <a:cubicBezTo>
                    <a:pt x="9697" y="18461"/>
                    <a:pt x="9711" y="18676"/>
                    <a:pt x="9721" y="18908"/>
                  </a:cubicBezTo>
                  <a:cubicBezTo>
                    <a:pt x="9961" y="18922"/>
                    <a:pt x="10148" y="18933"/>
                    <a:pt x="10342" y="18943"/>
                  </a:cubicBezTo>
                  <a:cubicBezTo>
                    <a:pt x="10342" y="19235"/>
                    <a:pt x="10332" y="19505"/>
                    <a:pt x="10349" y="19773"/>
                  </a:cubicBezTo>
                  <a:cubicBezTo>
                    <a:pt x="10353" y="19842"/>
                    <a:pt x="10426" y="19925"/>
                    <a:pt x="10488" y="19970"/>
                  </a:cubicBezTo>
                  <a:cubicBezTo>
                    <a:pt x="10599" y="20046"/>
                    <a:pt x="10728" y="20099"/>
                    <a:pt x="10749" y="20109"/>
                  </a:cubicBezTo>
                  <a:cubicBezTo>
                    <a:pt x="11238" y="20016"/>
                    <a:pt x="11619" y="19939"/>
                    <a:pt x="12118" y="19842"/>
                  </a:cubicBezTo>
                  <a:lnTo>
                    <a:pt x="12118" y="19842"/>
                  </a:lnTo>
                  <a:cubicBezTo>
                    <a:pt x="11966" y="20212"/>
                    <a:pt x="11883" y="20413"/>
                    <a:pt x="11801" y="20611"/>
                  </a:cubicBezTo>
                  <a:lnTo>
                    <a:pt x="11801" y="20611"/>
                  </a:lnTo>
                  <a:cubicBezTo>
                    <a:pt x="11793" y="20609"/>
                    <a:pt x="11784" y="20607"/>
                    <a:pt x="11775" y="20605"/>
                  </a:cubicBezTo>
                  <a:lnTo>
                    <a:pt x="11775" y="20605"/>
                  </a:lnTo>
                  <a:lnTo>
                    <a:pt x="11796" y="20623"/>
                  </a:lnTo>
                  <a:cubicBezTo>
                    <a:pt x="11798" y="20619"/>
                    <a:pt x="11800" y="20615"/>
                    <a:pt x="11801" y="20611"/>
                  </a:cubicBezTo>
                  <a:lnTo>
                    <a:pt x="11801" y="20611"/>
                  </a:lnTo>
                  <a:cubicBezTo>
                    <a:pt x="11952" y="20644"/>
                    <a:pt x="12104" y="20677"/>
                    <a:pt x="12282" y="20716"/>
                  </a:cubicBezTo>
                  <a:cubicBezTo>
                    <a:pt x="12235" y="20865"/>
                    <a:pt x="12191" y="21006"/>
                    <a:pt x="12144" y="21151"/>
                  </a:cubicBezTo>
                  <a:lnTo>
                    <a:pt x="12144" y="21151"/>
                  </a:lnTo>
                  <a:cubicBezTo>
                    <a:pt x="12138" y="21150"/>
                    <a:pt x="12132" y="21148"/>
                    <a:pt x="12126" y="21146"/>
                  </a:cubicBezTo>
                  <a:lnTo>
                    <a:pt x="12126" y="21146"/>
                  </a:lnTo>
                  <a:lnTo>
                    <a:pt x="12139" y="21164"/>
                  </a:lnTo>
                  <a:cubicBezTo>
                    <a:pt x="12141" y="21160"/>
                    <a:pt x="12142" y="21155"/>
                    <a:pt x="12144" y="21151"/>
                  </a:cubicBezTo>
                  <a:lnTo>
                    <a:pt x="12144" y="21151"/>
                  </a:lnTo>
                  <a:cubicBezTo>
                    <a:pt x="12450" y="21233"/>
                    <a:pt x="12756" y="21315"/>
                    <a:pt x="13069" y="21400"/>
                  </a:cubicBezTo>
                  <a:cubicBezTo>
                    <a:pt x="12924" y="21628"/>
                    <a:pt x="12785" y="21843"/>
                    <a:pt x="12650" y="22062"/>
                  </a:cubicBezTo>
                  <a:cubicBezTo>
                    <a:pt x="12685" y="22114"/>
                    <a:pt x="12722" y="22166"/>
                    <a:pt x="12757" y="22218"/>
                  </a:cubicBezTo>
                  <a:cubicBezTo>
                    <a:pt x="13524" y="21923"/>
                    <a:pt x="14291" y="21632"/>
                    <a:pt x="15058" y="21337"/>
                  </a:cubicBezTo>
                  <a:cubicBezTo>
                    <a:pt x="15023" y="21285"/>
                    <a:pt x="14984" y="21233"/>
                    <a:pt x="14949" y="21181"/>
                  </a:cubicBezTo>
                  <a:cubicBezTo>
                    <a:pt x="15324" y="20706"/>
                    <a:pt x="15720" y="20248"/>
                    <a:pt x="16064" y="19752"/>
                  </a:cubicBezTo>
                  <a:cubicBezTo>
                    <a:pt x="16480" y="19145"/>
                    <a:pt x="17024" y="18783"/>
                    <a:pt x="17746" y="18628"/>
                  </a:cubicBezTo>
                  <a:cubicBezTo>
                    <a:pt x="18666" y="18434"/>
                    <a:pt x="19567" y="18173"/>
                    <a:pt x="20487" y="17979"/>
                  </a:cubicBezTo>
                  <a:cubicBezTo>
                    <a:pt x="21077" y="17854"/>
                    <a:pt x="21681" y="17795"/>
                    <a:pt x="22281" y="17726"/>
                  </a:cubicBezTo>
                  <a:cubicBezTo>
                    <a:pt x="22281" y="17726"/>
                    <a:pt x="22282" y="17726"/>
                    <a:pt x="22282" y="17726"/>
                  </a:cubicBezTo>
                  <a:cubicBezTo>
                    <a:pt x="22307" y="17726"/>
                    <a:pt x="22349" y="17850"/>
                    <a:pt x="22387" y="17932"/>
                  </a:cubicBezTo>
                  <a:lnTo>
                    <a:pt x="22387" y="17932"/>
                  </a:lnTo>
                  <a:cubicBezTo>
                    <a:pt x="24646" y="17342"/>
                    <a:pt x="26909" y="16763"/>
                    <a:pt x="29164" y="16160"/>
                  </a:cubicBezTo>
                  <a:cubicBezTo>
                    <a:pt x="29383" y="16104"/>
                    <a:pt x="29573" y="15928"/>
                    <a:pt x="29779" y="15803"/>
                  </a:cubicBezTo>
                  <a:lnTo>
                    <a:pt x="29779" y="15803"/>
                  </a:lnTo>
                  <a:cubicBezTo>
                    <a:pt x="29790" y="15806"/>
                    <a:pt x="29801" y="15808"/>
                    <a:pt x="29812" y="15811"/>
                  </a:cubicBezTo>
                  <a:lnTo>
                    <a:pt x="29796" y="15793"/>
                  </a:lnTo>
                  <a:cubicBezTo>
                    <a:pt x="29790" y="15797"/>
                    <a:pt x="29784" y="15800"/>
                    <a:pt x="29779" y="15803"/>
                  </a:cubicBezTo>
                  <a:lnTo>
                    <a:pt x="29779" y="15803"/>
                  </a:lnTo>
                  <a:cubicBezTo>
                    <a:pt x="29260" y="15688"/>
                    <a:pt x="28744" y="15575"/>
                    <a:pt x="28224" y="15464"/>
                  </a:cubicBezTo>
                  <a:cubicBezTo>
                    <a:pt x="28220" y="15398"/>
                    <a:pt x="28217" y="15335"/>
                    <a:pt x="28209" y="15273"/>
                  </a:cubicBezTo>
                  <a:cubicBezTo>
                    <a:pt x="28792" y="15078"/>
                    <a:pt x="29372" y="14887"/>
                    <a:pt x="29951" y="14693"/>
                  </a:cubicBezTo>
                  <a:cubicBezTo>
                    <a:pt x="29906" y="14260"/>
                    <a:pt x="29868" y="13912"/>
                    <a:pt x="29826" y="13517"/>
                  </a:cubicBezTo>
                  <a:cubicBezTo>
                    <a:pt x="29493" y="13444"/>
                    <a:pt x="29164" y="13371"/>
                    <a:pt x="28831" y="13295"/>
                  </a:cubicBezTo>
                  <a:cubicBezTo>
                    <a:pt x="28831" y="13246"/>
                    <a:pt x="28827" y="13195"/>
                    <a:pt x="28824" y="13142"/>
                  </a:cubicBezTo>
                  <a:cubicBezTo>
                    <a:pt x="29788" y="12871"/>
                    <a:pt x="30756" y="12598"/>
                    <a:pt x="31707" y="12330"/>
                  </a:cubicBezTo>
                  <a:cubicBezTo>
                    <a:pt x="31655" y="11949"/>
                    <a:pt x="31620" y="11682"/>
                    <a:pt x="31602" y="11547"/>
                  </a:cubicBezTo>
                  <a:cubicBezTo>
                    <a:pt x="31397" y="11270"/>
                    <a:pt x="31257" y="11085"/>
                    <a:pt x="31119" y="10903"/>
                  </a:cubicBezTo>
                  <a:lnTo>
                    <a:pt x="31119" y="10903"/>
                  </a:lnTo>
                  <a:cubicBezTo>
                    <a:pt x="31121" y="10904"/>
                    <a:pt x="31122" y="10904"/>
                    <a:pt x="31124" y="10905"/>
                  </a:cubicBezTo>
                  <a:lnTo>
                    <a:pt x="31107" y="10887"/>
                  </a:lnTo>
                  <a:lnTo>
                    <a:pt x="31107" y="10887"/>
                  </a:lnTo>
                  <a:cubicBezTo>
                    <a:pt x="31111" y="10893"/>
                    <a:pt x="31115" y="10898"/>
                    <a:pt x="31119" y="10903"/>
                  </a:cubicBezTo>
                  <a:lnTo>
                    <a:pt x="31119" y="10903"/>
                  </a:lnTo>
                  <a:cubicBezTo>
                    <a:pt x="30878" y="10817"/>
                    <a:pt x="30637" y="10731"/>
                    <a:pt x="30392" y="10648"/>
                  </a:cubicBezTo>
                  <a:cubicBezTo>
                    <a:pt x="30805" y="10436"/>
                    <a:pt x="31207" y="10364"/>
                    <a:pt x="31602" y="10249"/>
                  </a:cubicBezTo>
                  <a:cubicBezTo>
                    <a:pt x="31956" y="10149"/>
                    <a:pt x="32300" y="10003"/>
                    <a:pt x="32647" y="9874"/>
                  </a:cubicBezTo>
                  <a:cubicBezTo>
                    <a:pt x="32633" y="9836"/>
                    <a:pt x="32616" y="9795"/>
                    <a:pt x="32602" y="9753"/>
                  </a:cubicBezTo>
                  <a:cubicBezTo>
                    <a:pt x="32179" y="9822"/>
                    <a:pt x="31756" y="9891"/>
                    <a:pt x="31336" y="9965"/>
                  </a:cubicBezTo>
                  <a:cubicBezTo>
                    <a:pt x="31322" y="9909"/>
                    <a:pt x="31311" y="9857"/>
                    <a:pt x="31301" y="9802"/>
                  </a:cubicBezTo>
                  <a:cubicBezTo>
                    <a:pt x="32283" y="9583"/>
                    <a:pt x="33268" y="9361"/>
                    <a:pt x="34163" y="9160"/>
                  </a:cubicBezTo>
                  <a:cubicBezTo>
                    <a:pt x="34673" y="8580"/>
                    <a:pt x="35114" y="8084"/>
                    <a:pt x="35565" y="7574"/>
                  </a:cubicBezTo>
                  <a:cubicBezTo>
                    <a:pt x="35248" y="7174"/>
                    <a:pt x="34961" y="6940"/>
                    <a:pt x="34584" y="6940"/>
                  </a:cubicBezTo>
                  <a:cubicBezTo>
                    <a:pt x="34527" y="6940"/>
                    <a:pt x="34468" y="6945"/>
                    <a:pt x="34406" y="6956"/>
                  </a:cubicBezTo>
                  <a:cubicBezTo>
                    <a:pt x="33761" y="7071"/>
                    <a:pt x="33115" y="7172"/>
                    <a:pt x="32484" y="7339"/>
                  </a:cubicBezTo>
                  <a:cubicBezTo>
                    <a:pt x="32363" y="7370"/>
                    <a:pt x="32237" y="7386"/>
                    <a:pt x="32112" y="7386"/>
                  </a:cubicBezTo>
                  <a:cubicBezTo>
                    <a:pt x="31696" y="7386"/>
                    <a:pt x="31274" y="7209"/>
                    <a:pt x="30944" y="6818"/>
                  </a:cubicBezTo>
                  <a:cubicBezTo>
                    <a:pt x="29888" y="7109"/>
                    <a:pt x="28862" y="7671"/>
                    <a:pt x="27771" y="7671"/>
                  </a:cubicBezTo>
                  <a:cubicBezTo>
                    <a:pt x="27495" y="7671"/>
                    <a:pt x="27215" y="7635"/>
                    <a:pt x="26930" y="7550"/>
                  </a:cubicBezTo>
                  <a:cubicBezTo>
                    <a:pt x="26267" y="7224"/>
                    <a:pt x="25646" y="6922"/>
                    <a:pt x="25025" y="6620"/>
                  </a:cubicBezTo>
                  <a:cubicBezTo>
                    <a:pt x="25029" y="6537"/>
                    <a:pt x="25032" y="6457"/>
                    <a:pt x="25032" y="6377"/>
                  </a:cubicBezTo>
                  <a:cubicBezTo>
                    <a:pt x="26257" y="5972"/>
                    <a:pt x="27095" y="4695"/>
                    <a:pt x="28612" y="4695"/>
                  </a:cubicBezTo>
                  <a:cubicBezTo>
                    <a:pt x="28745" y="4695"/>
                    <a:pt x="28882" y="4705"/>
                    <a:pt x="29025" y="4726"/>
                  </a:cubicBezTo>
                  <a:cubicBezTo>
                    <a:pt x="28609" y="5049"/>
                    <a:pt x="28293" y="5293"/>
                    <a:pt x="27981" y="5536"/>
                  </a:cubicBezTo>
                  <a:lnTo>
                    <a:pt x="27981" y="5536"/>
                  </a:lnTo>
                  <a:cubicBezTo>
                    <a:pt x="27971" y="5534"/>
                    <a:pt x="27962" y="5533"/>
                    <a:pt x="27953" y="5531"/>
                  </a:cubicBezTo>
                  <a:lnTo>
                    <a:pt x="27953" y="5531"/>
                  </a:lnTo>
                  <a:lnTo>
                    <a:pt x="27970" y="5544"/>
                  </a:lnTo>
                  <a:cubicBezTo>
                    <a:pt x="27974" y="5542"/>
                    <a:pt x="27977" y="5539"/>
                    <a:pt x="27981" y="5536"/>
                  </a:cubicBezTo>
                  <a:lnTo>
                    <a:pt x="27981" y="5536"/>
                  </a:lnTo>
                  <a:cubicBezTo>
                    <a:pt x="28426" y="5625"/>
                    <a:pt x="28874" y="5717"/>
                    <a:pt x="29438" y="5832"/>
                  </a:cubicBezTo>
                  <a:cubicBezTo>
                    <a:pt x="29716" y="5523"/>
                    <a:pt x="30062" y="5135"/>
                    <a:pt x="30448" y="4705"/>
                  </a:cubicBezTo>
                  <a:lnTo>
                    <a:pt x="30448" y="4705"/>
                  </a:lnTo>
                  <a:cubicBezTo>
                    <a:pt x="30070" y="4757"/>
                    <a:pt x="29775" y="4795"/>
                    <a:pt x="29483" y="4836"/>
                  </a:cubicBezTo>
                  <a:cubicBezTo>
                    <a:pt x="29476" y="4757"/>
                    <a:pt x="29469" y="4677"/>
                    <a:pt x="29463" y="4597"/>
                  </a:cubicBezTo>
                  <a:cubicBezTo>
                    <a:pt x="30117" y="4492"/>
                    <a:pt x="30759" y="4242"/>
                    <a:pt x="31433" y="4242"/>
                  </a:cubicBezTo>
                  <a:cubicBezTo>
                    <a:pt x="31694" y="4242"/>
                    <a:pt x="31961" y="4279"/>
                    <a:pt x="32234" y="4378"/>
                  </a:cubicBezTo>
                  <a:cubicBezTo>
                    <a:pt x="32387" y="4365"/>
                    <a:pt x="32568" y="4351"/>
                    <a:pt x="32696" y="4337"/>
                  </a:cubicBezTo>
                  <a:cubicBezTo>
                    <a:pt x="33737" y="3488"/>
                    <a:pt x="34441" y="2426"/>
                    <a:pt x="34826" y="1118"/>
                  </a:cubicBezTo>
                  <a:cubicBezTo>
                    <a:pt x="34572" y="939"/>
                    <a:pt x="34338" y="845"/>
                    <a:pt x="34082" y="845"/>
                  </a:cubicBezTo>
                  <a:cubicBezTo>
                    <a:pt x="33905" y="845"/>
                    <a:pt x="33718" y="890"/>
                    <a:pt x="33508" y="985"/>
                  </a:cubicBezTo>
                  <a:cubicBezTo>
                    <a:pt x="32814" y="1298"/>
                    <a:pt x="32054" y="1464"/>
                    <a:pt x="31176" y="1739"/>
                  </a:cubicBezTo>
                  <a:cubicBezTo>
                    <a:pt x="31565" y="1385"/>
                    <a:pt x="31811" y="1163"/>
                    <a:pt x="32033" y="961"/>
                  </a:cubicBezTo>
                  <a:cubicBezTo>
                    <a:pt x="31648" y="597"/>
                    <a:pt x="31343" y="313"/>
                    <a:pt x="31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32" name="Google Shape;1332;p5"/>
            <p:cNvSpPr/>
            <p:nvPr/>
          </p:nvSpPr>
          <p:spPr>
            <a:xfrm>
              <a:off x="6348175" y="3708200"/>
              <a:ext cx="7825" cy="3075"/>
            </a:xfrm>
            <a:custGeom>
              <a:avLst/>
              <a:gdLst/>
              <a:ahLst/>
              <a:cxnLst/>
              <a:rect l="l" t="t" r="r" b="b"/>
              <a:pathLst>
                <a:path w="313" h="123" extrusionOk="0">
                  <a:moveTo>
                    <a:pt x="295" y="1"/>
                  </a:moveTo>
                  <a:cubicBezTo>
                    <a:pt x="284" y="5"/>
                    <a:pt x="274" y="10"/>
                    <a:pt x="263" y="14"/>
                  </a:cubicBezTo>
                  <a:lnTo>
                    <a:pt x="312" y="14"/>
                  </a:lnTo>
                  <a:lnTo>
                    <a:pt x="295" y="1"/>
                  </a:lnTo>
                  <a:close/>
                  <a:moveTo>
                    <a:pt x="0" y="14"/>
                  </a:moveTo>
                  <a:cubicBezTo>
                    <a:pt x="7" y="52"/>
                    <a:pt x="14" y="87"/>
                    <a:pt x="21" y="122"/>
                  </a:cubicBezTo>
                  <a:cubicBezTo>
                    <a:pt x="101" y="86"/>
                    <a:pt x="181" y="49"/>
                    <a:pt x="263"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33" name="Google Shape;1333;p5"/>
            <p:cNvSpPr/>
            <p:nvPr/>
          </p:nvSpPr>
          <p:spPr>
            <a:xfrm>
              <a:off x="6239400" y="3648800"/>
              <a:ext cx="2550" cy="2025"/>
            </a:xfrm>
            <a:custGeom>
              <a:avLst/>
              <a:gdLst/>
              <a:ahLst/>
              <a:cxnLst/>
              <a:rect l="l" t="t" r="r" b="b"/>
              <a:pathLst>
                <a:path w="102" h="81" extrusionOk="0">
                  <a:moveTo>
                    <a:pt x="98" y="0"/>
                  </a:moveTo>
                  <a:cubicBezTo>
                    <a:pt x="63" y="7"/>
                    <a:pt x="31" y="17"/>
                    <a:pt x="1" y="28"/>
                  </a:cubicBezTo>
                  <a:cubicBezTo>
                    <a:pt x="15" y="45"/>
                    <a:pt x="21" y="73"/>
                    <a:pt x="39" y="80"/>
                  </a:cubicBezTo>
                  <a:cubicBezTo>
                    <a:pt x="41" y="80"/>
                    <a:pt x="43" y="80"/>
                    <a:pt x="46" y="80"/>
                  </a:cubicBezTo>
                  <a:cubicBezTo>
                    <a:pt x="62" y="80"/>
                    <a:pt x="83" y="69"/>
                    <a:pt x="101" y="63"/>
                  </a:cubicBezTo>
                  <a:cubicBezTo>
                    <a:pt x="101" y="42"/>
                    <a:pt x="98" y="21"/>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34" name="Google Shape;1334;p5"/>
            <p:cNvSpPr/>
            <p:nvPr/>
          </p:nvSpPr>
          <p:spPr>
            <a:xfrm>
              <a:off x="6455900" y="3881425"/>
              <a:ext cx="1750" cy="1400"/>
            </a:xfrm>
            <a:custGeom>
              <a:avLst/>
              <a:gdLst/>
              <a:ahLst/>
              <a:cxnLst/>
              <a:rect l="l" t="t" r="r" b="b"/>
              <a:pathLst>
                <a:path w="70" h="56" extrusionOk="0">
                  <a:moveTo>
                    <a:pt x="7" y="0"/>
                  </a:moveTo>
                  <a:lnTo>
                    <a:pt x="0" y="55"/>
                  </a:lnTo>
                  <a:lnTo>
                    <a:pt x="0" y="55"/>
                  </a:lnTo>
                  <a:lnTo>
                    <a:pt x="69" y="34"/>
                  </a:lnTo>
                  <a:lnTo>
                    <a:pt x="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35" name="Google Shape;1335;p5"/>
            <p:cNvSpPr/>
            <p:nvPr/>
          </p:nvSpPr>
          <p:spPr>
            <a:xfrm>
              <a:off x="6214675" y="4018300"/>
              <a:ext cx="2025" cy="1475"/>
            </a:xfrm>
            <a:custGeom>
              <a:avLst/>
              <a:gdLst/>
              <a:ahLst/>
              <a:cxnLst/>
              <a:rect l="l" t="t" r="r" b="b"/>
              <a:pathLst>
                <a:path w="81" h="59" extrusionOk="0">
                  <a:moveTo>
                    <a:pt x="60" y="0"/>
                  </a:moveTo>
                  <a:cubicBezTo>
                    <a:pt x="48" y="13"/>
                    <a:pt x="37" y="26"/>
                    <a:pt x="28" y="36"/>
                  </a:cubicBezTo>
                  <a:lnTo>
                    <a:pt x="28" y="36"/>
                  </a:lnTo>
                  <a:cubicBezTo>
                    <a:pt x="42" y="32"/>
                    <a:pt x="61" y="26"/>
                    <a:pt x="80" y="21"/>
                  </a:cubicBezTo>
                  <a:lnTo>
                    <a:pt x="60" y="0"/>
                  </a:lnTo>
                  <a:close/>
                  <a:moveTo>
                    <a:pt x="28" y="36"/>
                  </a:moveTo>
                  <a:cubicBezTo>
                    <a:pt x="11" y="41"/>
                    <a:pt x="0" y="45"/>
                    <a:pt x="1" y="45"/>
                  </a:cubicBezTo>
                  <a:cubicBezTo>
                    <a:pt x="2" y="45"/>
                    <a:pt x="10" y="43"/>
                    <a:pt x="26" y="38"/>
                  </a:cubicBezTo>
                  <a:lnTo>
                    <a:pt x="26" y="38"/>
                  </a:lnTo>
                  <a:cubicBezTo>
                    <a:pt x="16" y="50"/>
                    <a:pt x="9" y="59"/>
                    <a:pt x="10" y="59"/>
                  </a:cubicBezTo>
                  <a:cubicBezTo>
                    <a:pt x="10" y="59"/>
                    <a:pt x="16" y="53"/>
                    <a:pt x="29" y="37"/>
                  </a:cubicBezTo>
                  <a:lnTo>
                    <a:pt x="29" y="37"/>
                  </a:lnTo>
                  <a:cubicBezTo>
                    <a:pt x="28" y="38"/>
                    <a:pt x="27" y="38"/>
                    <a:pt x="26" y="38"/>
                  </a:cubicBezTo>
                  <a:lnTo>
                    <a:pt x="26" y="38"/>
                  </a:lnTo>
                  <a:cubicBezTo>
                    <a:pt x="27" y="38"/>
                    <a:pt x="27" y="37"/>
                    <a:pt x="28"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36" name="Google Shape;1336;p5"/>
            <p:cNvSpPr/>
            <p:nvPr/>
          </p:nvSpPr>
          <p:spPr>
            <a:xfrm>
              <a:off x="6169025" y="3671000"/>
              <a:ext cx="2675" cy="275"/>
            </a:xfrm>
            <a:custGeom>
              <a:avLst/>
              <a:gdLst/>
              <a:ahLst/>
              <a:cxnLst/>
              <a:rect l="l" t="t" r="r" b="b"/>
              <a:pathLst>
                <a:path w="107" h="11" extrusionOk="0">
                  <a:moveTo>
                    <a:pt x="9" y="1"/>
                  </a:moveTo>
                  <a:lnTo>
                    <a:pt x="9" y="1"/>
                  </a:lnTo>
                  <a:cubicBezTo>
                    <a:pt x="9" y="1"/>
                    <a:pt x="19" y="2"/>
                    <a:pt x="36" y="3"/>
                  </a:cubicBezTo>
                  <a:lnTo>
                    <a:pt x="36" y="3"/>
                  </a:lnTo>
                  <a:cubicBezTo>
                    <a:pt x="36" y="3"/>
                    <a:pt x="36" y="3"/>
                    <a:pt x="36" y="3"/>
                  </a:cubicBezTo>
                  <a:cubicBezTo>
                    <a:pt x="17" y="1"/>
                    <a:pt x="9" y="1"/>
                    <a:pt x="9" y="1"/>
                  </a:cubicBezTo>
                  <a:close/>
                  <a:moveTo>
                    <a:pt x="89" y="0"/>
                  </a:moveTo>
                  <a:cubicBezTo>
                    <a:pt x="75" y="2"/>
                    <a:pt x="61" y="3"/>
                    <a:pt x="48" y="5"/>
                  </a:cubicBezTo>
                  <a:lnTo>
                    <a:pt x="48" y="5"/>
                  </a:lnTo>
                  <a:cubicBezTo>
                    <a:pt x="44" y="4"/>
                    <a:pt x="40" y="4"/>
                    <a:pt x="36" y="3"/>
                  </a:cubicBezTo>
                  <a:lnTo>
                    <a:pt x="36" y="3"/>
                  </a:lnTo>
                  <a:cubicBezTo>
                    <a:pt x="9" y="7"/>
                    <a:pt x="1" y="9"/>
                    <a:pt x="5" y="9"/>
                  </a:cubicBezTo>
                  <a:cubicBezTo>
                    <a:pt x="9" y="9"/>
                    <a:pt x="26" y="7"/>
                    <a:pt x="48" y="5"/>
                  </a:cubicBezTo>
                  <a:lnTo>
                    <a:pt x="48" y="5"/>
                  </a:lnTo>
                  <a:cubicBezTo>
                    <a:pt x="65" y="7"/>
                    <a:pt x="85" y="9"/>
                    <a:pt x="106" y="11"/>
                  </a:cubicBezTo>
                  <a:lnTo>
                    <a:pt x="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37" name="Google Shape;1337;p5"/>
            <p:cNvSpPr/>
            <p:nvPr/>
          </p:nvSpPr>
          <p:spPr>
            <a:xfrm>
              <a:off x="6434400" y="3841250"/>
              <a:ext cx="1125" cy="1325"/>
            </a:xfrm>
            <a:custGeom>
              <a:avLst/>
              <a:gdLst/>
              <a:ahLst/>
              <a:cxnLst/>
              <a:rect l="l" t="t" r="r" b="b"/>
              <a:pathLst>
                <a:path w="45" h="53" extrusionOk="0">
                  <a:moveTo>
                    <a:pt x="45" y="0"/>
                  </a:moveTo>
                  <a:lnTo>
                    <a:pt x="0" y="35"/>
                  </a:lnTo>
                  <a:lnTo>
                    <a:pt x="17" y="53"/>
                  </a:lnTo>
                  <a:lnTo>
                    <a:pt x="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38" name="Google Shape;1338;p5"/>
            <p:cNvSpPr/>
            <p:nvPr/>
          </p:nvSpPr>
          <p:spPr>
            <a:xfrm>
              <a:off x="6401500" y="3963550"/>
              <a:ext cx="550" cy="1675"/>
            </a:xfrm>
            <a:custGeom>
              <a:avLst/>
              <a:gdLst/>
              <a:ahLst/>
              <a:cxnLst/>
              <a:rect l="l" t="t" r="r" b="b"/>
              <a:pathLst>
                <a:path w="22" h="67" extrusionOk="0">
                  <a:moveTo>
                    <a:pt x="0" y="0"/>
                  </a:moveTo>
                  <a:lnTo>
                    <a:pt x="5" y="49"/>
                  </a:lnTo>
                  <a:lnTo>
                    <a:pt x="21" y="67"/>
                  </a:lnTo>
                  <a:lnTo>
                    <a:pt x="21" y="67"/>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339" name="Google Shape;1339;p5"/>
          <p:cNvGrpSpPr/>
          <p:nvPr/>
        </p:nvGrpSpPr>
        <p:grpSpPr>
          <a:xfrm>
            <a:off x="9799245" y="-470227"/>
            <a:ext cx="2822986" cy="1767960"/>
            <a:chOff x="5656725" y="3569950"/>
            <a:chExt cx="889150" cy="555450"/>
          </a:xfrm>
        </p:grpSpPr>
        <p:sp>
          <p:nvSpPr>
            <p:cNvPr id="1340" name="Google Shape;1340;p5"/>
            <p:cNvSpPr/>
            <p:nvPr/>
          </p:nvSpPr>
          <p:spPr>
            <a:xfrm>
              <a:off x="5656725" y="3569950"/>
              <a:ext cx="889150" cy="555450"/>
            </a:xfrm>
            <a:custGeom>
              <a:avLst/>
              <a:gdLst/>
              <a:ahLst/>
              <a:cxnLst/>
              <a:rect l="l" t="t" r="r" b="b"/>
              <a:pathLst>
                <a:path w="35566" h="22218" extrusionOk="0">
                  <a:moveTo>
                    <a:pt x="24126" y="3203"/>
                  </a:moveTo>
                  <a:cubicBezTo>
                    <a:pt x="24126" y="3234"/>
                    <a:pt x="24129" y="3262"/>
                    <a:pt x="24134" y="3289"/>
                  </a:cubicBezTo>
                  <a:cubicBezTo>
                    <a:pt x="24053" y="3287"/>
                    <a:pt x="23973" y="3282"/>
                    <a:pt x="23893" y="3276"/>
                  </a:cubicBezTo>
                  <a:lnTo>
                    <a:pt x="23893" y="3276"/>
                  </a:lnTo>
                  <a:cubicBezTo>
                    <a:pt x="23971" y="3253"/>
                    <a:pt x="24048" y="3229"/>
                    <a:pt x="24126" y="3203"/>
                  </a:cubicBezTo>
                  <a:close/>
                  <a:moveTo>
                    <a:pt x="12584" y="6689"/>
                  </a:moveTo>
                  <a:cubicBezTo>
                    <a:pt x="12587" y="6724"/>
                    <a:pt x="12587" y="6759"/>
                    <a:pt x="12591" y="6793"/>
                  </a:cubicBezTo>
                  <a:cubicBezTo>
                    <a:pt x="12467" y="6783"/>
                    <a:pt x="12339" y="6772"/>
                    <a:pt x="12212" y="6759"/>
                  </a:cubicBezTo>
                  <a:lnTo>
                    <a:pt x="12212" y="6759"/>
                  </a:lnTo>
                  <a:cubicBezTo>
                    <a:pt x="12338" y="6736"/>
                    <a:pt x="12461" y="6713"/>
                    <a:pt x="12584" y="6689"/>
                  </a:cubicBezTo>
                  <a:close/>
                  <a:moveTo>
                    <a:pt x="12653" y="14756"/>
                  </a:moveTo>
                  <a:lnTo>
                    <a:pt x="12677" y="14797"/>
                  </a:lnTo>
                  <a:cubicBezTo>
                    <a:pt x="12673" y="14799"/>
                    <a:pt x="12669" y="14800"/>
                    <a:pt x="12665" y="14801"/>
                  </a:cubicBezTo>
                  <a:lnTo>
                    <a:pt x="12665" y="14801"/>
                  </a:lnTo>
                  <a:lnTo>
                    <a:pt x="12653" y="14756"/>
                  </a:lnTo>
                  <a:close/>
                  <a:moveTo>
                    <a:pt x="12199" y="14756"/>
                  </a:moveTo>
                  <a:cubicBezTo>
                    <a:pt x="12337" y="14756"/>
                    <a:pt x="12481" y="14773"/>
                    <a:pt x="12632" y="14811"/>
                  </a:cubicBezTo>
                  <a:lnTo>
                    <a:pt x="12632" y="14811"/>
                  </a:lnTo>
                  <a:cubicBezTo>
                    <a:pt x="11985" y="15011"/>
                    <a:pt x="11342" y="15209"/>
                    <a:pt x="10696" y="15408"/>
                  </a:cubicBezTo>
                  <a:lnTo>
                    <a:pt x="10696" y="15408"/>
                  </a:lnTo>
                  <a:cubicBezTo>
                    <a:pt x="11153" y="15049"/>
                    <a:pt x="11630" y="14756"/>
                    <a:pt x="12199" y="14756"/>
                  </a:cubicBezTo>
                  <a:close/>
                  <a:moveTo>
                    <a:pt x="6086" y="15873"/>
                  </a:moveTo>
                  <a:cubicBezTo>
                    <a:pt x="6110" y="15936"/>
                    <a:pt x="6131" y="15998"/>
                    <a:pt x="6155" y="16064"/>
                  </a:cubicBezTo>
                  <a:cubicBezTo>
                    <a:pt x="6080" y="16067"/>
                    <a:pt x="6005" y="16070"/>
                    <a:pt x="5930" y="16075"/>
                  </a:cubicBezTo>
                  <a:lnTo>
                    <a:pt x="5930" y="16075"/>
                  </a:lnTo>
                  <a:cubicBezTo>
                    <a:pt x="5983" y="16007"/>
                    <a:pt x="6033" y="15941"/>
                    <a:pt x="6086" y="15873"/>
                  </a:cubicBezTo>
                  <a:close/>
                  <a:moveTo>
                    <a:pt x="22733" y="16384"/>
                  </a:moveTo>
                  <a:cubicBezTo>
                    <a:pt x="22733" y="16384"/>
                    <a:pt x="22730" y="16385"/>
                    <a:pt x="22721" y="16388"/>
                  </a:cubicBezTo>
                  <a:lnTo>
                    <a:pt x="22721" y="16388"/>
                  </a:lnTo>
                  <a:cubicBezTo>
                    <a:pt x="22720" y="16388"/>
                    <a:pt x="22719" y="16389"/>
                    <a:pt x="22717" y="16389"/>
                  </a:cubicBezTo>
                  <a:lnTo>
                    <a:pt x="22717" y="16389"/>
                  </a:lnTo>
                  <a:cubicBezTo>
                    <a:pt x="22726" y="16386"/>
                    <a:pt x="22732" y="16384"/>
                    <a:pt x="22733" y="16384"/>
                  </a:cubicBezTo>
                  <a:close/>
                  <a:moveTo>
                    <a:pt x="22605" y="16437"/>
                  </a:moveTo>
                  <a:lnTo>
                    <a:pt x="22605" y="16437"/>
                  </a:lnTo>
                  <a:cubicBezTo>
                    <a:pt x="22604" y="16438"/>
                    <a:pt x="22603" y="16438"/>
                    <a:pt x="22603" y="16439"/>
                  </a:cubicBezTo>
                  <a:lnTo>
                    <a:pt x="22603" y="16439"/>
                  </a:lnTo>
                  <a:cubicBezTo>
                    <a:pt x="22580" y="16450"/>
                    <a:pt x="22571" y="16455"/>
                    <a:pt x="22571" y="16455"/>
                  </a:cubicBezTo>
                  <a:cubicBezTo>
                    <a:pt x="22570" y="16455"/>
                    <a:pt x="22584" y="16447"/>
                    <a:pt x="22605" y="16437"/>
                  </a:cubicBezTo>
                  <a:close/>
                  <a:moveTo>
                    <a:pt x="22586" y="16454"/>
                  </a:moveTo>
                  <a:cubicBezTo>
                    <a:pt x="22579" y="16461"/>
                    <a:pt x="22574" y="16465"/>
                    <a:pt x="22574" y="16465"/>
                  </a:cubicBezTo>
                  <a:cubicBezTo>
                    <a:pt x="22574" y="16465"/>
                    <a:pt x="22578" y="16461"/>
                    <a:pt x="22586" y="16454"/>
                  </a:cubicBezTo>
                  <a:close/>
                  <a:moveTo>
                    <a:pt x="21875" y="16285"/>
                  </a:moveTo>
                  <a:cubicBezTo>
                    <a:pt x="21351" y="16577"/>
                    <a:pt x="20945" y="16806"/>
                    <a:pt x="20428" y="17094"/>
                  </a:cubicBezTo>
                  <a:cubicBezTo>
                    <a:pt x="20702" y="16362"/>
                    <a:pt x="20816" y="16300"/>
                    <a:pt x="21875" y="16285"/>
                  </a:cubicBezTo>
                  <a:close/>
                  <a:moveTo>
                    <a:pt x="22387" y="17932"/>
                  </a:moveTo>
                  <a:lnTo>
                    <a:pt x="22387" y="17932"/>
                  </a:lnTo>
                  <a:cubicBezTo>
                    <a:pt x="22384" y="17932"/>
                    <a:pt x="22381" y="17933"/>
                    <a:pt x="22378" y="17934"/>
                  </a:cubicBezTo>
                  <a:lnTo>
                    <a:pt x="22398" y="17955"/>
                  </a:lnTo>
                  <a:cubicBezTo>
                    <a:pt x="22395" y="17948"/>
                    <a:pt x="22391" y="17940"/>
                    <a:pt x="22387" y="17932"/>
                  </a:cubicBezTo>
                  <a:close/>
                  <a:moveTo>
                    <a:pt x="31010" y="0"/>
                  </a:moveTo>
                  <a:cubicBezTo>
                    <a:pt x="30829" y="257"/>
                    <a:pt x="30712" y="420"/>
                    <a:pt x="30590" y="590"/>
                  </a:cubicBezTo>
                  <a:cubicBezTo>
                    <a:pt x="30395" y="493"/>
                    <a:pt x="30249" y="420"/>
                    <a:pt x="30129" y="358"/>
                  </a:cubicBezTo>
                  <a:cubicBezTo>
                    <a:pt x="29521" y="636"/>
                    <a:pt x="28949" y="927"/>
                    <a:pt x="28359" y="1166"/>
                  </a:cubicBezTo>
                  <a:cubicBezTo>
                    <a:pt x="26915" y="1749"/>
                    <a:pt x="25458" y="2304"/>
                    <a:pt x="24019" y="2891"/>
                  </a:cubicBezTo>
                  <a:cubicBezTo>
                    <a:pt x="23929" y="2927"/>
                    <a:pt x="23906" y="3134"/>
                    <a:pt x="23855" y="3274"/>
                  </a:cubicBezTo>
                  <a:lnTo>
                    <a:pt x="23855" y="3274"/>
                  </a:lnTo>
                  <a:cubicBezTo>
                    <a:pt x="23847" y="3273"/>
                    <a:pt x="23839" y="3272"/>
                    <a:pt x="23831" y="3272"/>
                  </a:cubicBezTo>
                  <a:cubicBezTo>
                    <a:pt x="23748" y="3334"/>
                    <a:pt x="23668" y="3435"/>
                    <a:pt x="23575" y="3456"/>
                  </a:cubicBezTo>
                  <a:cubicBezTo>
                    <a:pt x="22586" y="3661"/>
                    <a:pt x="21590" y="3855"/>
                    <a:pt x="20598" y="4053"/>
                  </a:cubicBezTo>
                  <a:lnTo>
                    <a:pt x="20581" y="4042"/>
                  </a:lnTo>
                  <a:lnTo>
                    <a:pt x="20581" y="4042"/>
                  </a:lnTo>
                  <a:cubicBezTo>
                    <a:pt x="20595" y="4091"/>
                    <a:pt x="20632" y="4174"/>
                    <a:pt x="20619" y="4181"/>
                  </a:cubicBezTo>
                  <a:cubicBezTo>
                    <a:pt x="19772" y="4771"/>
                    <a:pt x="18791" y="4836"/>
                    <a:pt x="17805" y="4896"/>
                  </a:cubicBezTo>
                  <a:cubicBezTo>
                    <a:pt x="18218" y="4729"/>
                    <a:pt x="18631" y="4559"/>
                    <a:pt x="19047" y="4393"/>
                  </a:cubicBezTo>
                  <a:lnTo>
                    <a:pt x="19047" y="4393"/>
                  </a:lnTo>
                  <a:cubicBezTo>
                    <a:pt x="17663" y="4583"/>
                    <a:pt x="17191" y="4778"/>
                    <a:pt x="16789" y="5198"/>
                  </a:cubicBezTo>
                  <a:cubicBezTo>
                    <a:pt x="16717" y="5172"/>
                    <a:pt x="16623" y="5160"/>
                    <a:pt x="16510" y="5160"/>
                  </a:cubicBezTo>
                  <a:cubicBezTo>
                    <a:pt x="15650" y="5160"/>
                    <a:pt x="13691" y="5870"/>
                    <a:pt x="12195" y="6762"/>
                  </a:cubicBezTo>
                  <a:cubicBezTo>
                    <a:pt x="12198" y="6762"/>
                    <a:pt x="12201" y="6761"/>
                    <a:pt x="12204" y="6761"/>
                  </a:cubicBezTo>
                  <a:lnTo>
                    <a:pt x="12204" y="6761"/>
                  </a:lnTo>
                  <a:cubicBezTo>
                    <a:pt x="11241" y="7079"/>
                    <a:pt x="10264" y="7370"/>
                    <a:pt x="9312" y="7720"/>
                  </a:cubicBezTo>
                  <a:cubicBezTo>
                    <a:pt x="7189" y="8504"/>
                    <a:pt x="5087" y="9340"/>
                    <a:pt x="2956" y="10100"/>
                  </a:cubicBezTo>
                  <a:cubicBezTo>
                    <a:pt x="2040" y="10429"/>
                    <a:pt x="1239" y="10860"/>
                    <a:pt x="635" y="11640"/>
                  </a:cubicBezTo>
                  <a:cubicBezTo>
                    <a:pt x="458" y="11866"/>
                    <a:pt x="170" y="12001"/>
                    <a:pt x="0" y="12130"/>
                  </a:cubicBezTo>
                  <a:cubicBezTo>
                    <a:pt x="420" y="12493"/>
                    <a:pt x="868" y="12882"/>
                    <a:pt x="1319" y="13267"/>
                  </a:cubicBezTo>
                  <a:cubicBezTo>
                    <a:pt x="1402" y="13340"/>
                    <a:pt x="1492" y="13409"/>
                    <a:pt x="1593" y="13454"/>
                  </a:cubicBezTo>
                  <a:cubicBezTo>
                    <a:pt x="2887" y="14027"/>
                    <a:pt x="4181" y="14596"/>
                    <a:pt x="5399" y="15134"/>
                  </a:cubicBezTo>
                  <a:cubicBezTo>
                    <a:pt x="5578" y="15466"/>
                    <a:pt x="5738" y="15772"/>
                    <a:pt x="5901" y="16077"/>
                  </a:cubicBezTo>
                  <a:lnTo>
                    <a:pt x="5901" y="16077"/>
                  </a:lnTo>
                  <a:cubicBezTo>
                    <a:pt x="5899" y="16077"/>
                    <a:pt x="5896" y="16077"/>
                    <a:pt x="5894" y="16077"/>
                  </a:cubicBezTo>
                  <a:cubicBezTo>
                    <a:pt x="5898" y="16079"/>
                    <a:pt x="5901" y="16082"/>
                    <a:pt x="5905" y="16084"/>
                  </a:cubicBezTo>
                  <a:lnTo>
                    <a:pt x="5905" y="16084"/>
                  </a:lnTo>
                  <a:cubicBezTo>
                    <a:pt x="5907" y="16089"/>
                    <a:pt x="5909" y="16093"/>
                    <a:pt x="5912" y="16098"/>
                  </a:cubicBezTo>
                  <a:cubicBezTo>
                    <a:pt x="5913" y="16096"/>
                    <a:pt x="5915" y="16094"/>
                    <a:pt x="5916" y="16092"/>
                  </a:cubicBezTo>
                  <a:lnTo>
                    <a:pt x="5916" y="16092"/>
                  </a:lnTo>
                  <a:cubicBezTo>
                    <a:pt x="6047" y="16186"/>
                    <a:pt x="6170" y="16315"/>
                    <a:pt x="6311" y="16344"/>
                  </a:cubicBezTo>
                  <a:cubicBezTo>
                    <a:pt x="6568" y="16397"/>
                    <a:pt x="6842" y="16379"/>
                    <a:pt x="7178" y="16397"/>
                  </a:cubicBezTo>
                  <a:cubicBezTo>
                    <a:pt x="6981" y="16681"/>
                    <a:pt x="6849" y="16872"/>
                    <a:pt x="6679" y="17115"/>
                  </a:cubicBezTo>
                  <a:cubicBezTo>
                    <a:pt x="6896" y="17184"/>
                    <a:pt x="7079" y="17301"/>
                    <a:pt x="7221" y="17301"/>
                  </a:cubicBezTo>
                  <a:cubicBezTo>
                    <a:pt x="7242" y="17301"/>
                    <a:pt x="7263" y="17298"/>
                    <a:pt x="7282" y="17292"/>
                  </a:cubicBezTo>
                  <a:cubicBezTo>
                    <a:pt x="7879" y="17105"/>
                    <a:pt x="8462" y="16862"/>
                    <a:pt x="9049" y="16639"/>
                  </a:cubicBezTo>
                  <a:cubicBezTo>
                    <a:pt x="9322" y="16789"/>
                    <a:pt x="9596" y="16935"/>
                    <a:pt x="10030" y="17167"/>
                  </a:cubicBezTo>
                  <a:cubicBezTo>
                    <a:pt x="9881" y="16782"/>
                    <a:pt x="9801" y="16573"/>
                    <a:pt x="9690" y="16282"/>
                  </a:cubicBezTo>
                  <a:cubicBezTo>
                    <a:pt x="9971" y="16265"/>
                    <a:pt x="10203" y="16249"/>
                    <a:pt x="10438" y="16235"/>
                  </a:cubicBezTo>
                  <a:lnTo>
                    <a:pt x="10438" y="16235"/>
                  </a:lnTo>
                  <a:cubicBezTo>
                    <a:pt x="10439" y="16241"/>
                    <a:pt x="10441" y="16246"/>
                    <a:pt x="10443" y="16251"/>
                  </a:cubicBezTo>
                  <a:lnTo>
                    <a:pt x="10464" y="16234"/>
                  </a:lnTo>
                  <a:lnTo>
                    <a:pt x="10464" y="16234"/>
                  </a:lnTo>
                  <a:cubicBezTo>
                    <a:pt x="10455" y="16234"/>
                    <a:pt x="10446" y="16235"/>
                    <a:pt x="10438" y="16235"/>
                  </a:cubicBezTo>
                  <a:lnTo>
                    <a:pt x="10438" y="16235"/>
                  </a:lnTo>
                  <a:cubicBezTo>
                    <a:pt x="10249" y="15693"/>
                    <a:pt x="10775" y="15740"/>
                    <a:pt x="11009" y="15648"/>
                  </a:cubicBezTo>
                  <a:cubicBezTo>
                    <a:pt x="11966" y="15273"/>
                    <a:pt x="12934" y="14905"/>
                    <a:pt x="13923" y="14634"/>
                  </a:cubicBezTo>
                  <a:cubicBezTo>
                    <a:pt x="14634" y="14440"/>
                    <a:pt x="15387" y="14402"/>
                    <a:pt x="16123" y="14291"/>
                  </a:cubicBezTo>
                  <a:lnTo>
                    <a:pt x="16123" y="14291"/>
                  </a:lnTo>
                  <a:cubicBezTo>
                    <a:pt x="15761" y="14613"/>
                    <a:pt x="15266" y="14673"/>
                    <a:pt x="15019" y="14953"/>
                  </a:cubicBezTo>
                  <a:cubicBezTo>
                    <a:pt x="14291" y="15772"/>
                    <a:pt x="13247" y="15811"/>
                    <a:pt x="12344" y="16181"/>
                  </a:cubicBezTo>
                  <a:cubicBezTo>
                    <a:pt x="11716" y="16439"/>
                    <a:pt x="11023" y="16535"/>
                    <a:pt x="10357" y="16706"/>
                  </a:cubicBezTo>
                  <a:cubicBezTo>
                    <a:pt x="10412" y="16764"/>
                    <a:pt x="10467" y="16827"/>
                    <a:pt x="10520" y="16886"/>
                  </a:cubicBezTo>
                  <a:cubicBezTo>
                    <a:pt x="10273" y="17351"/>
                    <a:pt x="10027" y="17819"/>
                    <a:pt x="9697" y="18444"/>
                  </a:cubicBezTo>
                  <a:cubicBezTo>
                    <a:pt x="9697" y="18461"/>
                    <a:pt x="9711" y="18676"/>
                    <a:pt x="9721" y="18908"/>
                  </a:cubicBezTo>
                  <a:cubicBezTo>
                    <a:pt x="9961" y="18922"/>
                    <a:pt x="10148" y="18933"/>
                    <a:pt x="10342" y="18943"/>
                  </a:cubicBezTo>
                  <a:cubicBezTo>
                    <a:pt x="10342" y="19235"/>
                    <a:pt x="10332" y="19505"/>
                    <a:pt x="10349" y="19773"/>
                  </a:cubicBezTo>
                  <a:cubicBezTo>
                    <a:pt x="10353" y="19842"/>
                    <a:pt x="10426" y="19925"/>
                    <a:pt x="10488" y="19970"/>
                  </a:cubicBezTo>
                  <a:cubicBezTo>
                    <a:pt x="10599" y="20046"/>
                    <a:pt x="10728" y="20099"/>
                    <a:pt x="10749" y="20109"/>
                  </a:cubicBezTo>
                  <a:cubicBezTo>
                    <a:pt x="11238" y="20016"/>
                    <a:pt x="11619" y="19939"/>
                    <a:pt x="12118" y="19842"/>
                  </a:cubicBezTo>
                  <a:lnTo>
                    <a:pt x="12118" y="19842"/>
                  </a:lnTo>
                  <a:cubicBezTo>
                    <a:pt x="11966" y="20212"/>
                    <a:pt x="11883" y="20413"/>
                    <a:pt x="11801" y="20611"/>
                  </a:cubicBezTo>
                  <a:lnTo>
                    <a:pt x="11801" y="20611"/>
                  </a:lnTo>
                  <a:cubicBezTo>
                    <a:pt x="11793" y="20609"/>
                    <a:pt x="11784" y="20607"/>
                    <a:pt x="11775" y="20605"/>
                  </a:cubicBezTo>
                  <a:lnTo>
                    <a:pt x="11775" y="20605"/>
                  </a:lnTo>
                  <a:lnTo>
                    <a:pt x="11796" y="20623"/>
                  </a:lnTo>
                  <a:cubicBezTo>
                    <a:pt x="11798" y="20619"/>
                    <a:pt x="11800" y="20615"/>
                    <a:pt x="11801" y="20611"/>
                  </a:cubicBezTo>
                  <a:lnTo>
                    <a:pt x="11801" y="20611"/>
                  </a:lnTo>
                  <a:cubicBezTo>
                    <a:pt x="11952" y="20644"/>
                    <a:pt x="12104" y="20677"/>
                    <a:pt x="12282" y="20716"/>
                  </a:cubicBezTo>
                  <a:cubicBezTo>
                    <a:pt x="12235" y="20865"/>
                    <a:pt x="12191" y="21006"/>
                    <a:pt x="12144" y="21151"/>
                  </a:cubicBezTo>
                  <a:lnTo>
                    <a:pt x="12144" y="21151"/>
                  </a:lnTo>
                  <a:cubicBezTo>
                    <a:pt x="12138" y="21150"/>
                    <a:pt x="12132" y="21148"/>
                    <a:pt x="12126" y="21146"/>
                  </a:cubicBezTo>
                  <a:lnTo>
                    <a:pt x="12126" y="21146"/>
                  </a:lnTo>
                  <a:lnTo>
                    <a:pt x="12139" y="21164"/>
                  </a:lnTo>
                  <a:cubicBezTo>
                    <a:pt x="12141" y="21160"/>
                    <a:pt x="12142" y="21155"/>
                    <a:pt x="12144" y="21151"/>
                  </a:cubicBezTo>
                  <a:lnTo>
                    <a:pt x="12144" y="21151"/>
                  </a:lnTo>
                  <a:cubicBezTo>
                    <a:pt x="12450" y="21233"/>
                    <a:pt x="12756" y="21315"/>
                    <a:pt x="13069" y="21400"/>
                  </a:cubicBezTo>
                  <a:cubicBezTo>
                    <a:pt x="12924" y="21628"/>
                    <a:pt x="12785" y="21843"/>
                    <a:pt x="12650" y="22062"/>
                  </a:cubicBezTo>
                  <a:cubicBezTo>
                    <a:pt x="12685" y="22114"/>
                    <a:pt x="12722" y="22166"/>
                    <a:pt x="12757" y="22218"/>
                  </a:cubicBezTo>
                  <a:cubicBezTo>
                    <a:pt x="13524" y="21923"/>
                    <a:pt x="14291" y="21632"/>
                    <a:pt x="15058" y="21337"/>
                  </a:cubicBezTo>
                  <a:cubicBezTo>
                    <a:pt x="15023" y="21285"/>
                    <a:pt x="14984" y="21233"/>
                    <a:pt x="14949" y="21181"/>
                  </a:cubicBezTo>
                  <a:cubicBezTo>
                    <a:pt x="15324" y="20706"/>
                    <a:pt x="15720" y="20248"/>
                    <a:pt x="16064" y="19752"/>
                  </a:cubicBezTo>
                  <a:cubicBezTo>
                    <a:pt x="16480" y="19145"/>
                    <a:pt x="17024" y="18783"/>
                    <a:pt x="17746" y="18628"/>
                  </a:cubicBezTo>
                  <a:cubicBezTo>
                    <a:pt x="18666" y="18434"/>
                    <a:pt x="19567" y="18173"/>
                    <a:pt x="20487" y="17979"/>
                  </a:cubicBezTo>
                  <a:cubicBezTo>
                    <a:pt x="21077" y="17854"/>
                    <a:pt x="21681" y="17795"/>
                    <a:pt x="22281" y="17726"/>
                  </a:cubicBezTo>
                  <a:cubicBezTo>
                    <a:pt x="22281" y="17726"/>
                    <a:pt x="22282" y="17726"/>
                    <a:pt x="22282" y="17726"/>
                  </a:cubicBezTo>
                  <a:cubicBezTo>
                    <a:pt x="22307" y="17726"/>
                    <a:pt x="22349" y="17850"/>
                    <a:pt x="22387" y="17932"/>
                  </a:cubicBezTo>
                  <a:lnTo>
                    <a:pt x="22387" y="17932"/>
                  </a:lnTo>
                  <a:cubicBezTo>
                    <a:pt x="24646" y="17342"/>
                    <a:pt x="26909" y="16763"/>
                    <a:pt x="29164" y="16160"/>
                  </a:cubicBezTo>
                  <a:cubicBezTo>
                    <a:pt x="29383" y="16104"/>
                    <a:pt x="29573" y="15928"/>
                    <a:pt x="29779" y="15803"/>
                  </a:cubicBezTo>
                  <a:lnTo>
                    <a:pt x="29779" y="15803"/>
                  </a:lnTo>
                  <a:cubicBezTo>
                    <a:pt x="29790" y="15806"/>
                    <a:pt x="29801" y="15808"/>
                    <a:pt x="29812" y="15811"/>
                  </a:cubicBezTo>
                  <a:lnTo>
                    <a:pt x="29796" y="15793"/>
                  </a:lnTo>
                  <a:cubicBezTo>
                    <a:pt x="29790" y="15797"/>
                    <a:pt x="29784" y="15800"/>
                    <a:pt x="29779" y="15803"/>
                  </a:cubicBezTo>
                  <a:lnTo>
                    <a:pt x="29779" y="15803"/>
                  </a:lnTo>
                  <a:cubicBezTo>
                    <a:pt x="29260" y="15688"/>
                    <a:pt x="28744" y="15575"/>
                    <a:pt x="28224" y="15464"/>
                  </a:cubicBezTo>
                  <a:cubicBezTo>
                    <a:pt x="28220" y="15398"/>
                    <a:pt x="28217" y="15335"/>
                    <a:pt x="28209" y="15273"/>
                  </a:cubicBezTo>
                  <a:cubicBezTo>
                    <a:pt x="28792" y="15078"/>
                    <a:pt x="29372" y="14887"/>
                    <a:pt x="29951" y="14693"/>
                  </a:cubicBezTo>
                  <a:cubicBezTo>
                    <a:pt x="29906" y="14260"/>
                    <a:pt x="29868" y="13912"/>
                    <a:pt x="29826" y="13517"/>
                  </a:cubicBezTo>
                  <a:cubicBezTo>
                    <a:pt x="29493" y="13444"/>
                    <a:pt x="29164" y="13371"/>
                    <a:pt x="28831" y="13295"/>
                  </a:cubicBezTo>
                  <a:cubicBezTo>
                    <a:pt x="28831" y="13246"/>
                    <a:pt x="28827" y="13195"/>
                    <a:pt x="28824" y="13142"/>
                  </a:cubicBezTo>
                  <a:cubicBezTo>
                    <a:pt x="29788" y="12871"/>
                    <a:pt x="30756" y="12598"/>
                    <a:pt x="31707" y="12330"/>
                  </a:cubicBezTo>
                  <a:cubicBezTo>
                    <a:pt x="31655" y="11949"/>
                    <a:pt x="31620" y="11682"/>
                    <a:pt x="31602" y="11547"/>
                  </a:cubicBezTo>
                  <a:cubicBezTo>
                    <a:pt x="31397" y="11270"/>
                    <a:pt x="31257" y="11085"/>
                    <a:pt x="31119" y="10903"/>
                  </a:cubicBezTo>
                  <a:lnTo>
                    <a:pt x="31119" y="10903"/>
                  </a:lnTo>
                  <a:cubicBezTo>
                    <a:pt x="31121" y="10904"/>
                    <a:pt x="31122" y="10904"/>
                    <a:pt x="31124" y="10905"/>
                  </a:cubicBezTo>
                  <a:lnTo>
                    <a:pt x="31107" y="10887"/>
                  </a:lnTo>
                  <a:lnTo>
                    <a:pt x="31107" y="10887"/>
                  </a:lnTo>
                  <a:cubicBezTo>
                    <a:pt x="31111" y="10893"/>
                    <a:pt x="31115" y="10898"/>
                    <a:pt x="31119" y="10903"/>
                  </a:cubicBezTo>
                  <a:lnTo>
                    <a:pt x="31119" y="10903"/>
                  </a:lnTo>
                  <a:cubicBezTo>
                    <a:pt x="30878" y="10817"/>
                    <a:pt x="30637" y="10731"/>
                    <a:pt x="30392" y="10648"/>
                  </a:cubicBezTo>
                  <a:cubicBezTo>
                    <a:pt x="30805" y="10436"/>
                    <a:pt x="31207" y="10364"/>
                    <a:pt x="31602" y="10249"/>
                  </a:cubicBezTo>
                  <a:cubicBezTo>
                    <a:pt x="31956" y="10149"/>
                    <a:pt x="32300" y="10003"/>
                    <a:pt x="32647" y="9874"/>
                  </a:cubicBezTo>
                  <a:cubicBezTo>
                    <a:pt x="32633" y="9836"/>
                    <a:pt x="32616" y="9795"/>
                    <a:pt x="32602" y="9753"/>
                  </a:cubicBezTo>
                  <a:cubicBezTo>
                    <a:pt x="32179" y="9822"/>
                    <a:pt x="31756" y="9891"/>
                    <a:pt x="31336" y="9965"/>
                  </a:cubicBezTo>
                  <a:cubicBezTo>
                    <a:pt x="31322" y="9909"/>
                    <a:pt x="31311" y="9857"/>
                    <a:pt x="31301" y="9802"/>
                  </a:cubicBezTo>
                  <a:cubicBezTo>
                    <a:pt x="32283" y="9583"/>
                    <a:pt x="33268" y="9361"/>
                    <a:pt x="34163" y="9160"/>
                  </a:cubicBezTo>
                  <a:cubicBezTo>
                    <a:pt x="34673" y="8580"/>
                    <a:pt x="35114" y="8084"/>
                    <a:pt x="35565" y="7574"/>
                  </a:cubicBezTo>
                  <a:cubicBezTo>
                    <a:pt x="35248" y="7174"/>
                    <a:pt x="34961" y="6940"/>
                    <a:pt x="34584" y="6940"/>
                  </a:cubicBezTo>
                  <a:cubicBezTo>
                    <a:pt x="34527" y="6940"/>
                    <a:pt x="34468" y="6945"/>
                    <a:pt x="34406" y="6956"/>
                  </a:cubicBezTo>
                  <a:cubicBezTo>
                    <a:pt x="33761" y="7071"/>
                    <a:pt x="33115" y="7172"/>
                    <a:pt x="32484" y="7339"/>
                  </a:cubicBezTo>
                  <a:cubicBezTo>
                    <a:pt x="32363" y="7370"/>
                    <a:pt x="32237" y="7386"/>
                    <a:pt x="32112" y="7386"/>
                  </a:cubicBezTo>
                  <a:cubicBezTo>
                    <a:pt x="31696" y="7386"/>
                    <a:pt x="31274" y="7209"/>
                    <a:pt x="30944" y="6818"/>
                  </a:cubicBezTo>
                  <a:cubicBezTo>
                    <a:pt x="29888" y="7109"/>
                    <a:pt x="28862" y="7671"/>
                    <a:pt x="27771" y="7671"/>
                  </a:cubicBezTo>
                  <a:cubicBezTo>
                    <a:pt x="27495" y="7671"/>
                    <a:pt x="27215" y="7635"/>
                    <a:pt x="26930" y="7550"/>
                  </a:cubicBezTo>
                  <a:cubicBezTo>
                    <a:pt x="26267" y="7224"/>
                    <a:pt x="25646" y="6922"/>
                    <a:pt x="25025" y="6620"/>
                  </a:cubicBezTo>
                  <a:cubicBezTo>
                    <a:pt x="25029" y="6537"/>
                    <a:pt x="25032" y="6457"/>
                    <a:pt x="25032" y="6377"/>
                  </a:cubicBezTo>
                  <a:cubicBezTo>
                    <a:pt x="26257" y="5972"/>
                    <a:pt x="27095" y="4695"/>
                    <a:pt x="28612" y="4695"/>
                  </a:cubicBezTo>
                  <a:cubicBezTo>
                    <a:pt x="28745" y="4695"/>
                    <a:pt x="28882" y="4705"/>
                    <a:pt x="29025" y="4726"/>
                  </a:cubicBezTo>
                  <a:cubicBezTo>
                    <a:pt x="28609" y="5049"/>
                    <a:pt x="28293" y="5293"/>
                    <a:pt x="27981" y="5536"/>
                  </a:cubicBezTo>
                  <a:lnTo>
                    <a:pt x="27981" y="5536"/>
                  </a:lnTo>
                  <a:cubicBezTo>
                    <a:pt x="27971" y="5534"/>
                    <a:pt x="27962" y="5533"/>
                    <a:pt x="27953" y="5531"/>
                  </a:cubicBezTo>
                  <a:lnTo>
                    <a:pt x="27953" y="5531"/>
                  </a:lnTo>
                  <a:lnTo>
                    <a:pt x="27970" y="5544"/>
                  </a:lnTo>
                  <a:cubicBezTo>
                    <a:pt x="27974" y="5542"/>
                    <a:pt x="27977" y="5539"/>
                    <a:pt x="27981" y="5536"/>
                  </a:cubicBezTo>
                  <a:lnTo>
                    <a:pt x="27981" y="5536"/>
                  </a:lnTo>
                  <a:cubicBezTo>
                    <a:pt x="28426" y="5625"/>
                    <a:pt x="28874" y="5717"/>
                    <a:pt x="29438" y="5832"/>
                  </a:cubicBezTo>
                  <a:cubicBezTo>
                    <a:pt x="29716" y="5523"/>
                    <a:pt x="30062" y="5135"/>
                    <a:pt x="30448" y="4705"/>
                  </a:cubicBezTo>
                  <a:lnTo>
                    <a:pt x="30448" y="4705"/>
                  </a:lnTo>
                  <a:cubicBezTo>
                    <a:pt x="30070" y="4757"/>
                    <a:pt x="29775" y="4795"/>
                    <a:pt x="29483" y="4836"/>
                  </a:cubicBezTo>
                  <a:cubicBezTo>
                    <a:pt x="29476" y="4757"/>
                    <a:pt x="29469" y="4677"/>
                    <a:pt x="29463" y="4597"/>
                  </a:cubicBezTo>
                  <a:cubicBezTo>
                    <a:pt x="30117" y="4492"/>
                    <a:pt x="30759" y="4242"/>
                    <a:pt x="31433" y="4242"/>
                  </a:cubicBezTo>
                  <a:cubicBezTo>
                    <a:pt x="31694" y="4242"/>
                    <a:pt x="31961" y="4279"/>
                    <a:pt x="32234" y="4378"/>
                  </a:cubicBezTo>
                  <a:cubicBezTo>
                    <a:pt x="32387" y="4365"/>
                    <a:pt x="32568" y="4351"/>
                    <a:pt x="32696" y="4337"/>
                  </a:cubicBezTo>
                  <a:cubicBezTo>
                    <a:pt x="33737" y="3488"/>
                    <a:pt x="34441" y="2426"/>
                    <a:pt x="34826" y="1118"/>
                  </a:cubicBezTo>
                  <a:cubicBezTo>
                    <a:pt x="34572" y="939"/>
                    <a:pt x="34338" y="845"/>
                    <a:pt x="34082" y="845"/>
                  </a:cubicBezTo>
                  <a:cubicBezTo>
                    <a:pt x="33905" y="845"/>
                    <a:pt x="33718" y="890"/>
                    <a:pt x="33508" y="985"/>
                  </a:cubicBezTo>
                  <a:cubicBezTo>
                    <a:pt x="32814" y="1298"/>
                    <a:pt x="32054" y="1464"/>
                    <a:pt x="31176" y="1739"/>
                  </a:cubicBezTo>
                  <a:cubicBezTo>
                    <a:pt x="31565" y="1385"/>
                    <a:pt x="31811" y="1163"/>
                    <a:pt x="32033" y="961"/>
                  </a:cubicBezTo>
                  <a:cubicBezTo>
                    <a:pt x="31648" y="597"/>
                    <a:pt x="31343" y="313"/>
                    <a:pt x="31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41" name="Google Shape;1341;p5"/>
            <p:cNvSpPr/>
            <p:nvPr/>
          </p:nvSpPr>
          <p:spPr>
            <a:xfrm>
              <a:off x="6348175" y="3708200"/>
              <a:ext cx="7825" cy="3075"/>
            </a:xfrm>
            <a:custGeom>
              <a:avLst/>
              <a:gdLst/>
              <a:ahLst/>
              <a:cxnLst/>
              <a:rect l="l" t="t" r="r" b="b"/>
              <a:pathLst>
                <a:path w="313" h="123" extrusionOk="0">
                  <a:moveTo>
                    <a:pt x="295" y="1"/>
                  </a:moveTo>
                  <a:cubicBezTo>
                    <a:pt x="284" y="5"/>
                    <a:pt x="274" y="10"/>
                    <a:pt x="263" y="14"/>
                  </a:cubicBezTo>
                  <a:lnTo>
                    <a:pt x="312" y="14"/>
                  </a:lnTo>
                  <a:lnTo>
                    <a:pt x="295" y="1"/>
                  </a:lnTo>
                  <a:close/>
                  <a:moveTo>
                    <a:pt x="0" y="14"/>
                  </a:moveTo>
                  <a:cubicBezTo>
                    <a:pt x="7" y="52"/>
                    <a:pt x="14" y="87"/>
                    <a:pt x="21" y="122"/>
                  </a:cubicBezTo>
                  <a:cubicBezTo>
                    <a:pt x="101" y="86"/>
                    <a:pt x="181" y="49"/>
                    <a:pt x="263"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42" name="Google Shape;1342;p5"/>
            <p:cNvSpPr/>
            <p:nvPr/>
          </p:nvSpPr>
          <p:spPr>
            <a:xfrm>
              <a:off x="6239400" y="3648800"/>
              <a:ext cx="2550" cy="2025"/>
            </a:xfrm>
            <a:custGeom>
              <a:avLst/>
              <a:gdLst/>
              <a:ahLst/>
              <a:cxnLst/>
              <a:rect l="l" t="t" r="r" b="b"/>
              <a:pathLst>
                <a:path w="102" h="81" extrusionOk="0">
                  <a:moveTo>
                    <a:pt x="98" y="0"/>
                  </a:moveTo>
                  <a:cubicBezTo>
                    <a:pt x="63" y="7"/>
                    <a:pt x="31" y="17"/>
                    <a:pt x="1" y="28"/>
                  </a:cubicBezTo>
                  <a:cubicBezTo>
                    <a:pt x="15" y="45"/>
                    <a:pt x="21" y="73"/>
                    <a:pt x="39" y="80"/>
                  </a:cubicBezTo>
                  <a:cubicBezTo>
                    <a:pt x="41" y="80"/>
                    <a:pt x="43" y="80"/>
                    <a:pt x="46" y="80"/>
                  </a:cubicBezTo>
                  <a:cubicBezTo>
                    <a:pt x="62" y="80"/>
                    <a:pt x="83" y="69"/>
                    <a:pt x="101" y="63"/>
                  </a:cubicBezTo>
                  <a:cubicBezTo>
                    <a:pt x="101" y="42"/>
                    <a:pt x="98" y="21"/>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43" name="Google Shape;1343;p5"/>
            <p:cNvSpPr/>
            <p:nvPr/>
          </p:nvSpPr>
          <p:spPr>
            <a:xfrm>
              <a:off x="6455900" y="3881425"/>
              <a:ext cx="1750" cy="1400"/>
            </a:xfrm>
            <a:custGeom>
              <a:avLst/>
              <a:gdLst/>
              <a:ahLst/>
              <a:cxnLst/>
              <a:rect l="l" t="t" r="r" b="b"/>
              <a:pathLst>
                <a:path w="70" h="56" extrusionOk="0">
                  <a:moveTo>
                    <a:pt x="7" y="0"/>
                  </a:moveTo>
                  <a:lnTo>
                    <a:pt x="0" y="55"/>
                  </a:lnTo>
                  <a:lnTo>
                    <a:pt x="0" y="55"/>
                  </a:lnTo>
                  <a:lnTo>
                    <a:pt x="69" y="34"/>
                  </a:lnTo>
                  <a:lnTo>
                    <a:pt x="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44" name="Google Shape;1344;p5"/>
            <p:cNvSpPr/>
            <p:nvPr/>
          </p:nvSpPr>
          <p:spPr>
            <a:xfrm>
              <a:off x="6214675" y="4018300"/>
              <a:ext cx="2025" cy="1475"/>
            </a:xfrm>
            <a:custGeom>
              <a:avLst/>
              <a:gdLst/>
              <a:ahLst/>
              <a:cxnLst/>
              <a:rect l="l" t="t" r="r" b="b"/>
              <a:pathLst>
                <a:path w="81" h="59" extrusionOk="0">
                  <a:moveTo>
                    <a:pt x="60" y="0"/>
                  </a:moveTo>
                  <a:cubicBezTo>
                    <a:pt x="48" y="13"/>
                    <a:pt x="37" y="26"/>
                    <a:pt x="28" y="36"/>
                  </a:cubicBezTo>
                  <a:lnTo>
                    <a:pt x="28" y="36"/>
                  </a:lnTo>
                  <a:cubicBezTo>
                    <a:pt x="42" y="32"/>
                    <a:pt x="61" y="26"/>
                    <a:pt x="80" y="21"/>
                  </a:cubicBezTo>
                  <a:lnTo>
                    <a:pt x="60" y="0"/>
                  </a:lnTo>
                  <a:close/>
                  <a:moveTo>
                    <a:pt x="28" y="36"/>
                  </a:moveTo>
                  <a:cubicBezTo>
                    <a:pt x="11" y="41"/>
                    <a:pt x="0" y="45"/>
                    <a:pt x="1" y="45"/>
                  </a:cubicBezTo>
                  <a:cubicBezTo>
                    <a:pt x="2" y="45"/>
                    <a:pt x="10" y="43"/>
                    <a:pt x="26" y="38"/>
                  </a:cubicBezTo>
                  <a:lnTo>
                    <a:pt x="26" y="38"/>
                  </a:lnTo>
                  <a:cubicBezTo>
                    <a:pt x="16" y="50"/>
                    <a:pt x="9" y="59"/>
                    <a:pt x="10" y="59"/>
                  </a:cubicBezTo>
                  <a:cubicBezTo>
                    <a:pt x="10" y="59"/>
                    <a:pt x="16" y="53"/>
                    <a:pt x="29" y="37"/>
                  </a:cubicBezTo>
                  <a:lnTo>
                    <a:pt x="29" y="37"/>
                  </a:lnTo>
                  <a:cubicBezTo>
                    <a:pt x="28" y="38"/>
                    <a:pt x="27" y="38"/>
                    <a:pt x="26" y="38"/>
                  </a:cubicBezTo>
                  <a:lnTo>
                    <a:pt x="26" y="38"/>
                  </a:lnTo>
                  <a:cubicBezTo>
                    <a:pt x="27" y="38"/>
                    <a:pt x="27" y="37"/>
                    <a:pt x="28"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45" name="Google Shape;1345;p5"/>
            <p:cNvSpPr/>
            <p:nvPr/>
          </p:nvSpPr>
          <p:spPr>
            <a:xfrm>
              <a:off x="6169025" y="3671000"/>
              <a:ext cx="2675" cy="275"/>
            </a:xfrm>
            <a:custGeom>
              <a:avLst/>
              <a:gdLst/>
              <a:ahLst/>
              <a:cxnLst/>
              <a:rect l="l" t="t" r="r" b="b"/>
              <a:pathLst>
                <a:path w="107" h="11" extrusionOk="0">
                  <a:moveTo>
                    <a:pt x="9" y="1"/>
                  </a:moveTo>
                  <a:lnTo>
                    <a:pt x="9" y="1"/>
                  </a:lnTo>
                  <a:cubicBezTo>
                    <a:pt x="9" y="1"/>
                    <a:pt x="19" y="2"/>
                    <a:pt x="36" y="3"/>
                  </a:cubicBezTo>
                  <a:lnTo>
                    <a:pt x="36" y="3"/>
                  </a:lnTo>
                  <a:cubicBezTo>
                    <a:pt x="36" y="3"/>
                    <a:pt x="36" y="3"/>
                    <a:pt x="36" y="3"/>
                  </a:cubicBezTo>
                  <a:cubicBezTo>
                    <a:pt x="17" y="1"/>
                    <a:pt x="9" y="1"/>
                    <a:pt x="9" y="1"/>
                  </a:cubicBezTo>
                  <a:close/>
                  <a:moveTo>
                    <a:pt x="89" y="0"/>
                  </a:moveTo>
                  <a:cubicBezTo>
                    <a:pt x="75" y="2"/>
                    <a:pt x="61" y="3"/>
                    <a:pt x="48" y="5"/>
                  </a:cubicBezTo>
                  <a:lnTo>
                    <a:pt x="48" y="5"/>
                  </a:lnTo>
                  <a:cubicBezTo>
                    <a:pt x="44" y="4"/>
                    <a:pt x="40" y="4"/>
                    <a:pt x="36" y="3"/>
                  </a:cubicBezTo>
                  <a:lnTo>
                    <a:pt x="36" y="3"/>
                  </a:lnTo>
                  <a:cubicBezTo>
                    <a:pt x="9" y="7"/>
                    <a:pt x="1" y="9"/>
                    <a:pt x="5" y="9"/>
                  </a:cubicBezTo>
                  <a:cubicBezTo>
                    <a:pt x="9" y="9"/>
                    <a:pt x="26" y="7"/>
                    <a:pt x="48" y="5"/>
                  </a:cubicBezTo>
                  <a:lnTo>
                    <a:pt x="48" y="5"/>
                  </a:lnTo>
                  <a:cubicBezTo>
                    <a:pt x="65" y="7"/>
                    <a:pt x="85" y="9"/>
                    <a:pt x="106" y="11"/>
                  </a:cubicBezTo>
                  <a:lnTo>
                    <a:pt x="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46" name="Google Shape;1346;p5"/>
            <p:cNvSpPr/>
            <p:nvPr/>
          </p:nvSpPr>
          <p:spPr>
            <a:xfrm>
              <a:off x="6434400" y="3841250"/>
              <a:ext cx="1125" cy="1325"/>
            </a:xfrm>
            <a:custGeom>
              <a:avLst/>
              <a:gdLst/>
              <a:ahLst/>
              <a:cxnLst/>
              <a:rect l="l" t="t" r="r" b="b"/>
              <a:pathLst>
                <a:path w="45" h="53" extrusionOk="0">
                  <a:moveTo>
                    <a:pt x="45" y="0"/>
                  </a:moveTo>
                  <a:lnTo>
                    <a:pt x="0" y="35"/>
                  </a:lnTo>
                  <a:lnTo>
                    <a:pt x="17" y="53"/>
                  </a:lnTo>
                  <a:lnTo>
                    <a:pt x="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47" name="Google Shape;1347;p5"/>
            <p:cNvSpPr/>
            <p:nvPr/>
          </p:nvSpPr>
          <p:spPr>
            <a:xfrm>
              <a:off x="6401500" y="3963550"/>
              <a:ext cx="550" cy="1675"/>
            </a:xfrm>
            <a:custGeom>
              <a:avLst/>
              <a:gdLst/>
              <a:ahLst/>
              <a:cxnLst/>
              <a:rect l="l" t="t" r="r" b="b"/>
              <a:pathLst>
                <a:path w="22" h="67" extrusionOk="0">
                  <a:moveTo>
                    <a:pt x="0" y="0"/>
                  </a:moveTo>
                  <a:lnTo>
                    <a:pt x="5" y="49"/>
                  </a:lnTo>
                  <a:lnTo>
                    <a:pt x="21" y="67"/>
                  </a:lnTo>
                  <a:lnTo>
                    <a:pt x="21" y="67"/>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1348" name="Google Shape;1348;p5"/>
          <p:cNvSpPr/>
          <p:nvPr/>
        </p:nvSpPr>
        <p:spPr>
          <a:xfrm>
            <a:off x="10773480" y="437621"/>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1349" name="Google Shape;1349;p5"/>
          <p:cNvSpPr/>
          <p:nvPr/>
        </p:nvSpPr>
        <p:spPr>
          <a:xfrm>
            <a:off x="-1515044" y="640821"/>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1350" name="Google Shape;1350;p5"/>
          <p:cNvSpPr/>
          <p:nvPr/>
        </p:nvSpPr>
        <p:spPr>
          <a:xfrm rot="6579472">
            <a:off x="10243217" y="5090465"/>
            <a:ext cx="3687135" cy="2108395"/>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1351" name="Google Shape;1351;p5"/>
          <p:cNvSpPr/>
          <p:nvPr/>
        </p:nvSpPr>
        <p:spPr>
          <a:xfrm rot="970989">
            <a:off x="-1066267" y="5635253"/>
            <a:ext cx="3678064" cy="2113652"/>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352" name="Google Shape;1352;p5"/>
          <p:cNvGrpSpPr/>
          <p:nvPr/>
        </p:nvGrpSpPr>
        <p:grpSpPr>
          <a:xfrm flipH="1">
            <a:off x="11199670" y="4134793"/>
            <a:ext cx="558024" cy="551879"/>
            <a:chOff x="4129135" y="4735732"/>
            <a:chExt cx="419556" cy="413909"/>
          </a:xfrm>
        </p:grpSpPr>
        <p:sp>
          <p:nvSpPr>
            <p:cNvPr id="1353" name="Google Shape;1353;p5"/>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54" name="Google Shape;1354;p5"/>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55" name="Google Shape;1355;p5"/>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56" name="Google Shape;1356;p5"/>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57" name="Google Shape;1357;p5"/>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358" name="Google Shape;1358;p5"/>
          <p:cNvGrpSpPr/>
          <p:nvPr/>
        </p:nvGrpSpPr>
        <p:grpSpPr>
          <a:xfrm flipH="1">
            <a:off x="11272965" y="5689676"/>
            <a:ext cx="411412" cy="406969"/>
            <a:chOff x="4583184" y="5084531"/>
            <a:chExt cx="309324" cy="305227"/>
          </a:xfrm>
        </p:grpSpPr>
        <p:sp>
          <p:nvSpPr>
            <p:cNvPr id="1359" name="Google Shape;1359;p5"/>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0" name="Google Shape;1360;p5"/>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1" name="Google Shape;1361;p5"/>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2" name="Google Shape;1362;p5"/>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3" name="Google Shape;1363;p5"/>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364" name="Google Shape;1364;p5"/>
          <p:cNvGrpSpPr/>
          <p:nvPr/>
        </p:nvGrpSpPr>
        <p:grpSpPr>
          <a:xfrm flipH="1">
            <a:off x="10966948" y="4980738"/>
            <a:ext cx="487554" cy="483668"/>
            <a:chOff x="4648293" y="4608503"/>
            <a:chExt cx="366572" cy="362751"/>
          </a:xfrm>
        </p:grpSpPr>
        <p:sp>
          <p:nvSpPr>
            <p:cNvPr id="1365" name="Google Shape;1365;p5"/>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6" name="Google Shape;1366;p5"/>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7" name="Google Shape;1367;p5"/>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8" name="Google Shape;1368;p5"/>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9" name="Google Shape;1369;p5"/>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370" name="Google Shape;1370;p5"/>
          <p:cNvGrpSpPr/>
          <p:nvPr/>
        </p:nvGrpSpPr>
        <p:grpSpPr>
          <a:xfrm>
            <a:off x="267033" y="4400596"/>
            <a:ext cx="883619" cy="1491525"/>
            <a:chOff x="5885054" y="4561989"/>
            <a:chExt cx="302091" cy="508636"/>
          </a:xfrm>
        </p:grpSpPr>
        <p:sp>
          <p:nvSpPr>
            <p:cNvPr id="1371" name="Google Shape;1371;p5"/>
            <p:cNvSpPr/>
            <p:nvPr/>
          </p:nvSpPr>
          <p:spPr>
            <a:xfrm rot="2700000">
              <a:off x="5913313" y="4622210"/>
              <a:ext cx="245573" cy="181648"/>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72" name="Google Shape;1372;p5"/>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4"/>
        </a:solidFill>
        <a:effectLst/>
      </p:bgPr>
    </p:bg>
    <p:spTree>
      <p:nvGrpSpPr>
        <p:cNvPr id="1" name="Shape 1373"/>
        <p:cNvGrpSpPr/>
        <p:nvPr/>
      </p:nvGrpSpPr>
      <p:grpSpPr>
        <a:xfrm>
          <a:off x="0" y="0"/>
          <a:ext cx="0" cy="0"/>
          <a:chOff x="0" y="0"/>
          <a:chExt cx="0" cy="0"/>
        </a:xfrm>
      </p:grpSpPr>
      <p:sp>
        <p:nvSpPr>
          <p:cNvPr id="1374" name="Google Shape;1374;p6"/>
          <p:cNvSpPr txBox="1">
            <a:spLocks noGrp="1"/>
          </p:cNvSpPr>
          <p:nvPr>
            <p:ph type="title"/>
          </p:nvPr>
        </p:nvSpPr>
        <p:spPr>
          <a:xfrm>
            <a:off x="957625" y="593367"/>
            <a:ext cx="10246588"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75" name="Google Shape;1375;p6"/>
          <p:cNvSpPr/>
          <p:nvPr/>
        </p:nvSpPr>
        <p:spPr>
          <a:xfrm>
            <a:off x="10522651" y="5658017"/>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376" name="Google Shape;1376;p6"/>
          <p:cNvGrpSpPr/>
          <p:nvPr/>
        </p:nvGrpSpPr>
        <p:grpSpPr>
          <a:xfrm rot="-9591300">
            <a:off x="-3485066" y="5367762"/>
            <a:ext cx="5873096" cy="1675093"/>
            <a:chOff x="5021625" y="1087550"/>
            <a:chExt cx="996900" cy="283625"/>
          </a:xfrm>
        </p:grpSpPr>
        <p:sp>
          <p:nvSpPr>
            <p:cNvPr id="1377" name="Google Shape;1377;p6"/>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78" name="Google Shape;1378;p6"/>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79" name="Google Shape;1379;p6"/>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0" name="Google Shape;1380;p6"/>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1" name="Google Shape;1381;p6"/>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2" name="Google Shape;1382;p6"/>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3" name="Google Shape;1383;p6"/>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4" name="Google Shape;1384;p6"/>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5" name="Google Shape;1385;p6"/>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6" name="Google Shape;1386;p6"/>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7" name="Google Shape;1387;p6"/>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8" name="Google Shape;1388;p6"/>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9" name="Google Shape;1389;p6"/>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0" name="Google Shape;1390;p6"/>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1" name="Google Shape;1391;p6"/>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2" name="Google Shape;1392;p6"/>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3" name="Google Shape;1393;p6"/>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4" name="Google Shape;1394;p6"/>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5" name="Google Shape;1395;p6"/>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6" name="Google Shape;1396;p6"/>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7" name="Google Shape;1397;p6"/>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8" name="Google Shape;1398;p6"/>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9" name="Google Shape;1399;p6"/>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0" name="Google Shape;1400;p6"/>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1" name="Google Shape;1401;p6"/>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2" name="Google Shape;1402;p6"/>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3" name="Google Shape;1403;p6"/>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4" name="Google Shape;1404;p6"/>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5" name="Google Shape;1405;p6"/>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6" name="Google Shape;1406;p6"/>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7" name="Google Shape;1407;p6"/>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8" name="Google Shape;1408;p6"/>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9" name="Google Shape;1409;p6"/>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0" name="Google Shape;1410;p6"/>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1" name="Google Shape;1411;p6"/>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2" name="Google Shape;1412;p6"/>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3" name="Google Shape;1413;p6"/>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4" name="Google Shape;1414;p6"/>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5" name="Google Shape;1415;p6"/>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6" name="Google Shape;1416;p6"/>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7" name="Google Shape;1417;p6"/>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8" name="Google Shape;1418;p6"/>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9" name="Google Shape;1419;p6"/>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0" name="Google Shape;1420;p6"/>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1" name="Google Shape;1421;p6"/>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2" name="Google Shape;1422;p6"/>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3" name="Google Shape;1423;p6"/>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4" name="Google Shape;1424;p6"/>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5" name="Google Shape;1425;p6"/>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6" name="Google Shape;1426;p6"/>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7" name="Google Shape;1427;p6"/>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8" name="Google Shape;1428;p6"/>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9" name="Google Shape;1429;p6"/>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0" name="Google Shape;1430;p6"/>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1" name="Google Shape;1431;p6"/>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2" name="Google Shape;1432;p6"/>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3" name="Google Shape;1433;p6"/>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4" name="Google Shape;1434;p6"/>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5" name="Google Shape;1435;p6"/>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6" name="Google Shape;1436;p6"/>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7" name="Google Shape;1437;p6"/>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8" name="Google Shape;1438;p6"/>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9" name="Google Shape;1439;p6"/>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0" name="Google Shape;1440;p6"/>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1" name="Google Shape;1441;p6"/>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2" name="Google Shape;1442;p6"/>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3" name="Google Shape;1443;p6"/>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4" name="Google Shape;1444;p6"/>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5" name="Google Shape;1445;p6"/>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6" name="Google Shape;1446;p6"/>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7" name="Google Shape;1447;p6"/>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8" name="Google Shape;1448;p6"/>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9" name="Google Shape;1449;p6"/>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0" name="Google Shape;1450;p6"/>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1" name="Google Shape;1451;p6"/>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2" name="Google Shape;1452;p6"/>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3" name="Google Shape;1453;p6"/>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4" name="Google Shape;1454;p6"/>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5" name="Google Shape;1455;p6"/>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6" name="Google Shape;1456;p6"/>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7" name="Google Shape;1457;p6"/>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8" name="Google Shape;1458;p6"/>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9" name="Google Shape;1459;p6"/>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0" name="Google Shape;1460;p6"/>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1" name="Google Shape;1461;p6"/>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2" name="Google Shape;1462;p6"/>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3" name="Google Shape;1463;p6"/>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4" name="Google Shape;1464;p6"/>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5" name="Google Shape;1465;p6"/>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6" name="Google Shape;1466;p6"/>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7" name="Google Shape;1467;p6"/>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8" name="Google Shape;1468;p6"/>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9" name="Google Shape;1469;p6"/>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0" name="Google Shape;1470;p6"/>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1" name="Google Shape;1471;p6"/>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2" name="Google Shape;1472;p6"/>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3" name="Google Shape;1473;p6"/>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4" name="Google Shape;1474;p6"/>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5" name="Google Shape;1475;p6"/>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6" name="Google Shape;1476;p6"/>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7" name="Google Shape;1477;p6"/>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8" name="Google Shape;1478;p6"/>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9" name="Google Shape;1479;p6"/>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0" name="Google Shape;1480;p6"/>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1" name="Google Shape;1481;p6"/>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2" name="Google Shape;1482;p6"/>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3" name="Google Shape;1483;p6"/>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4" name="Google Shape;1484;p6"/>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5" name="Google Shape;1485;p6"/>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6" name="Google Shape;1486;p6"/>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7" name="Google Shape;1487;p6"/>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8" name="Google Shape;1488;p6"/>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9" name="Google Shape;1489;p6"/>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0" name="Google Shape;1490;p6"/>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1" name="Google Shape;1491;p6"/>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2" name="Google Shape;1492;p6"/>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3" name="Google Shape;1493;p6"/>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4" name="Google Shape;1494;p6"/>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5" name="Google Shape;1495;p6"/>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6" name="Google Shape;1496;p6"/>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7" name="Google Shape;1497;p6"/>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8" name="Google Shape;1498;p6"/>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9" name="Google Shape;1499;p6"/>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0" name="Google Shape;1500;p6"/>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1" name="Google Shape;1501;p6"/>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2" name="Google Shape;1502;p6"/>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3" name="Google Shape;1503;p6"/>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4" name="Google Shape;1504;p6"/>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5" name="Google Shape;1505;p6"/>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6" name="Google Shape;1506;p6"/>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7" name="Google Shape;1507;p6"/>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8" name="Google Shape;1508;p6"/>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9" name="Google Shape;1509;p6"/>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0" name="Google Shape;1510;p6"/>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1" name="Google Shape;1511;p6"/>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2" name="Google Shape;1512;p6"/>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3" name="Google Shape;1513;p6"/>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4" name="Google Shape;1514;p6"/>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5" name="Google Shape;1515;p6"/>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6" name="Google Shape;1516;p6"/>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7" name="Google Shape;1517;p6"/>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8" name="Google Shape;1518;p6"/>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9" name="Google Shape;1519;p6"/>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0" name="Google Shape;1520;p6"/>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1" name="Google Shape;1521;p6"/>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2" name="Google Shape;1522;p6"/>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3" name="Google Shape;1523;p6"/>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4" name="Google Shape;1524;p6"/>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5" name="Google Shape;1525;p6"/>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6" name="Google Shape;1526;p6"/>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7" name="Google Shape;1527;p6"/>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8" name="Google Shape;1528;p6"/>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9" name="Google Shape;1529;p6"/>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0" name="Google Shape;1530;p6"/>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1" name="Google Shape;1531;p6"/>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2" name="Google Shape;1532;p6"/>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3" name="Google Shape;1533;p6"/>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4" name="Google Shape;1534;p6"/>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5" name="Google Shape;1535;p6"/>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6" name="Google Shape;1536;p6"/>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7" name="Google Shape;1537;p6"/>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8" name="Google Shape;1538;p6"/>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9" name="Google Shape;1539;p6"/>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0" name="Google Shape;1540;p6"/>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1" name="Google Shape;1541;p6"/>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2" name="Google Shape;1542;p6"/>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3" name="Google Shape;1543;p6"/>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4" name="Google Shape;1544;p6"/>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5" name="Google Shape;1545;p6"/>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6" name="Google Shape;1546;p6"/>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7" name="Google Shape;1547;p6"/>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8" name="Google Shape;1548;p6"/>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9" name="Google Shape;1549;p6"/>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0" name="Google Shape;1550;p6"/>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1" name="Google Shape;1551;p6"/>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2" name="Google Shape;1552;p6"/>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3" name="Google Shape;1553;p6"/>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4" name="Google Shape;1554;p6"/>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5" name="Google Shape;1555;p6"/>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6" name="Google Shape;1556;p6"/>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7" name="Google Shape;1557;p6"/>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8" name="Google Shape;1558;p6"/>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9" name="Google Shape;1559;p6"/>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0" name="Google Shape;1560;p6"/>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1" name="Google Shape;1561;p6"/>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2" name="Google Shape;1562;p6"/>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3" name="Google Shape;1563;p6"/>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4" name="Google Shape;1564;p6"/>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5" name="Google Shape;1565;p6"/>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6" name="Google Shape;1566;p6"/>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7" name="Google Shape;1567;p6"/>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8" name="Google Shape;1568;p6"/>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9" name="Google Shape;1569;p6"/>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0" name="Google Shape;1570;p6"/>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1" name="Google Shape;1571;p6"/>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2" name="Google Shape;1572;p6"/>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3" name="Google Shape;1573;p6"/>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4" name="Google Shape;1574;p6"/>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5" name="Google Shape;1575;p6"/>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6" name="Google Shape;1576;p6"/>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7" name="Google Shape;1577;p6"/>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8" name="Google Shape;1578;p6"/>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9" name="Google Shape;1579;p6"/>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0" name="Google Shape;1580;p6"/>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1" name="Google Shape;1581;p6"/>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2" name="Google Shape;1582;p6"/>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3" name="Google Shape;1583;p6"/>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4" name="Google Shape;1584;p6"/>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5" name="Google Shape;1585;p6"/>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6" name="Google Shape;1586;p6"/>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7" name="Google Shape;1587;p6"/>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8" name="Google Shape;1588;p6"/>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9" name="Google Shape;1589;p6"/>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0" name="Google Shape;1590;p6"/>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1" name="Google Shape;1591;p6"/>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2" name="Google Shape;1592;p6"/>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3" name="Google Shape;1593;p6"/>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4" name="Google Shape;1594;p6"/>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5" name="Google Shape;1595;p6"/>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6" name="Google Shape;1596;p6"/>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7" name="Google Shape;1597;p6"/>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8" name="Google Shape;1598;p6"/>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9" name="Google Shape;1599;p6"/>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0" name="Google Shape;1600;p6"/>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1" name="Google Shape;1601;p6"/>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2" name="Google Shape;1602;p6"/>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3" name="Google Shape;1603;p6"/>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4" name="Google Shape;1604;p6"/>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5" name="Google Shape;1605;p6"/>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6" name="Google Shape;1606;p6"/>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7" name="Google Shape;1607;p6"/>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8" name="Google Shape;1608;p6"/>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9" name="Google Shape;1609;p6"/>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0" name="Google Shape;1610;p6"/>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1" name="Google Shape;1611;p6"/>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2" name="Google Shape;1612;p6"/>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3" name="Google Shape;1613;p6"/>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4" name="Google Shape;1614;p6"/>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5" name="Google Shape;1615;p6"/>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6" name="Google Shape;1616;p6"/>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7" name="Google Shape;1617;p6"/>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8" name="Google Shape;1618;p6"/>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9" name="Google Shape;1619;p6"/>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0" name="Google Shape;1620;p6"/>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1" name="Google Shape;1621;p6"/>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2" name="Google Shape;1622;p6"/>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3" name="Google Shape;1623;p6"/>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4" name="Google Shape;1624;p6"/>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5" name="Google Shape;1625;p6"/>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6" name="Google Shape;1626;p6"/>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7" name="Google Shape;1627;p6"/>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8" name="Google Shape;1628;p6"/>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9" name="Google Shape;1629;p6"/>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0" name="Google Shape;1630;p6"/>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1" name="Google Shape;1631;p6"/>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2" name="Google Shape;1632;p6"/>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3" name="Google Shape;1633;p6"/>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4" name="Google Shape;1634;p6"/>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5" name="Google Shape;1635;p6"/>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6" name="Google Shape;1636;p6"/>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7" name="Google Shape;1637;p6"/>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8" name="Google Shape;1638;p6"/>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9" name="Google Shape;1639;p6"/>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0" name="Google Shape;1640;p6"/>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1" name="Google Shape;1641;p6"/>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2" name="Google Shape;1642;p6"/>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3" name="Google Shape;1643;p6"/>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4" name="Google Shape;1644;p6"/>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5" name="Google Shape;1645;p6"/>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6" name="Google Shape;1646;p6"/>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7" name="Google Shape;1647;p6"/>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8" name="Google Shape;1648;p6"/>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9" name="Google Shape;1649;p6"/>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0" name="Google Shape;1650;p6"/>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1" name="Google Shape;1651;p6"/>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2" name="Google Shape;1652;p6"/>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3" name="Google Shape;1653;p6"/>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4" name="Google Shape;1654;p6"/>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5" name="Google Shape;1655;p6"/>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6" name="Google Shape;1656;p6"/>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7" name="Google Shape;1657;p6"/>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8" name="Google Shape;1658;p6"/>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9" name="Google Shape;1659;p6"/>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0" name="Google Shape;1660;p6"/>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1" name="Google Shape;1661;p6"/>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2" name="Google Shape;1662;p6"/>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3" name="Google Shape;1663;p6"/>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4" name="Google Shape;1664;p6"/>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5" name="Google Shape;1665;p6"/>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6" name="Google Shape;1666;p6"/>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7" name="Google Shape;1667;p6"/>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8" name="Google Shape;1668;p6"/>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1669" name="Google Shape;1669;p6"/>
          <p:cNvSpPr/>
          <p:nvPr/>
        </p:nvSpPr>
        <p:spPr>
          <a:xfrm rot="-6300053">
            <a:off x="1709329" y="6712241"/>
            <a:ext cx="2134645" cy="917048"/>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1"/>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670" name="Google Shape;1670;p6"/>
          <p:cNvGrpSpPr/>
          <p:nvPr/>
        </p:nvGrpSpPr>
        <p:grpSpPr>
          <a:xfrm>
            <a:off x="11204206" y="-222929"/>
            <a:ext cx="1368172" cy="1162253"/>
            <a:chOff x="5124150" y="3418675"/>
            <a:chExt cx="584175" cy="495025"/>
          </a:xfrm>
        </p:grpSpPr>
        <p:sp>
          <p:nvSpPr>
            <p:cNvPr id="1671" name="Google Shape;1671;p6"/>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2" name="Google Shape;1672;p6"/>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3" name="Google Shape;1673;p6"/>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4" name="Google Shape;1674;p6"/>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5" name="Google Shape;1675;p6"/>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6" name="Google Shape;1676;p6"/>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7" name="Google Shape;1677;p6"/>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8" name="Google Shape;1678;p6"/>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9" name="Google Shape;1679;p6"/>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0" name="Google Shape;1680;p6"/>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1" name="Google Shape;1681;p6"/>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2" name="Google Shape;1682;p6"/>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3" name="Google Shape;1683;p6"/>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4" name="Google Shape;1684;p6"/>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5" name="Google Shape;1685;p6"/>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6" name="Google Shape;1686;p6"/>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7" name="Google Shape;1687;p6"/>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688" name="Google Shape;1688;p6"/>
          <p:cNvGrpSpPr/>
          <p:nvPr/>
        </p:nvGrpSpPr>
        <p:grpSpPr>
          <a:xfrm>
            <a:off x="11091007" y="3818193"/>
            <a:ext cx="558024" cy="551879"/>
            <a:chOff x="4129135" y="4735732"/>
            <a:chExt cx="419556" cy="413909"/>
          </a:xfrm>
        </p:grpSpPr>
        <p:sp>
          <p:nvSpPr>
            <p:cNvPr id="1689" name="Google Shape;1689;p6"/>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0" name="Google Shape;1690;p6"/>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1" name="Google Shape;1691;p6"/>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2" name="Google Shape;1692;p6"/>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3" name="Google Shape;1693;p6"/>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694" name="Google Shape;1694;p6"/>
          <p:cNvGrpSpPr/>
          <p:nvPr/>
        </p:nvGrpSpPr>
        <p:grpSpPr>
          <a:xfrm>
            <a:off x="11353654" y="5448809"/>
            <a:ext cx="411412" cy="406969"/>
            <a:chOff x="4583184" y="5084531"/>
            <a:chExt cx="309324" cy="305227"/>
          </a:xfrm>
        </p:grpSpPr>
        <p:sp>
          <p:nvSpPr>
            <p:cNvPr id="1695" name="Google Shape;1695;p6"/>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6" name="Google Shape;1696;p6"/>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7" name="Google Shape;1697;p6"/>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8" name="Google Shape;1698;p6"/>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9" name="Google Shape;1699;p6"/>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700" name="Google Shape;1700;p6"/>
          <p:cNvGrpSpPr/>
          <p:nvPr/>
        </p:nvGrpSpPr>
        <p:grpSpPr>
          <a:xfrm>
            <a:off x="11450276" y="4588405"/>
            <a:ext cx="487554" cy="483668"/>
            <a:chOff x="4648293" y="4608503"/>
            <a:chExt cx="366572" cy="362751"/>
          </a:xfrm>
        </p:grpSpPr>
        <p:sp>
          <p:nvSpPr>
            <p:cNvPr id="1701" name="Google Shape;1701;p6"/>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2" name="Google Shape;1702;p6"/>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3" name="Google Shape;1703;p6"/>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4" name="Google Shape;1704;p6"/>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5" name="Google Shape;1705;p6"/>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1706" name="Google Shape;1706;p6"/>
          <p:cNvSpPr/>
          <p:nvPr/>
        </p:nvSpPr>
        <p:spPr>
          <a:xfrm>
            <a:off x="-993090" y="-717383"/>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707" name="Google Shape;1707;p6"/>
          <p:cNvGrpSpPr/>
          <p:nvPr/>
        </p:nvGrpSpPr>
        <p:grpSpPr>
          <a:xfrm>
            <a:off x="172700" y="4814730"/>
            <a:ext cx="883619" cy="1491525"/>
            <a:chOff x="5885054" y="4561989"/>
            <a:chExt cx="302091" cy="508636"/>
          </a:xfrm>
        </p:grpSpPr>
        <p:sp>
          <p:nvSpPr>
            <p:cNvPr id="1708" name="Google Shape;1708;p6"/>
            <p:cNvSpPr/>
            <p:nvPr/>
          </p:nvSpPr>
          <p:spPr>
            <a:xfrm rot="2700000">
              <a:off x="5913313" y="4622210"/>
              <a:ext cx="245573" cy="181648"/>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9" name="Google Shape;1709;p6"/>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4"/>
        </a:solidFill>
        <a:effectLst/>
      </p:bgPr>
    </p:bg>
    <p:spTree>
      <p:nvGrpSpPr>
        <p:cNvPr id="1" name="Shape 1710"/>
        <p:cNvGrpSpPr/>
        <p:nvPr/>
      </p:nvGrpSpPr>
      <p:grpSpPr>
        <a:xfrm>
          <a:off x="0" y="0"/>
          <a:ext cx="0" cy="0"/>
          <a:chOff x="0" y="0"/>
          <a:chExt cx="0" cy="0"/>
        </a:xfrm>
      </p:grpSpPr>
      <p:sp>
        <p:nvSpPr>
          <p:cNvPr id="1711" name="Google Shape;1711;p7"/>
          <p:cNvSpPr txBox="1">
            <a:spLocks noGrp="1"/>
          </p:cNvSpPr>
          <p:nvPr>
            <p:ph type="title"/>
          </p:nvPr>
        </p:nvSpPr>
        <p:spPr>
          <a:xfrm>
            <a:off x="1261671" y="1892567"/>
            <a:ext cx="5427340" cy="153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12" name="Google Shape;1712;p7"/>
          <p:cNvSpPr txBox="1">
            <a:spLocks noGrp="1"/>
          </p:cNvSpPr>
          <p:nvPr>
            <p:ph type="body" idx="1"/>
          </p:nvPr>
        </p:nvSpPr>
        <p:spPr>
          <a:xfrm>
            <a:off x="1261671" y="3493433"/>
            <a:ext cx="5427340" cy="1472000"/>
          </a:xfrm>
          <a:prstGeom prst="rect">
            <a:avLst/>
          </a:prstGeom>
        </p:spPr>
        <p:txBody>
          <a:bodyPr spcFirstLastPara="1" wrap="square" lIns="91425" tIns="91425" rIns="91425" bIns="91425" anchor="t" anchorCtr="0">
            <a:noAutofit/>
          </a:bodyPr>
          <a:lstStyle>
            <a:lvl1pPr marL="608076" lvl="0" indent="-422275" rtl="0">
              <a:lnSpc>
                <a:spcPct val="100000"/>
              </a:lnSpc>
              <a:spcBef>
                <a:spcPts val="0"/>
              </a:spcBef>
              <a:spcAft>
                <a:spcPts val="0"/>
              </a:spcAft>
              <a:buClr>
                <a:srgbClr val="434343"/>
              </a:buClr>
              <a:buSzPts val="1400"/>
              <a:buChar char="●"/>
              <a:defRPr sz="1862"/>
            </a:lvl1pPr>
            <a:lvl2pPr marL="1216152" lvl="1" indent="-422275" rtl="0">
              <a:lnSpc>
                <a:spcPct val="115000"/>
              </a:lnSpc>
              <a:spcBef>
                <a:spcPts val="0"/>
              </a:spcBef>
              <a:spcAft>
                <a:spcPts val="0"/>
              </a:spcAft>
              <a:buClr>
                <a:srgbClr val="434343"/>
              </a:buClr>
              <a:buSzPts val="1400"/>
              <a:buChar char="○"/>
              <a:defRPr>
                <a:solidFill>
                  <a:srgbClr val="434343"/>
                </a:solidFill>
              </a:defRPr>
            </a:lvl2pPr>
            <a:lvl3pPr marL="1824228" lvl="2" indent="-422275" rtl="0">
              <a:lnSpc>
                <a:spcPct val="115000"/>
              </a:lnSpc>
              <a:spcBef>
                <a:spcPts val="0"/>
              </a:spcBef>
              <a:spcAft>
                <a:spcPts val="0"/>
              </a:spcAft>
              <a:buClr>
                <a:srgbClr val="434343"/>
              </a:buClr>
              <a:buSzPts val="1400"/>
              <a:buChar char="■"/>
              <a:defRPr>
                <a:solidFill>
                  <a:srgbClr val="434343"/>
                </a:solidFill>
              </a:defRPr>
            </a:lvl3pPr>
            <a:lvl4pPr marL="2432304" lvl="3" indent="-422275" rtl="0">
              <a:lnSpc>
                <a:spcPct val="115000"/>
              </a:lnSpc>
              <a:spcBef>
                <a:spcPts val="0"/>
              </a:spcBef>
              <a:spcAft>
                <a:spcPts val="0"/>
              </a:spcAft>
              <a:buClr>
                <a:srgbClr val="434343"/>
              </a:buClr>
              <a:buSzPts val="1400"/>
              <a:buChar char="●"/>
              <a:defRPr>
                <a:solidFill>
                  <a:srgbClr val="434343"/>
                </a:solidFill>
              </a:defRPr>
            </a:lvl4pPr>
            <a:lvl5pPr marL="3040380" lvl="4" indent="-422275" rtl="0">
              <a:lnSpc>
                <a:spcPct val="115000"/>
              </a:lnSpc>
              <a:spcBef>
                <a:spcPts val="0"/>
              </a:spcBef>
              <a:spcAft>
                <a:spcPts val="0"/>
              </a:spcAft>
              <a:buClr>
                <a:srgbClr val="434343"/>
              </a:buClr>
              <a:buSzPts val="1400"/>
              <a:buChar char="○"/>
              <a:defRPr>
                <a:solidFill>
                  <a:srgbClr val="434343"/>
                </a:solidFill>
              </a:defRPr>
            </a:lvl5pPr>
            <a:lvl6pPr marL="3648456" lvl="5" indent="-422275" rtl="0">
              <a:lnSpc>
                <a:spcPct val="115000"/>
              </a:lnSpc>
              <a:spcBef>
                <a:spcPts val="0"/>
              </a:spcBef>
              <a:spcAft>
                <a:spcPts val="0"/>
              </a:spcAft>
              <a:buClr>
                <a:srgbClr val="434343"/>
              </a:buClr>
              <a:buSzPts val="1400"/>
              <a:buChar char="■"/>
              <a:defRPr>
                <a:solidFill>
                  <a:srgbClr val="434343"/>
                </a:solidFill>
              </a:defRPr>
            </a:lvl6pPr>
            <a:lvl7pPr marL="4256532" lvl="6" indent="-422275" rtl="0">
              <a:lnSpc>
                <a:spcPct val="115000"/>
              </a:lnSpc>
              <a:spcBef>
                <a:spcPts val="0"/>
              </a:spcBef>
              <a:spcAft>
                <a:spcPts val="0"/>
              </a:spcAft>
              <a:buClr>
                <a:srgbClr val="434343"/>
              </a:buClr>
              <a:buSzPts val="1400"/>
              <a:buChar char="●"/>
              <a:defRPr>
                <a:solidFill>
                  <a:srgbClr val="434343"/>
                </a:solidFill>
              </a:defRPr>
            </a:lvl7pPr>
            <a:lvl8pPr marL="4864608" lvl="7" indent="-422275" rtl="0">
              <a:lnSpc>
                <a:spcPct val="115000"/>
              </a:lnSpc>
              <a:spcBef>
                <a:spcPts val="0"/>
              </a:spcBef>
              <a:spcAft>
                <a:spcPts val="0"/>
              </a:spcAft>
              <a:buClr>
                <a:srgbClr val="434343"/>
              </a:buClr>
              <a:buSzPts val="1400"/>
              <a:buChar char="○"/>
              <a:defRPr>
                <a:solidFill>
                  <a:srgbClr val="434343"/>
                </a:solidFill>
              </a:defRPr>
            </a:lvl8pPr>
            <a:lvl9pPr marL="5472684" lvl="8" indent="-422275" rtl="0">
              <a:lnSpc>
                <a:spcPct val="115000"/>
              </a:lnSpc>
              <a:spcBef>
                <a:spcPts val="0"/>
              </a:spcBef>
              <a:spcAft>
                <a:spcPts val="0"/>
              </a:spcAft>
              <a:buClr>
                <a:srgbClr val="434343"/>
              </a:buClr>
              <a:buSzPts val="1400"/>
              <a:buChar char="■"/>
              <a:defRPr>
                <a:solidFill>
                  <a:srgbClr val="434343"/>
                </a:solidFill>
              </a:defRPr>
            </a:lvl9pPr>
          </a:lstStyle>
          <a:p>
            <a:endParaRPr/>
          </a:p>
        </p:txBody>
      </p:sp>
      <p:grpSp>
        <p:nvGrpSpPr>
          <p:cNvPr id="1713" name="Google Shape;1713;p7"/>
          <p:cNvGrpSpPr/>
          <p:nvPr/>
        </p:nvGrpSpPr>
        <p:grpSpPr>
          <a:xfrm rot="10252320" flipH="1">
            <a:off x="7783245" y="5464041"/>
            <a:ext cx="6163993" cy="1673595"/>
            <a:chOff x="5021625" y="1087550"/>
            <a:chExt cx="996900" cy="283625"/>
          </a:xfrm>
        </p:grpSpPr>
        <p:sp>
          <p:nvSpPr>
            <p:cNvPr id="1714" name="Google Shape;1714;p7"/>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15" name="Google Shape;1715;p7"/>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16" name="Google Shape;1716;p7"/>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17" name="Google Shape;1717;p7"/>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18" name="Google Shape;1718;p7"/>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19" name="Google Shape;1719;p7"/>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0" name="Google Shape;1720;p7"/>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1" name="Google Shape;1721;p7"/>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2" name="Google Shape;1722;p7"/>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3" name="Google Shape;1723;p7"/>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4" name="Google Shape;1724;p7"/>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5" name="Google Shape;1725;p7"/>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6" name="Google Shape;1726;p7"/>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7" name="Google Shape;1727;p7"/>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8" name="Google Shape;1728;p7"/>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9" name="Google Shape;1729;p7"/>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0" name="Google Shape;1730;p7"/>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1" name="Google Shape;1731;p7"/>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2" name="Google Shape;1732;p7"/>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3" name="Google Shape;1733;p7"/>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4" name="Google Shape;1734;p7"/>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5" name="Google Shape;1735;p7"/>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6" name="Google Shape;1736;p7"/>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7" name="Google Shape;1737;p7"/>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8" name="Google Shape;1738;p7"/>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9" name="Google Shape;1739;p7"/>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0" name="Google Shape;1740;p7"/>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1" name="Google Shape;1741;p7"/>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2" name="Google Shape;1742;p7"/>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3" name="Google Shape;1743;p7"/>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4" name="Google Shape;1744;p7"/>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5" name="Google Shape;1745;p7"/>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6" name="Google Shape;1746;p7"/>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7" name="Google Shape;1747;p7"/>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8" name="Google Shape;1748;p7"/>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9" name="Google Shape;1749;p7"/>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0" name="Google Shape;1750;p7"/>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1" name="Google Shape;1751;p7"/>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2" name="Google Shape;1752;p7"/>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3" name="Google Shape;1753;p7"/>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4" name="Google Shape;1754;p7"/>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5" name="Google Shape;1755;p7"/>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6" name="Google Shape;1756;p7"/>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7" name="Google Shape;1757;p7"/>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8" name="Google Shape;1758;p7"/>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9" name="Google Shape;1759;p7"/>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0" name="Google Shape;1760;p7"/>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1" name="Google Shape;1761;p7"/>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2" name="Google Shape;1762;p7"/>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3" name="Google Shape;1763;p7"/>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4" name="Google Shape;1764;p7"/>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5" name="Google Shape;1765;p7"/>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6" name="Google Shape;1766;p7"/>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7" name="Google Shape;1767;p7"/>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8" name="Google Shape;1768;p7"/>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9" name="Google Shape;1769;p7"/>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0" name="Google Shape;1770;p7"/>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1" name="Google Shape;1771;p7"/>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2" name="Google Shape;1772;p7"/>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3" name="Google Shape;1773;p7"/>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4" name="Google Shape;1774;p7"/>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5" name="Google Shape;1775;p7"/>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6" name="Google Shape;1776;p7"/>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7" name="Google Shape;1777;p7"/>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8" name="Google Shape;1778;p7"/>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9" name="Google Shape;1779;p7"/>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0" name="Google Shape;1780;p7"/>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1" name="Google Shape;1781;p7"/>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2" name="Google Shape;1782;p7"/>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3" name="Google Shape;1783;p7"/>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4" name="Google Shape;1784;p7"/>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5" name="Google Shape;1785;p7"/>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6" name="Google Shape;1786;p7"/>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7" name="Google Shape;1787;p7"/>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8" name="Google Shape;1788;p7"/>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9" name="Google Shape;1789;p7"/>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0" name="Google Shape;1790;p7"/>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1" name="Google Shape;1791;p7"/>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2" name="Google Shape;1792;p7"/>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3" name="Google Shape;1793;p7"/>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4" name="Google Shape;1794;p7"/>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5" name="Google Shape;1795;p7"/>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6" name="Google Shape;1796;p7"/>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7" name="Google Shape;1797;p7"/>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8" name="Google Shape;1798;p7"/>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9" name="Google Shape;1799;p7"/>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0" name="Google Shape;1800;p7"/>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1" name="Google Shape;1801;p7"/>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2" name="Google Shape;1802;p7"/>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3" name="Google Shape;1803;p7"/>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4" name="Google Shape;1804;p7"/>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5" name="Google Shape;1805;p7"/>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6" name="Google Shape;1806;p7"/>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7" name="Google Shape;1807;p7"/>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8" name="Google Shape;1808;p7"/>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9" name="Google Shape;1809;p7"/>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0" name="Google Shape;1810;p7"/>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1" name="Google Shape;1811;p7"/>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2" name="Google Shape;1812;p7"/>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3" name="Google Shape;1813;p7"/>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4" name="Google Shape;1814;p7"/>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5" name="Google Shape;1815;p7"/>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6" name="Google Shape;1816;p7"/>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7" name="Google Shape;1817;p7"/>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8" name="Google Shape;1818;p7"/>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9" name="Google Shape;1819;p7"/>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0" name="Google Shape;1820;p7"/>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1" name="Google Shape;1821;p7"/>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2" name="Google Shape;1822;p7"/>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3" name="Google Shape;1823;p7"/>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4" name="Google Shape;1824;p7"/>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5" name="Google Shape;1825;p7"/>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6" name="Google Shape;1826;p7"/>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7" name="Google Shape;1827;p7"/>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8" name="Google Shape;1828;p7"/>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9" name="Google Shape;1829;p7"/>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0" name="Google Shape;1830;p7"/>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1" name="Google Shape;1831;p7"/>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2" name="Google Shape;1832;p7"/>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3" name="Google Shape;1833;p7"/>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4" name="Google Shape;1834;p7"/>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5" name="Google Shape;1835;p7"/>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6" name="Google Shape;1836;p7"/>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7" name="Google Shape;1837;p7"/>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8" name="Google Shape;1838;p7"/>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9" name="Google Shape;1839;p7"/>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0" name="Google Shape;1840;p7"/>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1" name="Google Shape;1841;p7"/>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2" name="Google Shape;1842;p7"/>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3" name="Google Shape;1843;p7"/>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4" name="Google Shape;1844;p7"/>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5" name="Google Shape;1845;p7"/>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6" name="Google Shape;1846;p7"/>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7" name="Google Shape;1847;p7"/>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8" name="Google Shape;1848;p7"/>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9" name="Google Shape;1849;p7"/>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0" name="Google Shape;1850;p7"/>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1" name="Google Shape;1851;p7"/>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2" name="Google Shape;1852;p7"/>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3" name="Google Shape;1853;p7"/>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4" name="Google Shape;1854;p7"/>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5" name="Google Shape;1855;p7"/>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6" name="Google Shape;1856;p7"/>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7" name="Google Shape;1857;p7"/>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8" name="Google Shape;1858;p7"/>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9" name="Google Shape;1859;p7"/>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0" name="Google Shape;1860;p7"/>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1" name="Google Shape;1861;p7"/>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2" name="Google Shape;1862;p7"/>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3" name="Google Shape;1863;p7"/>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4" name="Google Shape;1864;p7"/>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5" name="Google Shape;1865;p7"/>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6" name="Google Shape;1866;p7"/>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7" name="Google Shape;1867;p7"/>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8" name="Google Shape;1868;p7"/>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9" name="Google Shape;1869;p7"/>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0" name="Google Shape;1870;p7"/>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1" name="Google Shape;1871;p7"/>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2" name="Google Shape;1872;p7"/>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3" name="Google Shape;1873;p7"/>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4" name="Google Shape;1874;p7"/>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5" name="Google Shape;1875;p7"/>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6" name="Google Shape;1876;p7"/>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7" name="Google Shape;1877;p7"/>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8" name="Google Shape;1878;p7"/>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9" name="Google Shape;1879;p7"/>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0" name="Google Shape;1880;p7"/>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1" name="Google Shape;1881;p7"/>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2" name="Google Shape;1882;p7"/>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3" name="Google Shape;1883;p7"/>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4" name="Google Shape;1884;p7"/>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5" name="Google Shape;1885;p7"/>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6" name="Google Shape;1886;p7"/>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7" name="Google Shape;1887;p7"/>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8" name="Google Shape;1888;p7"/>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9" name="Google Shape;1889;p7"/>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0" name="Google Shape;1890;p7"/>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1" name="Google Shape;1891;p7"/>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2" name="Google Shape;1892;p7"/>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3" name="Google Shape;1893;p7"/>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4" name="Google Shape;1894;p7"/>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5" name="Google Shape;1895;p7"/>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6" name="Google Shape;1896;p7"/>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7" name="Google Shape;1897;p7"/>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8" name="Google Shape;1898;p7"/>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9" name="Google Shape;1899;p7"/>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0" name="Google Shape;1900;p7"/>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1" name="Google Shape;1901;p7"/>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2" name="Google Shape;1902;p7"/>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3" name="Google Shape;1903;p7"/>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4" name="Google Shape;1904;p7"/>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5" name="Google Shape;1905;p7"/>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6" name="Google Shape;1906;p7"/>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7" name="Google Shape;1907;p7"/>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8" name="Google Shape;1908;p7"/>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9" name="Google Shape;1909;p7"/>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0" name="Google Shape;1910;p7"/>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1" name="Google Shape;1911;p7"/>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2" name="Google Shape;1912;p7"/>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3" name="Google Shape;1913;p7"/>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4" name="Google Shape;1914;p7"/>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5" name="Google Shape;1915;p7"/>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6" name="Google Shape;1916;p7"/>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7" name="Google Shape;1917;p7"/>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8" name="Google Shape;1918;p7"/>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9" name="Google Shape;1919;p7"/>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0" name="Google Shape;1920;p7"/>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1" name="Google Shape;1921;p7"/>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2" name="Google Shape;1922;p7"/>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3" name="Google Shape;1923;p7"/>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4" name="Google Shape;1924;p7"/>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5" name="Google Shape;1925;p7"/>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6" name="Google Shape;1926;p7"/>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7" name="Google Shape;1927;p7"/>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8" name="Google Shape;1928;p7"/>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9" name="Google Shape;1929;p7"/>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0" name="Google Shape;1930;p7"/>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1" name="Google Shape;1931;p7"/>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2" name="Google Shape;1932;p7"/>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3" name="Google Shape;1933;p7"/>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4" name="Google Shape;1934;p7"/>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5" name="Google Shape;1935;p7"/>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6" name="Google Shape;1936;p7"/>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7" name="Google Shape;1937;p7"/>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8" name="Google Shape;1938;p7"/>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9" name="Google Shape;1939;p7"/>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0" name="Google Shape;1940;p7"/>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1" name="Google Shape;1941;p7"/>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2" name="Google Shape;1942;p7"/>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3" name="Google Shape;1943;p7"/>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4" name="Google Shape;1944;p7"/>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5" name="Google Shape;1945;p7"/>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6" name="Google Shape;1946;p7"/>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7" name="Google Shape;1947;p7"/>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8" name="Google Shape;1948;p7"/>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9" name="Google Shape;1949;p7"/>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0" name="Google Shape;1950;p7"/>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1" name="Google Shape;1951;p7"/>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2" name="Google Shape;1952;p7"/>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3" name="Google Shape;1953;p7"/>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4" name="Google Shape;1954;p7"/>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5" name="Google Shape;1955;p7"/>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6" name="Google Shape;1956;p7"/>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7" name="Google Shape;1957;p7"/>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8" name="Google Shape;1958;p7"/>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9" name="Google Shape;1959;p7"/>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0" name="Google Shape;1960;p7"/>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1" name="Google Shape;1961;p7"/>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2" name="Google Shape;1962;p7"/>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3" name="Google Shape;1963;p7"/>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4" name="Google Shape;1964;p7"/>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5" name="Google Shape;1965;p7"/>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6" name="Google Shape;1966;p7"/>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7" name="Google Shape;1967;p7"/>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8" name="Google Shape;1968;p7"/>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9" name="Google Shape;1969;p7"/>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0" name="Google Shape;1970;p7"/>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1" name="Google Shape;1971;p7"/>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2" name="Google Shape;1972;p7"/>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3" name="Google Shape;1973;p7"/>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4" name="Google Shape;1974;p7"/>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5" name="Google Shape;1975;p7"/>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6" name="Google Shape;1976;p7"/>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7" name="Google Shape;1977;p7"/>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8" name="Google Shape;1978;p7"/>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9" name="Google Shape;1979;p7"/>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0" name="Google Shape;1980;p7"/>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1" name="Google Shape;1981;p7"/>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2" name="Google Shape;1982;p7"/>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3" name="Google Shape;1983;p7"/>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4" name="Google Shape;1984;p7"/>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5" name="Google Shape;1985;p7"/>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6" name="Google Shape;1986;p7"/>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7" name="Google Shape;1987;p7"/>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8" name="Google Shape;1988;p7"/>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9" name="Google Shape;1989;p7"/>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0" name="Google Shape;1990;p7"/>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1" name="Google Shape;1991;p7"/>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2" name="Google Shape;1992;p7"/>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3" name="Google Shape;1993;p7"/>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4" name="Google Shape;1994;p7"/>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5" name="Google Shape;1995;p7"/>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6" name="Google Shape;1996;p7"/>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7" name="Google Shape;1997;p7"/>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8" name="Google Shape;1998;p7"/>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9" name="Google Shape;1999;p7"/>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0" name="Google Shape;2000;p7"/>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1" name="Google Shape;2001;p7"/>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2" name="Google Shape;2002;p7"/>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3" name="Google Shape;2003;p7"/>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4" name="Google Shape;2004;p7"/>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5" name="Google Shape;2005;p7"/>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006" name="Google Shape;2006;p7"/>
          <p:cNvGrpSpPr/>
          <p:nvPr/>
        </p:nvGrpSpPr>
        <p:grpSpPr>
          <a:xfrm flipH="1">
            <a:off x="11427365" y="-95929"/>
            <a:ext cx="1368172" cy="1162253"/>
            <a:chOff x="5124150" y="3418675"/>
            <a:chExt cx="584175" cy="495025"/>
          </a:xfrm>
        </p:grpSpPr>
        <p:sp>
          <p:nvSpPr>
            <p:cNvPr id="2007" name="Google Shape;2007;p7"/>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8" name="Google Shape;2008;p7"/>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9" name="Google Shape;2009;p7"/>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0" name="Google Shape;2010;p7"/>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1" name="Google Shape;2011;p7"/>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2" name="Google Shape;2012;p7"/>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3" name="Google Shape;2013;p7"/>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4" name="Google Shape;2014;p7"/>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5" name="Google Shape;2015;p7"/>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6" name="Google Shape;2016;p7"/>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7" name="Google Shape;2017;p7"/>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8" name="Google Shape;2018;p7"/>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9" name="Google Shape;2019;p7"/>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0" name="Google Shape;2020;p7"/>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1" name="Google Shape;2021;p7"/>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2" name="Google Shape;2022;p7"/>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3" name="Google Shape;2023;p7"/>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2024" name="Google Shape;2024;p7"/>
          <p:cNvSpPr/>
          <p:nvPr/>
        </p:nvSpPr>
        <p:spPr>
          <a:xfrm rot="-1230999" flipH="1">
            <a:off x="-1112452" y="5742523"/>
            <a:ext cx="3678103" cy="211367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2025" name="Google Shape;2025;p7"/>
          <p:cNvGrpSpPr/>
          <p:nvPr/>
        </p:nvGrpSpPr>
        <p:grpSpPr>
          <a:xfrm>
            <a:off x="11254200" y="5408293"/>
            <a:ext cx="558024" cy="551879"/>
            <a:chOff x="4129135" y="4735732"/>
            <a:chExt cx="419556" cy="413909"/>
          </a:xfrm>
        </p:grpSpPr>
        <p:sp>
          <p:nvSpPr>
            <p:cNvPr id="2026" name="Google Shape;2026;p7"/>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7" name="Google Shape;2027;p7"/>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8" name="Google Shape;2028;p7"/>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9" name="Google Shape;2029;p7"/>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0" name="Google Shape;2030;p7"/>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031" name="Google Shape;2031;p7"/>
          <p:cNvGrpSpPr/>
          <p:nvPr/>
        </p:nvGrpSpPr>
        <p:grpSpPr>
          <a:xfrm>
            <a:off x="10367662" y="6014642"/>
            <a:ext cx="411412" cy="406969"/>
            <a:chOff x="4583184" y="5084531"/>
            <a:chExt cx="309324" cy="305227"/>
          </a:xfrm>
        </p:grpSpPr>
        <p:sp>
          <p:nvSpPr>
            <p:cNvPr id="2032" name="Google Shape;2032;p7"/>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3" name="Google Shape;2033;p7"/>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4" name="Google Shape;2034;p7"/>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5" name="Google Shape;2035;p7"/>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6" name="Google Shape;2036;p7"/>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037" name="Google Shape;2037;p7"/>
          <p:cNvGrpSpPr/>
          <p:nvPr/>
        </p:nvGrpSpPr>
        <p:grpSpPr>
          <a:xfrm>
            <a:off x="10621462" y="5442405"/>
            <a:ext cx="487554" cy="483668"/>
            <a:chOff x="4648293" y="4608503"/>
            <a:chExt cx="366572" cy="362751"/>
          </a:xfrm>
        </p:grpSpPr>
        <p:sp>
          <p:nvSpPr>
            <p:cNvPr id="2038" name="Google Shape;2038;p7"/>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9" name="Google Shape;2039;p7"/>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0" name="Google Shape;2040;p7"/>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1" name="Google Shape;2041;p7"/>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2" name="Google Shape;2042;p7"/>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2043" name="Google Shape;2043;p7"/>
          <p:cNvSpPr/>
          <p:nvPr/>
        </p:nvSpPr>
        <p:spPr>
          <a:xfrm flipH="1">
            <a:off x="-760894" y="5758455"/>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044" name="Google Shape;2044;p7"/>
          <p:cNvSpPr/>
          <p:nvPr/>
        </p:nvSpPr>
        <p:spPr>
          <a:xfrm rot="-8100000" flipH="1">
            <a:off x="-1987822" y="-1409692"/>
            <a:ext cx="3687205" cy="2108435"/>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045" name="Google Shape;2045;p7"/>
          <p:cNvSpPr/>
          <p:nvPr/>
        </p:nvSpPr>
        <p:spPr>
          <a:xfrm rot="9899947" flipH="1">
            <a:off x="-1390362" y="515512"/>
            <a:ext cx="2129364" cy="919323"/>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2046" name="Google Shape;2046;p7"/>
          <p:cNvGrpSpPr/>
          <p:nvPr/>
        </p:nvGrpSpPr>
        <p:grpSpPr>
          <a:xfrm flipH="1">
            <a:off x="117466" y="1483963"/>
            <a:ext cx="883619" cy="1491525"/>
            <a:chOff x="5885054" y="4561989"/>
            <a:chExt cx="302091" cy="508636"/>
          </a:xfrm>
        </p:grpSpPr>
        <p:sp>
          <p:nvSpPr>
            <p:cNvPr id="2047" name="Google Shape;2047;p7"/>
            <p:cNvSpPr/>
            <p:nvPr/>
          </p:nvSpPr>
          <p:spPr>
            <a:xfrm rot="2700000">
              <a:off x="5913313" y="4622210"/>
              <a:ext cx="245573" cy="181648"/>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8" name="Google Shape;2048;p7"/>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4"/>
        </a:solidFill>
        <a:effectLst/>
      </p:bgPr>
    </p:bg>
    <p:spTree>
      <p:nvGrpSpPr>
        <p:cNvPr id="1" name="Shape 2049"/>
        <p:cNvGrpSpPr/>
        <p:nvPr/>
      </p:nvGrpSpPr>
      <p:grpSpPr>
        <a:xfrm>
          <a:off x="0" y="0"/>
          <a:ext cx="0" cy="0"/>
          <a:chOff x="0" y="0"/>
          <a:chExt cx="0" cy="0"/>
        </a:xfrm>
      </p:grpSpPr>
      <p:sp>
        <p:nvSpPr>
          <p:cNvPr id="2050" name="Google Shape;2050;p8"/>
          <p:cNvSpPr txBox="1">
            <a:spLocks noGrp="1"/>
          </p:cNvSpPr>
          <p:nvPr>
            <p:ph type="title"/>
          </p:nvPr>
        </p:nvSpPr>
        <p:spPr>
          <a:xfrm>
            <a:off x="2933126" y="2014200"/>
            <a:ext cx="6295587" cy="282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10374"/>
            </a:lvl1pPr>
            <a:lvl2pPr lvl="1" algn="ctr">
              <a:spcBef>
                <a:spcPts val="0"/>
              </a:spcBef>
              <a:spcAft>
                <a:spcPts val="0"/>
              </a:spcAft>
              <a:buSzPts val="6000"/>
              <a:buNone/>
              <a:defRPr sz="7980"/>
            </a:lvl2pPr>
            <a:lvl3pPr lvl="2" algn="ctr">
              <a:spcBef>
                <a:spcPts val="0"/>
              </a:spcBef>
              <a:spcAft>
                <a:spcPts val="0"/>
              </a:spcAft>
              <a:buSzPts val="6000"/>
              <a:buNone/>
              <a:defRPr sz="7980"/>
            </a:lvl3pPr>
            <a:lvl4pPr lvl="3" algn="ctr">
              <a:spcBef>
                <a:spcPts val="0"/>
              </a:spcBef>
              <a:spcAft>
                <a:spcPts val="0"/>
              </a:spcAft>
              <a:buSzPts val="6000"/>
              <a:buNone/>
              <a:defRPr sz="7980"/>
            </a:lvl4pPr>
            <a:lvl5pPr lvl="4" algn="ctr">
              <a:spcBef>
                <a:spcPts val="0"/>
              </a:spcBef>
              <a:spcAft>
                <a:spcPts val="0"/>
              </a:spcAft>
              <a:buSzPts val="6000"/>
              <a:buNone/>
              <a:defRPr sz="7980"/>
            </a:lvl5pPr>
            <a:lvl6pPr lvl="5" algn="ctr">
              <a:spcBef>
                <a:spcPts val="0"/>
              </a:spcBef>
              <a:spcAft>
                <a:spcPts val="0"/>
              </a:spcAft>
              <a:buSzPts val="6000"/>
              <a:buNone/>
              <a:defRPr sz="7980"/>
            </a:lvl6pPr>
            <a:lvl7pPr lvl="6" algn="ctr">
              <a:spcBef>
                <a:spcPts val="0"/>
              </a:spcBef>
              <a:spcAft>
                <a:spcPts val="0"/>
              </a:spcAft>
              <a:buSzPts val="6000"/>
              <a:buNone/>
              <a:defRPr sz="7980"/>
            </a:lvl7pPr>
            <a:lvl8pPr lvl="7" algn="ctr">
              <a:spcBef>
                <a:spcPts val="0"/>
              </a:spcBef>
              <a:spcAft>
                <a:spcPts val="0"/>
              </a:spcAft>
              <a:buSzPts val="6000"/>
              <a:buNone/>
              <a:defRPr sz="7980"/>
            </a:lvl8pPr>
            <a:lvl9pPr lvl="8" algn="ctr">
              <a:spcBef>
                <a:spcPts val="0"/>
              </a:spcBef>
              <a:spcAft>
                <a:spcPts val="0"/>
              </a:spcAft>
              <a:buSzPts val="6000"/>
              <a:buNone/>
              <a:defRPr sz="7980"/>
            </a:lvl9pPr>
          </a:lstStyle>
          <a:p>
            <a:endParaRPr/>
          </a:p>
        </p:txBody>
      </p:sp>
      <p:grpSp>
        <p:nvGrpSpPr>
          <p:cNvPr id="2051" name="Google Shape;2051;p8"/>
          <p:cNvGrpSpPr/>
          <p:nvPr/>
        </p:nvGrpSpPr>
        <p:grpSpPr>
          <a:xfrm rot="9997514">
            <a:off x="4641438" y="4613144"/>
            <a:ext cx="10041805" cy="3529789"/>
            <a:chOff x="5021625" y="1087550"/>
            <a:chExt cx="996900" cy="283625"/>
          </a:xfrm>
        </p:grpSpPr>
        <p:sp>
          <p:nvSpPr>
            <p:cNvPr id="2052" name="Google Shape;2052;p8"/>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3" name="Google Shape;2053;p8"/>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4" name="Google Shape;2054;p8"/>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5" name="Google Shape;2055;p8"/>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6" name="Google Shape;2056;p8"/>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7" name="Google Shape;2057;p8"/>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8" name="Google Shape;2058;p8"/>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9" name="Google Shape;2059;p8"/>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0" name="Google Shape;2060;p8"/>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1" name="Google Shape;2061;p8"/>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2" name="Google Shape;2062;p8"/>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3" name="Google Shape;2063;p8"/>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4" name="Google Shape;2064;p8"/>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5" name="Google Shape;2065;p8"/>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6" name="Google Shape;2066;p8"/>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7" name="Google Shape;2067;p8"/>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8" name="Google Shape;2068;p8"/>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9" name="Google Shape;2069;p8"/>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0" name="Google Shape;2070;p8"/>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1" name="Google Shape;2071;p8"/>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2" name="Google Shape;2072;p8"/>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3" name="Google Shape;2073;p8"/>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4" name="Google Shape;2074;p8"/>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5" name="Google Shape;2075;p8"/>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6" name="Google Shape;2076;p8"/>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7" name="Google Shape;2077;p8"/>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8" name="Google Shape;2078;p8"/>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9" name="Google Shape;2079;p8"/>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0" name="Google Shape;2080;p8"/>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1" name="Google Shape;2081;p8"/>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2" name="Google Shape;2082;p8"/>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3" name="Google Shape;2083;p8"/>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4" name="Google Shape;2084;p8"/>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5" name="Google Shape;2085;p8"/>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6" name="Google Shape;2086;p8"/>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7" name="Google Shape;2087;p8"/>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8" name="Google Shape;2088;p8"/>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9" name="Google Shape;2089;p8"/>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0" name="Google Shape;2090;p8"/>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1" name="Google Shape;2091;p8"/>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2" name="Google Shape;2092;p8"/>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3" name="Google Shape;2093;p8"/>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4" name="Google Shape;2094;p8"/>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5" name="Google Shape;2095;p8"/>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6" name="Google Shape;2096;p8"/>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7" name="Google Shape;2097;p8"/>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8" name="Google Shape;2098;p8"/>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9" name="Google Shape;2099;p8"/>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0" name="Google Shape;2100;p8"/>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1" name="Google Shape;2101;p8"/>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2" name="Google Shape;2102;p8"/>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3" name="Google Shape;2103;p8"/>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4" name="Google Shape;2104;p8"/>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5" name="Google Shape;2105;p8"/>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6" name="Google Shape;2106;p8"/>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7" name="Google Shape;2107;p8"/>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8" name="Google Shape;2108;p8"/>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9" name="Google Shape;2109;p8"/>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0" name="Google Shape;2110;p8"/>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1" name="Google Shape;2111;p8"/>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2" name="Google Shape;2112;p8"/>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3" name="Google Shape;2113;p8"/>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4" name="Google Shape;2114;p8"/>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5" name="Google Shape;2115;p8"/>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6" name="Google Shape;2116;p8"/>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7" name="Google Shape;2117;p8"/>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8" name="Google Shape;2118;p8"/>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9" name="Google Shape;2119;p8"/>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0" name="Google Shape;2120;p8"/>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1" name="Google Shape;2121;p8"/>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2" name="Google Shape;2122;p8"/>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3" name="Google Shape;2123;p8"/>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4" name="Google Shape;2124;p8"/>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5" name="Google Shape;2125;p8"/>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6" name="Google Shape;2126;p8"/>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7" name="Google Shape;2127;p8"/>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8" name="Google Shape;2128;p8"/>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9" name="Google Shape;2129;p8"/>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0" name="Google Shape;2130;p8"/>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1" name="Google Shape;2131;p8"/>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2" name="Google Shape;2132;p8"/>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3" name="Google Shape;2133;p8"/>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4" name="Google Shape;2134;p8"/>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5" name="Google Shape;2135;p8"/>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6" name="Google Shape;2136;p8"/>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7" name="Google Shape;2137;p8"/>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8" name="Google Shape;2138;p8"/>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9" name="Google Shape;2139;p8"/>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0" name="Google Shape;2140;p8"/>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1" name="Google Shape;2141;p8"/>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2" name="Google Shape;2142;p8"/>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3" name="Google Shape;2143;p8"/>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4" name="Google Shape;2144;p8"/>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5" name="Google Shape;2145;p8"/>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6" name="Google Shape;2146;p8"/>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7" name="Google Shape;2147;p8"/>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8" name="Google Shape;2148;p8"/>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9" name="Google Shape;2149;p8"/>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0" name="Google Shape;2150;p8"/>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1" name="Google Shape;2151;p8"/>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2" name="Google Shape;2152;p8"/>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3" name="Google Shape;2153;p8"/>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4" name="Google Shape;2154;p8"/>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5" name="Google Shape;2155;p8"/>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6" name="Google Shape;2156;p8"/>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7" name="Google Shape;2157;p8"/>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8" name="Google Shape;2158;p8"/>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9" name="Google Shape;2159;p8"/>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0" name="Google Shape;2160;p8"/>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1" name="Google Shape;2161;p8"/>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2" name="Google Shape;2162;p8"/>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3" name="Google Shape;2163;p8"/>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4" name="Google Shape;2164;p8"/>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5" name="Google Shape;2165;p8"/>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6" name="Google Shape;2166;p8"/>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7" name="Google Shape;2167;p8"/>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8" name="Google Shape;2168;p8"/>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9" name="Google Shape;2169;p8"/>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0" name="Google Shape;2170;p8"/>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1" name="Google Shape;2171;p8"/>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2" name="Google Shape;2172;p8"/>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3" name="Google Shape;2173;p8"/>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4" name="Google Shape;2174;p8"/>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5" name="Google Shape;2175;p8"/>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6" name="Google Shape;2176;p8"/>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7" name="Google Shape;2177;p8"/>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8" name="Google Shape;2178;p8"/>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9" name="Google Shape;2179;p8"/>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0" name="Google Shape;2180;p8"/>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1" name="Google Shape;2181;p8"/>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2" name="Google Shape;2182;p8"/>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3" name="Google Shape;2183;p8"/>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4" name="Google Shape;2184;p8"/>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5" name="Google Shape;2185;p8"/>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6" name="Google Shape;2186;p8"/>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7" name="Google Shape;2187;p8"/>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8" name="Google Shape;2188;p8"/>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9" name="Google Shape;2189;p8"/>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0" name="Google Shape;2190;p8"/>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1" name="Google Shape;2191;p8"/>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2" name="Google Shape;2192;p8"/>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3" name="Google Shape;2193;p8"/>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4" name="Google Shape;2194;p8"/>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5" name="Google Shape;2195;p8"/>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6" name="Google Shape;2196;p8"/>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7" name="Google Shape;2197;p8"/>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8" name="Google Shape;2198;p8"/>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9" name="Google Shape;2199;p8"/>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0" name="Google Shape;2200;p8"/>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1" name="Google Shape;2201;p8"/>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2" name="Google Shape;2202;p8"/>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3" name="Google Shape;2203;p8"/>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4" name="Google Shape;2204;p8"/>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5" name="Google Shape;2205;p8"/>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6" name="Google Shape;2206;p8"/>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7" name="Google Shape;2207;p8"/>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8" name="Google Shape;2208;p8"/>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9" name="Google Shape;2209;p8"/>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0" name="Google Shape;2210;p8"/>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1" name="Google Shape;2211;p8"/>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2" name="Google Shape;2212;p8"/>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3" name="Google Shape;2213;p8"/>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4" name="Google Shape;2214;p8"/>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5" name="Google Shape;2215;p8"/>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6" name="Google Shape;2216;p8"/>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7" name="Google Shape;2217;p8"/>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8" name="Google Shape;2218;p8"/>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9" name="Google Shape;2219;p8"/>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0" name="Google Shape;2220;p8"/>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1" name="Google Shape;2221;p8"/>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2" name="Google Shape;2222;p8"/>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3" name="Google Shape;2223;p8"/>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4" name="Google Shape;2224;p8"/>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5" name="Google Shape;2225;p8"/>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6" name="Google Shape;2226;p8"/>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7" name="Google Shape;2227;p8"/>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8" name="Google Shape;2228;p8"/>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9" name="Google Shape;2229;p8"/>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0" name="Google Shape;2230;p8"/>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1" name="Google Shape;2231;p8"/>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2" name="Google Shape;2232;p8"/>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3" name="Google Shape;2233;p8"/>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4" name="Google Shape;2234;p8"/>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5" name="Google Shape;2235;p8"/>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6" name="Google Shape;2236;p8"/>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7" name="Google Shape;2237;p8"/>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8" name="Google Shape;2238;p8"/>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9" name="Google Shape;2239;p8"/>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0" name="Google Shape;2240;p8"/>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1" name="Google Shape;2241;p8"/>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2" name="Google Shape;2242;p8"/>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3" name="Google Shape;2243;p8"/>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4" name="Google Shape;2244;p8"/>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5" name="Google Shape;2245;p8"/>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6" name="Google Shape;2246;p8"/>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7" name="Google Shape;2247;p8"/>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8" name="Google Shape;2248;p8"/>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9" name="Google Shape;2249;p8"/>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0" name="Google Shape;2250;p8"/>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1" name="Google Shape;2251;p8"/>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2" name="Google Shape;2252;p8"/>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3" name="Google Shape;2253;p8"/>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4" name="Google Shape;2254;p8"/>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5" name="Google Shape;2255;p8"/>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6" name="Google Shape;2256;p8"/>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7" name="Google Shape;2257;p8"/>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8" name="Google Shape;2258;p8"/>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9" name="Google Shape;2259;p8"/>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0" name="Google Shape;2260;p8"/>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1" name="Google Shape;2261;p8"/>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2" name="Google Shape;2262;p8"/>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3" name="Google Shape;2263;p8"/>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4" name="Google Shape;2264;p8"/>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5" name="Google Shape;2265;p8"/>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6" name="Google Shape;2266;p8"/>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7" name="Google Shape;2267;p8"/>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8" name="Google Shape;2268;p8"/>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9" name="Google Shape;2269;p8"/>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0" name="Google Shape;2270;p8"/>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1" name="Google Shape;2271;p8"/>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2" name="Google Shape;2272;p8"/>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3" name="Google Shape;2273;p8"/>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4" name="Google Shape;2274;p8"/>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5" name="Google Shape;2275;p8"/>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6" name="Google Shape;2276;p8"/>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7" name="Google Shape;2277;p8"/>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8" name="Google Shape;2278;p8"/>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9" name="Google Shape;2279;p8"/>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0" name="Google Shape;2280;p8"/>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1" name="Google Shape;2281;p8"/>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2" name="Google Shape;2282;p8"/>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3" name="Google Shape;2283;p8"/>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4" name="Google Shape;2284;p8"/>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5" name="Google Shape;2285;p8"/>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6" name="Google Shape;2286;p8"/>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7" name="Google Shape;2287;p8"/>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8" name="Google Shape;2288;p8"/>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9" name="Google Shape;2289;p8"/>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0" name="Google Shape;2290;p8"/>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1" name="Google Shape;2291;p8"/>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2" name="Google Shape;2292;p8"/>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3" name="Google Shape;2293;p8"/>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4" name="Google Shape;2294;p8"/>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5" name="Google Shape;2295;p8"/>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6" name="Google Shape;2296;p8"/>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7" name="Google Shape;2297;p8"/>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8" name="Google Shape;2298;p8"/>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9" name="Google Shape;2299;p8"/>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0" name="Google Shape;2300;p8"/>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1" name="Google Shape;2301;p8"/>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2" name="Google Shape;2302;p8"/>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3" name="Google Shape;2303;p8"/>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4" name="Google Shape;2304;p8"/>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5" name="Google Shape;2305;p8"/>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6" name="Google Shape;2306;p8"/>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7" name="Google Shape;2307;p8"/>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8" name="Google Shape;2308;p8"/>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9" name="Google Shape;2309;p8"/>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0" name="Google Shape;2310;p8"/>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1" name="Google Shape;2311;p8"/>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2" name="Google Shape;2312;p8"/>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3" name="Google Shape;2313;p8"/>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4" name="Google Shape;2314;p8"/>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5" name="Google Shape;2315;p8"/>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6" name="Google Shape;2316;p8"/>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7" name="Google Shape;2317;p8"/>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8" name="Google Shape;2318;p8"/>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9" name="Google Shape;2319;p8"/>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0" name="Google Shape;2320;p8"/>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1" name="Google Shape;2321;p8"/>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2" name="Google Shape;2322;p8"/>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3" name="Google Shape;2323;p8"/>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4" name="Google Shape;2324;p8"/>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5" name="Google Shape;2325;p8"/>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6" name="Google Shape;2326;p8"/>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7" name="Google Shape;2327;p8"/>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8" name="Google Shape;2328;p8"/>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9" name="Google Shape;2329;p8"/>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0" name="Google Shape;2330;p8"/>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1" name="Google Shape;2331;p8"/>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2" name="Google Shape;2332;p8"/>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3" name="Google Shape;2333;p8"/>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4" name="Google Shape;2334;p8"/>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5" name="Google Shape;2335;p8"/>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6" name="Google Shape;2336;p8"/>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7" name="Google Shape;2337;p8"/>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8" name="Google Shape;2338;p8"/>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9" name="Google Shape;2339;p8"/>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40" name="Google Shape;2340;p8"/>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41" name="Google Shape;2341;p8"/>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42" name="Google Shape;2342;p8"/>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43" name="Google Shape;2343;p8"/>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2344" name="Google Shape;2344;p8"/>
          <p:cNvSpPr/>
          <p:nvPr/>
        </p:nvSpPr>
        <p:spPr>
          <a:xfrm>
            <a:off x="-339326" y="5811655"/>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2345" name="Google Shape;2345;p8"/>
          <p:cNvGrpSpPr/>
          <p:nvPr/>
        </p:nvGrpSpPr>
        <p:grpSpPr>
          <a:xfrm>
            <a:off x="179087" y="949013"/>
            <a:ext cx="1092565" cy="979243"/>
            <a:chOff x="5897275" y="4736686"/>
            <a:chExt cx="373525" cy="333939"/>
          </a:xfrm>
        </p:grpSpPr>
        <p:sp>
          <p:nvSpPr>
            <p:cNvPr id="2346" name="Google Shape;2346;p8"/>
            <p:cNvSpPr/>
            <p:nvPr/>
          </p:nvSpPr>
          <p:spPr>
            <a:xfrm>
              <a:off x="6025225" y="4736686"/>
              <a:ext cx="245575" cy="181650"/>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47" name="Google Shape;2347;p8"/>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348" name="Google Shape;2348;p8"/>
          <p:cNvGrpSpPr/>
          <p:nvPr/>
        </p:nvGrpSpPr>
        <p:grpSpPr>
          <a:xfrm>
            <a:off x="10508070" y="5040443"/>
            <a:ext cx="558024" cy="551879"/>
            <a:chOff x="4129135" y="4735732"/>
            <a:chExt cx="419556" cy="413909"/>
          </a:xfrm>
        </p:grpSpPr>
        <p:sp>
          <p:nvSpPr>
            <p:cNvPr id="2349" name="Google Shape;2349;p8"/>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0" name="Google Shape;2350;p8"/>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1" name="Google Shape;2351;p8"/>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2" name="Google Shape;2352;p8"/>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3" name="Google Shape;2353;p8"/>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354" name="Google Shape;2354;p8"/>
          <p:cNvGrpSpPr/>
          <p:nvPr/>
        </p:nvGrpSpPr>
        <p:grpSpPr>
          <a:xfrm>
            <a:off x="8659884" y="5239142"/>
            <a:ext cx="411412" cy="406969"/>
            <a:chOff x="4583184" y="5084531"/>
            <a:chExt cx="309324" cy="305227"/>
          </a:xfrm>
        </p:grpSpPr>
        <p:sp>
          <p:nvSpPr>
            <p:cNvPr id="2355" name="Google Shape;2355;p8"/>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6" name="Google Shape;2356;p8"/>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7" name="Google Shape;2357;p8"/>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8" name="Google Shape;2358;p8"/>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9" name="Google Shape;2359;p8"/>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360" name="Google Shape;2360;p8"/>
          <p:cNvGrpSpPr/>
          <p:nvPr/>
        </p:nvGrpSpPr>
        <p:grpSpPr>
          <a:xfrm>
            <a:off x="9500396" y="5555238"/>
            <a:ext cx="487554" cy="483668"/>
            <a:chOff x="4648293" y="4608503"/>
            <a:chExt cx="366572" cy="362751"/>
          </a:xfrm>
        </p:grpSpPr>
        <p:sp>
          <p:nvSpPr>
            <p:cNvPr id="2361" name="Google Shape;2361;p8"/>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62" name="Google Shape;2362;p8"/>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63" name="Google Shape;2363;p8"/>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64" name="Google Shape;2364;p8"/>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65" name="Google Shape;2365;p8"/>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366" name="Google Shape;2366;p8"/>
          <p:cNvGrpSpPr/>
          <p:nvPr/>
        </p:nvGrpSpPr>
        <p:grpSpPr>
          <a:xfrm>
            <a:off x="11210724" y="1297338"/>
            <a:ext cx="1368172" cy="1162253"/>
            <a:chOff x="5124150" y="3418675"/>
            <a:chExt cx="584175" cy="495025"/>
          </a:xfrm>
        </p:grpSpPr>
        <p:sp>
          <p:nvSpPr>
            <p:cNvPr id="2367" name="Google Shape;2367;p8"/>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68" name="Google Shape;2368;p8"/>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69" name="Google Shape;2369;p8"/>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0" name="Google Shape;2370;p8"/>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1" name="Google Shape;2371;p8"/>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2" name="Google Shape;2372;p8"/>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3" name="Google Shape;2373;p8"/>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4" name="Google Shape;2374;p8"/>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5" name="Google Shape;2375;p8"/>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6" name="Google Shape;2376;p8"/>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7" name="Google Shape;2377;p8"/>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8" name="Google Shape;2378;p8"/>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9" name="Google Shape;2379;p8"/>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0" name="Google Shape;2380;p8"/>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1" name="Google Shape;2381;p8"/>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2" name="Google Shape;2382;p8"/>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3" name="Google Shape;2383;p8"/>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384" name="Google Shape;2384;p8"/>
          <p:cNvGrpSpPr/>
          <p:nvPr/>
        </p:nvGrpSpPr>
        <p:grpSpPr>
          <a:xfrm rot="-1156625">
            <a:off x="-2959542" y="-1374220"/>
            <a:ext cx="10041824" cy="3529783"/>
            <a:chOff x="5021625" y="1087550"/>
            <a:chExt cx="996900" cy="283625"/>
          </a:xfrm>
        </p:grpSpPr>
        <p:sp>
          <p:nvSpPr>
            <p:cNvPr id="2385" name="Google Shape;2385;p8"/>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6" name="Google Shape;2386;p8"/>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7" name="Google Shape;2387;p8"/>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8" name="Google Shape;2388;p8"/>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9" name="Google Shape;2389;p8"/>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0" name="Google Shape;2390;p8"/>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1" name="Google Shape;2391;p8"/>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2" name="Google Shape;2392;p8"/>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3" name="Google Shape;2393;p8"/>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4" name="Google Shape;2394;p8"/>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5" name="Google Shape;2395;p8"/>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6" name="Google Shape;2396;p8"/>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7" name="Google Shape;2397;p8"/>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8" name="Google Shape;2398;p8"/>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9" name="Google Shape;2399;p8"/>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0" name="Google Shape;2400;p8"/>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1" name="Google Shape;2401;p8"/>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2" name="Google Shape;2402;p8"/>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3" name="Google Shape;2403;p8"/>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4" name="Google Shape;2404;p8"/>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5" name="Google Shape;2405;p8"/>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6" name="Google Shape;2406;p8"/>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7" name="Google Shape;2407;p8"/>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8" name="Google Shape;2408;p8"/>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9" name="Google Shape;2409;p8"/>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0" name="Google Shape;2410;p8"/>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1" name="Google Shape;2411;p8"/>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2" name="Google Shape;2412;p8"/>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3" name="Google Shape;2413;p8"/>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4" name="Google Shape;2414;p8"/>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5" name="Google Shape;2415;p8"/>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6" name="Google Shape;2416;p8"/>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7" name="Google Shape;2417;p8"/>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8" name="Google Shape;2418;p8"/>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9" name="Google Shape;2419;p8"/>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0" name="Google Shape;2420;p8"/>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1" name="Google Shape;2421;p8"/>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2" name="Google Shape;2422;p8"/>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3" name="Google Shape;2423;p8"/>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4" name="Google Shape;2424;p8"/>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5" name="Google Shape;2425;p8"/>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6" name="Google Shape;2426;p8"/>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7" name="Google Shape;2427;p8"/>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8" name="Google Shape;2428;p8"/>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9" name="Google Shape;2429;p8"/>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0" name="Google Shape;2430;p8"/>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1" name="Google Shape;2431;p8"/>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2" name="Google Shape;2432;p8"/>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3" name="Google Shape;2433;p8"/>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4" name="Google Shape;2434;p8"/>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5" name="Google Shape;2435;p8"/>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6" name="Google Shape;2436;p8"/>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7" name="Google Shape;2437;p8"/>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8" name="Google Shape;2438;p8"/>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9" name="Google Shape;2439;p8"/>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0" name="Google Shape;2440;p8"/>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1" name="Google Shape;2441;p8"/>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2" name="Google Shape;2442;p8"/>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3" name="Google Shape;2443;p8"/>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4" name="Google Shape;2444;p8"/>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5" name="Google Shape;2445;p8"/>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6" name="Google Shape;2446;p8"/>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7" name="Google Shape;2447;p8"/>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8" name="Google Shape;2448;p8"/>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9" name="Google Shape;2449;p8"/>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0" name="Google Shape;2450;p8"/>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1" name="Google Shape;2451;p8"/>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2" name="Google Shape;2452;p8"/>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3" name="Google Shape;2453;p8"/>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4" name="Google Shape;2454;p8"/>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5" name="Google Shape;2455;p8"/>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6" name="Google Shape;2456;p8"/>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7" name="Google Shape;2457;p8"/>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8" name="Google Shape;2458;p8"/>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9" name="Google Shape;2459;p8"/>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0" name="Google Shape;2460;p8"/>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1" name="Google Shape;2461;p8"/>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2" name="Google Shape;2462;p8"/>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3" name="Google Shape;2463;p8"/>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4" name="Google Shape;2464;p8"/>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5" name="Google Shape;2465;p8"/>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6" name="Google Shape;2466;p8"/>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7" name="Google Shape;2467;p8"/>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8" name="Google Shape;2468;p8"/>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9" name="Google Shape;2469;p8"/>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0" name="Google Shape;2470;p8"/>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1" name="Google Shape;2471;p8"/>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2" name="Google Shape;2472;p8"/>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3" name="Google Shape;2473;p8"/>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4" name="Google Shape;2474;p8"/>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5" name="Google Shape;2475;p8"/>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6" name="Google Shape;2476;p8"/>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7" name="Google Shape;2477;p8"/>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8" name="Google Shape;2478;p8"/>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9" name="Google Shape;2479;p8"/>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0" name="Google Shape;2480;p8"/>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1" name="Google Shape;2481;p8"/>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2" name="Google Shape;2482;p8"/>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3" name="Google Shape;2483;p8"/>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4" name="Google Shape;2484;p8"/>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5" name="Google Shape;2485;p8"/>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6" name="Google Shape;2486;p8"/>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7" name="Google Shape;2487;p8"/>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8" name="Google Shape;2488;p8"/>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9" name="Google Shape;2489;p8"/>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0" name="Google Shape;2490;p8"/>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1" name="Google Shape;2491;p8"/>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2" name="Google Shape;2492;p8"/>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3" name="Google Shape;2493;p8"/>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4" name="Google Shape;2494;p8"/>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5" name="Google Shape;2495;p8"/>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6" name="Google Shape;2496;p8"/>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7" name="Google Shape;2497;p8"/>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8" name="Google Shape;2498;p8"/>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9" name="Google Shape;2499;p8"/>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0" name="Google Shape;2500;p8"/>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1" name="Google Shape;2501;p8"/>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2" name="Google Shape;2502;p8"/>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3" name="Google Shape;2503;p8"/>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4" name="Google Shape;2504;p8"/>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5" name="Google Shape;2505;p8"/>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6" name="Google Shape;2506;p8"/>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7" name="Google Shape;2507;p8"/>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8" name="Google Shape;2508;p8"/>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9" name="Google Shape;2509;p8"/>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0" name="Google Shape;2510;p8"/>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1" name="Google Shape;2511;p8"/>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2" name="Google Shape;2512;p8"/>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3" name="Google Shape;2513;p8"/>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4" name="Google Shape;2514;p8"/>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5" name="Google Shape;2515;p8"/>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6" name="Google Shape;2516;p8"/>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7" name="Google Shape;2517;p8"/>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8" name="Google Shape;2518;p8"/>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9" name="Google Shape;2519;p8"/>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0" name="Google Shape;2520;p8"/>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1" name="Google Shape;2521;p8"/>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2" name="Google Shape;2522;p8"/>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3" name="Google Shape;2523;p8"/>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4" name="Google Shape;2524;p8"/>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5" name="Google Shape;2525;p8"/>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6" name="Google Shape;2526;p8"/>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7" name="Google Shape;2527;p8"/>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8" name="Google Shape;2528;p8"/>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9" name="Google Shape;2529;p8"/>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0" name="Google Shape;2530;p8"/>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1" name="Google Shape;2531;p8"/>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2" name="Google Shape;2532;p8"/>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3" name="Google Shape;2533;p8"/>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4" name="Google Shape;2534;p8"/>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5" name="Google Shape;2535;p8"/>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6" name="Google Shape;2536;p8"/>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7" name="Google Shape;2537;p8"/>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8" name="Google Shape;2538;p8"/>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9" name="Google Shape;2539;p8"/>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0" name="Google Shape;2540;p8"/>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1" name="Google Shape;2541;p8"/>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2" name="Google Shape;2542;p8"/>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3" name="Google Shape;2543;p8"/>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4" name="Google Shape;2544;p8"/>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5" name="Google Shape;2545;p8"/>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6" name="Google Shape;2546;p8"/>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7" name="Google Shape;2547;p8"/>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8" name="Google Shape;2548;p8"/>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9" name="Google Shape;2549;p8"/>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0" name="Google Shape;2550;p8"/>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1" name="Google Shape;2551;p8"/>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2" name="Google Shape;2552;p8"/>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3" name="Google Shape;2553;p8"/>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4" name="Google Shape;2554;p8"/>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5" name="Google Shape;2555;p8"/>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6" name="Google Shape;2556;p8"/>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7" name="Google Shape;2557;p8"/>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8" name="Google Shape;2558;p8"/>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9" name="Google Shape;2559;p8"/>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0" name="Google Shape;2560;p8"/>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1" name="Google Shape;2561;p8"/>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2" name="Google Shape;2562;p8"/>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3" name="Google Shape;2563;p8"/>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4" name="Google Shape;2564;p8"/>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5" name="Google Shape;2565;p8"/>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6" name="Google Shape;2566;p8"/>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7" name="Google Shape;2567;p8"/>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8" name="Google Shape;2568;p8"/>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9" name="Google Shape;2569;p8"/>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0" name="Google Shape;2570;p8"/>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1" name="Google Shape;2571;p8"/>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2" name="Google Shape;2572;p8"/>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3" name="Google Shape;2573;p8"/>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4" name="Google Shape;2574;p8"/>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5" name="Google Shape;2575;p8"/>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6" name="Google Shape;2576;p8"/>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7" name="Google Shape;2577;p8"/>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8" name="Google Shape;2578;p8"/>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9" name="Google Shape;2579;p8"/>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0" name="Google Shape;2580;p8"/>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1" name="Google Shape;2581;p8"/>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2" name="Google Shape;2582;p8"/>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3" name="Google Shape;2583;p8"/>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4" name="Google Shape;2584;p8"/>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5" name="Google Shape;2585;p8"/>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6" name="Google Shape;2586;p8"/>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7" name="Google Shape;2587;p8"/>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8" name="Google Shape;2588;p8"/>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9" name="Google Shape;2589;p8"/>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0" name="Google Shape;2590;p8"/>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1" name="Google Shape;2591;p8"/>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2" name="Google Shape;2592;p8"/>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3" name="Google Shape;2593;p8"/>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4" name="Google Shape;2594;p8"/>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5" name="Google Shape;2595;p8"/>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6" name="Google Shape;2596;p8"/>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7" name="Google Shape;2597;p8"/>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8" name="Google Shape;2598;p8"/>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9" name="Google Shape;2599;p8"/>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0" name="Google Shape;2600;p8"/>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1" name="Google Shape;2601;p8"/>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2" name="Google Shape;2602;p8"/>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3" name="Google Shape;2603;p8"/>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4" name="Google Shape;2604;p8"/>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5" name="Google Shape;2605;p8"/>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6" name="Google Shape;2606;p8"/>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7" name="Google Shape;2607;p8"/>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8" name="Google Shape;2608;p8"/>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9" name="Google Shape;2609;p8"/>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0" name="Google Shape;2610;p8"/>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1" name="Google Shape;2611;p8"/>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2" name="Google Shape;2612;p8"/>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3" name="Google Shape;2613;p8"/>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4" name="Google Shape;2614;p8"/>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5" name="Google Shape;2615;p8"/>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6" name="Google Shape;2616;p8"/>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7" name="Google Shape;2617;p8"/>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8" name="Google Shape;2618;p8"/>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9" name="Google Shape;2619;p8"/>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0" name="Google Shape;2620;p8"/>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1" name="Google Shape;2621;p8"/>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2" name="Google Shape;2622;p8"/>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3" name="Google Shape;2623;p8"/>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4" name="Google Shape;2624;p8"/>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5" name="Google Shape;2625;p8"/>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6" name="Google Shape;2626;p8"/>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7" name="Google Shape;2627;p8"/>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8" name="Google Shape;2628;p8"/>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9" name="Google Shape;2629;p8"/>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0" name="Google Shape;2630;p8"/>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1" name="Google Shape;2631;p8"/>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2" name="Google Shape;2632;p8"/>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3" name="Google Shape;2633;p8"/>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4" name="Google Shape;2634;p8"/>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5" name="Google Shape;2635;p8"/>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6" name="Google Shape;2636;p8"/>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7" name="Google Shape;2637;p8"/>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8" name="Google Shape;2638;p8"/>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9" name="Google Shape;2639;p8"/>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0" name="Google Shape;2640;p8"/>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1" name="Google Shape;2641;p8"/>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2" name="Google Shape;2642;p8"/>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3" name="Google Shape;2643;p8"/>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4" name="Google Shape;2644;p8"/>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5" name="Google Shape;2645;p8"/>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6" name="Google Shape;2646;p8"/>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7" name="Google Shape;2647;p8"/>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8" name="Google Shape;2648;p8"/>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9" name="Google Shape;2649;p8"/>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0" name="Google Shape;2650;p8"/>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1" name="Google Shape;2651;p8"/>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2" name="Google Shape;2652;p8"/>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3" name="Google Shape;2653;p8"/>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4" name="Google Shape;2654;p8"/>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5" name="Google Shape;2655;p8"/>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6" name="Google Shape;2656;p8"/>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7" name="Google Shape;2657;p8"/>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8" name="Google Shape;2658;p8"/>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9" name="Google Shape;2659;p8"/>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0" name="Google Shape;2660;p8"/>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1" name="Google Shape;2661;p8"/>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2" name="Google Shape;2662;p8"/>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3" name="Google Shape;2663;p8"/>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4" name="Google Shape;2664;p8"/>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5" name="Google Shape;2665;p8"/>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6" name="Google Shape;2666;p8"/>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7" name="Google Shape;2667;p8"/>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8" name="Google Shape;2668;p8"/>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9" name="Google Shape;2669;p8"/>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0" name="Google Shape;2670;p8"/>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1" name="Google Shape;2671;p8"/>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2" name="Google Shape;2672;p8"/>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3" name="Google Shape;2673;p8"/>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4" name="Google Shape;2674;p8"/>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5" name="Google Shape;2675;p8"/>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6" name="Google Shape;2676;p8"/>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677" name="Google Shape;2677;p8"/>
          <p:cNvGrpSpPr/>
          <p:nvPr/>
        </p:nvGrpSpPr>
        <p:grpSpPr>
          <a:xfrm>
            <a:off x="-417072" y="2080504"/>
            <a:ext cx="1368172" cy="1162253"/>
            <a:chOff x="5124150" y="3418675"/>
            <a:chExt cx="584175" cy="495025"/>
          </a:xfrm>
        </p:grpSpPr>
        <p:sp>
          <p:nvSpPr>
            <p:cNvPr id="2678" name="Google Shape;2678;p8"/>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9" name="Google Shape;2679;p8"/>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0" name="Google Shape;2680;p8"/>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1" name="Google Shape;2681;p8"/>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2" name="Google Shape;2682;p8"/>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3" name="Google Shape;2683;p8"/>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4" name="Google Shape;2684;p8"/>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5" name="Google Shape;2685;p8"/>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6" name="Google Shape;2686;p8"/>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7" name="Google Shape;2687;p8"/>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8" name="Google Shape;2688;p8"/>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9" name="Google Shape;2689;p8"/>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90" name="Google Shape;2690;p8"/>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91" name="Google Shape;2691;p8"/>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92" name="Google Shape;2692;p8"/>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93" name="Google Shape;2693;p8"/>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94" name="Google Shape;2694;p8"/>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2695" name="Google Shape;2695;p8"/>
          <p:cNvSpPr/>
          <p:nvPr/>
        </p:nvSpPr>
        <p:spPr>
          <a:xfrm rot="5400000" flipH="1">
            <a:off x="10490867" y="315741"/>
            <a:ext cx="2134645" cy="917056"/>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4"/>
        </a:solidFill>
        <a:effectLst/>
      </p:bgPr>
    </p:bg>
    <p:spTree>
      <p:nvGrpSpPr>
        <p:cNvPr id="1" name="Shape 2696"/>
        <p:cNvGrpSpPr/>
        <p:nvPr/>
      </p:nvGrpSpPr>
      <p:grpSpPr>
        <a:xfrm>
          <a:off x="0" y="0"/>
          <a:ext cx="0" cy="0"/>
          <a:chOff x="0" y="0"/>
          <a:chExt cx="0" cy="0"/>
        </a:xfrm>
      </p:grpSpPr>
      <p:sp>
        <p:nvSpPr>
          <p:cNvPr id="2697" name="Google Shape;2697;p9"/>
          <p:cNvSpPr txBox="1">
            <a:spLocks noGrp="1"/>
          </p:cNvSpPr>
          <p:nvPr>
            <p:ph type="title"/>
          </p:nvPr>
        </p:nvSpPr>
        <p:spPr>
          <a:xfrm>
            <a:off x="5011305" y="2096200"/>
            <a:ext cx="5916527"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985">
                <a:solidFill>
                  <a:schemeClr val="accent2"/>
                </a:solidFill>
              </a:defRPr>
            </a:lvl1pPr>
            <a:lvl2pPr lvl="1" algn="ctr" rtl="0">
              <a:spcBef>
                <a:spcPts val="0"/>
              </a:spcBef>
              <a:spcAft>
                <a:spcPts val="0"/>
              </a:spcAft>
              <a:buSzPts val="3600"/>
              <a:buNone/>
              <a:defRPr sz="4788"/>
            </a:lvl2pPr>
            <a:lvl3pPr lvl="2" algn="ctr" rtl="0">
              <a:spcBef>
                <a:spcPts val="0"/>
              </a:spcBef>
              <a:spcAft>
                <a:spcPts val="0"/>
              </a:spcAft>
              <a:buSzPts val="3600"/>
              <a:buNone/>
              <a:defRPr sz="4788"/>
            </a:lvl3pPr>
            <a:lvl4pPr lvl="3" algn="ctr" rtl="0">
              <a:spcBef>
                <a:spcPts val="0"/>
              </a:spcBef>
              <a:spcAft>
                <a:spcPts val="0"/>
              </a:spcAft>
              <a:buSzPts val="3600"/>
              <a:buNone/>
              <a:defRPr sz="4788"/>
            </a:lvl4pPr>
            <a:lvl5pPr lvl="4" algn="ctr" rtl="0">
              <a:spcBef>
                <a:spcPts val="0"/>
              </a:spcBef>
              <a:spcAft>
                <a:spcPts val="0"/>
              </a:spcAft>
              <a:buSzPts val="3600"/>
              <a:buNone/>
              <a:defRPr sz="4788"/>
            </a:lvl5pPr>
            <a:lvl6pPr lvl="5" algn="ctr" rtl="0">
              <a:spcBef>
                <a:spcPts val="0"/>
              </a:spcBef>
              <a:spcAft>
                <a:spcPts val="0"/>
              </a:spcAft>
              <a:buSzPts val="3600"/>
              <a:buNone/>
              <a:defRPr sz="4788"/>
            </a:lvl6pPr>
            <a:lvl7pPr lvl="6" algn="ctr" rtl="0">
              <a:spcBef>
                <a:spcPts val="0"/>
              </a:spcBef>
              <a:spcAft>
                <a:spcPts val="0"/>
              </a:spcAft>
              <a:buSzPts val="3600"/>
              <a:buNone/>
              <a:defRPr sz="4788"/>
            </a:lvl7pPr>
            <a:lvl8pPr lvl="7" algn="ctr" rtl="0">
              <a:spcBef>
                <a:spcPts val="0"/>
              </a:spcBef>
              <a:spcAft>
                <a:spcPts val="0"/>
              </a:spcAft>
              <a:buSzPts val="3600"/>
              <a:buNone/>
              <a:defRPr sz="4788"/>
            </a:lvl8pPr>
            <a:lvl9pPr lvl="8" algn="ctr" rtl="0">
              <a:spcBef>
                <a:spcPts val="0"/>
              </a:spcBef>
              <a:spcAft>
                <a:spcPts val="0"/>
              </a:spcAft>
              <a:buSzPts val="3600"/>
              <a:buNone/>
              <a:defRPr sz="4788"/>
            </a:lvl9pPr>
          </a:lstStyle>
          <a:p>
            <a:endParaRPr/>
          </a:p>
        </p:txBody>
      </p:sp>
      <p:sp>
        <p:nvSpPr>
          <p:cNvPr id="2698" name="Google Shape;2698;p9"/>
          <p:cNvSpPr txBox="1">
            <a:spLocks noGrp="1"/>
          </p:cNvSpPr>
          <p:nvPr>
            <p:ph type="subTitle" idx="1"/>
          </p:nvPr>
        </p:nvSpPr>
        <p:spPr>
          <a:xfrm>
            <a:off x="5011305" y="3134133"/>
            <a:ext cx="5916527" cy="189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28"/>
            </a:lvl1pPr>
            <a:lvl2pPr lvl="1" algn="ctr" rtl="0">
              <a:lnSpc>
                <a:spcPct val="100000"/>
              </a:lnSpc>
              <a:spcBef>
                <a:spcPts val="2128"/>
              </a:spcBef>
              <a:spcAft>
                <a:spcPts val="0"/>
              </a:spcAft>
              <a:buSzPts val="1400"/>
              <a:buNone/>
              <a:defRPr/>
            </a:lvl2pPr>
            <a:lvl3pPr lvl="2" algn="ctr" rtl="0">
              <a:lnSpc>
                <a:spcPct val="100000"/>
              </a:lnSpc>
              <a:spcBef>
                <a:spcPts val="2128"/>
              </a:spcBef>
              <a:spcAft>
                <a:spcPts val="0"/>
              </a:spcAft>
              <a:buSzPts val="1400"/>
              <a:buNone/>
              <a:defRPr/>
            </a:lvl3pPr>
            <a:lvl4pPr lvl="3" algn="ctr" rtl="0">
              <a:lnSpc>
                <a:spcPct val="100000"/>
              </a:lnSpc>
              <a:spcBef>
                <a:spcPts val="2128"/>
              </a:spcBef>
              <a:spcAft>
                <a:spcPts val="0"/>
              </a:spcAft>
              <a:buSzPts val="1400"/>
              <a:buNone/>
              <a:defRPr/>
            </a:lvl4pPr>
            <a:lvl5pPr lvl="4" algn="ctr" rtl="0">
              <a:lnSpc>
                <a:spcPct val="100000"/>
              </a:lnSpc>
              <a:spcBef>
                <a:spcPts val="2128"/>
              </a:spcBef>
              <a:spcAft>
                <a:spcPts val="0"/>
              </a:spcAft>
              <a:buSzPts val="1400"/>
              <a:buNone/>
              <a:defRPr/>
            </a:lvl5pPr>
            <a:lvl6pPr lvl="5" algn="ctr" rtl="0">
              <a:lnSpc>
                <a:spcPct val="100000"/>
              </a:lnSpc>
              <a:spcBef>
                <a:spcPts val="2128"/>
              </a:spcBef>
              <a:spcAft>
                <a:spcPts val="0"/>
              </a:spcAft>
              <a:buSzPts val="1400"/>
              <a:buNone/>
              <a:defRPr/>
            </a:lvl6pPr>
            <a:lvl7pPr lvl="6" algn="ctr" rtl="0">
              <a:lnSpc>
                <a:spcPct val="100000"/>
              </a:lnSpc>
              <a:spcBef>
                <a:spcPts val="2128"/>
              </a:spcBef>
              <a:spcAft>
                <a:spcPts val="0"/>
              </a:spcAft>
              <a:buSzPts val="1400"/>
              <a:buNone/>
              <a:defRPr/>
            </a:lvl7pPr>
            <a:lvl8pPr lvl="7" algn="ctr" rtl="0">
              <a:lnSpc>
                <a:spcPct val="100000"/>
              </a:lnSpc>
              <a:spcBef>
                <a:spcPts val="2128"/>
              </a:spcBef>
              <a:spcAft>
                <a:spcPts val="0"/>
              </a:spcAft>
              <a:buSzPts val="1400"/>
              <a:buNone/>
              <a:defRPr/>
            </a:lvl8pPr>
            <a:lvl9pPr lvl="8" algn="ctr" rtl="0">
              <a:lnSpc>
                <a:spcPct val="100000"/>
              </a:lnSpc>
              <a:spcBef>
                <a:spcPts val="2128"/>
              </a:spcBef>
              <a:spcAft>
                <a:spcPts val="2128"/>
              </a:spcAft>
              <a:buSzPts val="1400"/>
              <a:buNone/>
              <a:defRPr/>
            </a:lvl9pPr>
          </a:lstStyle>
          <a:p>
            <a:endParaRPr/>
          </a:p>
        </p:txBody>
      </p:sp>
      <p:grpSp>
        <p:nvGrpSpPr>
          <p:cNvPr id="2699" name="Google Shape;2699;p9"/>
          <p:cNvGrpSpPr/>
          <p:nvPr/>
        </p:nvGrpSpPr>
        <p:grpSpPr>
          <a:xfrm rot="10799934">
            <a:off x="-584344" y="5698190"/>
            <a:ext cx="13810166" cy="1960529"/>
            <a:chOff x="5021625" y="1087550"/>
            <a:chExt cx="996900" cy="283625"/>
          </a:xfrm>
        </p:grpSpPr>
        <p:sp>
          <p:nvSpPr>
            <p:cNvPr id="2700" name="Google Shape;2700;p9"/>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1" name="Google Shape;2701;p9"/>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2" name="Google Shape;2702;p9"/>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3" name="Google Shape;2703;p9"/>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4" name="Google Shape;2704;p9"/>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5" name="Google Shape;2705;p9"/>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6" name="Google Shape;2706;p9"/>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7" name="Google Shape;2707;p9"/>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8" name="Google Shape;2708;p9"/>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9" name="Google Shape;2709;p9"/>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0" name="Google Shape;2710;p9"/>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1" name="Google Shape;2711;p9"/>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2" name="Google Shape;2712;p9"/>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3" name="Google Shape;2713;p9"/>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4" name="Google Shape;2714;p9"/>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5" name="Google Shape;2715;p9"/>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6" name="Google Shape;2716;p9"/>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7" name="Google Shape;2717;p9"/>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8" name="Google Shape;2718;p9"/>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9" name="Google Shape;2719;p9"/>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0" name="Google Shape;2720;p9"/>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1" name="Google Shape;2721;p9"/>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2" name="Google Shape;2722;p9"/>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3" name="Google Shape;2723;p9"/>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4" name="Google Shape;2724;p9"/>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5" name="Google Shape;2725;p9"/>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6" name="Google Shape;2726;p9"/>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7" name="Google Shape;2727;p9"/>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8" name="Google Shape;2728;p9"/>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9" name="Google Shape;2729;p9"/>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0" name="Google Shape;2730;p9"/>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1" name="Google Shape;2731;p9"/>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2" name="Google Shape;2732;p9"/>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3" name="Google Shape;2733;p9"/>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4" name="Google Shape;2734;p9"/>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5" name="Google Shape;2735;p9"/>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6" name="Google Shape;2736;p9"/>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7" name="Google Shape;2737;p9"/>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8" name="Google Shape;2738;p9"/>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9" name="Google Shape;2739;p9"/>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0" name="Google Shape;2740;p9"/>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1" name="Google Shape;2741;p9"/>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2" name="Google Shape;2742;p9"/>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3" name="Google Shape;2743;p9"/>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4" name="Google Shape;2744;p9"/>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5" name="Google Shape;2745;p9"/>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6" name="Google Shape;2746;p9"/>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7" name="Google Shape;2747;p9"/>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8" name="Google Shape;2748;p9"/>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9" name="Google Shape;2749;p9"/>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0" name="Google Shape;2750;p9"/>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1" name="Google Shape;2751;p9"/>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2" name="Google Shape;2752;p9"/>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3" name="Google Shape;2753;p9"/>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4" name="Google Shape;2754;p9"/>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5" name="Google Shape;2755;p9"/>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6" name="Google Shape;2756;p9"/>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7" name="Google Shape;2757;p9"/>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8" name="Google Shape;2758;p9"/>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9" name="Google Shape;2759;p9"/>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0" name="Google Shape;2760;p9"/>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1" name="Google Shape;2761;p9"/>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2" name="Google Shape;2762;p9"/>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3" name="Google Shape;2763;p9"/>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4" name="Google Shape;2764;p9"/>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5" name="Google Shape;2765;p9"/>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6" name="Google Shape;2766;p9"/>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7" name="Google Shape;2767;p9"/>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8" name="Google Shape;2768;p9"/>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9" name="Google Shape;2769;p9"/>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0" name="Google Shape;2770;p9"/>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1" name="Google Shape;2771;p9"/>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2" name="Google Shape;2772;p9"/>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3" name="Google Shape;2773;p9"/>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4" name="Google Shape;2774;p9"/>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5" name="Google Shape;2775;p9"/>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6" name="Google Shape;2776;p9"/>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7" name="Google Shape;2777;p9"/>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8" name="Google Shape;2778;p9"/>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9" name="Google Shape;2779;p9"/>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0" name="Google Shape;2780;p9"/>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1" name="Google Shape;2781;p9"/>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2" name="Google Shape;2782;p9"/>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3" name="Google Shape;2783;p9"/>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4" name="Google Shape;2784;p9"/>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5" name="Google Shape;2785;p9"/>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6" name="Google Shape;2786;p9"/>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7" name="Google Shape;2787;p9"/>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8" name="Google Shape;2788;p9"/>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9" name="Google Shape;2789;p9"/>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0" name="Google Shape;2790;p9"/>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1" name="Google Shape;2791;p9"/>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2" name="Google Shape;2792;p9"/>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3" name="Google Shape;2793;p9"/>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4" name="Google Shape;2794;p9"/>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5" name="Google Shape;2795;p9"/>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6" name="Google Shape;2796;p9"/>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7" name="Google Shape;2797;p9"/>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8" name="Google Shape;2798;p9"/>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9" name="Google Shape;2799;p9"/>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0" name="Google Shape;2800;p9"/>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1" name="Google Shape;2801;p9"/>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2" name="Google Shape;2802;p9"/>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3" name="Google Shape;2803;p9"/>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4" name="Google Shape;2804;p9"/>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5" name="Google Shape;2805;p9"/>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6" name="Google Shape;2806;p9"/>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7" name="Google Shape;2807;p9"/>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8" name="Google Shape;2808;p9"/>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9" name="Google Shape;2809;p9"/>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0" name="Google Shape;2810;p9"/>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1" name="Google Shape;2811;p9"/>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2" name="Google Shape;2812;p9"/>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3" name="Google Shape;2813;p9"/>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4" name="Google Shape;2814;p9"/>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5" name="Google Shape;2815;p9"/>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6" name="Google Shape;2816;p9"/>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7" name="Google Shape;2817;p9"/>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8" name="Google Shape;2818;p9"/>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9" name="Google Shape;2819;p9"/>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0" name="Google Shape;2820;p9"/>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1" name="Google Shape;2821;p9"/>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2" name="Google Shape;2822;p9"/>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3" name="Google Shape;2823;p9"/>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4" name="Google Shape;2824;p9"/>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5" name="Google Shape;2825;p9"/>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6" name="Google Shape;2826;p9"/>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7" name="Google Shape;2827;p9"/>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8" name="Google Shape;2828;p9"/>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9" name="Google Shape;2829;p9"/>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0" name="Google Shape;2830;p9"/>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1" name="Google Shape;2831;p9"/>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2" name="Google Shape;2832;p9"/>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3" name="Google Shape;2833;p9"/>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4" name="Google Shape;2834;p9"/>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5" name="Google Shape;2835;p9"/>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6" name="Google Shape;2836;p9"/>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7" name="Google Shape;2837;p9"/>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8" name="Google Shape;2838;p9"/>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9" name="Google Shape;2839;p9"/>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0" name="Google Shape;2840;p9"/>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1" name="Google Shape;2841;p9"/>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2" name="Google Shape;2842;p9"/>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3" name="Google Shape;2843;p9"/>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4" name="Google Shape;2844;p9"/>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5" name="Google Shape;2845;p9"/>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6" name="Google Shape;2846;p9"/>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7" name="Google Shape;2847;p9"/>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8" name="Google Shape;2848;p9"/>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9" name="Google Shape;2849;p9"/>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0" name="Google Shape;2850;p9"/>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1" name="Google Shape;2851;p9"/>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2" name="Google Shape;2852;p9"/>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3" name="Google Shape;2853;p9"/>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4" name="Google Shape;2854;p9"/>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5" name="Google Shape;2855;p9"/>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6" name="Google Shape;2856;p9"/>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7" name="Google Shape;2857;p9"/>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8" name="Google Shape;2858;p9"/>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9" name="Google Shape;2859;p9"/>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0" name="Google Shape;2860;p9"/>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1" name="Google Shape;2861;p9"/>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2" name="Google Shape;2862;p9"/>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3" name="Google Shape;2863;p9"/>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4" name="Google Shape;2864;p9"/>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5" name="Google Shape;2865;p9"/>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6" name="Google Shape;2866;p9"/>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7" name="Google Shape;2867;p9"/>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8" name="Google Shape;2868;p9"/>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9" name="Google Shape;2869;p9"/>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0" name="Google Shape;2870;p9"/>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1" name="Google Shape;2871;p9"/>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2" name="Google Shape;2872;p9"/>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3" name="Google Shape;2873;p9"/>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4" name="Google Shape;2874;p9"/>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5" name="Google Shape;2875;p9"/>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6" name="Google Shape;2876;p9"/>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7" name="Google Shape;2877;p9"/>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8" name="Google Shape;2878;p9"/>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9" name="Google Shape;2879;p9"/>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0" name="Google Shape;2880;p9"/>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1" name="Google Shape;2881;p9"/>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2" name="Google Shape;2882;p9"/>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3" name="Google Shape;2883;p9"/>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4" name="Google Shape;2884;p9"/>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5" name="Google Shape;2885;p9"/>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6" name="Google Shape;2886;p9"/>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7" name="Google Shape;2887;p9"/>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8" name="Google Shape;2888;p9"/>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9" name="Google Shape;2889;p9"/>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0" name="Google Shape;2890;p9"/>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1" name="Google Shape;2891;p9"/>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2" name="Google Shape;2892;p9"/>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3" name="Google Shape;2893;p9"/>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4" name="Google Shape;2894;p9"/>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5" name="Google Shape;2895;p9"/>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6" name="Google Shape;2896;p9"/>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7" name="Google Shape;2897;p9"/>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8" name="Google Shape;2898;p9"/>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9" name="Google Shape;2899;p9"/>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0" name="Google Shape;2900;p9"/>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1" name="Google Shape;2901;p9"/>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2" name="Google Shape;2902;p9"/>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3" name="Google Shape;2903;p9"/>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4" name="Google Shape;2904;p9"/>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5" name="Google Shape;2905;p9"/>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6" name="Google Shape;2906;p9"/>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7" name="Google Shape;2907;p9"/>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8" name="Google Shape;2908;p9"/>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9" name="Google Shape;2909;p9"/>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0" name="Google Shape;2910;p9"/>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1" name="Google Shape;2911;p9"/>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2" name="Google Shape;2912;p9"/>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3" name="Google Shape;2913;p9"/>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4" name="Google Shape;2914;p9"/>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5" name="Google Shape;2915;p9"/>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6" name="Google Shape;2916;p9"/>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7" name="Google Shape;2917;p9"/>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8" name="Google Shape;2918;p9"/>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9" name="Google Shape;2919;p9"/>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0" name="Google Shape;2920;p9"/>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1" name="Google Shape;2921;p9"/>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2" name="Google Shape;2922;p9"/>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3" name="Google Shape;2923;p9"/>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4" name="Google Shape;2924;p9"/>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5" name="Google Shape;2925;p9"/>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6" name="Google Shape;2926;p9"/>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7" name="Google Shape;2927;p9"/>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8" name="Google Shape;2928;p9"/>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9" name="Google Shape;2929;p9"/>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0" name="Google Shape;2930;p9"/>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1" name="Google Shape;2931;p9"/>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2" name="Google Shape;2932;p9"/>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3" name="Google Shape;2933;p9"/>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4" name="Google Shape;2934;p9"/>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5" name="Google Shape;2935;p9"/>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6" name="Google Shape;2936;p9"/>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7" name="Google Shape;2937;p9"/>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8" name="Google Shape;2938;p9"/>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9" name="Google Shape;2939;p9"/>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0" name="Google Shape;2940;p9"/>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1" name="Google Shape;2941;p9"/>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2" name="Google Shape;2942;p9"/>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3" name="Google Shape;2943;p9"/>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4" name="Google Shape;2944;p9"/>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5" name="Google Shape;2945;p9"/>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6" name="Google Shape;2946;p9"/>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7" name="Google Shape;2947;p9"/>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8" name="Google Shape;2948;p9"/>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9" name="Google Shape;2949;p9"/>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0" name="Google Shape;2950;p9"/>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1" name="Google Shape;2951;p9"/>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2" name="Google Shape;2952;p9"/>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3" name="Google Shape;2953;p9"/>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4" name="Google Shape;2954;p9"/>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5" name="Google Shape;2955;p9"/>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6" name="Google Shape;2956;p9"/>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7" name="Google Shape;2957;p9"/>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8" name="Google Shape;2958;p9"/>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9" name="Google Shape;2959;p9"/>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0" name="Google Shape;2960;p9"/>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1" name="Google Shape;2961;p9"/>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2" name="Google Shape;2962;p9"/>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3" name="Google Shape;2963;p9"/>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4" name="Google Shape;2964;p9"/>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5" name="Google Shape;2965;p9"/>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6" name="Google Shape;2966;p9"/>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7" name="Google Shape;2967;p9"/>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8" name="Google Shape;2968;p9"/>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9" name="Google Shape;2969;p9"/>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0" name="Google Shape;2970;p9"/>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1" name="Google Shape;2971;p9"/>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2" name="Google Shape;2972;p9"/>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3" name="Google Shape;2973;p9"/>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4" name="Google Shape;2974;p9"/>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5" name="Google Shape;2975;p9"/>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6" name="Google Shape;2976;p9"/>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7" name="Google Shape;2977;p9"/>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8" name="Google Shape;2978;p9"/>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9" name="Google Shape;2979;p9"/>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0" name="Google Shape;2980;p9"/>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1" name="Google Shape;2981;p9"/>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2" name="Google Shape;2982;p9"/>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3" name="Google Shape;2983;p9"/>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4" name="Google Shape;2984;p9"/>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5" name="Google Shape;2985;p9"/>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6" name="Google Shape;2986;p9"/>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7" name="Google Shape;2987;p9"/>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8" name="Google Shape;2988;p9"/>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89" name="Google Shape;2989;p9"/>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90" name="Google Shape;2990;p9"/>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91" name="Google Shape;2991;p9"/>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992" name="Google Shape;2992;p9"/>
          <p:cNvGrpSpPr/>
          <p:nvPr/>
        </p:nvGrpSpPr>
        <p:grpSpPr>
          <a:xfrm rot="-66">
            <a:off x="-381647" y="-880410"/>
            <a:ext cx="13810166" cy="1960529"/>
            <a:chOff x="5021625" y="1087550"/>
            <a:chExt cx="996900" cy="283625"/>
          </a:xfrm>
        </p:grpSpPr>
        <p:sp>
          <p:nvSpPr>
            <p:cNvPr id="2993" name="Google Shape;2993;p9"/>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94" name="Google Shape;2994;p9"/>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95" name="Google Shape;2995;p9"/>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96" name="Google Shape;2996;p9"/>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97" name="Google Shape;2997;p9"/>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98" name="Google Shape;2998;p9"/>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99" name="Google Shape;2999;p9"/>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0" name="Google Shape;3000;p9"/>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1" name="Google Shape;3001;p9"/>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2" name="Google Shape;3002;p9"/>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3" name="Google Shape;3003;p9"/>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4" name="Google Shape;3004;p9"/>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5" name="Google Shape;3005;p9"/>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6" name="Google Shape;3006;p9"/>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7" name="Google Shape;3007;p9"/>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8" name="Google Shape;3008;p9"/>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09" name="Google Shape;3009;p9"/>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0" name="Google Shape;3010;p9"/>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1" name="Google Shape;3011;p9"/>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2" name="Google Shape;3012;p9"/>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3" name="Google Shape;3013;p9"/>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4" name="Google Shape;3014;p9"/>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5" name="Google Shape;3015;p9"/>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6" name="Google Shape;3016;p9"/>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7" name="Google Shape;3017;p9"/>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8" name="Google Shape;3018;p9"/>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9" name="Google Shape;3019;p9"/>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0" name="Google Shape;3020;p9"/>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1" name="Google Shape;3021;p9"/>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2" name="Google Shape;3022;p9"/>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3" name="Google Shape;3023;p9"/>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4" name="Google Shape;3024;p9"/>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5" name="Google Shape;3025;p9"/>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6" name="Google Shape;3026;p9"/>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7" name="Google Shape;3027;p9"/>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8" name="Google Shape;3028;p9"/>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9" name="Google Shape;3029;p9"/>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0" name="Google Shape;3030;p9"/>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1" name="Google Shape;3031;p9"/>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2" name="Google Shape;3032;p9"/>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3" name="Google Shape;3033;p9"/>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4" name="Google Shape;3034;p9"/>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5" name="Google Shape;3035;p9"/>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6" name="Google Shape;3036;p9"/>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7" name="Google Shape;3037;p9"/>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8" name="Google Shape;3038;p9"/>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9" name="Google Shape;3039;p9"/>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0" name="Google Shape;3040;p9"/>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1" name="Google Shape;3041;p9"/>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2" name="Google Shape;3042;p9"/>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3" name="Google Shape;3043;p9"/>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4" name="Google Shape;3044;p9"/>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5" name="Google Shape;3045;p9"/>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6" name="Google Shape;3046;p9"/>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7" name="Google Shape;3047;p9"/>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8" name="Google Shape;3048;p9"/>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9" name="Google Shape;3049;p9"/>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0" name="Google Shape;3050;p9"/>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1" name="Google Shape;3051;p9"/>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2" name="Google Shape;3052;p9"/>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3" name="Google Shape;3053;p9"/>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4" name="Google Shape;3054;p9"/>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5" name="Google Shape;3055;p9"/>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6" name="Google Shape;3056;p9"/>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7" name="Google Shape;3057;p9"/>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8" name="Google Shape;3058;p9"/>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9" name="Google Shape;3059;p9"/>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0" name="Google Shape;3060;p9"/>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1" name="Google Shape;3061;p9"/>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2" name="Google Shape;3062;p9"/>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3" name="Google Shape;3063;p9"/>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4" name="Google Shape;3064;p9"/>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5" name="Google Shape;3065;p9"/>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6" name="Google Shape;3066;p9"/>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7" name="Google Shape;3067;p9"/>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8" name="Google Shape;3068;p9"/>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9" name="Google Shape;3069;p9"/>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0" name="Google Shape;3070;p9"/>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1" name="Google Shape;3071;p9"/>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2" name="Google Shape;3072;p9"/>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3" name="Google Shape;3073;p9"/>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4" name="Google Shape;3074;p9"/>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5" name="Google Shape;3075;p9"/>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6" name="Google Shape;3076;p9"/>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7" name="Google Shape;3077;p9"/>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8" name="Google Shape;3078;p9"/>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9" name="Google Shape;3079;p9"/>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0" name="Google Shape;3080;p9"/>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1" name="Google Shape;3081;p9"/>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2" name="Google Shape;3082;p9"/>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3" name="Google Shape;3083;p9"/>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4" name="Google Shape;3084;p9"/>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5" name="Google Shape;3085;p9"/>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6" name="Google Shape;3086;p9"/>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7" name="Google Shape;3087;p9"/>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8" name="Google Shape;3088;p9"/>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9" name="Google Shape;3089;p9"/>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0" name="Google Shape;3090;p9"/>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1" name="Google Shape;3091;p9"/>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2" name="Google Shape;3092;p9"/>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3" name="Google Shape;3093;p9"/>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4" name="Google Shape;3094;p9"/>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5" name="Google Shape;3095;p9"/>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6" name="Google Shape;3096;p9"/>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7" name="Google Shape;3097;p9"/>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8" name="Google Shape;3098;p9"/>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9" name="Google Shape;3099;p9"/>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0" name="Google Shape;3100;p9"/>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1" name="Google Shape;3101;p9"/>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2" name="Google Shape;3102;p9"/>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3" name="Google Shape;3103;p9"/>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4" name="Google Shape;3104;p9"/>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5" name="Google Shape;3105;p9"/>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6" name="Google Shape;3106;p9"/>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7" name="Google Shape;3107;p9"/>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8" name="Google Shape;3108;p9"/>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9" name="Google Shape;3109;p9"/>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0" name="Google Shape;3110;p9"/>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1" name="Google Shape;3111;p9"/>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2" name="Google Shape;3112;p9"/>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3" name="Google Shape;3113;p9"/>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4" name="Google Shape;3114;p9"/>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5" name="Google Shape;3115;p9"/>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6" name="Google Shape;3116;p9"/>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7" name="Google Shape;3117;p9"/>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8" name="Google Shape;3118;p9"/>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9" name="Google Shape;3119;p9"/>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0" name="Google Shape;3120;p9"/>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1" name="Google Shape;3121;p9"/>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2" name="Google Shape;3122;p9"/>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3" name="Google Shape;3123;p9"/>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4" name="Google Shape;3124;p9"/>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5" name="Google Shape;3125;p9"/>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6" name="Google Shape;3126;p9"/>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7" name="Google Shape;3127;p9"/>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8" name="Google Shape;3128;p9"/>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9" name="Google Shape;3129;p9"/>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0" name="Google Shape;3130;p9"/>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1" name="Google Shape;3131;p9"/>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2" name="Google Shape;3132;p9"/>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3" name="Google Shape;3133;p9"/>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4" name="Google Shape;3134;p9"/>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5" name="Google Shape;3135;p9"/>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6" name="Google Shape;3136;p9"/>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7" name="Google Shape;3137;p9"/>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8" name="Google Shape;3138;p9"/>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9" name="Google Shape;3139;p9"/>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0" name="Google Shape;3140;p9"/>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1" name="Google Shape;3141;p9"/>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2" name="Google Shape;3142;p9"/>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3" name="Google Shape;3143;p9"/>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4" name="Google Shape;3144;p9"/>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5" name="Google Shape;3145;p9"/>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6" name="Google Shape;3146;p9"/>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7" name="Google Shape;3147;p9"/>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8" name="Google Shape;3148;p9"/>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9" name="Google Shape;3149;p9"/>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0" name="Google Shape;3150;p9"/>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1" name="Google Shape;3151;p9"/>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2" name="Google Shape;3152;p9"/>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3" name="Google Shape;3153;p9"/>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4" name="Google Shape;3154;p9"/>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5" name="Google Shape;3155;p9"/>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6" name="Google Shape;3156;p9"/>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7" name="Google Shape;3157;p9"/>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8" name="Google Shape;3158;p9"/>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9" name="Google Shape;3159;p9"/>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0" name="Google Shape;3160;p9"/>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1" name="Google Shape;3161;p9"/>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2" name="Google Shape;3162;p9"/>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3" name="Google Shape;3163;p9"/>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4" name="Google Shape;3164;p9"/>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5" name="Google Shape;3165;p9"/>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6" name="Google Shape;3166;p9"/>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7" name="Google Shape;3167;p9"/>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8" name="Google Shape;3168;p9"/>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9" name="Google Shape;3169;p9"/>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0" name="Google Shape;3170;p9"/>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1" name="Google Shape;3171;p9"/>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2" name="Google Shape;3172;p9"/>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3" name="Google Shape;3173;p9"/>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4" name="Google Shape;3174;p9"/>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5" name="Google Shape;3175;p9"/>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6" name="Google Shape;3176;p9"/>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7" name="Google Shape;3177;p9"/>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8" name="Google Shape;3178;p9"/>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79" name="Google Shape;3179;p9"/>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0" name="Google Shape;3180;p9"/>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1" name="Google Shape;3181;p9"/>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2" name="Google Shape;3182;p9"/>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3" name="Google Shape;3183;p9"/>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4" name="Google Shape;3184;p9"/>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5" name="Google Shape;3185;p9"/>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6" name="Google Shape;3186;p9"/>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7" name="Google Shape;3187;p9"/>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8" name="Google Shape;3188;p9"/>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89" name="Google Shape;3189;p9"/>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0" name="Google Shape;3190;p9"/>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1" name="Google Shape;3191;p9"/>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2" name="Google Shape;3192;p9"/>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3" name="Google Shape;3193;p9"/>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4" name="Google Shape;3194;p9"/>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5" name="Google Shape;3195;p9"/>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6" name="Google Shape;3196;p9"/>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7" name="Google Shape;3197;p9"/>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8" name="Google Shape;3198;p9"/>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9" name="Google Shape;3199;p9"/>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0" name="Google Shape;3200;p9"/>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1" name="Google Shape;3201;p9"/>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2" name="Google Shape;3202;p9"/>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3" name="Google Shape;3203;p9"/>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4" name="Google Shape;3204;p9"/>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5" name="Google Shape;3205;p9"/>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6" name="Google Shape;3206;p9"/>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7" name="Google Shape;3207;p9"/>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8" name="Google Shape;3208;p9"/>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9" name="Google Shape;3209;p9"/>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0" name="Google Shape;3210;p9"/>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1" name="Google Shape;3211;p9"/>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2" name="Google Shape;3212;p9"/>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3" name="Google Shape;3213;p9"/>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4" name="Google Shape;3214;p9"/>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5" name="Google Shape;3215;p9"/>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6" name="Google Shape;3216;p9"/>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7" name="Google Shape;3217;p9"/>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8" name="Google Shape;3218;p9"/>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9" name="Google Shape;3219;p9"/>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0" name="Google Shape;3220;p9"/>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1" name="Google Shape;3221;p9"/>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2" name="Google Shape;3222;p9"/>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3" name="Google Shape;3223;p9"/>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4" name="Google Shape;3224;p9"/>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5" name="Google Shape;3225;p9"/>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6" name="Google Shape;3226;p9"/>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7" name="Google Shape;3227;p9"/>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8" name="Google Shape;3228;p9"/>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9" name="Google Shape;3229;p9"/>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0" name="Google Shape;3230;p9"/>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1" name="Google Shape;3231;p9"/>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2" name="Google Shape;3232;p9"/>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3" name="Google Shape;3233;p9"/>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4" name="Google Shape;3234;p9"/>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5" name="Google Shape;3235;p9"/>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6" name="Google Shape;3236;p9"/>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7" name="Google Shape;3237;p9"/>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8" name="Google Shape;3238;p9"/>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39" name="Google Shape;3239;p9"/>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0" name="Google Shape;3240;p9"/>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1" name="Google Shape;3241;p9"/>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2" name="Google Shape;3242;p9"/>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3" name="Google Shape;3243;p9"/>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4" name="Google Shape;3244;p9"/>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5" name="Google Shape;3245;p9"/>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6" name="Google Shape;3246;p9"/>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7" name="Google Shape;3247;p9"/>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8" name="Google Shape;3248;p9"/>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49" name="Google Shape;3249;p9"/>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0" name="Google Shape;3250;p9"/>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1" name="Google Shape;3251;p9"/>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2" name="Google Shape;3252;p9"/>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3" name="Google Shape;3253;p9"/>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4" name="Google Shape;3254;p9"/>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5" name="Google Shape;3255;p9"/>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6" name="Google Shape;3256;p9"/>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7" name="Google Shape;3257;p9"/>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8" name="Google Shape;3258;p9"/>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9" name="Google Shape;3259;p9"/>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0" name="Google Shape;3260;p9"/>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1" name="Google Shape;3261;p9"/>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2" name="Google Shape;3262;p9"/>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3" name="Google Shape;3263;p9"/>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4" name="Google Shape;3264;p9"/>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5" name="Google Shape;3265;p9"/>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6" name="Google Shape;3266;p9"/>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7" name="Google Shape;3267;p9"/>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8" name="Google Shape;3268;p9"/>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9" name="Google Shape;3269;p9"/>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0" name="Google Shape;3270;p9"/>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1" name="Google Shape;3271;p9"/>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2" name="Google Shape;3272;p9"/>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3" name="Google Shape;3273;p9"/>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4" name="Google Shape;3274;p9"/>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5" name="Google Shape;3275;p9"/>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6" name="Google Shape;3276;p9"/>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7" name="Google Shape;3277;p9"/>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8" name="Google Shape;3278;p9"/>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9" name="Google Shape;3279;p9"/>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80" name="Google Shape;3280;p9"/>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81" name="Google Shape;3281;p9"/>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82" name="Google Shape;3282;p9"/>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83" name="Google Shape;3283;p9"/>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84" name="Google Shape;3284;p9"/>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285" name="Google Shape;3285;p9"/>
          <p:cNvSpPr/>
          <p:nvPr/>
        </p:nvSpPr>
        <p:spPr>
          <a:xfrm>
            <a:off x="10453573" y="147455"/>
            <a:ext cx="2129364" cy="919331"/>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286" name="Google Shape;3286;p9"/>
          <p:cNvGrpSpPr/>
          <p:nvPr/>
        </p:nvGrpSpPr>
        <p:grpSpPr>
          <a:xfrm>
            <a:off x="10291540" y="5165413"/>
            <a:ext cx="1092565" cy="979243"/>
            <a:chOff x="5897275" y="4736686"/>
            <a:chExt cx="373525" cy="333939"/>
          </a:xfrm>
        </p:grpSpPr>
        <p:sp>
          <p:nvSpPr>
            <p:cNvPr id="3287" name="Google Shape;3287;p9"/>
            <p:cNvSpPr/>
            <p:nvPr/>
          </p:nvSpPr>
          <p:spPr>
            <a:xfrm>
              <a:off x="6025225" y="4736686"/>
              <a:ext cx="245575" cy="181650"/>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88" name="Google Shape;3288;p9"/>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289" name="Google Shape;3289;p9"/>
          <p:cNvGrpSpPr/>
          <p:nvPr/>
        </p:nvGrpSpPr>
        <p:grpSpPr>
          <a:xfrm flipH="1">
            <a:off x="635685" y="713326"/>
            <a:ext cx="558024" cy="551879"/>
            <a:chOff x="4129135" y="4735732"/>
            <a:chExt cx="419556" cy="413909"/>
          </a:xfrm>
        </p:grpSpPr>
        <p:sp>
          <p:nvSpPr>
            <p:cNvPr id="3290" name="Google Shape;3290;p9"/>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91" name="Google Shape;3291;p9"/>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92" name="Google Shape;3292;p9"/>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93" name="Google Shape;3293;p9"/>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94" name="Google Shape;3294;p9"/>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295" name="Google Shape;3295;p9"/>
          <p:cNvGrpSpPr/>
          <p:nvPr/>
        </p:nvGrpSpPr>
        <p:grpSpPr>
          <a:xfrm flipH="1">
            <a:off x="519650" y="2343942"/>
            <a:ext cx="411412" cy="406969"/>
            <a:chOff x="4583184" y="5084531"/>
            <a:chExt cx="309324" cy="305227"/>
          </a:xfrm>
        </p:grpSpPr>
        <p:sp>
          <p:nvSpPr>
            <p:cNvPr id="3296" name="Google Shape;3296;p9"/>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97" name="Google Shape;3297;p9"/>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98" name="Google Shape;3298;p9"/>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99" name="Google Shape;3299;p9"/>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00" name="Google Shape;3300;p9"/>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301" name="Google Shape;3301;p9"/>
          <p:cNvGrpSpPr/>
          <p:nvPr/>
        </p:nvGrpSpPr>
        <p:grpSpPr>
          <a:xfrm flipH="1">
            <a:off x="346886" y="1483538"/>
            <a:ext cx="487554" cy="483668"/>
            <a:chOff x="4648293" y="4608503"/>
            <a:chExt cx="366572" cy="362751"/>
          </a:xfrm>
        </p:grpSpPr>
        <p:sp>
          <p:nvSpPr>
            <p:cNvPr id="3302" name="Google Shape;3302;p9"/>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03" name="Google Shape;3303;p9"/>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04" name="Google Shape;3304;p9"/>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05" name="Google Shape;3305;p9"/>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06" name="Google Shape;3306;p9"/>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307" name="Google Shape;3307;p9"/>
          <p:cNvGrpSpPr/>
          <p:nvPr/>
        </p:nvGrpSpPr>
        <p:grpSpPr>
          <a:xfrm>
            <a:off x="119198" y="5777738"/>
            <a:ext cx="1368172" cy="1162253"/>
            <a:chOff x="5124150" y="3418675"/>
            <a:chExt cx="584175" cy="495025"/>
          </a:xfrm>
        </p:grpSpPr>
        <p:sp>
          <p:nvSpPr>
            <p:cNvPr id="3308" name="Google Shape;3308;p9"/>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09" name="Google Shape;3309;p9"/>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0" name="Google Shape;3310;p9"/>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1" name="Google Shape;3311;p9"/>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2" name="Google Shape;3312;p9"/>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3" name="Google Shape;3313;p9"/>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4" name="Google Shape;3314;p9"/>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5" name="Google Shape;3315;p9"/>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6" name="Google Shape;3316;p9"/>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7" name="Google Shape;3317;p9"/>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8" name="Google Shape;3318;p9"/>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9" name="Google Shape;3319;p9"/>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20" name="Google Shape;3320;p9"/>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21" name="Google Shape;3321;p9"/>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22" name="Google Shape;3322;p9"/>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23" name="Google Shape;3323;p9"/>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24" name="Google Shape;3324;p9"/>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2" name="Google Shape;1375;p6">
            <a:extLst>
              <a:ext uri="{FF2B5EF4-FFF2-40B4-BE49-F238E27FC236}">
                <a16:creationId xmlns:a16="http://schemas.microsoft.com/office/drawing/2014/main" id="{D1A517E0-900C-3BE2-3C1F-33174DE68251}"/>
              </a:ext>
            </a:extLst>
          </p:cNvPr>
          <p:cNvSpPr/>
          <p:nvPr userDrawn="1"/>
        </p:nvSpPr>
        <p:spPr>
          <a:xfrm>
            <a:off x="10522651" y="5658017"/>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 name="Google Shape;1376;p6">
            <a:extLst>
              <a:ext uri="{FF2B5EF4-FFF2-40B4-BE49-F238E27FC236}">
                <a16:creationId xmlns:a16="http://schemas.microsoft.com/office/drawing/2014/main" id="{2AE9F850-184F-8200-6DFB-9393898E73AB}"/>
              </a:ext>
            </a:extLst>
          </p:cNvPr>
          <p:cNvGrpSpPr/>
          <p:nvPr userDrawn="1"/>
        </p:nvGrpSpPr>
        <p:grpSpPr>
          <a:xfrm rot="-9591300">
            <a:off x="-3485066" y="5367762"/>
            <a:ext cx="5873096" cy="1675093"/>
            <a:chOff x="5021625" y="1087550"/>
            <a:chExt cx="996900" cy="283625"/>
          </a:xfrm>
        </p:grpSpPr>
        <p:sp>
          <p:nvSpPr>
            <p:cNvPr id="4" name="Google Shape;1377;p6">
              <a:extLst>
                <a:ext uri="{FF2B5EF4-FFF2-40B4-BE49-F238E27FC236}">
                  <a16:creationId xmlns:a16="http://schemas.microsoft.com/office/drawing/2014/main" id="{9641EDA8-FFB2-2694-C225-941E5C418181}"/>
                </a:ext>
              </a:extLst>
            </p:cNvPr>
            <p:cNvSpPr/>
            <p:nvPr/>
          </p:nvSpPr>
          <p:spPr>
            <a:xfrm>
              <a:off x="5021625" y="1091500"/>
              <a:ext cx="996900" cy="249875"/>
            </a:xfrm>
            <a:custGeom>
              <a:avLst/>
              <a:gdLst/>
              <a:ahLst/>
              <a:cxnLst/>
              <a:rect l="l" t="t" r="r" b="b"/>
              <a:pathLst>
                <a:path w="39876" h="9995" extrusionOk="0">
                  <a:moveTo>
                    <a:pt x="27441" y="108"/>
                  </a:moveTo>
                  <a:cubicBezTo>
                    <a:pt x="27477" y="108"/>
                    <a:pt x="27504" y="146"/>
                    <a:pt x="27470" y="156"/>
                  </a:cubicBezTo>
                  <a:cubicBezTo>
                    <a:pt x="27468" y="157"/>
                    <a:pt x="27466" y="157"/>
                    <a:pt x="27464" y="157"/>
                  </a:cubicBezTo>
                  <a:cubicBezTo>
                    <a:pt x="27455" y="157"/>
                    <a:pt x="27450" y="150"/>
                    <a:pt x="27454" y="139"/>
                  </a:cubicBezTo>
                  <a:cubicBezTo>
                    <a:pt x="27457" y="129"/>
                    <a:pt x="27450" y="119"/>
                    <a:pt x="27433" y="114"/>
                  </a:cubicBezTo>
                  <a:cubicBezTo>
                    <a:pt x="27419" y="111"/>
                    <a:pt x="27422" y="108"/>
                    <a:pt x="27436" y="108"/>
                  </a:cubicBezTo>
                  <a:cubicBezTo>
                    <a:pt x="27438" y="108"/>
                    <a:pt x="27439" y="108"/>
                    <a:pt x="27441" y="108"/>
                  </a:cubicBezTo>
                  <a:close/>
                  <a:moveTo>
                    <a:pt x="28599" y="152"/>
                  </a:moveTo>
                  <a:cubicBezTo>
                    <a:pt x="28601" y="152"/>
                    <a:pt x="28603" y="152"/>
                    <a:pt x="28605" y="153"/>
                  </a:cubicBezTo>
                  <a:cubicBezTo>
                    <a:pt x="28623" y="156"/>
                    <a:pt x="28633" y="164"/>
                    <a:pt x="28636" y="170"/>
                  </a:cubicBezTo>
                  <a:cubicBezTo>
                    <a:pt x="28636" y="174"/>
                    <a:pt x="28629" y="181"/>
                    <a:pt x="28615" y="184"/>
                  </a:cubicBezTo>
                  <a:cubicBezTo>
                    <a:pt x="28614" y="185"/>
                    <a:pt x="28612" y="185"/>
                    <a:pt x="28610" y="185"/>
                  </a:cubicBezTo>
                  <a:cubicBezTo>
                    <a:pt x="28601" y="185"/>
                    <a:pt x="28591" y="179"/>
                    <a:pt x="28588" y="167"/>
                  </a:cubicBezTo>
                  <a:cubicBezTo>
                    <a:pt x="28585" y="158"/>
                    <a:pt x="28589" y="152"/>
                    <a:pt x="28599" y="152"/>
                  </a:cubicBezTo>
                  <a:close/>
                  <a:moveTo>
                    <a:pt x="27339" y="128"/>
                  </a:moveTo>
                  <a:cubicBezTo>
                    <a:pt x="27341" y="128"/>
                    <a:pt x="27340" y="131"/>
                    <a:pt x="27339" y="135"/>
                  </a:cubicBezTo>
                  <a:cubicBezTo>
                    <a:pt x="27332" y="146"/>
                    <a:pt x="27350" y="164"/>
                    <a:pt x="27381" y="170"/>
                  </a:cubicBezTo>
                  <a:cubicBezTo>
                    <a:pt x="27450" y="191"/>
                    <a:pt x="27457" y="226"/>
                    <a:pt x="27395" y="236"/>
                  </a:cubicBezTo>
                  <a:cubicBezTo>
                    <a:pt x="27392" y="236"/>
                    <a:pt x="27388" y="237"/>
                    <a:pt x="27385" y="237"/>
                  </a:cubicBezTo>
                  <a:cubicBezTo>
                    <a:pt x="27328" y="237"/>
                    <a:pt x="27285" y="172"/>
                    <a:pt x="27325" y="139"/>
                  </a:cubicBezTo>
                  <a:cubicBezTo>
                    <a:pt x="27332" y="132"/>
                    <a:pt x="27337" y="128"/>
                    <a:pt x="27339" y="128"/>
                  </a:cubicBezTo>
                  <a:close/>
                  <a:moveTo>
                    <a:pt x="29418" y="221"/>
                  </a:moveTo>
                  <a:cubicBezTo>
                    <a:pt x="29421" y="221"/>
                    <a:pt x="29424" y="222"/>
                    <a:pt x="29427" y="223"/>
                  </a:cubicBezTo>
                  <a:cubicBezTo>
                    <a:pt x="29441" y="226"/>
                    <a:pt x="29455" y="236"/>
                    <a:pt x="29459" y="247"/>
                  </a:cubicBezTo>
                  <a:cubicBezTo>
                    <a:pt x="29461" y="257"/>
                    <a:pt x="29458" y="262"/>
                    <a:pt x="29450" y="262"/>
                  </a:cubicBezTo>
                  <a:cubicBezTo>
                    <a:pt x="29448" y="262"/>
                    <a:pt x="29445" y="261"/>
                    <a:pt x="29441" y="260"/>
                  </a:cubicBezTo>
                  <a:cubicBezTo>
                    <a:pt x="29424" y="257"/>
                    <a:pt x="29410" y="247"/>
                    <a:pt x="29406" y="236"/>
                  </a:cubicBezTo>
                  <a:cubicBezTo>
                    <a:pt x="29404" y="226"/>
                    <a:pt x="29409" y="221"/>
                    <a:pt x="29418" y="221"/>
                  </a:cubicBezTo>
                  <a:close/>
                  <a:moveTo>
                    <a:pt x="28273" y="239"/>
                  </a:moveTo>
                  <a:cubicBezTo>
                    <a:pt x="28276" y="239"/>
                    <a:pt x="28279" y="239"/>
                    <a:pt x="28282" y="239"/>
                  </a:cubicBezTo>
                  <a:cubicBezTo>
                    <a:pt x="28303" y="239"/>
                    <a:pt x="28321" y="244"/>
                    <a:pt x="28321" y="250"/>
                  </a:cubicBezTo>
                  <a:cubicBezTo>
                    <a:pt x="28324" y="253"/>
                    <a:pt x="28311" y="260"/>
                    <a:pt x="28293" y="268"/>
                  </a:cubicBezTo>
                  <a:cubicBezTo>
                    <a:pt x="28288" y="268"/>
                    <a:pt x="28284" y="269"/>
                    <a:pt x="28279" y="269"/>
                  </a:cubicBezTo>
                  <a:cubicBezTo>
                    <a:pt x="28265" y="269"/>
                    <a:pt x="28254" y="264"/>
                    <a:pt x="28251" y="253"/>
                  </a:cubicBezTo>
                  <a:cubicBezTo>
                    <a:pt x="28249" y="245"/>
                    <a:pt x="28258" y="239"/>
                    <a:pt x="28273" y="239"/>
                  </a:cubicBezTo>
                  <a:close/>
                  <a:moveTo>
                    <a:pt x="22107" y="329"/>
                  </a:moveTo>
                  <a:cubicBezTo>
                    <a:pt x="22120" y="329"/>
                    <a:pt x="22132" y="333"/>
                    <a:pt x="22135" y="340"/>
                  </a:cubicBezTo>
                  <a:cubicBezTo>
                    <a:pt x="22138" y="354"/>
                    <a:pt x="22131" y="364"/>
                    <a:pt x="22117" y="368"/>
                  </a:cubicBezTo>
                  <a:cubicBezTo>
                    <a:pt x="22107" y="368"/>
                    <a:pt x="22090" y="364"/>
                    <a:pt x="22076" y="354"/>
                  </a:cubicBezTo>
                  <a:cubicBezTo>
                    <a:pt x="22066" y="348"/>
                    <a:pt x="22072" y="337"/>
                    <a:pt x="22093" y="330"/>
                  </a:cubicBezTo>
                  <a:cubicBezTo>
                    <a:pt x="22098" y="329"/>
                    <a:pt x="22102" y="329"/>
                    <a:pt x="22107" y="329"/>
                  </a:cubicBezTo>
                  <a:close/>
                  <a:moveTo>
                    <a:pt x="31541" y="403"/>
                  </a:moveTo>
                  <a:cubicBezTo>
                    <a:pt x="31599" y="403"/>
                    <a:pt x="31690" y="415"/>
                    <a:pt x="31693" y="423"/>
                  </a:cubicBezTo>
                  <a:cubicBezTo>
                    <a:pt x="31696" y="429"/>
                    <a:pt x="31671" y="435"/>
                    <a:pt x="31637" y="435"/>
                  </a:cubicBezTo>
                  <a:cubicBezTo>
                    <a:pt x="31629" y="435"/>
                    <a:pt x="31621" y="435"/>
                    <a:pt x="31613" y="434"/>
                  </a:cubicBezTo>
                  <a:cubicBezTo>
                    <a:pt x="31526" y="431"/>
                    <a:pt x="31471" y="413"/>
                    <a:pt x="31505" y="406"/>
                  </a:cubicBezTo>
                  <a:cubicBezTo>
                    <a:pt x="31513" y="404"/>
                    <a:pt x="31526" y="403"/>
                    <a:pt x="31541" y="403"/>
                  </a:cubicBezTo>
                  <a:close/>
                  <a:moveTo>
                    <a:pt x="35114" y="1092"/>
                  </a:moveTo>
                  <a:cubicBezTo>
                    <a:pt x="35121" y="1092"/>
                    <a:pt x="35125" y="1102"/>
                    <a:pt x="35131" y="1121"/>
                  </a:cubicBezTo>
                  <a:cubicBezTo>
                    <a:pt x="35138" y="1142"/>
                    <a:pt x="35135" y="1166"/>
                    <a:pt x="35124" y="1169"/>
                  </a:cubicBezTo>
                  <a:cubicBezTo>
                    <a:pt x="35121" y="1170"/>
                    <a:pt x="35117" y="1170"/>
                    <a:pt x="35114" y="1170"/>
                  </a:cubicBezTo>
                  <a:cubicBezTo>
                    <a:pt x="35083" y="1170"/>
                    <a:pt x="35071" y="1142"/>
                    <a:pt x="35093" y="1110"/>
                  </a:cubicBezTo>
                  <a:cubicBezTo>
                    <a:pt x="35103" y="1098"/>
                    <a:pt x="35109" y="1092"/>
                    <a:pt x="35114" y="1092"/>
                  </a:cubicBezTo>
                  <a:close/>
                  <a:moveTo>
                    <a:pt x="35235" y="1562"/>
                  </a:moveTo>
                  <a:cubicBezTo>
                    <a:pt x="35242" y="1562"/>
                    <a:pt x="35248" y="1568"/>
                    <a:pt x="35252" y="1582"/>
                  </a:cubicBezTo>
                  <a:cubicBezTo>
                    <a:pt x="35260" y="1592"/>
                    <a:pt x="35249" y="1603"/>
                    <a:pt x="35239" y="1607"/>
                  </a:cubicBezTo>
                  <a:cubicBezTo>
                    <a:pt x="35225" y="1610"/>
                    <a:pt x="35222" y="1624"/>
                    <a:pt x="35225" y="1642"/>
                  </a:cubicBezTo>
                  <a:cubicBezTo>
                    <a:pt x="35232" y="1659"/>
                    <a:pt x="35225" y="1672"/>
                    <a:pt x="35211" y="1676"/>
                  </a:cubicBezTo>
                  <a:cubicBezTo>
                    <a:pt x="35206" y="1678"/>
                    <a:pt x="35201" y="1679"/>
                    <a:pt x="35197" y="1679"/>
                  </a:cubicBezTo>
                  <a:cubicBezTo>
                    <a:pt x="35193" y="1679"/>
                    <a:pt x="35190" y="1678"/>
                    <a:pt x="35190" y="1676"/>
                  </a:cubicBezTo>
                  <a:cubicBezTo>
                    <a:pt x="35187" y="1616"/>
                    <a:pt x="35214" y="1562"/>
                    <a:pt x="35235" y="1562"/>
                  </a:cubicBezTo>
                  <a:close/>
                  <a:moveTo>
                    <a:pt x="35355" y="1748"/>
                  </a:moveTo>
                  <a:cubicBezTo>
                    <a:pt x="35368" y="1748"/>
                    <a:pt x="35377" y="1754"/>
                    <a:pt x="35374" y="1763"/>
                  </a:cubicBezTo>
                  <a:cubicBezTo>
                    <a:pt x="35371" y="1776"/>
                    <a:pt x="35356" y="1791"/>
                    <a:pt x="35343" y="1794"/>
                  </a:cubicBezTo>
                  <a:cubicBezTo>
                    <a:pt x="35341" y="1794"/>
                    <a:pt x="35339" y="1795"/>
                    <a:pt x="35338" y="1795"/>
                  </a:cubicBezTo>
                  <a:cubicBezTo>
                    <a:pt x="35329" y="1795"/>
                    <a:pt x="35322" y="1789"/>
                    <a:pt x="35318" y="1780"/>
                  </a:cubicBezTo>
                  <a:cubicBezTo>
                    <a:pt x="35315" y="1766"/>
                    <a:pt x="35326" y="1756"/>
                    <a:pt x="35346" y="1749"/>
                  </a:cubicBezTo>
                  <a:cubicBezTo>
                    <a:pt x="35350" y="1748"/>
                    <a:pt x="35352" y="1748"/>
                    <a:pt x="35355" y="1748"/>
                  </a:cubicBezTo>
                  <a:close/>
                  <a:moveTo>
                    <a:pt x="12443" y="1685"/>
                  </a:moveTo>
                  <a:cubicBezTo>
                    <a:pt x="12459" y="1685"/>
                    <a:pt x="12462" y="1694"/>
                    <a:pt x="12462" y="1714"/>
                  </a:cubicBezTo>
                  <a:cubicBezTo>
                    <a:pt x="12462" y="1738"/>
                    <a:pt x="12449" y="1752"/>
                    <a:pt x="12428" y="1752"/>
                  </a:cubicBezTo>
                  <a:cubicBezTo>
                    <a:pt x="12426" y="1752"/>
                    <a:pt x="12423" y="1752"/>
                    <a:pt x="12421" y="1752"/>
                  </a:cubicBezTo>
                  <a:cubicBezTo>
                    <a:pt x="12402" y="1752"/>
                    <a:pt x="12394" y="1766"/>
                    <a:pt x="12404" y="1797"/>
                  </a:cubicBezTo>
                  <a:cubicBezTo>
                    <a:pt x="12409" y="1820"/>
                    <a:pt x="12412" y="1830"/>
                    <a:pt x="12409" y="1830"/>
                  </a:cubicBezTo>
                  <a:cubicBezTo>
                    <a:pt x="12408" y="1830"/>
                    <a:pt x="12402" y="1822"/>
                    <a:pt x="12393" y="1808"/>
                  </a:cubicBezTo>
                  <a:cubicBezTo>
                    <a:pt x="12373" y="1776"/>
                    <a:pt x="12341" y="1756"/>
                    <a:pt x="12308" y="1756"/>
                  </a:cubicBezTo>
                  <a:cubicBezTo>
                    <a:pt x="12302" y="1756"/>
                    <a:pt x="12295" y="1757"/>
                    <a:pt x="12289" y="1759"/>
                  </a:cubicBezTo>
                  <a:cubicBezTo>
                    <a:pt x="12279" y="1763"/>
                    <a:pt x="12282" y="1770"/>
                    <a:pt x="12295" y="1780"/>
                  </a:cubicBezTo>
                  <a:cubicBezTo>
                    <a:pt x="12307" y="1789"/>
                    <a:pt x="12307" y="1795"/>
                    <a:pt x="12299" y="1795"/>
                  </a:cubicBezTo>
                  <a:cubicBezTo>
                    <a:pt x="12297" y="1795"/>
                    <a:pt x="12295" y="1794"/>
                    <a:pt x="12292" y="1794"/>
                  </a:cubicBezTo>
                  <a:cubicBezTo>
                    <a:pt x="12275" y="1791"/>
                    <a:pt x="12254" y="1773"/>
                    <a:pt x="12240" y="1752"/>
                  </a:cubicBezTo>
                  <a:cubicBezTo>
                    <a:pt x="12225" y="1729"/>
                    <a:pt x="12223" y="1719"/>
                    <a:pt x="12240" y="1719"/>
                  </a:cubicBezTo>
                  <a:cubicBezTo>
                    <a:pt x="12245" y="1719"/>
                    <a:pt x="12252" y="1720"/>
                    <a:pt x="12261" y="1721"/>
                  </a:cubicBezTo>
                  <a:cubicBezTo>
                    <a:pt x="12266" y="1723"/>
                    <a:pt x="12272" y="1723"/>
                    <a:pt x="12279" y="1723"/>
                  </a:cubicBezTo>
                  <a:cubicBezTo>
                    <a:pt x="12306" y="1723"/>
                    <a:pt x="12346" y="1714"/>
                    <a:pt x="12383" y="1701"/>
                  </a:cubicBezTo>
                  <a:cubicBezTo>
                    <a:pt x="12412" y="1690"/>
                    <a:pt x="12431" y="1685"/>
                    <a:pt x="12443" y="1685"/>
                  </a:cubicBezTo>
                  <a:close/>
                  <a:moveTo>
                    <a:pt x="11806" y="1884"/>
                  </a:moveTo>
                  <a:cubicBezTo>
                    <a:pt x="11818" y="1884"/>
                    <a:pt x="11823" y="1889"/>
                    <a:pt x="11821" y="1898"/>
                  </a:cubicBezTo>
                  <a:cubicBezTo>
                    <a:pt x="11817" y="1912"/>
                    <a:pt x="11800" y="1925"/>
                    <a:pt x="11783" y="1930"/>
                  </a:cubicBezTo>
                  <a:cubicBezTo>
                    <a:pt x="11778" y="1930"/>
                    <a:pt x="11774" y="1931"/>
                    <a:pt x="11770" y="1931"/>
                  </a:cubicBezTo>
                  <a:cubicBezTo>
                    <a:pt x="11757" y="1931"/>
                    <a:pt x="11747" y="1927"/>
                    <a:pt x="11744" y="1919"/>
                  </a:cubicBezTo>
                  <a:cubicBezTo>
                    <a:pt x="11741" y="1909"/>
                    <a:pt x="11758" y="1895"/>
                    <a:pt x="11783" y="1888"/>
                  </a:cubicBezTo>
                  <a:cubicBezTo>
                    <a:pt x="11792" y="1885"/>
                    <a:pt x="11800" y="1884"/>
                    <a:pt x="11806" y="1884"/>
                  </a:cubicBezTo>
                  <a:close/>
                  <a:moveTo>
                    <a:pt x="12920" y="1902"/>
                  </a:moveTo>
                  <a:cubicBezTo>
                    <a:pt x="12940" y="1902"/>
                    <a:pt x="12963" y="1908"/>
                    <a:pt x="12972" y="1919"/>
                  </a:cubicBezTo>
                  <a:cubicBezTo>
                    <a:pt x="12982" y="1933"/>
                    <a:pt x="12969" y="1940"/>
                    <a:pt x="12937" y="1940"/>
                  </a:cubicBezTo>
                  <a:cubicBezTo>
                    <a:pt x="12934" y="1940"/>
                    <a:pt x="12930" y="1940"/>
                    <a:pt x="12927" y="1940"/>
                  </a:cubicBezTo>
                  <a:cubicBezTo>
                    <a:pt x="12904" y="1940"/>
                    <a:pt x="12885" y="1932"/>
                    <a:pt x="12882" y="1922"/>
                  </a:cubicBezTo>
                  <a:cubicBezTo>
                    <a:pt x="12877" y="1909"/>
                    <a:pt x="12897" y="1902"/>
                    <a:pt x="12920" y="1902"/>
                  </a:cubicBezTo>
                  <a:close/>
                  <a:moveTo>
                    <a:pt x="12778" y="1918"/>
                  </a:moveTo>
                  <a:cubicBezTo>
                    <a:pt x="12780" y="1918"/>
                    <a:pt x="12783" y="1918"/>
                    <a:pt x="12785" y="1919"/>
                  </a:cubicBezTo>
                  <a:cubicBezTo>
                    <a:pt x="12799" y="1922"/>
                    <a:pt x="12812" y="1930"/>
                    <a:pt x="12812" y="1936"/>
                  </a:cubicBezTo>
                  <a:cubicBezTo>
                    <a:pt x="12816" y="1940"/>
                    <a:pt x="12806" y="1946"/>
                    <a:pt x="12795" y="1950"/>
                  </a:cubicBezTo>
                  <a:cubicBezTo>
                    <a:pt x="12793" y="1951"/>
                    <a:pt x="12791" y="1951"/>
                    <a:pt x="12789" y="1951"/>
                  </a:cubicBezTo>
                  <a:cubicBezTo>
                    <a:pt x="12777" y="1951"/>
                    <a:pt x="12767" y="1944"/>
                    <a:pt x="12764" y="1933"/>
                  </a:cubicBezTo>
                  <a:cubicBezTo>
                    <a:pt x="12761" y="1924"/>
                    <a:pt x="12768" y="1918"/>
                    <a:pt x="12778" y="1918"/>
                  </a:cubicBezTo>
                  <a:close/>
                  <a:moveTo>
                    <a:pt x="11929" y="2070"/>
                  </a:moveTo>
                  <a:cubicBezTo>
                    <a:pt x="11930" y="2070"/>
                    <a:pt x="11933" y="2071"/>
                    <a:pt x="11935" y="2071"/>
                  </a:cubicBezTo>
                  <a:cubicBezTo>
                    <a:pt x="11952" y="2075"/>
                    <a:pt x="11962" y="2082"/>
                    <a:pt x="11967" y="2085"/>
                  </a:cubicBezTo>
                  <a:cubicBezTo>
                    <a:pt x="11967" y="2092"/>
                    <a:pt x="11959" y="2099"/>
                    <a:pt x="11946" y="2103"/>
                  </a:cubicBezTo>
                  <a:cubicBezTo>
                    <a:pt x="11935" y="2103"/>
                    <a:pt x="11921" y="2096"/>
                    <a:pt x="11917" y="2085"/>
                  </a:cubicBezTo>
                  <a:cubicBezTo>
                    <a:pt x="11915" y="2077"/>
                    <a:pt x="11919" y="2070"/>
                    <a:pt x="11929" y="2070"/>
                  </a:cubicBezTo>
                  <a:close/>
                  <a:moveTo>
                    <a:pt x="35490" y="2022"/>
                  </a:moveTo>
                  <a:cubicBezTo>
                    <a:pt x="35500" y="2022"/>
                    <a:pt x="35507" y="2033"/>
                    <a:pt x="35510" y="2061"/>
                  </a:cubicBezTo>
                  <a:cubicBezTo>
                    <a:pt x="35513" y="2089"/>
                    <a:pt x="35505" y="2113"/>
                    <a:pt x="35495" y="2117"/>
                  </a:cubicBezTo>
                  <a:cubicBezTo>
                    <a:pt x="35494" y="2117"/>
                    <a:pt x="35493" y="2117"/>
                    <a:pt x="35491" y="2117"/>
                  </a:cubicBezTo>
                  <a:cubicBezTo>
                    <a:pt x="35459" y="2117"/>
                    <a:pt x="35448" y="2046"/>
                    <a:pt x="35478" y="2026"/>
                  </a:cubicBezTo>
                  <a:cubicBezTo>
                    <a:pt x="35483" y="2024"/>
                    <a:pt x="35487" y="2022"/>
                    <a:pt x="35490" y="2022"/>
                  </a:cubicBezTo>
                  <a:close/>
                  <a:moveTo>
                    <a:pt x="35422" y="2206"/>
                  </a:moveTo>
                  <a:cubicBezTo>
                    <a:pt x="35429" y="2206"/>
                    <a:pt x="35436" y="2209"/>
                    <a:pt x="35443" y="2214"/>
                  </a:cubicBezTo>
                  <a:cubicBezTo>
                    <a:pt x="35454" y="2224"/>
                    <a:pt x="35447" y="2234"/>
                    <a:pt x="35430" y="2238"/>
                  </a:cubicBezTo>
                  <a:cubicBezTo>
                    <a:pt x="35420" y="2241"/>
                    <a:pt x="35411" y="2242"/>
                    <a:pt x="35405" y="2242"/>
                  </a:cubicBezTo>
                  <a:cubicBezTo>
                    <a:pt x="35388" y="2242"/>
                    <a:pt x="35387" y="2231"/>
                    <a:pt x="35406" y="2214"/>
                  </a:cubicBezTo>
                  <a:cubicBezTo>
                    <a:pt x="35409" y="2209"/>
                    <a:pt x="35415" y="2206"/>
                    <a:pt x="35422" y="2206"/>
                  </a:cubicBezTo>
                  <a:close/>
                  <a:moveTo>
                    <a:pt x="35563" y="2188"/>
                  </a:moveTo>
                  <a:cubicBezTo>
                    <a:pt x="35565" y="2188"/>
                    <a:pt x="35567" y="2191"/>
                    <a:pt x="35568" y="2196"/>
                  </a:cubicBezTo>
                  <a:cubicBezTo>
                    <a:pt x="35572" y="2210"/>
                    <a:pt x="35568" y="2228"/>
                    <a:pt x="35558" y="2238"/>
                  </a:cubicBezTo>
                  <a:cubicBezTo>
                    <a:pt x="35550" y="2245"/>
                    <a:pt x="35545" y="2249"/>
                    <a:pt x="35542" y="2249"/>
                  </a:cubicBezTo>
                  <a:cubicBezTo>
                    <a:pt x="35537" y="2249"/>
                    <a:pt x="35540" y="2237"/>
                    <a:pt x="35551" y="2210"/>
                  </a:cubicBezTo>
                  <a:cubicBezTo>
                    <a:pt x="35555" y="2195"/>
                    <a:pt x="35560" y="2188"/>
                    <a:pt x="35563" y="2188"/>
                  </a:cubicBezTo>
                  <a:close/>
                  <a:moveTo>
                    <a:pt x="35567" y="2462"/>
                  </a:moveTo>
                  <a:cubicBezTo>
                    <a:pt x="35576" y="2462"/>
                    <a:pt x="35589" y="2466"/>
                    <a:pt x="35600" y="2474"/>
                  </a:cubicBezTo>
                  <a:cubicBezTo>
                    <a:pt x="35610" y="2481"/>
                    <a:pt x="35603" y="2495"/>
                    <a:pt x="35582" y="2498"/>
                  </a:cubicBezTo>
                  <a:cubicBezTo>
                    <a:pt x="35578" y="2499"/>
                    <a:pt x="35573" y="2500"/>
                    <a:pt x="35569" y="2500"/>
                  </a:cubicBezTo>
                  <a:cubicBezTo>
                    <a:pt x="35555" y="2500"/>
                    <a:pt x="35543" y="2496"/>
                    <a:pt x="35540" y="2488"/>
                  </a:cubicBezTo>
                  <a:cubicBezTo>
                    <a:pt x="35537" y="2478"/>
                    <a:pt x="35544" y="2467"/>
                    <a:pt x="35558" y="2463"/>
                  </a:cubicBezTo>
                  <a:cubicBezTo>
                    <a:pt x="35560" y="2463"/>
                    <a:pt x="35563" y="2462"/>
                    <a:pt x="35567" y="2462"/>
                  </a:cubicBezTo>
                  <a:close/>
                  <a:moveTo>
                    <a:pt x="39549" y="4031"/>
                  </a:moveTo>
                  <a:cubicBezTo>
                    <a:pt x="39558" y="4031"/>
                    <a:pt x="39567" y="4042"/>
                    <a:pt x="39572" y="4060"/>
                  </a:cubicBezTo>
                  <a:cubicBezTo>
                    <a:pt x="39578" y="4079"/>
                    <a:pt x="39573" y="4095"/>
                    <a:pt x="39561" y="4095"/>
                  </a:cubicBezTo>
                  <a:cubicBezTo>
                    <a:pt x="39560" y="4095"/>
                    <a:pt x="39559" y="4095"/>
                    <a:pt x="39558" y="4095"/>
                  </a:cubicBezTo>
                  <a:cubicBezTo>
                    <a:pt x="39544" y="4087"/>
                    <a:pt x="39531" y="4080"/>
                    <a:pt x="39527" y="4070"/>
                  </a:cubicBezTo>
                  <a:cubicBezTo>
                    <a:pt x="39523" y="4060"/>
                    <a:pt x="39531" y="4045"/>
                    <a:pt x="39540" y="4035"/>
                  </a:cubicBezTo>
                  <a:cubicBezTo>
                    <a:pt x="39543" y="4033"/>
                    <a:pt x="39546" y="4031"/>
                    <a:pt x="39549" y="4031"/>
                  </a:cubicBezTo>
                  <a:close/>
                  <a:moveTo>
                    <a:pt x="39192" y="4538"/>
                  </a:moveTo>
                  <a:cubicBezTo>
                    <a:pt x="39193" y="4538"/>
                    <a:pt x="39194" y="4538"/>
                    <a:pt x="39194" y="4538"/>
                  </a:cubicBezTo>
                  <a:cubicBezTo>
                    <a:pt x="39241" y="4619"/>
                    <a:pt x="39248" y="4639"/>
                    <a:pt x="39193" y="4639"/>
                  </a:cubicBezTo>
                  <a:cubicBezTo>
                    <a:pt x="39179" y="4639"/>
                    <a:pt x="39161" y="4638"/>
                    <a:pt x="39138" y="4636"/>
                  </a:cubicBezTo>
                  <a:cubicBezTo>
                    <a:pt x="39103" y="4636"/>
                    <a:pt x="39073" y="4622"/>
                    <a:pt x="39069" y="4607"/>
                  </a:cubicBezTo>
                  <a:cubicBezTo>
                    <a:pt x="39066" y="4599"/>
                    <a:pt x="39076" y="4589"/>
                    <a:pt x="39092" y="4589"/>
                  </a:cubicBezTo>
                  <a:cubicBezTo>
                    <a:pt x="39095" y="4589"/>
                    <a:pt x="39097" y="4590"/>
                    <a:pt x="39100" y="4590"/>
                  </a:cubicBezTo>
                  <a:cubicBezTo>
                    <a:pt x="39124" y="4590"/>
                    <a:pt x="39152" y="4580"/>
                    <a:pt x="39166" y="4562"/>
                  </a:cubicBezTo>
                  <a:cubicBezTo>
                    <a:pt x="39178" y="4547"/>
                    <a:pt x="39187" y="4538"/>
                    <a:pt x="39192" y="4538"/>
                  </a:cubicBezTo>
                  <a:close/>
                  <a:moveTo>
                    <a:pt x="13410" y="4843"/>
                  </a:moveTo>
                  <a:cubicBezTo>
                    <a:pt x="13415" y="4843"/>
                    <a:pt x="13420" y="4846"/>
                    <a:pt x="13424" y="4854"/>
                  </a:cubicBezTo>
                  <a:cubicBezTo>
                    <a:pt x="13427" y="4865"/>
                    <a:pt x="13416" y="4875"/>
                    <a:pt x="13406" y="4878"/>
                  </a:cubicBezTo>
                  <a:cubicBezTo>
                    <a:pt x="13400" y="4879"/>
                    <a:pt x="13395" y="4880"/>
                    <a:pt x="13391" y="4880"/>
                  </a:cubicBezTo>
                  <a:cubicBezTo>
                    <a:pt x="13385" y="4880"/>
                    <a:pt x="13382" y="4879"/>
                    <a:pt x="13382" y="4875"/>
                  </a:cubicBezTo>
                  <a:cubicBezTo>
                    <a:pt x="13378" y="4871"/>
                    <a:pt x="13385" y="4861"/>
                    <a:pt x="13395" y="4851"/>
                  </a:cubicBezTo>
                  <a:cubicBezTo>
                    <a:pt x="13400" y="4846"/>
                    <a:pt x="13405" y="4843"/>
                    <a:pt x="13410" y="4843"/>
                  </a:cubicBezTo>
                  <a:close/>
                  <a:moveTo>
                    <a:pt x="31952" y="4888"/>
                  </a:moveTo>
                  <a:cubicBezTo>
                    <a:pt x="31961" y="4888"/>
                    <a:pt x="31971" y="4895"/>
                    <a:pt x="31974" y="4906"/>
                  </a:cubicBezTo>
                  <a:cubicBezTo>
                    <a:pt x="31977" y="4915"/>
                    <a:pt x="31970" y="4921"/>
                    <a:pt x="31960" y="4921"/>
                  </a:cubicBezTo>
                  <a:cubicBezTo>
                    <a:pt x="31958" y="4921"/>
                    <a:pt x="31956" y="4920"/>
                    <a:pt x="31953" y="4920"/>
                  </a:cubicBezTo>
                  <a:cubicBezTo>
                    <a:pt x="31939" y="4916"/>
                    <a:pt x="31925" y="4910"/>
                    <a:pt x="31925" y="4902"/>
                  </a:cubicBezTo>
                  <a:cubicBezTo>
                    <a:pt x="31925" y="4899"/>
                    <a:pt x="31933" y="4892"/>
                    <a:pt x="31946" y="4889"/>
                  </a:cubicBezTo>
                  <a:cubicBezTo>
                    <a:pt x="31948" y="4888"/>
                    <a:pt x="31950" y="4888"/>
                    <a:pt x="31952" y="4888"/>
                  </a:cubicBezTo>
                  <a:close/>
                  <a:moveTo>
                    <a:pt x="341" y="5082"/>
                  </a:moveTo>
                  <a:cubicBezTo>
                    <a:pt x="346" y="5082"/>
                    <a:pt x="347" y="5091"/>
                    <a:pt x="347" y="5110"/>
                  </a:cubicBezTo>
                  <a:cubicBezTo>
                    <a:pt x="347" y="5135"/>
                    <a:pt x="340" y="5159"/>
                    <a:pt x="330" y="5159"/>
                  </a:cubicBezTo>
                  <a:cubicBezTo>
                    <a:pt x="326" y="5161"/>
                    <a:pt x="323" y="5161"/>
                    <a:pt x="320" y="5161"/>
                  </a:cubicBezTo>
                  <a:cubicBezTo>
                    <a:pt x="298" y="5161"/>
                    <a:pt x="299" y="5131"/>
                    <a:pt x="323" y="5100"/>
                  </a:cubicBezTo>
                  <a:cubicBezTo>
                    <a:pt x="332" y="5088"/>
                    <a:pt x="338" y="5082"/>
                    <a:pt x="341" y="5082"/>
                  </a:cubicBezTo>
                  <a:close/>
                  <a:moveTo>
                    <a:pt x="39303" y="5190"/>
                  </a:moveTo>
                  <a:cubicBezTo>
                    <a:pt x="39315" y="5190"/>
                    <a:pt x="39326" y="5200"/>
                    <a:pt x="39332" y="5214"/>
                  </a:cubicBezTo>
                  <a:cubicBezTo>
                    <a:pt x="39336" y="5232"/>
                    <a:pt x="39322" y="5249"/>
                    <a:pt x="39298" y="5256"/>
                  </a:cubicBezTo>
                  <a:cubicBezTo>
                    <a:pt x="39284" y="5260"/>
                    <a:pt x="39272" y="5262"/>
                    <a:pt x="39263" y="5262"/>
                  </a:cubicBezTo>
                  <a:cubicBezTo>
                    <a:pt x="39254" y="5262"/>
                    <a:pt x="39249" y="5260"/>
                    <a:pt x="39249" y="5256"/>
                  </a:cubicBezTo>
                  <a:cubicBezTo>
                    <a:pt x="39246" y="5253"/>
                    <a:pt x="39260" y="5243"/>
                    <a:pt x="39281" y="5239"/>
                  </a:cubicBezTo>
                  <a:cubicBezTo>
                    <a:pt x="39302" y="5232"/>
                    <a:pt x="39308" y="5222"/>
                    <a:pt x="39294" y="5211"/>
                  </a:cubicBezTo>
                  <a:cubicBezTo>
                    <a:pt x="39284" y="5204"/>
                    <a:pt x="39287" y="5194"/>
                    <a:pt x="39298" y="5190"/>
                  </a:cubicBezTo>
                  <a:cubicBezTo>
                    <a:pt x="39300" y="5190"/>
                    <a:pt x="39301" y="5190"/>
                    <a:pt x="39303" y="5190"/>
                  </a:cubicBezTo>
                  <a:close/>
                  <a:moveTo>
                    <a:pt x="271" y="5408"/>
                  </a:moveTo>
                  <a:cubicBezTo>
                    <a:pt x="282" y="5408"/>
                    <a:pt x="293" y="5414"/>
                    <a:pt x="295" y="5423"/>
                  </a:cubicBezTo>
                  <a:cubicBezTo>
                    <a:pt x="299" y="5437"/>
                    <a:pt x="292" y="5448"/>
                    <a:pt x="278" y="5451"/>
                  </a:cubicBezTo>
                  <a:cubicBezTo>
                    <a:pt x="275" y="5451"/>
                    <a:pt x="273" y="5452"/>
                    <a:pt x="271" y="5452"/>
                  </a:cubicBezTo>
                  <a:cubicBezTo>
                    <a:pt x="260" y="5452"/>
                    <a:pt x="253" y="5446"/>
                    <a:pt x="250" y="5437"/>
                  </a:cubicBezTo>
                  <a:cubicBezTo>
                    <a:pt x="247" y="5423"/>
                    <a:pt x="254" y="5413"/>
                    <a:pt x="264" y="5409"/>
                  </a:cubicBezTo>
                  <a:cubicBezTo>
                    <a:pt x="266" y="5409"/>
                    <a:pt x="269" y="5408"/>
                    <a:pt x="271" y="5408"/>
                  </a:cubicBezTo>
                  <a:close/>
                  <a:moveTo>
                    <a:pt x="39470" y="5537"/>
                  </a:moveTo>
                  <a:cubicBezTo>
                    <a:pt x="39472" y="5537"/>
                    <a:pt x="39475" y="5540"/>
                    <a:pt x="39478" y="5544"/>
                  </a:cubicBezTo>
                  <a:cubicBezTo>
                    <a:pt x="39489" y="5558"/>
                    <a:pt x="39496" y="5576"/>
                    <a:pt x="39489" y="5582"/>
                  </a:cubicBezTo>
                  <a:cubicBezTo>
                    <a:pt x="39487" y="5585"/>
                    <a:pt x="39485" y="5587"/>
                    <a:pt x="39483" y="5587"/>
                  </a:cubicBezTo>
                  <a:cubicBezTo>
                    <a:pt x="39478" y="5587"/>
                    <a:pt x="39473" y="5577"/>
                    <a:pt x="39468" y="5562"/>
                  </a:cubicBezTo>
                  <a:cubicBezTo>
                    <a:pt x="39466" y="5546"/>
                    <a:pt x="39467" y="5537"/>
                    <a:pt x="39470" y="5537"/>
                  </a:cubicBezTo>
                  <a:close/>
                  <a:moveTo>
                    <a:pt x="771" y="5830"/>
                  </a:moveTo>
                  <a:cubicBezTo>
                    <a:pt x="776" y="5830"/>
                    <a:pt x="782" y="5831"/>
                    <a:pt x="788" y="5832"/>
                  </a:cubicBezTo>
                  <a:cubicBezTo>
                    <a:pt x="809" y="5836"/>
                    <a:pt x="816" y="5843"/>
                    <a:pt x="805" y="5846"/>
                  </a:cubicBezTo>
                  <a:cubicBezTo>
                    <a:pt x="792" y="5850"/>
                    <a:pt x="805" y="5864"/>
                    <a:pt x="830" y="5871"/>
                  </a:cubicBezTo>
                  <a:cubicBezTo>
                    <a:pt x="875" y="5885"/>
                    <a:pt x="875" y="5888"/>
                    <a:pt x="837" y="5909"/>
                  </a:cubicBezTo>
                  <a:cubicBezTo>
                    <a:pt x="824" y="5917"/>
                    <a:pt x="814" y="5920"/>
                    <a:pt x="806" y="5920"/>
                  </a:cubicBezTo>
                  <a:cubicBezTo>
                    <a:pt x="795" y="5920"/>
                    <a:pt x="788" y="5915"/>
                    <a:pt x="784" y="5906"/>
                  </a:cubicBezTo>
                  <a:cubicBezTo>
                    <a:pt x="780" y="5894"/>
                    <a:pt x="773" y="5886"/>
                    <a:pt x="767" y="5886"/>
                  </a:cubicBezTo>
                  <a:cubicBezTo>
                    <a:pt x="763" y="5886"/>
                    <a:pt x="760" y="5888"/>
                    <a:pt x="757" y="5891"/>
                  </a:cubicBezTo>
                  <a:cubicBezTo>
                    <a:pt x="751" y="5897"/>
                    <a:pt x="747" y="5899"/>
                    <a:pt x="743" y="5899"/>
                  </a:cubicBezTo>
                  <a:cubicBezTo>
                    <a:pt x="732" y="5899"/>
                    <a:pt x="729" y="5878"/>
                    <a:pt x="739" y="5850"/>
                  </a:cubicBezTo>
                  <a:cubicBezTo>
                    <a:pt x="745" y="5837"/>
                    <a:pt x="755" y="5830"/>
                    <a:pt x="771" y="5830"/>
                  </a:cubicBezTo>
                  <a:close/>
                  <a:moveTo>
                    <a:pt x="38638" y="6175"/>
                  </a:moveTo>
                  <a:cubicBezTo>
                    <a:pt x="38640" y="6175"/>
                    <a:pt x="38643" y="6175"/>
                    <a:pt x="38645" y="6176"/>
                  </a:cubicBezTo>
                  <a:cubicBezTo>
                    <a:pt x="38660" y="6179"/>
                    <a:pt x="38674" y="6186"/>
                    <a:pt x="38674" y="6193"/>
                  </a:cubicBezTo>
                  <a:cubicBezTo>
                    <a:pt x="38674" y="6197"/>
                    <a:pt x="38666" y="6204"/>
                    <a:pt x="38653" y="6207"/>
                  </a:cubicBezTo>
                  <a:cubicBezTo>
                    <a:pt x="38651" y="6208"/>
                    <a:pt x="38649" y="6208"/>
                    <a:pt x="38647" y="6208"/>
                  </a:cubicBezTo>
                  <a:cubicBezTo>
                    <a:pt x="38638" y="6208"/>
                    <a:pt x="38627" y="6201"/>
                    <a:pt x="38625" y="6189"/>
                  </a:cubicBezTo>
                  <a:cubicBezTo>
                    <a:pt x="38622" y="6181"/>
                    <a:pt x="38628" y="6175"/>
                    <a:pt x="38638" y="6175"/>
                  </a:cubicBezTo>
                  <a:close/>
                  <a:moveTo>
                    <a:pt x="39552" y="6193"/>
                  </a:moveTo>
                  <a:cubicBezTo>
                    <a:pt x="39566" y="6193"/>
                    <a:pt x="39579" y="6197"/>
                    <a:pt x="39585" y="6204"/>
                  </a:cubicBezTo>
                  <a:cubicBezTo>
                    <a:pt x="39596" y="6210"/>
                    <a:pt x="39600" y="6221"/>
                    <a:pt x="39590" y="6224"/>
                  </a:cubicBezTo>
                  <a:cubicBezTo>
                    <a:pt x="39587" y="6225"/>
                    <a:pt x="39583" y="6226"/>
                    <a:pt x="39578" y="6226"/>
                  </a:cubicBezTo>
                  <a:cubicBezTo>
                    <a:pt x="39565" y="6226"/>
                    <a:pt x="39546" y="6223"/>
                    <a:pt x="39531" y="6218"/>
                  </a:cubicBezTo>
                  <a:cubicBezTo>
                    <a:pt x="39492" y="6207"/>
                    <a:pt x="39492" y="6204"/>
                    <a:pt x="39527" y="6197"/>
                  </a:cubicBezTo>
                  <a:cubicBezTo>
                    <a:pt x="39535" y="6194"/>
                    <a:pt x="39543" y="6193"/>
                    <a:pt x="39552" y="6193"/>
                  </a:cubicBezTo>
                  <a:close/>
                  <a:moveTo>
                    <a:pt x="547" y="6159"/>
                  </a:moveTo>
                  <a:cubicBezTo>
                    <a:pt x="555" y="6159"/>
                    <a:pt x="564" y="6163"/>
                    <a:pt x="573" y="6172"/>
                  </a:cubicBezTo>
                  <a:cubicBezTo>
                    <a:pt x="581" y="6183"/>
                    <a:pt x="599" y="6192"/>
                    <a:pt x="617" y="6192"/>
                  </a:cubicBezTo>
                  <a:cubicBezTo>
                    <a:pt x="622" y="6192"/>
                    <a:pt x="627" y="6191"/>
                    <a:pt x="632" y="6189"/>
                  </a:cubicBezTo>
                  <a:cubicBezTo>
                    <a:pt x="641" y="6187"/>
                    <a:pt x="648" y="6186"/>
                    <a:pt x="652" y="6186"/>
                  </a:cubicBezTo>
                  <a:cubicBezTo>
                    <a:pt x="661" y="6186"/>
                    <a:pt x="656" y="6192"/>
                    <a:pt x="638" y="6207"/>
                  </a:cubicBezTo>
                  <a:cubicBezTo>
                    <a:pt x="628" y="6218"/>
                    <a:pt x="617" y="6223"/>
                    <a:pt x="607" y="6223"/>
                  </a:cubicBezTo>
                  <a:cubicBezTo>
                    <a:pt x="601" y="6223"/>
                    <a:pt x="595" y="6221"/>
                    <a:pt x="590" y="6218"/>
                  </a:cubicBezTo>
                  <a:cubicBezTo>
                    <a:pt x="586" y="6213"/>
                    <a:pt x="580" y="6211"/>
                    <a:pt x="573" y="6211"/>
                  </a:cubicBezTo>
                  <a:cubicBezTo>
                    <a:pt x="564" y="6211"/>
                    <a:pt x="555" y="6215"/>
                    <a:pt x="548" y="6221"/>
                  </a:cubicBezTo>
                  <a:cubicBezTo>
                    <a:pt x="545" y="6224"/>
                    <a:pt x="541" y="6226"/>
                    <a:pt x="538" y="6226"/>
                  </a:cubicBezTo>
                  <a:cubicBezTo>
                    <a:pt x="530" y="6226"/>
                    <a:pt x="523" y="6220"/>
                    <a:pt x="521" y="6210"/>
                  </a:cubicBezTo>
                  <a:cubicBezTo>
                    <a:pt x="511" y="6181"/>
                    <a:pt x="527" y="6159"/>
                    <a:pt x="547" y="6159"/>
                  </a:cubicBezTo>
                  <a:close/>
                  <a:moveTo>
                    <a:pt x="39233" y="6172"/>
                  </a:moveTo>
                  <a:cubicBezTo>
                    <a:pt x="39239" y="6172"/>
                    <a:pt x="39242" y="6181"/>
                    <a:pt x="39242" y="6193"/>
                  </a:cubicBezTo>
                  <a:cubicBezTo>
                    <a:pt x="39239" y="6210"/>
                    <a:pt x="39236" y="6228"/>
                    <a:pt x="39228" y="6231"/>
                  </a:cubicBezTo>
                  <a:cubicBezTo>
                    <a:pt x="39228" y="6231"/>
                    <a:pt x="39227" y="6231"/>
                    <a:pt x="39226" y="6231"/>
                  </a:cubicBezTo>
                  <a:cubicBezTo>
                    <a:pt x="39211" y="6231"/>
                    <a:pt x="39208" y="6192"/>
                    <a:pt x="39225" y="6176"/>
                  </a:cubicBezTo>
                  <a:cubicBezTo>
                    <a:pt x="39228" y="6173"/>
                    <a:pt x="39231" y="6172"/>
                    <a:pt x="39233" y="6172"/>
                  </a:cubicBezTo>
                  <a:close/>
                  <a:moveTo>
                    <a:pt x="39381" y="6539"/>
                  </a:moveTo>
                  <a:cubicBezTo>
                    <a:pt x="39383" y="6539"/>
                    <a:pt x="39386" y="6539"/>
                    <a:pt x="39388" y="6540"/>
                  </a:cubicBezTo>
                  <a:cubicBezTo>
                    <a:pt x="39406" y="6543"/>
                    <a:pt x="39416" y="6551"/>
                    <a:pt x="39419" y="6557"/>
                  </a:cubicBezTo>
                  <a:cubicBezTo>
                    <a:pt x="39419" y="6561"/>
                    <a:pt x="39412" y="6567"/>
                    <a:pt x="39398" y="6572"/>
                  </a:cubicBezTo>
                  <a:cubicBezTo>
                    <a:pt x="39385" y="6572"/>
                    <a:pt x="39374" y="6567"/>
                    <a:pt x="39371" y="6554"/>
                  </a:cubicBezTo>
                  <a:cubicBezTo>
                    <a:pt x="39368" y="6545"/>
                    <a:pt x="39372" y="6539"/>
                    <a:pt x="39381" y="6539"/>
                  </a:cubicBezTo>
                  <a:close/>
                  <a:moveTo>
                    <a:pt x="39145" y="6578"/>
                  </a:moveTo>
                  <a:cubicBezTo>
                    <a:pt x="39147" y="6578"/>
                    <a:pt x="39151" y="6580"/>
                    <a:pt x="39156" y="6585"/>
                  </a:cubicBezTo>
                  <a:cubicBezTo>
                    <a:pt x="39166" y="6599"/>
                    <a:pt x="39169" y="6617"/>
                    <a:pt x="39162" y="6623"/>
                  </a:cubicBezTo>
                  <a:cubicBezTo>
                    <a:pt x="39162" y="6626"/>
                    <a:pt x="39160" y="6628"/>
                    <a:pt x="39158" y="6628"/>
                  </a:cubicBezTo>
                  <a:cubicBezTo>
                    <a:pt x="39154" y="6628"/>
                    <a:pt x="39147" y="6618"/>
                    <a:pt x="39145" y="6602"/>
                  </a:cubicBezTo>
                  <a:cubicBezTo>
                    <a:pt x="39141" y="6587"/>
                    <a:pt x="39141" y="6578"/>
                    <a:pt x="39145" y="6578"/>
                  </a:cubicBezTo>
                  <a:close/>
                  <a:moveTo>
                    <a:pt x="39522" y="6587"/>
                  </a:moveTo>
                  <a:cubicBezTo>
                    <a:pt x="39526" y="6587"/>
                    <a:pt x="39522" y="6593"/>
                    <a:pt x="39513" y="6606"/>
                  </a:cubicBezTo>
                  <a:cubicBezTo>
                    <a:pt x="39504" y="6621"/>
                    <a:pt x="39493" y="6631"/>
                    <a:pt x="39483" y="6631"/>
                  </a:cubicBezTo>
                  <a:cubicBezTo>
                    <a:pt x="39481" y="6631"/>
                    <a:pt x="39480" y="6631"/>
                    <a:pt x="39478" y="6630"/>
                  </a:cubicBezTo>
                  <a:cubicBezTo>
                    <a:pt x="39471" y="6627"/>
                    <a:pt x="39478" y="6613"/>
                    <a:pt x="39499" y="6599"/>
                  </a:cubicBezTo>
                  <a:cubicBezTo>
                    <a:pt x="39512" y="6591"/>
                    <a:pt x="39520" y="6587"/>
                    <a:pt x="39522" y="6587"/>
                  </a:cubicBezTo>
                  <a:close/>
                  <a:moveTo>
                    <a:pt x="39419" y="6612"/>
                  </a:moveTo>
                  <a:cubicBezTo>
                    <a:pt x="39432" y="6612"/>
                    <a:pt x="39432" y="6616"/>
                    <a:pt x="39419" y="6623"/>
                  </a:cubicBezTo>
                  <a:cubicBezTo>
                    <a:pt x="39410" y="6630"/>
                    <a:pt x="39399" y="6634"/>
                    <a:pt x="39390" y="6634"/>
                  </a:cubicBezTo>
                  <a:cubicBezTo>
                    <a:pt x="39385" y="6634"/>
                    <a:pt x="39380" y="6633"/>
                    <a:pt x="39377" y="6630"/>
                  </a:cubicBezTo>
                  <a:cubicBezTo>
                    <a:pt x="39367" y="6627"/>
                    <a:pt x="39377" y="6620"/>
                    <a:pt x="39402" y="6613"/>
                  </a:cubicBezTo>
                  <a:cubicBezTo>
                    <a:pt x="39409" y="6612"/>
                    <a:pt x="39415" y="6612"/>
                    <a:pt x="39419" y="6612"/>
                  </a:cubicBezTo>
                  <a:close/>
                  <a:moveTo>
                    <a:pt x="1214" y="6597"/>
                  </a:moveTo>
                  <a:cubicBezTo>
                    <a:pt x="1235" y="6597"/>
                    <a:pt x="1248" y="6608"/>
                    <a:pt x="1256" y="6630"/>
                  </a:cubicBezTo>
                  <a:cubicBezTo>
                    <a:pt x="1267" y="6658"/>
                    <a:pt x="1260" y="6668"/>
                    <a:pt x="1229" y="6668"/>
                  </a:cubicBezTo>
                  <a:cubicBezTo>
                    <a:pt x="1218" y="6667"/>
                    <a:pt x="1208" y="6666"/>
                    <a:pt x="1199" y="6666"/>
                  </a:cubicBezTo>
                  <a:cubicBezTo>
                    <a:pt x="1190" y="6666"/>
                    <a:pt x="1183" y="6667"/>
                    <a:pt x="1180" y="6668"/>
                  </a:cubicBezTo>
                  <a:cubicBezTo>
                    <a:pt x="1176" y="6668"/>
                    <a:pt x="1170" y="6658"/>
                    <a:pt x="1163" y="6641"/>
                  </a:cubicBezTo>
                  <a:cubicBezTo>
                    <a:pt x="1155" y="6623"/>
                    <a:pt x="1173" y="6606"/>
                    <a:pt x="1197" y="6599"/>
                  </a:cubicBezTo>
                  <a:cubicBezTo>
                    <a:pt x="1203" y="6598"/>
                    <a:pt x="1209" y="6597"/>
                    <a:pt x="1214" y="6597"/>
                  </a:cubicBezTo>
                  <a:close/>
                  <a:moveTo>
                    <a:pt x="38809" y="6728"/>
                  </a:moveTo>
                  <a:cubicBezTo>
                    <a:pt x="38815" y="6728"/>
                    <a:pt x="38823" y="6730"/>
                    <a:pt x="38833" y="6734"/>
                  </a:cubicBezTo>
                  <a:cubicBezTo>
                    <a:pt x="38871" y="6749"/>
                    <a:pt x="38877" y="6771"/>
                    <a:pt x="38850" y="6771"/>
                  </a:cubicBezTo>
                  <a:cubicBezTo>
                    <a:pt x="38845" y="6771"/>
                    <a:pt x="38840" y="6771"/>
                    <a:pt x="38833" y="6769"/>
                  </a:cubicBezTo>
                  <a:cubicBezTo>
                    <a:pt x="38819" y="6766"/>
                    <a:pt x="38802" y="6752"/>
                    <a:pt x="38799" y="6738"/>
                  </a:cubicBezTo>
                  <a:cubicBezTo>
                    <a:pt x="38796" y="6732"/>
                    <a:pt x="38800" y="6728"/>
                    <a:pt x="38809" y="6728"/>
                  </a:cubicBezTo>
                  <a:close/>
                  <a:moveTo>
                    <a:pt x="38178" y="6817"/>
                  </a:moveTo>
                  <a:cubicBezTo>
                    <a:pt x="38187" y="6817"/>
                    <a:pt x="38194" y="6826"/>
                    <a:pt x="38187" y="6835"/>
                  </a:cubicBezTo>
                  <a:cubicBezTo>
                    <a:pt x="38184" y="6849"/>
                    <a:pt x="38177" y="6859"/>
                    <a:pt x="38170" y="6863"/>
                  </a:cubicBezTo>
                  <a:cubicBezTo>
                    <a:pt x="38163" y="6863"/>
                    <a:pt x="38157" y="6856"/>
                    <a:pt x="38153" y="6846"/>
                  </a:cubicBezTo>
                  <a:cubicBezTo>
                    <a:pt x="38149" y="6835"/>
                    <a:pt x="38160" y="6821"/>
                    <a:pt x="38174" y="6817"/>
                  </a:cubicBezTo>
                  <a:cubicBezTo>
                    <a:pt x="38175" y="6817"/>
                    <a:pt x="38177" y="6817"/>
                    <a:pt x="38178" y="6817"/>
                  </a:cubicBezTo>
                  <a:close/>
                  <a:moveTo>
                    <a:pt x="39336" y="6842"/>
                  </a:moveTo>
                  <a:lnTo>
                    <a:pt x="39336" y="6842"/>
                  </a:lnTo>
                  <a:cubicBezTo>
                    <a:pt x="39342" y="6842"/>
                    <a:pt x="39337" y="6851"/>
                    <a:pt x="39315" y="6870"/>
                  </a:cubicBezTo>
                  <a:cubicBezTo>
                    <a:pt x="39300" y="6885"/>
                    <a:pt x="39283" y="6895"/>
                    <a:pt x="39273" y="6895"/>
                  </a:cubicBezTo>
                  <a:cubicBezTo>
                    <a:pt x="39272" y="6895"/>
                    <a:pt x="39271" y="6894"/>
                    <a:pt x="39270" y="6894"/>
                  </a:cubicBezTo>
                  <a:cubicBezTo>
                    <a:pt x="39263" y="6891"/>
                    <a:pt x="39270" y="6876"/>
                    <a:pt x="39287" y="6866"/>
                  </a:cubicBezTo>
                  <a:cubicBezTo>
                    <a:pt x="39312" y="6850"/>
                    <a:pt x="39329" y="6842"/>
                    <a:pt x="39336" y="6842"/>
                  </a:cubicBezTo>
                  <a:close/>
                  <a:moveTo>
                    <a:pt x="38022" y="6817"/>
                  </a:moveTo>
                  <a:cubicBezTo>
                    <a:pt x="38025" y="6817"/>
                    <a:pt x="38027" y="6820"/>
                    <a:pt x="38028" y="6825"/>
                  </a:cubicBezTo>
                  <a:cubicBezTo>
                    <a:pt x="38032" y="6838"/>
                    <a:pt x="38024" y="6863"/>
                    <a:pt x="38011" y="6880"/>
                  </a:cubicBezTo>
                  <a:cubicBezTo>
                    <a:pt x="38001" y="6892"/>
                    <a:pt x="37990" y="6899"/>
                    <a:pt x="37980" y="6899"/>
                  </a:cubicBezTo>
                  <a:cubicBezTo>
                    <a:pt x="37975" y="6899"/>
                    <a:pt x="37970" y="6897"/>
                    <a:pt x="37966" y="6894"/>
                  </a:cubicBezTo>
                  <a:cubicBezTo>
                    <a:pt x="37955" y="6884"/>
                    <a:pt x="37955" y="6870"/>
                    <a:pt x="37966" y="6859"/>
                  </a:cubicBezTo>
                  <a:cubicBezTo>
                    <a:pt x="37971" y="6854"/>
                    <a:pt x="37976" y="6851"/>
                    <a:pt x="37981" y="6851"/>
                  </a:cubicBezTo>
                  <a:cubicBezTo>
                    <a:pt x="37985" y="6851"/>
                    <a:pt x="37988" y="6854"/>
                    <a:pt x="37990" y="6859"/>
                  </a:cubicBezTo>
                  <a:cubicBezTo>
                    <a:pt x="37991" y="6861"/>
                    <a:pt x="37992" y="6862"/>
                    <a:pt x="37993" y="6862"/>
                  </a:cubicBezTo>
                  <a:cubicBezTo>
                    <a:pt x="37997" y="6862"/>
                    <a:pt x="38002" y="6854"/>
                    <a:pt x="38008" y="6838"/>
                  </a:cubicBezTo>
                  <a:cubicBezTo>
                    <a:pt x="38012" y="6825"/>
                    <a:pt x="38017" y="6817"/>
                    <a:pt x="38022" y="6817"/>
                  </a:cubicBezTo>
                  <a:close/>
                  <a:moveTo>
                    <a:pt x="39192" y="6859"/>
                  </a:moveTo>
                  <a:cubicBezTo>
                    <a:pt x="39201" y="6859"/>
                    <a:pt x="39200" y="6865"/>
                    <a:pt x="39190" y="6880"/>
                  </a:cubicBezTo>
                  <a:cubicBezTo>
                    <a:pt x="39180" y="6897"/>
                    <a:pt x="39159" y="6908"/>
                    <a:pt x="39145" y="6908"/>
                  </a:cubicBezTo>
                  <a:cubicBezTo>
                    <a:pt x="39107" y="6908"/>
                    <a:pt x="39128" y="6873"/>
                    <a:pt x="39173" y="6863"/>
                  </a:cubicBezTo>
                  <a:cubicBezTo>
                    <a:pt x="39182" y="6861"/>
                    <a:pt x="39188" y="6859"/>
                    <a:pt x="39192" y="6859"/>
                  </a:cubicBezTo>
                  <a:close/>
                  <a:moveTo>
                    <a:pt x="38112" y="6855"/>
                  </a:moveTo>
                  <a:cubicBezTo>
                    <a:pt x="38123" y="6855"/>
                    <a:pt x="38128" y="6866"/>
                    <a:pt x="38128" y="6884"/>
                  </a:cubicBezTo>
                  <a:cubicBezTo>
                    <a:pt x="38125" y="6901"/>
                    <a:pt x="38122" y="6918"/>
                    <a:pt x="38115" y="6918"/>
                  </a:cubicBezTo>
                  <a:cubicBezTo>
                    <a:pt x="38112" y="6918"/>
                    <a:pt x="38101" y="6908"/>
                    <a:pt x="38098" y="6891"/>
                  </a:cubicBezTo>
                  <a:cubicBezTo>
                    <a:pt x="38091" y="6873"/>
                    <a:pt x="38098" y="6859"/>
                    <a:pt x="38108" y="6856"/>
                  </a:cubicBezTo>
                  <a:cubicBezTo>
                    <a:pt x="38109" y="6855"/>
                    <a:pt x="38111" y="6855"/>
                    <a:pt x="38112" y="6855"/>
                  </a:cubicBezTo>
                  <a:close/>
                  <a:moveTo>
                    <a:pt x="39027" y="6885"/>
                  </a:moveTo>
                  <a:cubicBezTo>
                    <a:pt x="39030" y="6885"/>
                    <a:pt x="39033" y="6886"/>
                    <a:pt x="39034" y="6887"/>
                  </a:cubicBezTo>
                  <a:cubicBezTo>
                    <a:pt x="39041" y="6891"/>
                    <a:pt x="39038" y="6897"/>
                    <a:pt x="39023" y="6901"/>
                  </a:cubicBezTo>
                  <a:cubicBezTo>
                    <a:pt x="39007" y="6905"/>
                    <a:pt x="39003" y="6915"/>
                    <a:pt x="39013" y="6921"/>
                  </a:cubicBezTo>
                  <a:cubicBezTo>
                    <a:pt x="39023" y="6932"/>
                    <a:pt x="39017" y="6936"/>
                    <a:pt x="38996" y="6936"/>
                  </a:cubicBezTo>
                  <a:cubicBezTo>
                    <a:pt x="38975" y="6936"/>
                    <a:pt x="38954" y="6932"/>
                    <a:pt x="38954" y="6929"/>
                  </a:cubicBezTo>
                  <a:cubicBezTo>
                    <a:pt x="38951" y="6916"/>
                    <a:pt x="39004" y="6885"/>
                    <a:pt x="39027" y="6885"/>
                  </a:cubicBezTo>
                  <a:close/>
                  <a:moveTo>
                    <a:pt x="38861" y="6908"/>
                  </a:moveTo>
                  <a:cubicBezTo>
                    <a:pt x="38871" y="6908"/>
                    <a:pt x="38879" y="6912"/>
                    <a:pt x="38882" y="6918"/>
                  </a:cubicBezTo>
                  <a:cubicBezTo>
                    <a:pt x="38885" y="6929"/>
                    <a:pt x="38878" y="6936"/>
                    <a:pt x="38864" y="6939"/>
                  </a:cubicBezTo>
                  <a:cubicBezTo>
                    <a:pt x="38861" y="6940"/>
                    <a:pt x="38857" y="6940"/>
                    <a:pt x="38853" y="6940"/>
                  </a:cubicBezTo>
                  <a:cubicBezTo>
                    <a:pt x="38843" y="6940"/>
                    <a:pt x="38833" y="6937"/>
                    <a:pt x="38826" y="6932"/>
                  </a:cubicBezTo>
                  <a:cubicBezTo>
                    <a:pt x="38815" y="6926"/>
                    <a:pt x="38823" y="6915"/>
                    <a:pt x="38844" y="6911"/>
                  </a:cubicBezTo>
                  <a:cubicBezTo>
                    <a:pt x="38850" y="6909"/>
                    <a:pt x="38856" y="6908"/>
                    <a:pt x="38861" y="6908"/>
                  </a:cubicBezTo>
                  <a:close/>
                  <a:moveTo>
                    <a:pt x="33294" y="6931"/>
                  </a:moveTo>
                  <a:cubicBezTo>
                    <a:pt x="33326" y="6931"/>
                    <a:pt x="33360" y="6952"/>
                    <a:pt x="33351" y="6970"/>
                  </a:cubicBezTo>
                  <a:cubicBezTo>
                    <a:pt x="33345" y="6977"/>
                    <a:pt x="33324" y="6980"/>
                    <a:pt x="33303" y="6980"/>
                  </a:cubicBezTo>
                  <a:cubicBezTo>
                    <a:pt x="33251" y="6977"/>
                    <a:pt x="33241" y="6942"/>
                    <a:pt x="33282" y="6932"/>
                  </a:cubicBezTo>
                  <a:cubicBezTo>
                    <a:pt x="33286" y="6931"/>
                    <a:pt x="33290" y="6931"/>
                    <a:pt x="33294" y="6931"/>
                  </a:cubicBezTo>
                  <a:close/>
                  <a:moveTo>
                    <a:pt x="1325" y="7056"/>
                  </a:moveTo>
                  <a:cubicBezTo>
                    <a:pt x="1335" y="7056"/>
                    <a:pt x="1349" y="7062"/>
                    <a:pt x="1360" y="7067"/>
                  </a:cubicBezTo>
                  <a:cubicBezTo>
                    <a:pt x="1371" y="7078"/>
                    <a:pt x="1364" y="7088"/>
                    <a:pt x="1343" y="7095"/>
                  </a:cubicBezTo>
                  <a:cubicBezTo>
                    <a:pt x="1339" y="7096"/>
                    <a:pt x="1334" y="7097"/>
                    <a:pt x="1330" y="7097"/>
                  </a:cubicBezTo>
                  <a:cubicBezTo>
                    <a:pt x="1317" y="7097"/>
                    <a:pt x="1304" y="7092"/>
                    <a:pt x="1301" y="7081"/>
                  </a:cubicBezTo>
                  <a:cubicBezTo>
                    <a:pt x="1298" y="7071"/>
                    <a:pt x="1304" y="7060"/>
                    <a:pt x="1319" y="7057"/>
                  </a:cubicBezTo>
                  <a:cubicBezTo>
                    <a:pt x="1321" y="7056"/>
                    <a:pt x="1323" y="7056"/>
                    <a:pt x="1325" y="7056"/>
                  </a:cubicBezTo>
                  <a:close/>
                  <a:moveTo>
                    <a:pt x="29737" y="7221"/>
                  </a:moveTo>
                  <a:cubicBezTo>
                    <a:pt x="29767" y="7221"/>
                    <a:pt x="29797" y="7241"/>
                    <a:pt x="29789" y="7259"/>
                  </a:cubicBezTo>
                  <a:cubicBezTo>
                    <a:pt x="29785" y="7265"/>
                    <a:pt x="29760" y="7269"/>
                    <a:pt x="29739" y="7269"/>
                  </a:cubicBezTo>
                  <a:cubicBezTo>
                    <a:pt x="29688" y="7265"/>
                    <a:pt x="29674" y="7234"/>
                    <a:pt x="29719" y="7224"/>
                  </a:cubicBezTo>
                  <a:cubicBezTo>
                    <a:pt x="29724" y="7222"/>
                    <a:pt x="29731" y="7221"/>
                    <a:pt x="29737" y="7221"/>
                  </a:cubicBezTo>
                  <a:close/>
                  <a:moveTo>
                    <a:pt x="29379" y="7171"/>
                  </a:moveTo>
                  <a:cubicBezTo>
                    <a:pt x="29406" y="7176"/>
                    <a:pt x="29424" y="7177"/>
                    <a:pt x="29441" y="7177"/>
                  </a:cubicBezTo>
                  <a:cubicBezTo>
                    <a:pt x="29453" y="7177"/>
                    <a:pt x="29464" y="7177"/>
                    <a:pt x="29476" y="7175"/>
                  </a:cubicBezTo>
                  <a:cubicBezTo>
                    <a:pt x="29477" y="7175"/>
                    <a:pt x="29477" y="7175"/>
                    <a:pt x="29478" y="7175"/>
                  </a:cubicBezTo>
                  <a:cubicBezTo>
                    <a:pt x="29508" y="7175"/>
                    <a:pt x="29673" y="7259"/>
                    <a:pt x="29667" y="7272"/>
                  </a:cubicBezTo>
                  <a:cubicBezTo>
                    <a:pt x="29666" y="7274"/>
                    <a:pt x="29662" y="7274"/>
                    <a:pt x="29655" y="7274"/>
                  </a:cubicBezTo>
                  <a:cubicBezTo>
                    <a:pt x="29630" y="7274"/>
                    <a:pt x="29572" y="7265"/>
                    <a:pt x="29507" y="7254"/>
                  </a:cubicBezTo>
                  <a:cubicBezTo>
                    <a:pt x="29458" y="7245"/>
                    <a:pt x="29409" y="7239"/>
                    <a:pt x="29373" y="7239"/>
                  </a:cubicBezTo>
                  <a:cubicBezTo>
                    <a:pt x="29348" y="7239"/>
                    <a:pt x="29328" y="7242"/>
                    <a:pt x="29320" y="7248"/>
                  </a:cubicBezTo>
                  <a:cubicBezTo>
                    <a:pt x="29302" y="7256"/>
                    <a:pt x="29277" y="7261"/>
                    <a:pt x="29256" y="7261"/>
                  </a:cubicBezTo>
                  <a:cubicBezTo>
                    <a:pt x="29248" y="7261"/>
                    <a:pt x="29240" y="7260"/>
                    <a:pt x="29233" y="7259"/>
                  </a:cubicBezTo>
                  <a:cubicBezTo>
                    <a:pt x="29147" y="7244"/>
                    <a:pt x="29161" y="7199"/>
                    <a:pt x="29254" y="7182"/>
                  </a:cubicBezTo>
                  <a:cubicBezTo>
                    <a:pt x="29299" y="7175"/>
                    <a:pt x="29358" y="7171"/>
                    <a:pt x="29379" y="7171"/>
                  </a:cubicBezTo>
                  <a:close/>
                  <a:moveTo>
                    <a:pt x="36550" y="7272"/>
                  </a:moveTo>
                  <a:cubicBezTo>
                    <a:pt x="36560" y="7272"/>
                    <a:pt x="36575" y="7279"/>
                    <a:pt x="36578" y="7289"/>
                  </a:cubicBezTo>
                  <a:cubicBezTo>
                    <a:pt x="36581" y="7298"/>
                    <a:pt x="36574" y="7304"/>
                    <a:pt x="36564" y="7304"/>
                  </a:cubicBezTo>
                  <a:cubicBezTo>
                    <a:pt x="36562" y="7304"/>
                    <a:pt x="36560" y="7304"/>
                    <a:pt x="36557" y="7304"/>
                  </a:cubicBezTo>
                  <a:cubicBezTo>
                    <a:pt x="36543" y="7300"/>
                    <a:pt x="36530" y="7293"/>
                    <a:pt x="36530" y="7289"/>
                  </a:cubicBezTo>
                  <a:cubicBezTo>
                    <a:pt x="36530" y="7283"/>
                    <a:pt x="36536" y="7275"/>
                    <a:pt x="36550" y="7272"/>
                  </a:cubicBezTo>
                  <a:close/>
                  <a:moveTo>
                    <a:pt x="29820" y="7289"/>
                  </a:moveTo>
                  <a:cubicBezTo>
                    <a:pt x="29822" y="7289"/>
                    <a:pt x="29824" y="7289"/>
                    <a:pt x="29827" y="7289"/>
                  </a:cubicBezTo>
                  <a:cubicBezTo>
                    <a:pt x="29840" y="7293"/>
                    <a:pt x="29854" y="7300"/>
                    <a:pt x="29854" y="7307"/>
                  </a:cubicBezTo>
                  <a:cubicBezTo>
                    <a:pt x="29858" y="7310"/>
                    <a:pt x="29851" y="7317"/>
                    <a:pt x="29837" y="7321"/>
                  </a:cubicBezTo>
                  <a:cubicBezTo>
                    <a:pt x="29835" y="7322"/>
                    <a:pt x="29833" y="7322"/>
                    <a:pt x="29832" y="7322"/>
                  </a:cubicBezTo>
                  <a:cubicBezTo>
                    <a:pt x="29822" y="7322"/>
                    <a:pt x="29809" y="7315"/>
                    <a:pt x="29806" y="7304"/>
                  </a:cubicBezTo>
                  <a:cubicBezTo>
                    <a:pt x="29803" y="7295"/>
                    <a:pt x="29809" y="7289"/>
                    <a:pt x="29820" y="7289"/>
                  </a:cubicBezTo>
                  <a:close/>
                  <a:moveTo>
                    <a:pt x="30890" y="7142"/>
                  </a:moveTo>
                  <a:cubicBezTo>
                    <a:pt x="30912" y="7142"/>
                    <a:pt x="30952" y="7145"/>
                    <a:pt x="31006" y="7150"/>
                  </a:cubicBezTo>
                  <a:cubicBezTo>
                    <a:pt x="31033" y="7153"/>
                    <a:pt x="31060" y="7155"/>
                    <a:pt x="31082" y="7155"/>
                  </a:cubicBezTo>
                  <a:cubicBezTo>
                    <a:pt x="31117" y="7155"/>
                    <a:pt x="31143" y="7152"/>
                    <a:pt x="31152" y="7147"/>
                  </a:cubicBezTo>
                  <a:cubicBezTo>
                    <a:pt x="31154" y="7144"/>
                    <a:pt x="31158" y="7143"/>
                    <a:pt x="31163" y="7143"/>
                  </a:cubicBezTo>
                  <a:cubicBezTo>
                    <a:pt x="31175" y="7143"/>
                    <a:pt x="31190" y="7153"/>
                    <a:pt x="31201" y="7168"/>
                  </a:cubicBezTo>
                  <a:cubicBezTo>
                    <a:pt x="31210" y="7182"/>
                    <a:pt x="31223" y="7190"/>
                    <a:pt x="31232" y="7190"/>
                  </a:cubicBezTo>
                  <a:cubicBezTo>
                    <a:pt x="31236" y="7190"/>
                    <a:pt x="31240" y="7189"/>
                    <a:pt x="31242" y="7185"/>
                  </a:cubicBezTo>
                  <a:cubicBezTo>
                    <a:pt x="31248" y="7182"/>
                    <a:pt x="31257" y="7179"/>
                    <a:pt x="31265" y="7179"/>
                  </a:cubicBezTo>
                  <a:cubicBezTo>
                    <a:pt x="31272" y="7179"/>
                    <a:pt x="31279" y="7181"/>
                    <a:pt x="31284" y="7185"/>
                  </a:cubicBezTo>
                  <a:cubicBezTo>
                    <a:pt x="31290" y="7192"/>
                    <a:pt x="31304" y="7196"/>
                    <a:pt x="31318" y="7196"/>
                  </a:cubicBezTo>
                  <a:cubicBezTo>
                    <a:pt x="31326" y="7196"/>
                    <a:pt x="31335" y="7195"/>
                    <a:pt x="31342" y="7192"/>
                  </a:cubicBezTo>
                  <a:cubicBezTo>
                    <a:pt x="31346" y="7191"/>
                    <a:pt x="31351" y="7191"/>
                    <a:pt x="31355" y="7191"/>
                  </a:cubicBezTo>
                  <a:cubicBezTo>
                    <a:pt x="31406" y="7191"/>
                    <a:pt x="31494" y="7236"/>
                    <a:pt x="31478" y="7259"/>
                  </a:cubicBezTo>
                  <a:cubicBezTo>
                    <a:pt x="31475" y="7262"/>
                    <a:pt x="31473" y="7264"/>
                    <a:pt x="31470" y="7264"/>
                  </a:cubicBezTo>
                  <a:cubicBezTo>
                    <a:pt x="31466" y="7264"/>
                    <a:pt x="31461" y="7259"/>
                    <a:pt x="31457" y="7248"/>
                  </a:cubicBezTo>
                  <a:cubicBezTo>
                    <a:pt x="31455" y="7239"/>
                    <a:pt x="31451" y="7234"/>
                    <a:pt x="31447" y="7234"/>
                  </a:cubicBezTo>
                  <a:cubicBezTo>
                    <a:pt x="31444" y="7234"/>
                    <a:pt x="31442" y="7235"/>
                    <a:pt x="31440" y="7238"/>
                  </a:cubicBezTo>
                  <a:cubicBezTo>
                    <a:pt x="31436" y="7243"/>
                    <a:pt x="31429" y="7246"/>
                    <a:pt x="31421" y="7246"/>
                  </a:cubicBezTo>
                  <a:cubicBezTo>
                    <a:pt x="31414" y="7246"/>
                    <a:pt x="31406" y="7244"/>
                    <a:pt x="31398" y="7241"/>
                  </a:cubicBezTo>
                  <a:cubicBezTo>
                    <a:pt x="31385" y="7236"/>
                    <a:pt x="31363" y="7232"/>
                    <a:pt x="31343" y="7232"/>
                  </a:cubicBezTo>
                  <a:cubicBezTo>
                    <a:pt x="31335" y="7232"/>
                    <a:pt x="31328" y="7233"/>
                    <a:pt x="31321" y="7234"/>
                  </a:cubicBezTo>
                  <a:cubicBezTo>
                    <a:pt x="31310" y="7235"/>
                    <a:pt x="31297" y="7236"/>
                    <a:pt x="31284" y="7236"/>
                  </a:cubicBezTo>
                  <a:cubicBezTo>
                    <a:pt x="31267" y="7236"/>
                    <a:pt x="31252" y="7235"/>
                    <a:pt x="31242" y="7230"/>
                  </a:cubicBezTo>
                  <a:cubicBezTo>
                    <a:pt x="31222" y="7227"/>
                    <a:pt x="31180" y="7224"/>
                    <a:pt x="31142" y="7224"/>
                  </a:cubicBezTo>
                  <a:cubicBezTo>
                    <a:pt x="31107" y="7224"/>
                    <a:pt x="31055" y="7220"/>
                    <a:pt x="31027" y="7217"/>
                  </a:cubicBezTo>
                  <a:cubicBezTo>
                    <a:pt x="31014" y="7216"/>
                    <a:pt x="31004" y="7215"/>
                    <a:pt x="30999" y="7215"/>
                  </a:cubicBezTo>
                  <a:cubicBezTo>
                    <a:pt x="30982" y="7215"/>
                    <a:pt x="30993" y="7221"/>
                    <a:pt x="31034" y="7244"/>
                  </a:cubicBezTo>
                  <a:cubicBezTo>
                    <a:pt x="31060" y="7262"/>
                    <a:pt x="31093" y="7269"/>
                    <a:pt x="31116" y="7269"/>
                  </a:cubicBezTo>
                  <a:cubicBezTo>
                    <a:pt x="31120" y="7269"/>
                    <a:pt x="31124" y="7269"/>
                    <a:pt x="31127" y="7269"/>
                  </a:cubicBezTo>
                  <a:cubicBezTo>
                    <a:pt x="31133" y="7267"/>
                    <a:pt x="31139" y="7266"/>
                    <a:pt x="31146" y="7266"/>
                  </a:cubicBezTo>
                  <a:cubicBezTo>
                    <a:pt x="31166" y="7266"/>
                    <a:pt x="31189" y="7272"/>
                    <a:pt x="31204" y="7283"/>
                  </a:cubicBezTo>
                  <a:cubicBezTo>
                    <a:pt x="31235" y="7300"/>
                    <a:pt x="31232" y="7307"/>
                    <a:pt x="31187" y="7314"/>
                  </a:cubicBezTo>
                  <a:cubicBezTo>
                    <a:pt x="31134" y="7325"/>
                    <a:pt x="31094" y="7331"/>
                    <a:pt x="31063" y="7331"/>
                  </a:cubicBezTo>
                  <a:cubicBezTo>
                    <a:pt x="31010" y="7331"/>
                    <a:pt x="30983" y="7314"/>
                    <a:pt x="30968" y="7279"/>
                  </a:cubicBezTo>
                  <a:cubicBezTo>
                    <a:pt x="30954" y="7248"/>
                    <a:pt x="30930" y="7217"/>
                    <a:pt x="30909" y="7203"/>
                  </a:cubicBezTo>
                  <a:cubicBezTo>
                    <a:pt x="30884" y="7189"/>
                    <a:pt x="30881" y="7182"/>
                    <a:pt x="30905" y="7175"/>
                  </a:cubicBezTo>
                  <a:cubicBezTo>
                    <a:pt x="30930" y="7168"/>
                    <a:pt x="30930" y="7165"/>
                    <a:pt x="30895" y="7155"/>
                  </a:cubicBezTo>
                  <a:cubicBezTo>
                    <a:pt x="30860" y="7146"/>
                    <a:pt x="30860" y="7142"/>
                    <a:pt x="30890" y="7142"/>
                  </a:cubicBezTo>
                  <a:close/>
                  <a:moveTo>
                    <a:pt x="30845" y="7093"/>
                  </a:moveTo>
                  <a:cubicBezTo>
                    <a:pt x="30854" y="7093"/>
                    <a:pt x="30857" y="7105"/>
                    <a:pt x="30857" y="7130"/>
                  </a:cubicBezTo>
                  <a:cubicBezTo>
                    <a:pt x="30857" y="7155"/>
                    <a:pt x="30860" y="7182"/>
                    <a:pt x="30860" y="7192"/>
                  </a:cubicBezTo>
                  <a:cubicBezTo>
                    <a:pt x="30866" y="7211"/>
                    <a:pt x="30798" y="7227"/>
                    <a:pt x="30740" y="7227"/>
                  </a:cubicBezTo>
                  <a:cubicBezTo>
                    <a:pt x="30720" y="7227"/>
                    <a:pt x="30701" y="7225"/>
                    <a:pt x="30687" y="7220"/>
                  </a:cubicBezTo>
                  <a:cubicBezTo>
                    <a:pt x="30674" y="7214"/>
                    <a:pt x="30652" y="7212"/>
                    <a:pt x="30631" y="7212"/>
                  </a:cubicBezTo>
                  <a:cubicBezTo>
                    <a:pt x="30613" y="7212"/>
                    <a:pt x="30595" y="7214"/>
                    <a:pt x="30583" y="7217"/>
                  </a:cubicBezTo>
                  <a:cubicBezTo>
                    <a:pt x="30567" y="7221"/>
                    <a:pt x="30544" y="7222"/>
                    <a:pt x="30523" y="7222"/>
                  </a:cubicBezTo>
                  <a:cubicBezTo>
                    <a:pt x="30508" y="7222"/>
                    <a:pt x="30493" y="7222"/>
                    <a:pt x="30482" y="7220"/>
                  </a:cubicBezTo>
                  <a:cubicBezTo>
                    <a:pt x="30451" y="7217"/>
                    <a:pt x="30410" y="7209"/>
                    <a:pt x="30378" y="7203"/>
                  </a:cubicBezTo>
                  <a:cubicBezTo>
                    <a:pt x="30373" y="7202"/>
                    <a:pt x="30369" y="7202"/>
                    <a:pt x="30365" y="7202"/>
                  </a:cubicBezTo>
                  <a:cubicBezTo>
                    <a:pt x="30328" y="7202"/>
                    <a:pt x="30320" y="7228"/>
                    <a:pt x="30364" y="7238"/>
                  </a:cubicBezTo>
                  <a:cubicBezTo>
                    <a:pt x="30378" y="7241"/>
                    <a:pt x="30399" y="7259"/>
                    <a:pt x="30410" y="7279"/>
                  </a:cubicBezTo>
                  <a:cubicBezTo>
                    <a:pt x="30430" y="7307"/>
                    <a:pt x="30423" y="7314"/>
                    <a:pt x="30361" y="7328"/>
                  </a:cubicBezTo>
                  <a:cubicBezTo>
                    <a:pt x="30340" y="7333"/>
                    <a:pt x="30322" y="7335"/>
                    <a:pt x="30309" y="7335"/>
                  </a:cubicBezTo>
                  <a:cubicBezTo>
                    <a:pt x="30297" y="7335"/>
                    <a:pt x="30290" y="7333"/>
                    <a:pt x="30291" y="7328"/>
                  </a:cubicBezTo>
                  <a:cubicBezTo>
                    <a:pt x="30295" y="7317"/>
                    <a:pt x="30264" y="7314"/>
                    <a:pt x="30229" y="7314"/>
                  </a:cubicBezTo>
                  <a:cubicBezTo>
                    <a:pt x="30222" y="7314"/>
                    <a:pt x="30215" y="7314"/>
                    <a:pt x="30207" y="7314"/>
                  </a:cubicBezTo>
                  <a:cubicBezTo>
                    <a:pt x="30175" y="7314"/>
                    <a:pt x="30143" y="7309"/>
                    <a:pt x="30128" y="7304"/>
                  </a:cubicBezTo>
                  <a:cubicBezTo>
                    <a:pt x="30122" y="7302"/>
                    <a:pt x="30116" y="7301"/>
                    <a:pt x="30111" y="7301"/>
                  </a:cubicBezTo>
                  <a:cubicBezTo>
                    <a:pt x="30095" y="7301"/>
                    <a:pt x="30081" y="7309"/>
                    <a:pt x="30066" y="7324"/>
                  </a:cubicBezTo>
                  <a:cubicBezTo>
                    <a:pt x="30055" y="7339"/>
                    <a:pt x="30048" y="7345"/>
                    <a:pt x="30043" y="7345"/>
                  </a:cubicBezTo>
                  <a:cubicBezTo>
                    <a:pt x="30038" y="7345"/>
                    <a:pt x="30034" y="7339"/>
                    <a:pt x="30031" y="7328"/>
                  </a:cubicBezTo>
                  <a:cubicBezTo>
                    <a:pt x="30027" y="7315"/>
                    <a:pt x="30020" y="7309"/>
                    <a:pt x="30011" y="7309"/>
                  </a:cubicBezTo>
                  <a:cubicBezTo>
                    <a:pt x="30005" y="7309"/>
                    <a:pt x="29997" y="7312"/>
                    <a:pt x="29989" y="7317"/>
                  </a:cubicBezTo>
                  <a:cubicBezTo>
                    <a:pt x="29977" y="7324"/>
                    <a:pt x="29969" y="7329"/>
                    <a:pt x="29965" y="7329"/>
                  </a:cubicBezTo>
                  <a:cubicBezTo>
                    <a:pt x="29957" y="7329"/>
                    <a:pt x="29961" y="7315"/>
                    <a:pt x="29973" y="7279"/>
                  </a:cubicBezTo>
                  <a:cubicBezTo>
                    <a:pt x="29979" y="7248"/>
                    <a:pt x="30000" y="7238"/>
                    <a:pt x="30048" y="7234"/>
                  </a:cubicBezTo>
                  <a:cubicBezTo>
                    <a:pt x="30083" y="7234"/>
                    <a:pt x="30135" y="7227"/>
                    <a:pt x="30163" y="7220"/>
                  </a:cubicBezTo>
                  <a:cubicBezTo>
                    <a:pt x="30175" y="7215"/>
                    <a:pt x="30188" y="7212"/>
                    <a:pt x="30198" y="7212"/>
                  </a:cubicBezTo>
                  <a:cubicBezTo>
                    <a:pt x="30208" y="7212"/>
                    <a:pt x="30215" y="7215"/>
                    <a:pt x="30215" y="7220"/>
                  </a:cubicBezTo>
                  <a:cubicBezTo>
                    <a:pt x="30218" y="7234"/>
                    <a:pt x="30246" y="7244"/>
                    <a:pt x="30274" y="7251"/>
                  </a:cubicBezTo>
                  <a:cubicBezTo>
                    <a:pt x="30286" y="7253"/>
                    <a:pt x="30295" y="7254"/>
                    <a:pt x="30302" y="7254"/>
                  </a:cubicBezTo>
                  <a:cubicBezTo>
                    <a:pt x="30318" y="7254"/>
                    <a:pt x="30320" y="7247"/>
                    <a:pt x="30316" y="7230"/>
                  </a:cubicBezTo>
                  <a:cubicBezTo>
                    <a:pt x="30312" y="7217"/>
                    <a:pt x="30285" y="7203"/>
                    <a:pt x="30256" y="7203"/>
                  </a:cubicBezTo>
                  <a:cubicBezTo>
                    <a:pt x="30173" y="7199"/>
                    <a:pt x="30187" y="7134"/>
                    <a:pt x="30271" y="7123"/>
                  </a:cubicBezTo>
                  <a:cubicBezTo>
                    <a:pt x="30290" y="7120"/>
                    <a:pt x="30310" y="7118"/>
                    <a:pt x="30327" y="7118"/>
                  </a:cubicBezTo>
                  <a:cubicBezTo>
                    <a:pt x="30343" y="7118"/>
                    <a:pt x="30357" y="7120"/>
                    <a:pt x="30364" y="7123"/>
                  </a:cubicBezTo>
                  <a:cubicBezTo>
                    <a:pt x="30370" y="7124"/>
                    <a:pt x="30383" y="7125"/>
                    <a:pt x="30399" y="7125"/>
                  </a:cubicBezTo>
                  <a:cubicBezTo>
                    <a:pt x="30428" y="7125"/>
                    <a:pt x="30468" y="7123"/>
                    <a:pt x="30510" y="7116"/>
                  </a:cubicBezTo>
                  <a:cubicBezTo>
                    <a:pt x="30547" y="7112"/>
                    <a:pt x="30596" y="7109"/>
                    <a:pt x="30639" y="7109"/>
                  </a:cubicBezTo>
                  <a:cubicBezTo>
                    <a:pt x="30666" y="7109"/>
                    <a:pt x="30692" y="7110"/>
                    <a:pt x="30711" y="7113"/>
                  </a:cubicBezTo>
                  <a:cubicBezTo>
                    <a:pt x="30722" y="7114"/>
                    <a:pt x="30734" y="7114"/>
                    <a:pt x="30745" y="7114"/>
                  </a:cubicBezTo>
                  <a:cubicBezTo>
                    <a:pt x="30780" y="7114"/>
                    <a:pt x="30813" y="7110"/>
                    <a:pt x="30826" y="7102"/>
                  </a:cubicBezTo>
                  <a:cubicBezTo>
                    <a:pt x="30834" y="7096"/>
                    <a:pt x="30840" y="7093"/>
                    <a:pt x="30845" y="7093"/>
                  </a:cubicBezTo>
                  <a:close/>
                  <a:moveTo>
                    <a:pt x="31427" y="7279"/>
                  </a:moveTo>
                  <a:cubicBezTo>
                    <a:pt x="31429" y="7279"/>
                    <a:pt x="31433" y="7283"/>
                    <a:pt x="31440" y="7289"/>
                  </a:cubicBezTo>
                  <a:cubicBezTo>
                    <a:pt x="31449" y="7298"/>
                    <a:pt x="31467" y="7304"/>
                    <a:pt x="31482" y="7304"/>
                  </a:cubicBezTo>
                  <a:cubicBezTo>
                    <a:pt x="31486" y="7304"/>
                    <a:pt x="31489" y="7304"/>
                    <a:pt x="31492" y="7304"/>
                  </a:cubicBezTo>
                  <a:cubicBezTo>
                    <a:pt x="31495" y="7303"/>
                    <a:pt x="31498" y="7303"/>
                    <a:pt x="31500" y="7303"/>
                  </a:cubicBezTo>
                  <a:cubicBezTo>
                    <a:pt x="31514" y="7303"/>
                    <a:pt x="31527" y="7310"/>
                    <a:pt x="31530" y="7324"/>
                  </a:cubicBezTo>
                  <a:cubicBezTo>
                    <a:pt x="31536" y="7342"/>
                    <a:pt x="31536" y="7348"/>
                    <a:pt x="31524" y="7348"/>
                  </a:cubicBezTo>
                  <a:cubicBezTo>
                    <a:pt x="31517" y="7348"/>
                    <a:pt x="31505" y="7346"/>
                    <a:pt x="31488" y="7342"/>
                  </a:cubicBezTo>
                  <a:cubicBezTo>
                    <a:pt x="31457" y="7334"/>
                    <a:pt x="31433" y="7314"/>
                    <a:pt x="31430" y="7296"/>
                  </a:cubicBezTo>
                  <a:cubicBezTo>
                    <a:pt x="31426" y="7285"/>
                    <a:pt x="31425" y="7279"/>
                    <a:pt x="31427" y="7279"/>
                  </a:cubicBezTo>
                  <a:close/>
                  <a:moveTo>
                    <a:pt x="31322" y="7298"/>
                  </a:moveTo>
                  <a:cubicBezTo>
                    <a:pt x="31335" y="7298"/>
                    <a:pt x="31344" y="7303"/>
                    <a:pt x="31350" y="7310"/>
                  </a:cubicBezTo>
                  <a:cubicBezTo>
                    <a:pt x="31360" y="7321"/>
                    <a:pt x="31336" y="7338"/>
                    <a:pt x="31297" y="7349"/>
                  </a:cubicBezTo>
                  <a:cubicBezTo>
                    <a:pt x="31282" y="7353"/>
                    <a:pt x="31268" y="7355"/>
                    <a:pt x="31256" y="7355"/>
                  </a:cubicBezTo>
                  <a:cubicBezTo>
                    <a:pt x="31217" y="7355"/>
                    <a:pt x="31199" y="7337"/>
                    <a:pt x="31238" y="7321"/>
                  </a:cubicBezTo>
                  <a:cubicBezTo>
                    <a:pt x="31279" y="7305"/>
                    <a:pt x="31305" y="7298"/>
                    <a:pt x="31322" y="7298"/>
                  </a:cubicBezTo>
                  <a:close/>
                  <a:moveTo>
                    <a:pt x="30560" y="7286"/>
                  </a:moveTo>
                  <a:cubicBezTo>
                    <a:pt x="30574" y="7286"/>
                    <a:pt x="30594" y="7292"/>
                    <a:pt x="30618" y="7304"/>
                  </a:cubicBezTo>
                  <a:cubicBezTo>
                    <a:pt x="30669" y="7331"/>
                    <a:pt x="30684" y="7359"/>
                    <a:pt x="30649" y="7369"/>
                  </a:cubicBezTo>
                  <a:cubicBezTo>
                    <a:pt x="30647" y="7370"/>
                    <a:pt x="30645" y="7370"/>
                    <a:pt x="30643" y="7370"/>
                  </a:cubicBezTo>
                  <a:cubicBezTo>
                    <a:pt x="30634" y="7370"/>
                    <a:pt x="30624" y="7364"/>
                    <a:pt x="30621" y="7355"/>
                  </a:cubicBezTo>
                  <a:cubicBezTo>
                    <a:pt x="30619" y="7348"/>
                    <a:pt x="30609" y="7342"/>
                    <a:pt x="30597" y="7342"/>
                  </a:cubicBezTo>
                  <a:cubicBezTo>
                    <a:pt x="30593" y="7342"/>
                    <a:pt x="30588" y="7343"/>
                    <a:pt x="30583" y="7345"/>
                  </a:cubicBezTo>
                  <a:cubicBezTo>
                    <a:pt x="30580" y="7346"/>
                    <a:pt x="30578" y="7346"/>
                    <a:pt x="30575" y="7346"/>
                  </a:cubicBezTo>
                  <a:cubicBezTo>
                    <a:pt x="30558" y="7346"/>
                    <a:pt x="30544" y="7336"/>
                    <a:pt x="30538" y="7321"/>
                  </a:cubicBezTo>
                  <a:cubicBezTo>
                    <a:pt x="30531" y="7298"/>
                    <a:pt x="30540" y="7286"/>
                    <a:pt x="30560" y="7286"/>
                  </a:cubicBezTo>
                  <a:close/>
                  <a:moveTo>
                    <a:pt x="31609" y="7308"/>
                  </a:moveTo>
                  <a:cubicBezTo>
                    <a:pt x="31683" y="7308"/>
                    <a:pt x="31851" y="7339"/>
                    <a:pt x="31856" y="7359"/>
                  </a:cubicBezTo>
                  <a:cubicBezTo>
                    <a:pt x="31863" y="7373"/>
                    <a:pt x="31846" y="7379"/>
                    <a:pt x="31821" y="7379"/>
                  </a:cubicBezTo>
                  <a:cubicBezTo>
                    <a:pt x="31797" y="7376"/>
                    <a:pt x="31755" y="7376"/>
                    <a:pt x="31728" y="7376"/>
                  </a:cubicBezTo>
                  <a:cubicBezTo>
                    <a:pt x="31700" y="7376"/>
                    <a:pt x="31662" y="7369"/>
                    <a:pt x="31638" y="7359"/>
                  </a:cubicBezTo>
                  <a:cubicBezTo>
                    <a:pt x="31625" y="7354"/>
                    <a:pt x="31613" y="7351"/>
                    <a:pt x="31603" y="7351"/>
                  </a:cubicBezTo>
                  <a:cubicBezTo>
                    <a:pt x="31593" y="7351"/>
                    <a:pt x="31585" y="7354"/>
                    <a:pt x="31582" y="7359"/>
                  </a:cubicBezTo>
                  <a:cubicBezTo>
                    <a:pt x="31579" y="7363"/>
                    <a:pt x="31577" y="7365"/>
                    <a:pt x="31574" y="7365"/>
                  </a:cubicBezTo>
                  <a:cubicBezTo>
                    <a:pt x="31570" y="7365"/>
                    <a:pt x="31567" y="7360"/>
                    <a:pt x="31565" y="7352"/>
                  </a:cubicBezTo>
                  <a:cubicBezTo>
                    <a:pt x="31561" y="7342"/>
                    <a:pt x="31565" y="7324"/>
                    <a:pt x="31575" y="7314"/>
                  </a:cubicBezTo>
                  <a:cubicBezTo>
                    <a:pt x="31579" y="7310"/>
                    <a:pt x="31592" y="7308"/>
                    <a:pt x="31609" y="7308"/>
                  </a:cubicBezTo>
                  <a:close/>
                  <a:moveTo>
                    <a:pt x="36265" y="7220"/>
                  </a:moveTo>
                  <a:cubicBezTo>
                    <a:pt x="36280" y="7220"/>
                    <a:pt x="36307" y="7230"/>
                    <a:pt x="36325" y="7248"/>
                  </a:cubicBezTo>
                  <a:cubicBezTo>
                    <a:pt x="36356" y="7275"/>
                    <a:pt x="36359" y="7289"/>
                    <a:pt x="36338" y="7324"/>
                  </a:cubicBezTo>
                  <a:cubicBezTo>
                    <a:pt x="36327" y="7340"/>
                    <a:pt x="36317" y="7349"/>
                    <a:pt x="36311" y="7349"/>
                  </a:cubicBezTo>
                  <a:cubicBezTo>
                    <a:pt x="36308" y="7349"/>
                    <a:pt x="36305" y="7346"/>
                    <a:pt x="36304" y="7342"/>
                  </a:cubicBezTo>
                  <a:cubicBezTo>
                    <a:pt x="36301" y="7330"/>
                    <a:pt x="36290" y="7320"/>
                    <a:pt x="36281" y="7320"/>
                  </a:cubicBezTo>
                  <a:cubicBezTo>
                    <a:pt x="36279" y="7320"/>
                    <a:pt x="36277" y="7320"/>
                    <a:pt x="36276" y="7321"/>
                  </a:cubicBezTo>
                  <a:cubicBezTo>
                    <a:pt x="36262" y="7324"/>
                    <a:pt x="36262" y="7338"/>
                    <a:pt x="36276" y="7352"/>
                  </a:cubicBezTo>
                  <a:cubicBezTo>
                    <a:pt x="36287" y="7369"/>
                    <a:pt x="36287" y="7383"/>
                    <a:pt x="36272" y="7387"/>
                  </a:cubicBezTo>
                  <a:cubicBezTo>
                    <a:pt x="36271" y="7387"/>
                    <a:pt x="36269" y="7387"/>
                    <a:pt x="36267" y="7387"/>
                  </a:cubicBezTo>
                  <a:cubicBezTo>
                    <a:pt x="36255" y="7387"/>
                    <a:pt x="36241" y="7378"/>
                    <a:pt x="36238" y="7366"/>
                  </a:cubicBezTo>
                  <a:cubicBezTo>
                    <a:pt x="36234" y="7349"/>
                    <a:pt x="36221" y="7328"/>
                    <a:pt x="36210" y="7314"/>
                  </a:cubicBezTo>
                  <a:cubicBezTo>
                    <a:pt x="36186" y="7286"/>
                    <a:pt x="36217" y="7230"/>
                    <a:pt x="36259" y="7220"/>
                  </a:cubicBezTo>
                  <a:cubicBezTo>
                    <a:pt x="36261" y="7220"/>
                    <a:pt x="36263" y="7220"/>
                    <a:pt x="36265" y="7220"/>
                  </a:cubicBezTo>
                  <a:close/>
                  <a:moveTo>
                    <a:pt x="33929" y="7535"/>
                  </a:moveTo>
                  <a:cubicBezTo>
                    <a:pt x="33936" y="7535"/>
                    <a:pt x="33940" y="7542"/>
                    <a:pt x="33938" y="7553"/>
                  </a:cubicBezTo>
                  <a:cubicBezTo>
                    <a:pt x="33934" y="7567"/>
                    <a:pt x="33928" y="7577"/>
                    <a:pt x="33920" y="7577"/>
                  </a:cubicBezTo>
                  <a:cubicBezTo>
                    <a:pt x="33920" y="7578"/>
                    <a:pt x="33919" y="7578"/>
                    <a:pt x="33918" y="7578"/>
                  </a:cubicBezTo>
                  <a:cubicBezTo>
                    <a:pt x="33915" y="7578"/>
                    <a:pt x="33910" y="7572"/>
                    <a:pt x="33907" y="7560"/>
                  </a:cubicBezTo>
                  <a:cubicBezTo>
                    <a:pt x="33903" y="7550"/>
                    <a:pt x="33910" y="7539"/>
                    <a:pt x="33923" y="7536"/>
                  </a:cubicBezTo>
                  <a:cubicBezTo>
                    <a:pt x="33925" y="7535"/>
                    <a:pt x="33927" y="7535"/>
                    <a:pt x="33929" y="7535"/>
                  </a:cubicBezTo>
                  <a:close/>
                  <a:moveTo>
                    <a:pt x="35920" y="7627"/>
                  </a:moveTo>
                  <a:cubicBezTo>
                    <a:pt x="35957" y="7627"/>
                    <a:pt x="36001" y="7648"/>
                    <a:pt x="36016" y="7675"/>
                  </a:cubicBezTo>
                  <a:cubicBezTo>
                    <a:pt x="36022" y="7691"/>
                    <a:pt x="36024" y="7699"/>
                    <a:pt x="36019" y="7699"/>
                  </a:cubicBezTo>
                  <a:cubicBezTo>
                    <a:pt x="36015" y="7699"/>
                    <a:pt x="36008" y="7695"/>
                    <a:pt x="35995" y="7688"/>
                  </a:cubicBezTo>
                  <a:cubicBezTo>
                    <a:pt x="35974" y="7675"/>
                    <a:pt x="35943" y="7661"/>
                    <a:pt x="35918" y="7650"/>
                  </a:cubicBezTo>
                  <a:cubicBezTo>
                    <a:pt x="35894" y="7640"/>
                    <a:pt x="35888" y="7633"/>
                    <a:pt x="35901" y="7629"/>
                  </a:cubicBezTo>
                  <a:cubicBezTo>
                    <a:pt x="35907" y="7628"/>
                    <a:pt x="35913" y="7627"/>
                    <a:pt x="35920" y="7627"/>
                  </a:cubicBezTo>
                  <a:close/>
                  <a:moveTo>
                    <a:pt x="32320" y="7612"/>
                  </a:moveTo>
                  <a:cubicBezTo>
                    <a:pt x="32367" y="7612"/>
                    <a:pt x="32429" y="7642"/>
                    <a:pt x="32439" y="7671"/>
                  </a:cubicBezTo>
                  <a:cubicBezTo>
                    <a:pt x="32445" y="7692"/>
                    <a:pt x="32441" y="7701"/>
                    <a:pt x="32420" y="7701"/>
                  </a:cubicBezTo>
                  <a:cubicBezTo>
                    <a:pt x="32405" y="7701"/>
                    <a:pt x="32383" y="7697"/>
                    <a:pt x="32352" y="7688"/>
                  </a:cubicBezTo>
                  <a:cubicBezTo>
                    <a:pt x="32286" y="7667"/>
                    <a:pt x="32258" y="7619"/>
                    <a:pt x="32311" y="7612"/>
                  </a:cubicBezTo>
                  <a:cubicBezTo>
                    <a:pt x="32314" y="7612"/>
                    <a:pt x="32316" y="7612"/>
                    <a:pt x="32320" y="7612"/>
                  </a:cubicBezTo>
                  <a:close/>
                  <a:moveTo>
                    <a:pt x="35804" y="7639"/>
                  </a:moveTo>
                  <a:cubicBezTo>
                    <a:pt x="35815" y="7639"/>
                    <a:pt x="35809" y="7649"/>
                    <a:pt x="35794" y="7678"/>
                  </a:cubicBezTo>
                  <a:cubicBezTo>
                    <a:pt x="35779" y="7706"/>
                    <a:pt x="35765" y="7717"/>
                    <a:pt x="35749" y="7717"/>
                  </a:cubicBezTo>
                  <a:cubicBezTo>
                    <a:pt x="35742" y="7717"/>
                    <a:pt x="35735" y="7715"/>
                    <a:pt x="35728" y="7712"/>
                  </a:cubicBezTo>
                  <a:cubicBezTo>
                    <a:pt x="35695" y="7699"/>
                    <a:pt x="35682" y="7685"/>
                    <a:pt x="35697" y="7685"/>
                  </a:cubicBezTo>
                  <a:cubicBezTo>
                    <a:pt x="35700" y="7685"/>
                    <a:pt x="35706" y="7686"/>
                    <a:pt x="35714" y="7688"/>
                  </a:cubicBezTo>
                  <a:cubicBezTo>
                    <a:pt x="35717" y="7689"/>
                    <a:pt x="35720" y="7689"/>
                    <a:pt x="35723" y="7689"/>
                  </a:cubicBezTo>
                  <a:cubicBezTo>
                    <a:pt x="35731" y="7689"/>
                    <a:pt x="35734" y="7686"/>
                    <a:pt x="35731" y="7678"/>
                  </a:cubicBezTo>
                  <a:cubicBezTo>
                    <a:pt x="35731" y="7667"/>
                    <a:pt x="35749" y="7654"/>
                    <a:pt x="35773" y="7647"/>
                  </a:cubicBezTo>
                  <a:cubicBezTo>
                    <a:pt x="35789" y="7642"/>
                    <a:pt x="35799" y="7639"/>
                    <a:pt x="35804" y="7639"/>
                  </a:cubicBezTo>
                  <a:close/>
                  <a:moveTo>
                    <a:pt x="31939" y="7592"/>
                  </a:moveTo>
                  <a:cubicBezTo>
                    <a:pt x="31989" y="7592"/>
                    <a:pt x="32017" y="7610"/>
                    <a:pt x="31992" y="7633"/>
                  </a:cubicBezTo>
                  <a:cubicBezTo>
                    <a:pt x="31986" y="7640"/>
                    <a:pt x="31977" y="7644"/>
                    <a:pt x="31968" y="7644"/>
                  </a:cubicBezTo>
                  <a:cubicBezTo>
                    <a:pt x="31960" y="7644"/>
                    <a:pt x="31952" y="7641"/>
                    <a:pt x="31946" y="7637"/>
                  </a:cubicBezTo>
                  <a:cubicBezTo>
                    <a:pt x="31942" y="7632"/>
                    <a:pt x="31937" y="7630"/>
                    <a:pt x="31931" y="7630"/>
                  </a:cubicBezTo>
                  <a:cubicBezTo>
                    <a:pt x="31921" y="7630"/>
                    <a:pt x="31910" y="7636"/>
                    <a:pt x="31901" y="7647"/>
                  </a:cubicBezTo>
                  <a:cubicBezTo>
                    <a:pt x="31879" y="7667"/>
                    <a:pt x="31878" y="7674"/>
                    <a:pt x="31923" y="7674"/>
                  </a:cubicBezTo>
                  <a:cubicBezTo>
                    <a:pt x="31942" y="7674"/>
                    <a:pt x="31969" y="7673"/>
                    <a:pt x="32005" y="7671"/>
                  </a:cubicBezTo>
                  <a:cubicBezTo>
                    <a:pt x="32013" y="7670"/>
                    <a:pt x="32021" y="7670"/>
                    <a:pt x="32029" y="7670"/>
                  </a:cubicBezTo>
                  <a:cubicBezTo>
                    <a:pt x="32100" y="7670"/>
                    <a:pt x="32137" y="7685"/>
                    <a:pt x="32130" y="7712"/>
                  </a:cubicBezTo>
                  <a:cubicBezTo>
                    <a:pt x="32120" y="7735"/>
                    <a:pt x="32077" y="7754"/>
                    <a:pt x="32049" y="7754"/>
                  </a:cubicBezTo>
                  <a:cubicBezTo>
                    <a:pt x="32038" y="7754"/>
                    <a:pt x="32029" y="7751"/>
                    <a:pt x="32026" y="7744"/>
                  </a:cubicBezTo>
                  <a:cubicBezTo>
                    <a:pt x="32023" y="7733"/>
                    <a:pt x="32012" y="7729"/>
                    <a:pt x="32000" y="7729"/>
                  </a:cubicBezTo>
                  <a:cubicBezTo>
                    <a:pt x="31996" y="7729"/>
                    <a:pt x="31992" y="7729"/>
                    <a:pt x="31988" y="7730"/>
                  </a:cubicBezTo>
                  <a:cubicBezTo>
                    <a:pt x="31982" y="7731"/>
                    <a:pt x="31975" y="7731"/>
                    <a:pt x="31966" y="7731"/>
                  </a:cubicBezTo>
                  <a:cubicBezTo>
                    <a:pt x="31943" y="7731"/>
                    <a:pt x="31913" y="7728"/>
                    <a:pt x="31888" y="7723"/>
                  </a:cubicBezTo>
                  <a:cubicBezTo>
                    <a:pt x="31821" y="7702"/>
                    <a:pt x="31794" y="7675"/>
                    <a:pt x="31832" y="7664"/>
                  </a:cubicBezTo>
                  <a:cubicBezTo>
                    <a:pt x="31842" y="7661"/>
                    <a:pt x="31846" y="7647"/>
                    <a:pt x="31835" y="7637"/>
                  </a:cubicBezTo>
                  <a:cubicBezTo>
                    <a:pt x="31821" y="7619"/>
                    <a:pt x="31839" y="7608"/>
                    <a:pt x="31883" y="7598"/>
                  </a:cubicBezTo>
                  <a:cubicBezTo>
                    <a:pt x="31904" y="7594"/>
                    <a:pt x="31922" y="7592"/>
                    <a:pt x="31939" y="7592"/>
                  </a:cubicBezTo>
                  <a:close/>
                  <a:moveTo>
                    <a:pt x="35336" y="7654"/>
                  </a:moveTo>
                  <a:lnTo>
                    <a:pt x="35412" y="7696"/>
                  </a:lnTo>
                  <a:cubicBezTo>
                    <a:pt x="35485" y="7737"/>
                    <a:pt x="35513" y="7772"/>
                    <a:pt x="35478" y="7779"/>
                  </a:cubicBezTo>
                  <a:cubicBezTo>
                    <a:pt x="35477" y="7779"/>
                    <a:pt x="35477" y="7779"/>
                    <a:pt x="35476" y="7779"/>
                  </a:cubicBezTo>
                  <a:cubicBezTo>
                    <a:pt x="35464" y="7779"/>
                    <a:pt x="35431" y="7752"/>
                    <a:pt x="35398" y="7720"/>
                  </a:cubicBezTo>
                  <a:lnTo>
                    <a:pt x="35336" y="7654"/>
                  </a:lnTo>
                  <a:close/>
                  <a:moveTo>
                    <a:pt x="27465" y="7731"/>
                  </a:moveTo>
                  <a:cubicBezTo>
                    <a:pt x="27484" y="7731"/>
                    <a:pt x="27500" y="7741"/>
                    <a:pt x="27505" y="7754"/>
                  </a:cubicBezTo>
                  <a:cubicBezTo>
                    <a:pt x="27509" y="7772"/>
                    <a:pt x="27509" y="7786"/>
                    <a:pt x="27502" y="7786"/>
                  </a:cubicBezTo>
                  <a:cubicBezTo>
                    <a:pt x="27501" y="7786"/>
                    <a:pt x="27500" y="7786"/>
                    <a:pt x="27498" y="7786"/>
                  </a:cubicBezTo>
                  <a:cubicBezTo>
                    <a:pt x="27489" y="7786"/>
                    <a:pt x="27467" y="7778"/>
                    <a:pt x="27446" y="7768"/>
                  </a:cubicBezTo>
                  <a:cubicBezTo>
                    <a:pt x="27408" y="7747"/>
                    <a:pt x="27408" y="7744"/>
                    <a:pt x="27450" y="7733"/>
                  </a:cubicBezTo>
                  <a:cubicBezTo>
                    <a:pt x="27455" y="7732"/>
                    <a:pt x="27460" y="7731"/>
                    <a:pt x="27465" y="7731"/>
                  </a:cubicBezTo>
                  <a:close/>
                  <a:moveTo>
                    <a:pt x="32777" y="7718"/>
                  </a:moveTo>
                  <a:cubicBezTo>
                    <a:pt x="32841" y="7718"/>
                    <a:pt x="32896" y="7735"/>
                    <a:pt x="32903" y="7765"/>
                  </a:cubicBezTo>
                  <a:cubicBezTo>
                    <a:pt x="32911" y="7784"/>
                    <a:pt x="32889" y="7795"/>
                    <a:pt x="32854" y="7795"/>
                  </a:cubicBezTo>
                  <a:cubicBezTo>
                    <a:pt x="32826" y="7795"/>
                    <a:pt x="32791" y="7789"/>
                    <a:pt x="32758" y="7775"/>
                  </a:cubicBezTo>
                  <a:cubicBezTo>
                    <a:pt x="32744" y="7770"/>
                    <a:pt x="32730" y="7767"/>
                    <a:pt x="32719" y="7767"/>
                  </a:cubicBezTo>
                  <a:cubicBezTo>
                    <a:pt x="32707" y="7767"/>
                    <a:pt x="32697" y="7770"/>
                    <a:pt x="32692" y="7775"/>
                  </a:cubicBezTo>
                  <a:cubicBezTo>
                    <a:pt x="32689" y="7779"/>
                    <a:pt x="32685" y="7780"/>
                    <a:pt x="32681" y="7780"/>
                  </a:cubicBezTo>
                  <a:cubicBezTo>
                    <a:pt x="32674" y="7780"/>
                    <a:pt x="32667" y="7774"/>
                    <a:pt x="32664" y="7765"/>
                  </a:cubicBezTo>
                  <a:cubicBezTo>
                    <a:pt x="32658" y="7747"/>
                    <a:pt x="32674" y="7733"/>
                    <a:pt x="32716" y="7723"/>
                  </a:cubicBezTo>
                  <a:cubicBezTo>
                    <a:pt x="32736" y="7720"/>
                    <a:pt x="32757" y="7718"/>
                    <a:pt x="32777" y="7718"/>
                  </a:cubicBezTo>
                  <a:close/>
                  <a:moveTo>
                    <a:pt x="1999" y="7764"/>
                  </a:moveTo>
                  <a:cubicBezTo>
                    <a:pt x="2001" y="7764"/>
                    <a:pt x="2003" y="7764"/>
                    <a:pt x="2006" y="7765"/>
                  </a:cubicBezTo>
                  <a:cubicBezTo>
                    <a:pt x="2020" y="7768"/>
                    <a:pt x="2030" y="7775"/>
                    <a:pt x="2033" y="7782"/>
                  </a:cubicBezTo>
                  <a:cubicBezTo>
                    <a:pt x="2033" y="7786"/>
                    <a:pt x="2026" y="7792"/>
                    <a:pt x="2012" y="7796"/>
                  </a:cubicBezTo>
                  <a:cubicBezTo>
                    <a:pt x="2010" y="7796"/>
                    <a:pt x="2008" y="7797"/>
                    <a:pt x="2006" y="7797"/>
                  </a:cubicBezTo>
                  <a:cubicBezTo>
                    <a:pt x="1997" y="7797"/>
                    <a:pt x="1987" y="7790"/>
                    <a:pt x="1985" y="7782"/>
                  </a:cubicBezTo>
                  <a:cubicBezTo>
                    <a:pt x="1982" y="7771"/>
                    <a:pt x="1988" y="7764"/>
                    <a:pt x="1999" y="7764"/>
                  </a:cubicBezTo>
                  <a:close/>
                  <a:moveTo>
                    <a:pt x="35737" y="7768"/>
                  </a:moveTo>
                  <a:cubicBezTo>
                    <a:pt x="35738" y="7768"/>
                    <a:pt x="35740" y="7768"/>
                    <a:pt x="35742" y="7768"/>
                  </a:cubicBezTo>
                  <a:cubicBezTo>
                    <a:pt x="35759" y="7772"/>
                    <a:pt x="35763" y="7813"/>
                    <a:pt x="35742" y="7821"/>
                  </a:cubicBezTo>
                  <a:cubicBezTo>
                    <a:pt x="35739" y="7821"/>
                    <a:pt x="35731" y="7810"/>
                    <a:pt x="35728" y="7792"/>
                  </a:cubicBezTo>
                  <a:cubicBezTo>
                    <a:pt x="35722" y="7777"/>
                    <a:pt x="35726" y="7768"/>
                    <a:pt x="35737" y="7768"/>
                  </a:cubicBezTo>
                  <a:close/>
                  <a:moveTo>
                    <a:pt x="35663" y="7799"/>
                  </a:moveTo>
                  <a:cubicBezTo>
                    <a:pt x="35686" y="7799"/>
                    <a:pt x="35683" y="7829"/>
                    <a:pt x="35655" y="7848"/>
                  </a:cubicBezTo>
                  <a:cubicBezTo>
                    <a:pt x="35638" y="7858"/>
                    <a:pt x="35624" y="7866"/>
                    <a:pt x="35624" y="7866"/>
                  </a:cubicBezTo>
                  <a:cubicBezTo>
                    <a:pt x="35627" y="7821"/>
                    <a:pt x="35638" y="7803"/>
                    <a:pt x="35655" y="7800"/>
                  </a:cubicBezTo>
                  <a:cubicBezTo>
                    <a:pt x="35658" y="7799"/>
                    <a:pt x="35661" y="7799"/>
                    <a:pt x="35663" y="7799"/>
                  </a:cubicBezTo>
                  <a:close/>
                  <a:moveTo>
                    <a:pt x="35780" y="7872"/>
                  </a:moveTo>
                  <a:cubicBezTo>
                    <a:pt x="35788" y="7872"/>
                    <a:pt x="35803" y="7879"/>
                    <a:pt x="35825" y="7893"/>
                  </a:cubicBezTo>
                  <a:cubicBezTo>
                    <a:pt x="35859" y="7914"/>
                    <a:pt x="35856" y="7914"/>
                    <a:pt x="35822" y="7914"/>
                  </a:cubicBezTo>
                  <a:cubicBezTo>
                    <a:pt x="35801" y="7911"/>
                    <a:pt x="35780" y="7904"/>
                    <a:pt x="35776" y="7893"/>
                  </a:cubicBezTo>
                  <a:cubicBezTo>
                    <a:pt x="35771" y="7879"/>
                    <a:pt x="35772" y="7872"/>
                    <a:pt x="35780" y="7872"/>
                  </a:cubicBezTo>
                  <a:close/>
                  <a:moveTo>
                    <a:pt x="35760" y="7931"/>
                  </a:moveTo>
                  <a:cubicBezTo>
                    <a:pt x="35762" y="7931"/>
                    <a:pt x="35764" y="7931"/>
                    <a:pt x="35766" y="7931"/>
                  </a:cubicBezTo>
                  <a:cubicBezTo>
                    <a:pt x="35790" y="7938"/>
                    <a:pt x="35790" y="7976"/>
                    <a:pt x="35766" y="7983"/>
                  </a:cubicBezTo>
                  <a:cubicBezTo>
                    <a:pt x="35763" y="7983"/>
                    <a:pt x="35752" y="7973"/>
                    <a:pt x="35749" y="7956"/>
                  </a:cubicBezTo>
                  <a:cubicBezTo>
                    <a:pt x="35743" y="7940"/>
                    <a:pt x="35747" y="7931"/>
                    <a:pt x="35760" y="7931"/>
                  </a:cubicBezTo>
                  <a:close/>
                  <a:moveTo>
                    <a:pt x="35362" y="8118"/>
                  </a:moveTo>
                  <a:lnTo>
                    <a:pt x="35362" y="8118"/>
                  </a:lnTo>
                  <a:cubicBezTo>
                    <a:pt x="35362" y="8118"/>
                    <a:pt x="35363" y="8118"/>
                    <a:pt x="35364" y="8119"/>
                  </a:cubicBezTo>
                  <a:cubicBezTo>
                    <a:pt x="35374" y="8119"/>
                    <a:pt x="35395" y="8143"/>
                    <a:pt x="35409" y="8167"/>
                  </a:cubicBezTo>
                  <a:cubicBezTo>
                    <a:pt x="35421" y="8189"/>
                    <a:pt x="35426" y="8209"/>
                    <a:pt x="35418" y="8209"/>
                  </a:cubicBezTo>
                  <a:cubicBezTo>
                    <a:pt x="35417" y="8209"/>
                    <a:pt x="35416" y="8209"/>
                    <a:pt x="35416" y="8209"/>
                  </a:cubicBezTo>
                  <a:cubicBezTo>
                    <a:pt x="35406" y="8205"/>
                    <a:pt x="35385" y="8184"/>
                    <a:pt x="35371" y="8160"/>
                  </a:cubicBezTo>
                  <a:cubicBezTo>
                    <a:pt x="35358" y="8135"/>
                    <a:pt x="35354" y="8118"/>
                    <a:pt x="35362" y="8118"/>
                  </a:cubicBezTo>
                  <a:close/>
                  <a:moveTo>
                    <a:pt x="27787" y="8043"/>
                  </a:moveTo>
                  <a:cubicBezTo>
                    <a:pt x="27793" y="8043"/>
                    <a:pt x="27800" y="8044"/>
                    <a:pt x="27808" y="8045"/>
                  </a:cubicBezTo>
                  <a:cubicBezTo>
                    <a:pt x="27832" y="8050"/>
                    <a:pt x="27849" y="8060"/>
                    <a:pt x="27838" y="8063"/>
                  </a:cubicBezTo>
                  <a:cubicBezTo>
                    <a:pt x="27832" y="8066"/>
                    <a:pt x="27814" y="8077"/>
                    <a:pt x="27803" y="8080"/>
                  </a:cubicBezTo>
                  <a:cubicBezTo>
                    <a:pt x="27790" y="8087"/>
                    <a:pt x="27776" y="8095"/>
                    <a:pt x="27769" y="8098"/>
                  </a:cubicBezTo>
                  <a:cubicBezTo>
                    <a:pt x="27762" y="8101"/>
                    <a:pt x="27773" y="8115"/>
                    <a:pt x="27793" y="8125"/>
                  </a:cubicBezTo>
                  <a:cubicBezTo>
                    <a:pt x="27821" y="8143"/>
                    <a:pt x="27824" y="8157"/>
                    <a:pt x="27811" y="8184"/>
                  </a:cubicBezTo>
                  <a:cubicBezTo>
                    <a:pt x="27801" y="8205"/>
                    <a:pt x="27778" y="8215"/>
                    <a:pt x="27753" y="8215"/>
                  </a:cubicBezTo>
                  <a:cubicBezTo>
                    <a:pt x="27724" y="8215"/>
                    <a:pt x="27693" y="8201"/>
                    <a:pt x="27686" y="8175"/>
                  </a:cubicBezTo>
                  <a:cubicBezTo>
                    <a:pt x="27682" y="8163"/>
                    <a:pt x="27671" y="8157"/>
                    <a:pt x="27659" y="8157"/>
                  </a:cubicBezTo>
                  <a:cubicBezTo>
                    <a:pt x="27643" y="8157"/>
                    <a:pt x="27624" y="8168"/>
                    <a:pt x="27616" y="8188"/>
                  </a:cubicBezTo>
                  <a:cubicBezTo>
                    <a:pt x="27615" y="8190"/>
                    <a:pt x="27614" y="8191"/>
                    <a:pt x="27613" y="8191"/>
                  </a:cubicBezTo>
                  <a:cubicBezTo>
                    <a:pt x="27608" y="8191"/>
                    <a:pt x="27597" y="8174"/>
                    <a:pt x="27589" y="8146"/>
                  </a:cubicBezTo>
                  <a:cubicBezTo>
                    <a:pt x="27575" y="8115"/>
                    <a:pt x="27575" y="8087"/>
                    <a:pt x="27585" y="8084"/>
                  </a:cubicBezTo>
                  <a:cubicBezTo>
                    <a:pt x="27586" y="8084"/>
                    <a:pt x="27587" y="8083"/>
                    <a:pt x="27589" y="8083"/>
                  </a:cubicBezTo>
                  <a:cubicBezTo>
                    <a:pt x="27622" y="8083"/>
                    <a:pt x="27734" y="8164"/>
                    <a:pt x="27720" y="8184"/>
                  </a:cubicBezTo>
                  <a:cubicBezTo>
                    <a:pt x="27718" y="8189"/>
                    <a:pt x="27725" y="8193"/>
                    <a:pt x="27736" y="8193"/>
                  </a:cubicBezTo>
                  <a:cubicBezTo>
                    <a:pt x="27741" y="8193"/>
                    <a:pt x="27746" y="8192"/>
                    <a:pt x="27752" y="8191"/>
                  </a:cubicBezTo>
                  <a:cubicBezTo>
                    <a:pt x="27783" y="8184"/>
                    <a:pt x="27783" y="8170"/>
                    <a:pt x="27766" y="8140"/>
                  </a:cubicBezTo>
                  <a:cubicBezTo>
                    <a:pt x="27729" y="8085"/>
                    <a:pt x="27741" y="8043"/>
                    <a:pt x="27787" y="8043"/>
                  </a:cubicBezTo>
                  <a:close/>
                  <a:moveTo>
                    <a:pt x="35521" y="8182"/>
                  </a:moveTo>
                  <a:cubicBezTo>
                    <a:pt x="35527" y="8182"/>
                    <a:pt x="35533" y="8191"/>
                    <a:pt x="35544" y="8209"/>
                  </a:cubicBezTo>
                  <a:cubicBezTo>
                    <a:pt x="35557" y="8227"/>
                    <a:pt x="35558" y="8241"/>
                    <a:pt x="35548" y="8241"/>
                  </a:cubicBezTo>
                  <a:cubicBezTo>
                    <a:pt x="35546" y="8241"/>
                    <a:pt x="35545" y="8241"/>
                    <a:pt x="35544" y="8240"/>
                  </a:cubicBezTo>
                  <a:cubicBezTo>
                    <a:pt x="35542" y="8240"/>
                    <a:pt x="35540" y="8240"/>
                    <a:pt x="35538" y="8240"/>
                  </a:cubicBezTo>
                  <a:cubicBezTo>
                    <a:pt x="35525" y="8240"/>
                    <a:pt x="35508" y="8249"/>
                    <a:pt x="35495" y="8264"/>
                  </a:cubicBezTo>
                  <a:cubicBezTo>
                    <a:pt x="35484" y="8278"/>
                    <a:pt x="35475" y="8284"/>
                    <a:pt x="35470" y="8284"/>
                  </a:cubicBezTo>
                  <a:cubicBezTo>
                    <a:pt x="35459" y="8284"/>
                    <a:pt x="35466" y="8254"/>
                    <a:pt x="35492" y="8216"/>
                  </a:cubicBezTo>
                  <a:cubicBezTo>
                    <a:pt x="35507" y="8194"/>
                    <a:pt x="35514" y="8182"/>
                    <a:pt x="35521" y="8182"/>
                  </a:cubicBezTo>
                  <a:close/>
                  <a:moveTo>
                    <a:pt x="35396" y="8236"/>
                  </a:moveTo>
                  <a:cubicBezTo>
                    <a:pt x="35398" y="8236"/>
                    <a:pt x="35399" y="8236"/>
                    <a:pt x="35401" y="8237"/>
                  </a:cubicBezTo>
                  <a:cubicBezTo>
                    <a:pt x="35426" y="8240"/>
                    <a:pt x="35430" y="8282"/>
                    <a:pt x="35406" y="8289"/>
                  </a:cubicBezTo>
                  <a:cubicBezTo>
                    <a:pt x="35398" y="8289"/>
                    <a:pt x="35391" y="8274"/>
                    <a:pt x="35385" y="8261"/>
                  </a:cubicBezTo>
                  <a:cubicBezTo>
                    <a:pt x="35381" y="8246"/>
                    <a:pt x="35386" y="8236"/>
                    <a:pt x="35396" y="8236"/>
                  </a:cubicBezTo>
                  <a:close/>
                  <a:moveTo>
                    <a:pt x="21713" y="8391"/>
                  </a:moveTo>
                  <a:cubicBezTo>
                    <a:pt x="21721" y="8391"/>
                    <a:pt x="21723" y="8394"/>
                    <a:pt x="21715" y="8399"/>
                  </a:cubicBezTo>
                  <a:cubicBezTo>
                    <a:pt x="21701" y="8407"/>
                    <a:pt x="21674" y="8413"/>
                    <a:pt x="21659" y="8413"/>
                  </a:cubicBezTo>
                  <a:cubicBezTo>
                    <a:pt x="21642" y="8410"/>
                    <a:pt x="21653" y="8403"/>
                    <a:pt x="21684" y="8396"/>
                  </a:cubicBezTo>
                  <a:cubicBezTo>
                    <a:pt x="21696" y="8393"/>
                    <a:pt x="21707" y="8391"/>
                    <a:pt x="21713" y="8391"/>
                  </a:cubicBezTo>
                  <a:close/>
                  <a:moveTo>
                    <a:pt x="16637" y="8383"/>
                  </a:moveTo>
                  <a:cubicBezTo>
                    <a:pt x="16658" y="8383"/>
                    <a:pt x="16675" y="8385"/>
                    <a:pt x="16681" y="8389"/>
                  </a:cubicBezTo>
                  <a:cubicBezTo>
                    <a:pt x="16705" y="8399"/>
                    <a:pt x="16684" y="8407"/>
                    <a:pt x="16612" y="8417"/>
                  </a:cubicBezTo>
                  <a:cubicBezTo>
                    <a:pt x="16575" y="8421"/>
                    <a:pt x="16543" y="8423"/>
                    <a:pt x="16518" y="8423"/>
                  </a:cubicBezTo>
                  <a:cubicBezTo>
                    <a:pt x="16439" y="8423"/>
                    <a:pt x="16428" y="8405"/>
                    <a:pt x="16539" y="8389"/>
                  </a:cubicBezTo>
                  <a:cubicBezTo>
                    <a:pt x="16573" y="8386"/>
                    <a:pt x="16609" y="8383"/>
                    <a:pt x="16637" y="8383"/>
                  </a:cubicBezTo>
                  <a:close/>
                  <a:moveTo>
                    <a:pt x="21071" y="8377"/>
                  </a:moveTo>
                  <a:cubicBezTo>
                    <a:pt x="21104" y="8377"/>
                    <a:pt x="21138" y="8398"/>
                    <a:pt x="21129" y="8417"/>
                  </a:cubicBezTo>
                  <a:cubicBezTo>
                    <a:pt x="21126" y="8424"/>
                    <a:pt x="21101" y="8428"/>
                    <a:pt x="21080" y="8428"/>
                  </a:cubicBezTo>
                  <a:cubicBezTo>
                    <a:pt x="21032" y="8424"/>
                    <a:pt x="21017" y="8389"/>
                    <a:pt x="21059" y="8379"/>
                  </a:cubicBezTo>
                  <a:cubicBezTo>
                    <a:pt x="21063" y="8378"/>
                    <a:pt x="21067" y="8377"/>
                    <a:pt x="21071" y="8377"/>
                  </a:cubicBezTo>
                  <a:close/>
                  <a:moveTo>
                    <a:pt x="20931" y="8374"/>
                  </a:moveTo>
                  <a:cubicBezTo>
                    <a:pt x="20943" y="8374"/>
                    <a:pt x="20952" y="8377"/>
                    <a:pt x="20952" y="8383"/>
                  </a:cubicBezTo>
                  <a:cubicBezTo>
                    <a:pt x="20955" y="8393"/>
                    <a:pt x="20910" y="8410"/>
                    <a:pt x="20851" y="8420"/>
                  </a:cubicBezTo>
                  <a:cubicBezTo>
                    <a:pt x="20818" y="8426"/>
                    <a:pt x="20784" y="8429"/>
                    <a:pt x="20758" y="8429"/>
                  </a:cubicBezTo>
                  <a:cubicBezTo>
                    <a:pt x="20737" y="8429"/>
                    <a:pt x="20720" y="8427"/>
                    <a:pt x="20713" y="8424"/>
                  </a:cubicBezTo>
                  <a:cubicBezTo>
                    <a:pt x="20692" y="8410"/>
                    <a:pt x="20702" y="8407"/>
                    <a:pt x="20761" y="8399"/>
                  </a:cubicBezTo>
                  <a:cubicBezTo>
                    <a:pt x="20806" y="8396"/>
                    <a:pt x="20865" y="8386"/>
                    <a:pt x="20897" y="8379"/>
                  </a:cubicBezTo>
                  <a:cubicBezTo>
                    <a:pt x="20909" y="8376"/>
                    <a:pt x="20921" y="8374"/>
                    <a:pt x="20931" y="8374"/>
                  </a:cubicBezTo>
                  <a:close/>
                  <a:moveTo>
                    <a:pt x="23551" y="8409"/>
                  </a:moveTo>
                  <a:cubicBezTo>
                    <a:pt x="23565" y="8409"/>
                    <a:pt x="23575" y="8413"/>
                    <a:pt x="23578" y="8420"/>
                  </a:cubicBezTo>
                  <a:cubicBezTo>
                    <a:pt x="23582" y="8434"/>
                    <a:pt x="23574" y="8445"/>
                    <a:pt x="23564" y="8448"/>
                  </a:cubicBezTo>
                  <a:cubicBezTo>
                    <a:pt x="23550" y="8448"/>
                    <a:pt x="23533" y="8445"/>
                    <a:pt x="23523" y="8434"/>
                  </a:cubicBezTo>
                  <a:cubicBezTo>
                    <a:pt x="23512" y="8428"/>
                    <a:pt x="23520" y="8417"/>
                    <a:pt x="23536" y="8410"/>
                  </a:cubicBezTo>
                  <a:cubicBezTo>
                    <a:pt x="23541" y="8409"/>
                    <a:pt x="23546" y="8409"/>
                    <a:pt x="23551" y="8409"/>
                  </a:cubicBezTo>
                  <a:close/>
                  <a:moveTo>
                    <a:pt x="17885" y="8390"/>
                  </a:moveTo>
                  <a:cubicBezTo>
                    <a:pt x="17928" y="8390"/>
                    <a:pt x="18009" y="8415"/>
                    <a:pt x="18017" y="8434"/>
                  </a:cubicBezTo>
                  <a:cubicBezTo>
                    <a:pt x="18021" y="8446"/>
                    <a:pt x="18020" y="8451"/>
                    <a:pt x="18004" y="8451"/>
                  </a:cubicBezTo>
                  <a:cubicBezTo>
                    <a:pt x="17991" y="8451"/>
                    <a:pt x="17967" y="8447"/>
                    <a:pt x="17927" y="8441"/>
                  </a:cubicBezTo>
                  <a:cubicBezTo>
                    <a:pt x="17840" y="8428"/>
                    <a:pt x="17833" y="8420"/>
                    <a:pt x="17861" y="8396"/>
                  </a:cubicBezTo>
                  <a:cubicBezTo>
                    <a:pt x="17865" y="8392"/>
                    <a:pt x="17873" y="8390"/>
                    <a:pt x="17885" y="8390"/>
                  </a:cubicBezTo>
                  <a:close/>
                  <a:moveTo>
                    <a:pt x="22047" y="8391"/>
                  </a:moveTo>
                  <a:cubicBezTo>
                    <a:pt x="22054" y="8391"/>
                    <a:pt x="22066" y="8395"/>
                    <a:pt x="22083" y="8403"/>
                  </a:cubicBezTo>
                  <a:cubicBezTo>
                    <a:pt x="22121" y="8420"/>
                    <a:pt x="22121" y="8424"/>
                    <a:pt x="22083" y="8445"/>
                  </a:cubicBezTo>
                  <a:cubicBezTo>
                    <a:pt x="22068" y="8453"/>
                    <a:pt x="22056" y="8457"/>
                    <a:pt x="22046" y="8457"/>
                  </a:cubicBezTo>
                  <a:cubicBezTo>
                    <a:pt x="22026" y="8457"/>
                    <a:pt x="22018" y="8440"/>
                    <a:pt x="22027" y="8410"/>
                  </a:cubicBezTo>
                  <a:cubicBezTo>
                    <a:pt x="22033" y="8397"/>
                    <a:pt x="22037" y="8391"/>
                    <a:pt x="22047" y="8391"/>
                  </a:cubicBezTo>
                  <a:close/>
                  <a:moveTo>
                    <a:pt x="21990" y="8408"/>
                  </a:moveTo>
                  <a:cubicBezTo>
                    <a:pt x="21995" y="8408"/>
                    <a:pt x="21997" y="8413"/>
                    <a:pt x="21992" y="8420"/>
                  </a:cubicBezTo>
                  <a:cubicBezTo>
                    <a:pt x="21989" y="8431"/>
                    <a:pt x="21954" y="8448"/>
                    <a:pt x="21917" y="8458"/>
                  </a:cubicBezTo>
                  <a:cubicBezTo>
                    <a:pt x="21870" y="8470"/>
                    <a:pt x="21824" y="8475"/>
                    <a:pt x="21790" y="8475"/>
                  </a:cubicBezTo>
                  <a:cubicBezTo>
                    <a:pt x="21752" y="8475"/>
                    <a:pt x="21730" y="8468"/>
                    <a:pt x="21743" y="8455"/>
                  </a:cubicBezTo>
                  <a:cubicBezTo>
                    <a:pt x="21753" y="8445"/>
                    <a:pt x="21802" y="8438"/>
                    <a:pt x="21850" y="8434"/>
                  </a:cubicBezTo>
                  <a:cubicBezTo>
                    <a:pt x="21903" y="8434"/>
                    <a:pt x="21954" y="8428"/>
                    <a:pt x="21972" y="8417"/>
                  </a:cubicBezTo>
                  <a:cubicBezTo>
                    <a:pt x="21979" y="8411"/>
                    <a:pt x="21986" y="8408"/>
                    <a:pt x="21990" y="8408"/>
                  </a:cubicBezTo>
                  <a:close/>
                  <a:moveTo>
                    <a:pt x="21432" y="8418"/>
                  </a:moveTo>
                  <a:cubicBezTo>
                    <a:pt x="21489" y="8418"/>
                    <a:pt x="21601" y="8443"/>
                    <a:pt x="21608" y="8458"/>
                  </a:cubicBezTo>
                  <a:cubicBezTo>
                    <a:pt x="21612" y="8471"/>
                    <a:pt x="21598" y="8479"/>
                    <a:pt x="21581" y="8479"/>
                  </a:cubicBezTo>
                  <a:cubicBezTo>
                    <a:pt x="21570" y="8479"/>
                    <a:pt x="21558" y="8476"/>
                    <a:pt x="21549" y="8469"/>
                  </a:cubicBezTo>
                  <a:cubicBezTo>
                    <a:pt x="21544" y="8465"/>
                    <a:pt x="21538" y="8463"/>
                    <a:pt x="21531" y="8463"/>
                  </a:cubicBezTo>
                  <a:cubicBezTo>
                    <a:pt x="21521" y="8463"/>
                    <a:pt x="21510" y="8466"/>
                    <a:pt x="21500" y="8473"/>
                  </a:cubicBezTo>
                  <a:cubicBezTo>
                    <a:pt x="21492" y="8477"/>
                    <a:pt x="21485" y="8480"/>
                    <a:pt x="21479" y="8480"/>
                  </a:cubicBezTo>
                  <a:cubicBezTo>
                    <a:pt x="21472" y="8480"/>
                    <a:pt x="21467" y="8476"/>
                    <a:pt x="21465" y="8469"/>
                  </a:cubicBezTo>
                  <a:cubicBezTo>
                    <a:pt x="21463" y="8461"/>
                    <a:pt x="21453" y="8456"/>
                    <a:pt x="21440" y="8456"/>
                  </a:cubicBezTo>
                  <a:cubicBezTo>
                    <a:pt x="21435" y="8456"/>
                    <a:pt x="21429" y="8457"/>
                    <a:pt x="21424" y="8458"/>
                  </a:cubicBezTo>
                  <a:cubicBezTo>
                    <a:pt x="21419" y="8459"/>
                    <a:pt x="21415" y="8460"/>
                    <a:pt x="21410" y="8460"/>
                  </a:cubicBezTo>
                  <a:cubicBezTo>
                    <a:pt x="21397" y="8460"/>
                    <a:pt x="21385" y="8456"/>
                    <a:pt x="21382" y="8448"/>
                  </a:cubicBezTo>
                  <a:cubicBezTo>
                    <a:pt x="21382" y="8434"/>
                    <a:pt x="21392" y="8424"/>
                    <a:pt x="21410" y="8420"/>
                  </a:cubicBezTo>
                  <a:cubicBezTo>
                    <a:pt x="21415" y="8419"/>
                    <a:pt x="21423" y="8418"/>
                    <a:pt x="21432" y="8418"/>
                  </a:cubicBezTo>
                  <a:close/>
                  <a:moveTo>
                    <a:pt x="20924" y="8455"/>
                  </a:moveTo>
                  <a:cubicBezTo>
                    <a:pt x="20938" y="8455"/>
                    <a:pt x="20955" y="8458"/>
                    <a:pt x="20966" y="8466"/>
                  </a:cubicBezTo>
                  <a:cubicBezTo>
                    <a:pt x="20980" y="8476"/>
                    <a:pt x="20980" y="8487"/>
                    <a:pt x="20966" y="8490"/>
                  </a:cubicBezTo>
                  <a:cubicBezTo>
                    <a:pt x="20963" y="8491"/>
                    <a:pt x="20961" y="8491"/>
                    <a:pt x="20958" y="8491"/>
                  </a:cubicBezTo>
                  <a:cubicBezTo>
                    <a:pt x="20946" y="8491"/>
                    <a:pt x="20932" y="8485"/>
                    <a:pt x="20924" y="8479"/>
                  </a:cubicBezTo>
                  <a:cubicBezTo>
                    <a:pt x="20910" y="8469"/>
                    <a:pt x="20913" y="8458"/>
                    <a:pt x="20924" y="8455"/>
                  </a:cubicBezTo>
                  <a:close/>
                  <a:moveTo>
                    <a:pt x="17764" y="8372"/>
                  </a:moveTo>
                  <a:cubicBezTo>
                    <a:pt x="17797" y="8372"/>
                    <a:pt x="17803" y="8382"/>
                    <a:pt x="17805" y="8407"/>
                  </a:cubicBezTo>
                  <a:cubicBezTo>
                    <a:pt x="17808" y="8431"/>
                    <a:pt x="17798" y="8452"/>
                    <a:pt x="17778" y="8452"/>
                  </a:cubicBezTo>
                  <a:cubicBezTo>
                    <a:pt x="17760" y="8452"/>
                    <a:pt x="17691" y="8462"/>
                    <a:pt x="17618" y="8476"/>
                  </a:cubicBezTo>
                  <a:cubicBezTo>
                    <a:pt x="17549" y="8490"/>
                    <a:pt x="17458" y="8503"/>
                    <a:pt x="17410" y="8511"/>
                  </a:cubicBezTo>
                  <a:cubicBezTo>
                    <a:pt x="17395" y="8512"/>
                    <a:pt x="17382" y="8513"/>
                    <a:pt x="17372" y="8513"/>
                  </a:cubicBezTo>
                  <a:cubicBezTo>
                    <a:pt x="17331" y="8513"/>
                    <a:pt x="17319" y="8501"/>
                    <a:pt x="17305" y="8462"/>
                  </a:cubicBezTo>
                  <a:cubicBezTo>
                    <a:pt x="17291" y="8431"/>
                    <a:pt x="17288" y="8403"/>
                    <a:pt x="17291" y="8403"/>
                  </a:cubicBezTo>
                  <a:cubicBezTo>
                    <a:pt x="17293" y="8402"/>
                    <a:pt x="17298" y="8402"/>
                    <a:pt x="17306" y="8402"/>
                  </a:cubicBezTo>
                  <a:cubicBezTo>
                    <a:pt x="17324" y="8402"/>
                    <a:pt x="17358" y="8404"/>
                    <a:pt x="17392" y="8407"/>
                  </a:cubicBezTo>
                  <a:cubicBezTo>
                    <a:pt x="17448" y="8407"/>
                    <a:pt x="17559" y="8399"/>
                    <a:pt x="17645" y="8386"/>
                  </a:cubicBezTo>
                  <a:cubicBezTo>
                    <a:pt x="17704" y="8377"/>
                    <a:pt x="17741" y="8372"/>
                    <a:pt x="17764" y="8372"/>
                  </a:cubicBezTo>
                  <a:close/>
                  <a:moveTo>
                    <a:pt x="16445" y="8477"/>
                  </a:moveTo>
                  <a:cubicBezTo>
                    <a:pt x="16467" y="8477"/>
                    <a:pt x="16484" y="8482"/>
                    <a:pt x="16484" y="8490"/>
                  </a:cubicBezTo>
                  <a:cubicBezTo>
                    <a:pt x="16484" y="8503"/>
                    <a:pt x="16466" y="8514"/>
                    <a:pt x="16445" y="8514"/>
                  </a:cubicBezTo>
                  <a:cubicBezTo>
                    <a:pt x="16441" y="8514"/>
                    <a:pt x="16437" y="8515"/>
                    <a:pt x="16433" y="8515"/>
                  </a:cubicBezTo>
                  <a:cubicBezTo>
                    <a:pt x="16370" y="8515"/>
                    <a:pt x="16355" y="8489"/>
                    <a:pt x="16417" y="8479"/>
                  </a:cubicBezTo>
                  <a:cubicBezTo>
                    <a:pt x="16427" y="8477"/>
                    <a:pt x="16436" y="8477"/>
                    <a:pt x="16445" y="8477"/>
                  </a:cubicBezTo>
                  <a:close/>
                  <a:moveTo>
                    <a:pt x="17016" y="8436"/>
                  </a:moveTo>
                  <a:cubicBezTo>
                    <a:pt x="17080" y="8436"/>
                    <a:pt x="17203" y="8481"/>
                    <a:pt x="17187" y="8500"/>
                  </a:cubicBezTo>
                  <a:cubicBezTo>
                    <a:pt x="17181" y="8513"/>
                    <a:pt x="17047" y="8521"/>
                    <a:pt x="16930" y="8521"/>
                  </a:cubicBezTo>
                  <a:cubicBezTo>
                    <a:pt x="16856" y="8521"/>
                    <a:pt x="16790" y="8518"/>
                    <a:pt x="16764" y="8511"/>
                  </a:cubicBezTo>
                  <a:cubicBezTo>
                    <a:pt x="16729" y="8503"/>
                    <a:pt x="16702" y="8490"/>
                    <a:pt x="16702" y="8483"/>
                  </a:cubicBezTo>
                  <a:cubicBezTo>
                    <a:pt x="16696" y="8469"/>
                    <a:pt x="16781" y="8442"/>
                    <a:pt x="16824" y="8442"/>
                  </a:cubicBezTo>
                  <a:cubicBezTo>
                    <a:pt x="16833" y="8442"/>
                    <a:pt x="16840" y="8443"/>
                    <a:pt x="16844" y="8445"/>
                  </a:cubicBezTo>
                  <a:cubicBezTo>
                    <a:pt x="16852" y="8449"/>
                    <a:pt x="16863" y="8451"/>
                    <a:pt x="16879" y="8451"/>
                  </a:cubicBezTo>
                  <a:cubicBezTo>
                    <a:pt x="16904" y="8451"/>
                    <a:pt x="16941" y="8446"/>
                    <a:pt x="17000" y="8438"/>
                  </a:cubicBezTo>
                  <a:cubicBezTo>
                    <a:pt x="17005" y="8437"/>
                    <a:pt x="17010" y="8436"/>
                    <a:pt x="17016" y="8436"/>
                  </a:cubicBezTo>
                  <a:close/>
                  <a:moveTo>
                    <a:pt x="22450" y="8500"/>
                  </a:moveTo>
                  <a:cubicBezTo>
                    <a:pt x="22465" y="8500"/>
                    <a:pt x="22489" y="8518"/>
                    <a:pt x="22500" y="8538"/>
                  </a:cubicBezTo>
                  <a:cubicBezTo>
                    <a:pt x="22510" y="8556"/>
                    <a:pt x="22513" y="8564"/>
                    <a:pt x="22503" y="8564"/>
                  </a:cubicBezTo>
                  <a:cubicBezTo>
                    <a:pt x="22498" y="8564"/>
                    <a:pt x="22489" y="8561"/>
                    <a:pt x="22475" y="8556"/>
                  </a:cubicBezTo>
                  <a:cubicBezTo>
                    <a:pt x="22420" y="8535"/>
                    <a:pt x="22405" y="8500"/>
                    <a:pt x="22450" y="8500"/>
                  </a:cubicBezTo>
                  <a:close/>
                  <a:moveTo>
                    <a:pt x="22552" y="8523"/>
                  </a:moveTo>
                  <a:cubicBezTo>
                    <a:pt x="22555" y="8523"/>
                    <a:pt x="22558" y="8524"/>
                    <a:pt x="22562" y="8524"/>
                  </a:cubicBezTo>
                  <a:cubicBezTo>
                    <a:pt x="22599" y="8528"/>
                    <a:pt x="22620" y="8559"/>
                    <a:pt x="22586" y="8566"/>
                  </a:cubicBezTo>
                  <a:cubicBezTo>
                    <a:pt x="22584" y="8567"/>
                    <a:pt x="22582" y="8567"/>
                    <a:pt x="22580" y="8567"/>
                  </a:cubicBezTo>
                  <a:cubicBezTo>
                    <a:pt x="22569" y="8567"/>
                    <a:pt x="22555" y="8559"/>
                    <a:pt x="22544" y="8545"/>
                  </a:cubicBezTo>
                  <a:cubicBezTo>
                    <a:pt x="22535" y="8531"/>
                    <a:pt x="22536" y="8523"/>
                    <a:pt x="22552" y="8523"/>
                  </a:cubicBezTo>
                  <a:close/>
                  <a:moveTo>
                    <a:pt x="20108" y="8442"/>
                  </a:moveTo>
                  <a:cubicBezTo>
                    <a:pt x="20120" y="8442"/>
                    <a:pt x="20126" y="8451"/>
                    <a:pt x="20133" y="8469"/>
                  </a:cubicBezTo>
                  <a:cubicBezTo>
                    <a:pt x="20143" y="8503"/>
                    <a:pt x="20133" y="8511"/>
                    <a:pt x="20074" y="8514"/>
                  </a:cubicBezTo>
                  <a:cubicBezTo>
                    <a:pt x="20015" y="8518"/>
                    <a:pt x="20008" y="8521"/>
                    <a:pt x="20029" y="8549"/>
                  </a:cubicBezTo>
                  <a:cubicBezTo>
                    <a:pt x="20048" y="8568"/>
                    <a:pt x="20050" y="8574"/>
                    <a:pt x="20029" y="8574"/>
                  </a:cubicBezTo>
                  <a:cubicBezTo>
                    <a:pt x="20024" y="8574"/>
                    <a:pt x="20017" y="8574"/>
                    <a:pt x="20008" y="8573"/>
                  </a:cubicBezTo>
                  <a:cubicBezTo>
                    <a:pt x="19981" y="8573"/>
                    <a:pt x="19863" y="8570"/>
                    <a:pt x="19741" y="8566"/>
                  </a:cubicBezTo>
                  <a:cubicBezTo>
                    <a:pt x="19619" y="8563"/>
                    <a:pt x="19474" y="8559"/>
                    <a:pt x="19419" y="8556"/>
                  </a:cubicBezTo>
                  <a:cubicBezTo>
                    <a:pt x="19401" y="8555"/>
                    <a:pt x="19385" y="8554"/>
                    <a:pt x="19371" y="8554"/>
                  </a:cubicBezTo>
                  <a:cubicBezTo>
                    <a:pt x="19337" y="8554"/>
                    <a:pt x="19315" y="8557"/>
                    <a:pt x="19315" y="8559"/>
                  </a:cubicBezTo>
                  <a:cubicBezTo>
                    <a:pt x="19316" y="8563"/>
                    <a:pt x="19314" y="8564"/>
                    <a:pt x="19308" y="8564"/>
                  </a:cubicBezTo>
                  <a:cubicBezTo>
                    <a:pt x="19302" y="8564"/>
                    <a:pt x="19293" y="8563"/>
                    <a:pt x="19283" y="8559"/>
                  </a:cubicBezTo>
                  <a:cubicBezTo>
                    <a:pt x="19273" y="8554"/>
                    <a:pt x="19262" y="8552"/>
                    <a:pt x="19254" y="8552"/>
                  </a:cubicBezTo>
                  <a:cubicBezTo>
                    <a:pt x="19245" y="8552"/>
                    <a:pt x="19238" y="8554"/>
                    <a:pt x="19235" y="8559"/>
                  </a:cubicBezTo>
                  <a:cubicBezTo>
                    <a:pt x="19232" y="8563"/>
                    <a:pt x="19229" y="8565"/>
                    <a:pt x="19226" y="8565"/>
                  </a:cubicBezTo>
                  <a:cubicBezTo>
                    <a:pt x="19223" y="8565"/>
                    <a:pt x="19219" y="8561"/>
                    <a:pt x="19217" y="8553"/>
                  </a:cubicBezTo>
                  <a:cubicBezTo>
                    <a:pt x="19215" y="8543"/>
                    <a:pt x="19209" y="8538"/>
                    <a:pt x="19204" y="8538"/>
                  </a:cubicBezTo>
                  <a:cubicBezTo>
                    <a:pt x="19201" y="8538"/>
                    <a:pt x="19199" y="8540"/>
                    <a:pt x="19196" y="8542"/>
                  </a:cubicBezTo>
                  <a:cubicBezTo>
                    <a:pt x="19193" y="8544"/>
                    <a:pt x="19187" y="8546"/>
                    <a:pt x="19181" y="8546"/>
                  </a:cubicBezTo>
                  <a:cubicBezTo>
                    <a:pt x="19169" y="8546"/>
                    <a:pt x="19154" y="8542"/>
                    <a:pt x="19141" y="8535"/>
                  </a:cubicBezTo>
                  <a:cubicBezTo>
                    <a:pt x="19106" y="8514"/>
                    <a:pt x="19110" y="8511"/>
                    <a:pt x="19179" y="8503"/>
                  </a:cubicBezTo>
                  <a:cubicBezTo>
                    <a:pt x="19205" y="8500"/>
                    <a:pt x="19239" y="8498"/>
                    <a:pt x="19270" y="8498"/>
                  </a:cubicBezTo>
                  <a:cubicBezTo>
                    <a:pt x="19292" y="8498"/>
                    <a:pt x="19312" y="8499"/>
                    <a:pt x="19328" y="8500"/>
                  </a:cubicBezTo>
                  <a:cubicBezTo>
                    <a:pt x="19335" y="8501"/>
                    <a:pt x="19343" y="8501"/>
                    <a:pt x="19351" y="8501"/>
                  </a:cubicBezTo>
                  <a:cubicBezTo>
                    <a:pt x="19386" y="8501"/>
                    <a:pt x="19422" y="8495"/>
                    <a:pt x="19435" y="8487"/>
                  </a:cubicBezTo>
                  <a:cubicBezTo>
                    <a:pt x="19457" y="8473"/>
                    <a:pt x="19481" y="8467"/>
                    <a:pt x="19503" y="8467"/>
                  </a:cubicBezTo>
                  <a:cubicBezTo>
                    <a:pt x="19532" y="8467"/>
                    <a:pt x="19556" y="8479"/>
                    <a:pt x="19564" y="8503"/>
                  </a:cubicBezTo>
                  <a:cubicBezTo>
                    <a:pt x="19569" y="8517"/>
                    <a:pt x="19573" y="8524"/>
                    <a:pt x="19576" y="8524"/>
                  </a:cubicBezTo>
                  <a:cubicBezTo>
                    <a:pt x="19579" y="8524"/>
                    <a:pt x="19583" y="8516"/>
                    <a:pt x="19589" y="8500"/>
                  </a:cubicBezTo>
                  <a:cubicBezTo>
                    <a:pt x="19593" y="8488"/>
                    <a:pt x="19598" y="8482"/>
                    <a:pt x="19603" y="8482"/>
                  </a:cubicBezTo>
                  <a:cubicBezTo>
                    <a:pt x="19610" y="8482"/>
                    <a:pt x="19617" y="8495"/>
                    <a:pt x="19619" y="8518"/>
                  </a:cubicBezTo>
                  <a:cubicBezTo>
                    <a:pt x="19619" y="8521"/>
                    <a:pt x="19621" y="8523"/>
                    <a:pt x="19624" y="8523"/>
                  </a:cubicBezTo>
                  <a:cubicBezTo>
                    <a:pt x="19631" y="8523"/>
                    <a:pt x="19642" y="8516"/>
                    <a:pt x="19651" y="8508"/>
                  </a:cubicBezTo>
                  <a:cubicBezTo>
                    <a:pt x="19676" y="8487"/>
                    <a:pt x="19827" y="8465"/>
                    <a:pt x="19931" y="8465"/>
                  </a:cubicBezTo>
                  <a:cubicBezTo>
                    <a:pt x="19955" y="8465"/>
                    <a:pt x="19977" y="8467"/>
                    <a:pt x="19994" y="8469"/>
                  </a:cubicBezTo>
                  <a:cubicBezTo>
                    <a:pt x="20018" y="8469"/>
                    <a:pt x="20057" y="8462"/>
                    <a:pt x="20081" y="8452"/>
                  </a:cubicBezTo>
                  <a:cubicBezTo>
                    <a:pt x="20092" y="8445"/>
                    <a:pt x="20101" y="8442"/>
                    <a:pt x="20108" y="8442"/>
                  </a:cubicBezTo>
                  <a:close/>
                  <a:moveTo>
                    <a:pt x="24126" y="8588"/>
                  </a:moveTo>
                  <a:cubicBezTo>
                    <a:pt x="24134" y="8588"/>
                    <a:pt x="24141" y="8590"/>
                    <a:pt x="24147" y="8594"/>
                  </a:cubicBezTo>
                  <a:cubicBezTo>
                    <a:pt x="24171" y="8604"/>
                    <a:pt x="24168" y="8612"/>
                    <a:pt x="24130" y="8622"/>
                  </a:cubicBezTo>
                  <a:cubicBezTo>
                    <a:pt x="24114" y="8626"/>
                    <a:pt x="24102" y="8628"/>
                    <a:pt x="24094" y="8628"/>
                  </a:cubicBezTo>
                  <a:cubicBezTo>
                    <a:pt x="24075" y="8628"/>
                    <a:pt x="24077" y="8617"/>
                    <a:pt x="24098" y="8597"/>
                  </a:cubicBezTo>
                  <a:cubicBezTo>
                    <a:pt x="24104" y="8591"/>
                    <a:pt x="24115" y="8588"/>
                    <a:pt x="24126" y="8588"/>
                  </a:cubicBezTo>
                  <a:close/>
                  <a:moveTo>
                    <a:pt x="16124" y="8610"/>
                  </a:moveTo>
                  <a:cubicBezTo>
                    <a:pt x="16146" y="8610"/>
                    <a:pt x="16169" y="8614"/>
                    <a:pt x="16178" y="8622"/>
                  </a:cubicBezTo>
                  <a:cubicBezTo>
                    <a:pt x="16196" y="8637"/>
                    <a:pt x="16178" y="8646"/>
                    <a:pt x="16133" y="8646"/>
                  </a:cubicBezTo>
                  <a:cubicBezTo>
                    <a:pt x="16127" y="8646"/>
                    <a:pt x="16120" y="8646"/>
                    <a:pt x="16112" y="8646"/>
                  </a:cubicBezTo>
                  <a:cubicBezTo>
                    <a:pt x="16091" y="8642"/>
                    <a:pt x="16071" y="8636"/>
                    <a:pt x="16071" y="8628"/>
                  </a:cubicBezTo>
                  <a:cubicBezTo>
                    <a:pt x="16066" y="8617"/>
                    <a:pt x="16095" y="8610"/>
                    <a:pt x="16124" y="8610"/>
                  </a:cubicBezTo>
                  <a:close/>
                  <a:moveTo>
                    <a:pt x="18507" y="8642"/>
                  </a:moveTo>
                  <a:cubicBezTo>
                    <a:pt x="18588" y="8642"/>
                    <a:pt x="18667" y="8648"/>
                    <a:pt x="18669" y="8657"/>
                  </a:cubicBezTo>
                  <a:cubicBezTo>
                    <a:pt x="18676" y="8676"/>
                    <a:pt x="18583" y="8702"/>
                    <a:pt x="18526" y="8702"/>
                  </a:cubicBezTo>
                  <a:cubicBezTo>
                    <a:pt x="18523" y="8702"/>
                    <a:pt x="18519" y="8702"/>
                    <a:pt x="18516" y="8702"/>
                  </a:cubicBezTo>
                  <a:cubicBezTo>
                    <a:pt x="18492" y="8702"/>
                    <a:pt x="18436" y="8702"/>
                    <a:pt x="18385" y="8705"/>
                  </a:cubicBezTo>
                  <a:cubicBezTo>
                    <a:pt x="18373" y="8706"/>
                    <a:pt x="18363" y="8706"/>
                    <a:pt x="18353" y="8706"/>
                  </a:cubicBezTo>
                  <a:cubicBezTo>
                    <a:pt x="18284" y="8706"/>
                    <a:pt x="18252" y="8686"/>
                    <a:pt x="18274" y="8657"/>
                  </a:cubicBezTo>
                  <a:cubicBezTo>
                    <a:pt x="18277" y="8650"/>
                    <a:pt x="18291" y="8645"/>
                    <a:pt x="18303" y="8645"/>
                  </a:cubicBezTo>
                  <a:cubicBezTo>
                    <a:pt x="18306" y="8645"/>
                    <a:pt x="18309" y="8645"/>
                    <a:pt x="18311" y="8646"/>
                  </a:cubicBezTo>
                  <a:cubicBezTo>
                    <a:pt x="18324" y="8648"/>
                    <a:pt x="18341" y="8651"/>
                    <a:pt x="18356" y="8651"/>
                  </a:cubicBezTo>
                  <a:cubicBezTo>
                    <a:pt x="18363" y="8651"/>
                    <a:pt x="18369" y="8650"/>
                    <a:pt x="18374" y="8649"/>
                  </a:cubicBezTo>
                  <a:cubicBezTo>
                    <a:pt x="18408" y="8644"/>
                    <a:pt x="18458" y="8642"/>
                    <a:pt x="18507" y="8642"/>
                  </a:cubicBezTo>
                  <a:close/>
                  <a:moveTo>
                    <a:pt x="17243" y="8694"/>
                  </a:moveTo>
                  <a:cubicBezTo>
                    <a:pt x="17286" y="8694"/>
                    <a:pt x="17326" y="8701"/>
                    <a:pt x="17330" y="8716"/>
                  </a:cubicBezTo>
                  <a:cubicBezTo>
                    <a:pt x="17337" y="8726"/>
                    <a:pt x="17309" y="8737"/>
                    <a:pt x="17260" y="8740"/>
                  </a:cubicBezTo>
                  <a:cubicBezTo>
                    <a:pt x="17239" y="8741"/>
                    <a:pt x="17220" y="8742"/>
                    <a:pt x="17203" y="8742"/>
                  </a:cubicBezTo>
                  <a:cubicBezTo>
                    <a:pt x="17138" y="8742"/>
                    <a:pt x="17115" y="8732"/>
                    <a:pt x="17142" y="8712"/>
                  </a:cubicBezTo>
                  <a:cubicBezTo>
                    <a:pt x="17161" y="8700"/>
                    <a:pt x="17203" y="8694"/>
                    <a:pt x="17243" y="8694"/>
                  </a:cubicBezTo>
                  <a:close/>
                  <a:moveTo>
                    <a:pt x="18191" y="8652"/>
                  </a:moveTo>
                  <a:cubicBezTo>
                    <a:pt x="18207" y="8652"/>
                    <a:pt x="18226" y="8662"/>
                    <a:pt x="18236" y="8677"/>
                  </a:cubicBezTo>
                  <a:cubicBezTo>
                    <a:pt x="18253" y="8708"/>
                    <a:pt x="18249" y="8712"/>
                    <a:pt x="18079" y="8722"/>
                  </a:cubicBezTo>
                  <a:cubicBezTo>
                    <a:pt x="18041" y="8722"/>
                    <a:pt x="18010" y="8716"/>
                    <a:pt x="18003" y="8702"/>
                  </a:cubicBezTo>
                  <a:cubicBezTo>
                    <a:pt x="18002" y="8699"/>
                    <a:pt x="18001" y="8697"/>
                    <a:pt x="17999" y="8697"/>
                  </a:cubicBezTo>
                  <a:cubicBezTo>
                    <a:pt x="17994" y="8697"/>
                    <a:pt x="17986" y="8707"/>
                    <a:pt x="17978" y="8722"/>
                  </a:cubicBezTo>
                  <a:cubicBezTo>
                    <a:pt x="17968" y="8747"/>
                    <a:pt x="17944" y="8767"/>
                    <a:pt x="17927" y="8774"/>
                  </a:cubicBezTo>
                  <a:cubicBezTo>
                    <a:pt x="17922" y="8775"/>
                    <a:pt x="17916" y="8776"/>
                    <a:pt x="17910" y="8776"/>
                  </a:cubicBezTo>
                  <a:cubicBezTo>
                    <a:pt x="17892" y="8776"/>
                    <a:pt x="17868" y="8771"/>
                    <a:pt x="17850" y="8764"/>
                  </a:cubicBezTo>
                  <a:cubicBezTo>
                    <a:pt x="17812" y="8750"/>
                    <a:pt x="17808" y="8747"/>
                    <a:pt x="17833" y="8712"/>
                  </a:cubicBezTo>
                  <a:cubicBezTo>
                    <a:pt x="17844" y="8694"/>
                    <a:pt x="17852" y="8686"/>
                    <a:pt x="17861" y="8686"/>
                  </a:cubicBezTo>
                  <a:cubicBezTo>
                    <a:pt x="17868" y="8686"/>
                    <a:pt x="17877" y="8691"/>
                    <a:pt x="17888" y="8698"/>
                  </a:cubicBezTo>
                  <a:cubicBezTo>
                    <a:pt x="17898" y="8706"/>
                    <a:pt x="17905" y="8710"/>
                    <a:pt x="17910" y="8710"/>
                  </a:cubicBezTo>
                  <a:cubicBezTo>
                    <a:pt x="17917" y="8710"/>
                    <a:pt x="17921" y="8704"/>
                    <a:pt x="17923" y="8695"/>
                  </a:cubicBezTo>
                  <a:cubicBezTo>
                    <a:pt x="17923" y="8670"/>
                    <a:pt x="17957" y="8663"/>
                    <a:pt x="18086" y="8657"/>
                  </a:cubicBezTo>
                  <a:lnTo>
                    <a:pt x="18135" y="8657"/>
                  </a:lnTo>
                  <a:cubicBezTo>
                    <a:pt x="18141" y="8657"/>
                    <a:pt x="18162" y="8657"/>
                    <a:pt x="18183" y="8653"/>
                  </a:cubicBezTo>
                  <a:cubicBezTo>
                    <a:pt x="18186" y="8653"/>
                    <a:pt x="18188" y="8652"/>
                    <a:pt x="18191" y="8652"/>
                  </a:cubicBezTo>
                  <a:close/>
                  <a:moveTo>
                    <a:pt x="17737" y="8784"/>
                  </a:moveTo>
                  <a:cubicBezTo>
                    <a:pt x="17798" y="8784"/>
                    <a:pt x="17814" y="8821"/>
                    <a:pt x="17746" y="8841"/>
                  </a:cubicBezTo>
                  <a:cubicBezTo>
                    <a:pt x="17734" y="8843"/>
                    <a:pt x="17725" y="8844"/>
                    <a:pt x="17716" y="8844"/>
                  </a:cubicBezTo>
                  <a:cubicBezTo>
                    <a:pt x="17696" y="8844"/>
                    <a:pt x="17685" y="8838"/>
                    <a:pt x="17680" y="8823"/>
                  </a:cubicBezTo>
                  <a:cubicBezTo>
                    <a:pt x="17673" y="8802"/>
                    <a:pt x="17687" y="8788"/>
                    <a:pt x="17722" y="8785"/>
                  </a:cubicBezTo>
                  <a:cubicBezTo>
                    <a:pt x="17727" y="8784"/>
                    <a:pt x="17732" y="8784"/>
                    <a:pt x="17737" y="8784"/>
                  </a:cubicBezTo>
                  <a:close/>
                  <a:moveTo>
                    <a:pt x="17522" y="8891"/>
                  </a:moveTo>
                  <a:cubicBezTo>
                    <a:pt x="17576" y="8891"/>
                    <a:pt x="17573" y="8918"/>
                    <a:pt x="17510" y="8937"/>
                  </a:cubicBezTo>
                  <a:cubicBezTo>
                    <a:pt x="17499" y="8940"/>
                    <a:pt x="17489" y="8941"/>
                    <a:pt x="17479" y="8941"/>
                  </a:cubicBezTo>
                  <a:cubicBezTo>
                    <a:pt x="17462" y="8941"/>
                    <a:pt x="17450" y="8937"/>
                    <a:pt x="17448" y="8931"/>
                  </a:cubicBezTo>
                  <a:cubicBezTo>
                    <a:pt x="17447" y="8928"/>
                    <a:pt x="17444" y="8927"/>
                    <a:pt x="17441" y="8927"/>
                  </a:cubicBezTo>
                  <a:cubicBezTo>
                    <a:pt x="17434" y="8927"/>
                    <a:pt x="17422" y="8933"/>
                    <a:pt x="17410" y="8945"/>
                  </a:cubicBezTo>
                  <a:cubicBezTo>
                    <a:pt x="17391" y="8959"/>
                    <a:pt x="17370" y="8969"/>
                    <a:pt x="17361" y="8969"/>
                  </a:cubicBezTo>
                  <a:cubicBezTo>
                    <a:pt x="17360" y="8969"/>
                    <a:pt x="17359" y="8969"/>
                    <a:pt x="17358" y="8969"/>
                  </a:cubicBezTo>
                  <a:cubicBezTo>
                    <a:pt x="17354" y="8968"/>
                    <a:pt x="17345" y="8967"/>
                    <a:pt x="17334" y="8967"/>
                  </a:cubicBezTo>
                  <a:cubicBezTo>
                    <a:pt x="17315" y="8967"/>
                    <a:pt x="17287" y="8969"/>
                    <a:pt x="17260" y="8976"/>
                  </a:cubicBezTo>
                  <a:cubicBezTo>
                    <a:pt x="17216" y="8982"/>
                    <a:pt x="17156" y="8986"/>
                    <a:pt x="17129" y="8986"/>
                  </a:cubicBezTo>
                  <a:cubicBezTo>
                    <a:pt x="17038" y="8982"/>
                    <a:pt x="17062" y="8945"/>
                    <a:pt x="17166" y="8931"/>
                  </a:cubicBezTo>
                  <a:cubicBezTo>
                    <a:pt x="17281" y="8913"/>
                    <a:pt x="17430" y="8896"/>
                    <a:pt x="17504" y="8892"/>
                  </a:cubicBezTo>
                  <a:cubicBezTo>
                    <a:pt x="17510" y="8892"/>
                    <a:pt x="17517" y="8891"/>
                    <a:pt x="17522" y="8891"/>
                  </a:cubicBezTo>
                  <a:close/>
                  <a:moveTo>
                    <a:pt x="13502" y="9131"/>
                  </a:moveTo>
                  <a:cubicBezTo>
                    <a:pt x="13512" y="9131"/>
                    <a:pt x="13516" y="9140"/>
                    <a:pt x="13514" y="9149"/>
                  </a:cubicBezTo>
                  <a:cubicBezTo>
                    <a:pt x="13510" y="9163"/>
                    <a:pt x="13503" y="9174"/>
                    <a:pt x="13496" y="9177"/>
                  </a:cubicBezTo>
                  <a:cubicBezTo>
                    <a:pt x="13489" y="9177"/>
                    <a:pt x="13482" y="9170"/>
                    <a:pt x="13479" y="9160"/>
                  </a:cubicBezTo>
                  <a:cubicBezTo>
                    <a:pt x="13475" y="9149"/>
                    <a:pt x="13486" y="9135"/>
                    <a:pt x="13496" y="9132"/>
                  </a:cubicBezTo>
                  <a:cubicBezTo>
                    <a:pt x="13498" y="9131"/>
                    <a:pt x="13500" y="9131"/>
                    <a:pt x="13502" y="9131"/>
                  </a:cubicBezTo>
                  <a:close/>
                  <a:moveTo>
                    <a:pt x="13564" y="9123"/>
                  </a:moveTo>
                  <a:cubicBezTo>
                    <a:pt x="13567" y="9123"/>
                    <a:pt x="13572" y="9125"/>
                    <a:pt x="13576" y="9128"/>
                  </a:cubicBezTo>
                  <a:cubicBezTo>
                    <a:pt x="13586" y="9139"/>
                    <a:pt x="13586" y="9156"/>
                    <a:pt x="13576" y="9166"/>
                  </a:cubicBezTo>
                  <a:cubicBezTo>
                    <a:pt x="13567" y="9175"/>
                    <a:pt x="13559" y="9179"/>
                    <a:pt x="13553" y="9179"/>
                  </a:cubicBezTo>
                  <a:cubicBezTo>
                    <a:pt x="13543" y="9179"/>
                    <a:pt x="13538" y="9166"/>
                    <a:pt x="13544" y="9142"/>
                  </a:cubicBezTo>
                  <a:cubicBezTo>
                    <a:pt x="13550" y="9130"/>
                    <a:pt x="13556" y="9123"/>
                    <a:pt x="13564" y="9123"/>
                  </a:cubicBezTo>
                  <a:close/>
                  <a:moveTo>
                    <a:pt x="13642" y="9182"/>
                  </a:moveTo>
                  <a:cubicBezTo>
                    <a:pt x="13653" y="9182"/>
                    <a:pt x="13665" y="9186"/>
                    <a:pt x="13673" y="9195"/>
                  </a:cubicBezTo>
                  <a:cubicBezTo>
                    <a:pt x="13683" y="9201"/>
                    <a:pt x="13677" y="9208"/>
                    <a:pt x="13653" y="9208"/>
                  </a:cubicBezTo>
                  <a:cubicBezTo>
                    <a:pt x="13611" y="9204"/>
                    <a:pt x="13600" y="9190"/>
                    <a:pt x="13632" y="9184"/>
                  </a:cubicBezTo>
                  <a:cubicBezTo>
                    <a:pt x="13635" y="9183"/>
                    <a:pt x="13639" y="9182"/>
                    <a:pt x="13642" y="9182"/>
                  </a:cubicBezTo>
                  <a:close/>
                  <a:moveTo>
                    <a:pt x="13746" y="9183"/>
                  </a:moveTo>
                  <a:cubicBezTo>
                    <a:pt x="13748" y="9183"/>
                    <a:pt x="13750" y="9183"/>
                    <a:pt x="13753" y="9184"/>
                  </a:cubicBezTo>
                  <a:cubicBezTo>
                    <a:pt x="13767" y="9187"/>
                    <a:pt x="13781" y="9195"/>
                    <a:pt x="13781" y="9201"/>
                  </a:cubicBezTo>
                  <a:cubicBezTo>
                    <a:pt x="13784" y="9204"/>
                    <a:pt x="13773" y="9211"/>
                    <a:pt x="13763" y="9215"/>
                  </a:cubicBezTo>
                  <a:cubicBezTo>
                    <a:pt x="13761" y="9216"/>
                    <a:pt x="13759" y="9216"/>
                    <a:pt x="13757" y="9216"/>
                  </a:cubicBezTo>
                  <a:cubicBezTo>
                    <a:pt x="13745" y="9216"/>
                    <a:pt x="13735" y="9209"/>
                    <a:pt x="13732" y="9198"/>
                  </a:cubicBezTo>
                  <a:cubicBezTo>
                    <a:pt x="13729" y="9189"/>
                    <a:pt x="13736" y="9183"/>
                    <a:pt x="13746" y="9183"/>
                  </a:cubicBezTo>
                  <a:close/>
                  <a:moveTo>
                    <a:pt x="5339" y="9846"/>
                  </a:moveTo>
                  <a:cubicBezTo>
                    <a:pt x="5348" y="9846"/>
                    <a:pt x="5348" y="9853"/>
                    <a:pt x="5336" y="9871"/>
                  </a:cubicBezTo>
                  <a:cubicBezTo>
                    <a:pt x="5327" y="9883"/>
                    <a:pt x="5316" y="9892"/>
                    <a:pt x="5308" y="9892"/>
                  </a:cubicBezTo>
                  <a:cubicBezTo>
                    <a:pt x="5307" y="9892"/>
                    <a:pt x="5306" y="9892"/>
                    <a:pt x="5305" y="9891"/>
                  </a:cubicBezTo>
                  <a:cubicBezTo>
                    <a:pt x="5285" y="9885"/>
                    <a:pt x="5301" y="9853"/>
                    <a:pt x="5333" y="9846"/>
                  </a:cubicBezTo>
                  <a:cubicBezTo>
                    <a:pt x="5335" y="9846"/>
                    <a:pt x="5337" y="9846"/>
                    <a:pt x="5339" y="9846"/>
                  </a:cubicBezTo>
                  <a:close/>
                  <a:moveTo>
                    <a:pt x="5411" y="9919"/>
                  </a:moveTo>
                  <a:cubicBezTo>
                    <a:pt x="5420" y="9919"/>
                    <a:pt x="5430" y="9920"/>
                    <a:pt x="5440" y="9923"/>
                  </a:cubicBezTo>
                  <a:cubicBezTo>
                    <a:pt x="5479" y="9933"/>
                    <a:pt x="5475" y="9936"/>
                    <a:pt x="5423" y="9951"/>
                  </a:cubicBezTo>
                  <a:cubicBezTo>
                    <a:pt x="5401" y="9957"/>
                    <a:pt x="5384" y="9960"/>
                    <a:pt x="5373" y="9960"/>
                  </a:cubicBezTo>
                  <a:cubicBezTo>
                    <a:pt x="5354" y="9960"/>
                    <a:pt x="5354" y="9950"/>
                    <a:pt x="5374" y="9930"/>
                  </a:cubicBezTo>
                  <a:cubicBezTo>
                    <a:pt x="5381" y="9923"/>
                    <a:pt x="5394" y="9919"/>
                    <a:pt x="5411" y="9919"/>
                  </a:cubicBezTo>
                  <a:close/>
                  <a:moveTo>
                    <a:pt x="24136" y="0"/>
                  </a:moveTo>
                  <a:cubicBezTo>
                    <a:pt x="24110" y="0"/>
                    <a:pt x="24082" y="1"/>
                    <a:pt x="24053" y="4"/>
                  </a:cubicBezTo>
                  <a:cubicBezTo>
                    <a:pt x="24006" y="8"/>
                    <a:pt x="23955" y="9"/>
                    <a:pt x="23915" y="9"/>
                  </a:cubicBezTo>
                  <a:cubicBezTo>
                    <a:pt x="23887" y="9"/>
                    <a:pt x="23864" y="8"/>
                    <a:pt x="23853" y="7"/>
                  </a:cubicBezTo>
                  <a:cubicBezTo>
                    <a:pt x="23844" y="6"/>
                    <a:pt x="23836" y="6"/>
                    <a:pt x="23827" y="6"/>
                  </a:cubicBezTo>
                  <a:cubicBezTo>
                    <a:pt x="23799" y="6"/>
                    <a:pt x="23770" y="10"/>
                    <a:pt x="23752" y="21"/>
                  </a:cubicBezTo>
                  <a:cubicBezTo>
                    <a:pt x="23737" y="30"/>
                    <a:pt x="23724" y="34"/>
                    <a:pt x="23715" y="34"/>
                  </a:cubicBezTo>
                  <a:cubicBezTo>
                    <a:pt x="23709" y="34"/>
                    <a:pt x="23704" y="32"/>
                    <a:pt x="23703" y="28"/>
                  </a:cubicBezTo>
                  <a:cubicBezTo>
                    <a:pt x="23700" y="20"/>
                    <a:pt x="23667" y="17"/>
                    <a:pt x="23625" y="17"/>
                  </a:cubicBezTo>
                  <a:cubicBezTo>
                    <a:pt x="23554" y="17"/>
                    <a:pt x="23456" y="27"/>
                    <a:pt x="23443" y="42"/>
                  </a:cubicBezTo>
                  <a:cubicBezTo>
                    <a:pt x="23437" y="46"/>
                    <a:pt x="23432" y="48"/>
                    <a:pt x="23426" y="48"/>
                  </a:cubicBezTo>
                  <a:cubicBezTo>
                    <a:pt x="23418" y="48"/>
                    <a:pt x="23410" y="43"/>
                    <a:pt x="23401" y="35"/>
                  </a:cubicBezTo>
                  <a:cubicBezTo>
                    <a:pt x="23393" y="25"/>
                    <a:pt x="23374" y="20"/>
                    <a:pt x="23354" y="20"/>
                  </a:cubicBezTo>
                  <a:cubicBezTo>
                    <a:pt x="23325" y="20"/>
                    <a:pt x="23293" y="30"/>
                    <a:pt x="23286" y="49"/>
                  </a:cubicBezTo>
                  <a:cubicBezTo>
                    <a:pt x="23285" y="56"/>
                    <a:pt x="23287" y="60"/>
                    <a:pt x="23291" y="60"/>
                  </a:cubicBezTo>
                  <a:cubicBezTo>
                    <a:pt x="23295" y="60"/>
                    <a:pt x="23301" y="57"/>
                    <a:pt x="23307" y="52"/>
                  </a:cubicBezTo>
                  <a:cubicBezTo>
                    <a:pt x="23314" y="47"/>
                    <a:pt x="23327" y="45"/>
                    <a:pt x="23340" y="45"/>
                  </a:cubicBezTo>
                  <a:cubicBezTo>
                    <a:pt x="23353" y="45"/>
                    <a:pt x="23367" y="47"/>
                    <a:pt x="23377" y="52"/>
                  </a:cubicBezTo>
                  <a:cubicBezTo>
                    <a:pt x="23404" y="67"/>
                    <a:pt x="23434" y="73"/>
                    <a:pt x="23479" y="73"/>
                  </a:cubicBezTo>
                  <a:cubicBezTo>
                    <a:pt x="23509" y="73"/>
                    <a:pt x="23545" y="70"/>
                    <a:pt x="23592" y="66"/>
                  </a:cubicBezTo>
                  <a:cubicBezTo>
                    <a:pt x="23624" y="64"/>
                    <a:pt x="23683" y="61"/>
                    <a:pt x="23743" y="61"/>
                  </a:cubicBezTo>
                  <a:cubicBezTo>
                    <a:pt x="23767" y="61"/>
                    <a:pt x="23792" y="62"/>
                    <a:pt x="23814" y="63"/>
                  </a:cubicBezTo>
                  <a:cubicBezTo>
                    <a:pt x="23847" y="64"/>
                    <a:pt x="23880" y="65"/>
                    <a:pt x="23909" y="65"/>
                  </a:cubicBezTo>
                  <a:cubicBezTo>
                    <a:pt x="23949" y="65"/>
                    <a:pt x="23981" y="63"/>
                    <a:pt x="23991" y="59"/>
                  </a:cubicBezTo>
                  <a:cubicBezTo>
                    <a:pt x="24000" y="58"/>
                    <a:pt x="24015" y="57"/>
                    <a:pt x="24033" y="57"/>
                  </a:cubicBezTo>
                  <a:cubicBezTo>
                    <a:pt x="24052" y="57"/>
                    <a:pt x="24072" y="58"/>
                    <a:pt x="24092" y="59"/>
                  </a:cubicBezTo>
                  <a:cubicBezTo>
                    <a:pt x="24135" y="63"/>
                    <a:pt x="24159" y="64"/>
                    <a:pt x="24178" y="64"/>
                  </a:cubicBezTo>
                  <a:cubicBezTo>
                    <a:pt x="24197" y="64"/>
                    <a:pt x="24211" y="63"/>
                    <a:pt x="24234" y="59"/>
                  </a:cubicBezTo>
                  <a:cubicBezTo>
                    <a:pt x="24237" y="59"/>
                    <a:pt x="24239" y="59"/>
                    <a:pt x="24242" y="59"/>
                  </a:cubicBezTo>
                  <a:cubicBezTo>
                    <a:pt x="24259" y="59"/>
                    <a:pt x="24273" y="68"/>
                    <a:pt x="24279" y="84"/>
                  </a:cubicBezTo>
                  <a:cubicBezTo>
                    <a:pt x="24282" y="99"/>
                    <a:pt x="24293" y="108"/>
                    <a:pt x="24305" y="108"/>
                  </a:cubicBezTo>
                  <a:cubicBezTo>
                    <a:pt x="24307" y="108"/>
                    <a:pt x="24309" y="108"/>
                    <a:pt x="24311" y="108"/>
                  </a:cubicBezTo>
                  <a:cubicBezTo>
                    <a:pt x="24312" y="107"/>
                    <a:pt x="24313" y="107"/>
                    <a:pt x="24315" y="107"/>
                  </a:cubicBezTo>
                  <a:cubicBezTo>
                    <a:pt x="24325" y="107"/>
                    <a:pt x="24338" y="117"/>
                    <a:pt x="24341" y="132"/>
                  </a:cubicBezTo>
                  <a:cubicBezTo>
                    <a:pt x="24348" y="149"/>
                    <a:pt x="24338" y="164"/>
                    <a:pt x="24321" y="164"/>
                  </a:cubicBezTo>
                  <a:cubicBezTo>
                    <a:pt x="24303" y="164"/>
                    <a:pt x="24282" y="177"/>
                    <a:pt x="24269" y="198"/>
                  </a:cubicBezTo>
                  <a:cubicBezTo>
                    <a:pt x="24257" y="216"/>
                    <a:pt x="24249" y="224"/>
                    <a:pt x="24236" y="224"/>
                  </a:cubicBezTo>
                  <a:cubicBezTo>
                    <a:pt x="24226" y="224"/>
                    <a:pt x="24214" y="219"/>
                    <a:pt x="24196" y="209"/>
                  </a:cubicBezTo>
                  <a:cubicBezTo>
                    <a:pt x="24143" y="175"/>
                    <a:pt x="24036" y="152"/>
                    <a:pt x="23959" y="152"/>
                  </a:cubicBezTo>
                  <a:cubicBezTo>
                    <a:pt x="23949" y="152"/>
                    <a:pt x="23940" y="152"/>
                    <a:pt x="23932" y="153"/>
                  </a:cubicBezTo>
                  <a:cubicBezTo>
                    <a:pt x="23922" y="154"/>
                    <a:pt x="23910" y="154"/>
                    <a:pt x="23899" y="154"/>
                  </a:cubicBezTo>
                  <a:cubicBezTo>
                    <a:pt x="23871" y="154"/>
                    <a:pt x="23841" y="152"/>
                    <a:pt x="23824" y="149"/>
                  </a:cubicBezTo>
                  <a:cubicBezTo>
                    <a:pt x="23819" y="149"/>
                    <a:pt x="23813" y="148"/>
                    <a:pt x="23806" y="148"/>
                  </a:cubicBezTo>
                  <a:cubicBezTo>
                    <a:pt x="23786" y="148"/>
                    <a:pt x="23760" y="152"/>
                    <a:pt x="23744" y="160"/>
                  </a:cubicBezTo>
                  <a:cubicBezTo>
                    <a:pt x="23731" y="167"/>
                    <a:pt x="23709" y="170"/>
                    <a:pt x="23686" y="170"/>
                  </a:cubicBezTo>
                  <a:cubicBezTo>
                    <a:pt x="23673" y="170"/>
                    <a:pt x="23660" y="169"/>
                    <a:pt x="23648" y="167"/>
                  </a:cubicBezTo>
                  <a:cubicBezTo>
                    <a:pt x="23638" y="165"/>
                    <a:pt x="23626" y="164"/>
                    <a:pt x="23612" y="164"/>
                  </a:cubicBezTo>
                  <a:cubicBezTo>
                    <a:pt x="23573" y="164"/>
                    <a:pt x="23520" y="171"/>
                    <a:pt x="23474" y="181"/>
                  </a:cubicBezTo>
                  <a:lnTo>
                    <a:pt x="23360" y="202"/>
                  </a:lnTo>
                  <a:lnTo>
                    <a:pt x="23495" y="209"/>
                  </a:lnTo>
                  <a:cubicBezTo>
                    <a:pt x="23603" y="212"/>
                    <a:pt x="23624" y="215"/>
                    <a:pt x="23592" y="236"/>
                  </a:cubicBezTo>
                  <a:cubicBezTo>
                    <a:pt x="23577" y="246"/>
                    <a:pt x="23552" y="253"/>
                    <a:pt x="23529" y="253"/>
                  </a:cubicBezTo>
                  <a:cubicBezTo>
                    <a:pt x="23521" y="253"/>
                    <a:pt x="23513" y="252"/>
                    <a:pt x="23505" y="250"/>
                  </a:cubicBezTo>
                  <a:cubicBezTo>
                    <a:pt x="23495" y="248"/>
                    <a:pt x="23487" y="247"/>
                    <a:pt x="23481" y="247"/>
                  </a:cubicBezTo>
                  <a:cubicBezTo>
                    <a:pt x="23465" y="247"/>
                    <a:pt x="23460" y="254"/>
                    <a:pt x="23460" y="271"/>
                  </a:cubicBezTo>
                  <a:cubicBezTo>
                    <a:pt x="23463" y="287"/>
                    <a:pt x="23460" y="294"/>
                    <a:pt x="23440" y="294"/>
                  </a:cubicBezTo>
                  <a:cubicBezTo>
                    <a:pt x="23429" y="294"/>
                    <a:pt x="23413" y="292"/>
                    <a:pt x="23390" y="288"/>
                  </a:cubicBezTo>
                  <a:cubicBezTo>
                    <a:pt x="23363" y="283"/>
                    <a:pt x="23316" y="280"/>
                    <a:pt x="23274" y="280"/>
                  </a:cubicBezTo>
                  <a:cubicBezTo>
                    <a:pt x="23259" y="280"/>
                    <a:pt x="23244" y="280"/>
                    <a:pt x="23231" y="281"/>
                  </a:cubicBezTo>
                  <a:cubicBezTo>
                    <a:pt x="23221" y="283"/>
                    <a:pt x="23208" y="283"/>
                    <a:pt x="23195" y="283"/>
                  </a:cubicBezTo>
                  <a:cubicBezTo>
                    <a:pt x="23150" y="283"/>
                    <a:pt x="23092" y="275"/>
                    <a:pt x="23054" y="268"/>
                  </a:cubicBezTo>
                  <a:cubicBezTo>
                    <a:pt x="23002" y="253"/>
                    <a:pt x="22912" y="239"/>
                    <a:pt x="22849" y="239"/>
                  </a:cubicBezTo>
                  <a:cubicBezTo>
                    <a:pt x="22791" y="236"/>
                    <a:pt x="22738" y="226"/>
                    <a:pt x="22738" y="212"/>
                  </a:cubicBezTo>
                  <a:cubicBezTo>
                    <a:pt x="22738" y="202"/>
                    <a:pt x="22718" y="191"/>
                    <a:pt x="22690" y="191"/>
                  </a:cubicBezTo>
                  <a:lnTo>
                    <a:pt x="22593" y="191"/>
                  </a:lnTo>
                  <a:cubicBezTo>
                    <a:pt x="22565" y="191"/>
                    <a:pt x="22548" y="202"/>
                    <a:pt x="22551" y="212"/>
                  </a:cubicBezTo>
                  <a:cubicBezTo>
                    <a:pt x="22553" y="220"/>
                    <a:pt x="22564" y="225"/>
                    <a:pt x="22579" y="225"/>
                  </a:cubicBezTo>
                  <a:cubicBezTo>
                    <a:pt x="22589" y="225"/>
                    <a:pt x="22601" y="223"/>
                    <a:pt x="22614" y="219"/>
                  </a:cubicBezTo>
                  <a:cubicBezTo>
                    <a:pt x="22628" y="216"/>
                    <a:pt x="22642" y="214"/>
                    <a:pt x="22655" y="214"/>
                  </a:cubicBezTo>
                  <a:cubicBezTo>
                    <a:pt x="22671" y="214"/>
                    <a:pt x="22684" y="217"/>
                    <a:pt x="22690" y="223"/>
                  </a:cubicBezTo>
                  <a:cubicBezTo>
                    <a:pt x="22705" y="234"/>
                    <a:pt x="22603" y="256"/>
                    <a:pt x="22546" y="256"/>
                  </a:cubicBezTo>
                  <a:cubicBezTo>
                    <a:pt x="22536" y="256"/>
                    <a:pt x="22527" y="255"/>
                    <a:pt x="22520" y="253"/>
                  </a:cubicBezTo>
                  <a:cubicBezTo>
                    <a:pt x="22518" y="253"/>
                    <a:pt x="22514" y="253"/>
                    <a:pt x="22509" y="253"/>
                  </a:cubicBezTo>
                  <a:cubicBezTo>
                    <a:pt x="22483" y="253"/>
                    <a:pt x="22425" y="259"/>
                    <a:pt x="22364" y="271"/>
                  </a:cubicBezTo>
                  <a:cubicBezTo>
                    <a:pt x="22312" y="278"/>
                    <a:pt x="22251" y="284"/>
                    <a:pt x="22207" y="284"/>
                  </a:cubicBezTo>
                  <a:cubicBezTo>
                    <a:pt x="22190" y="284"/>
                    <a:pt x="22176" y="283"/>
                    <a:pt x="22166" y="281"/>
                  </a:cubicBezTo>
                  <a:cubicBezTo>
                    <a:pt x="22150" y="278"/>
                    <a:pt x="22124" y="276"/>
                    <a:pt x="22095" y="276"/>
                  </a:cubicBezTo>
                  <a:cubicBezTo>
                    <a:pt x="22059" y="276"/>
                    <a:pt x="22017" y="279"/>
                    <a:pt x="21982" y="285"/>
                  </a:cubicBezTo>
                  <a:cubicBezTo>
                    <a:pt x="21852" y="303"/>
                    <a:pt x="21772" y="313"/>
                    <a:pt x="21754" y="313"/>
                  </a:cubicBezTo>
                  <a:cubicBezTo>
                    <a:pt x="21751" y="313"/>
                    <a:pt x="21750" y="313"/>
                    <a:pt x="21750" y="313"/>
                  </a:cubicBezTo>
                  <a:cubicBezTo>
                    <a:pt x="21749" y="312"/>
                    <a:pt x="21746" y="311"/>
                    <a:pt x="21742" y="311"/>
                  </a:cubicBezTo>
                  <a:cubicBezTo>
                    <a:pt x="21734" y="311"/>
                    <a:pt x="21720" y="313"/>
                    <a:pt x="21701" y="313"/>
                  </a:cubicBezTo>
                  <a:cubicBezTo>
                    <a:pt x="21614" y="323"/>
                    <a:pt x="21432" y="331"/>
                    <a:pt x="21322" y="331"/>
                  </a:cubicBezTo>
                  <a:cubicBezTo>
                    <a:pt x="21279" y="331"/>
                    <a:pt x="21247" y="330"/>
                    <a:pt x="21236" y="327"/>
                  </a:cubicBezTo>
                  <a:cubicBezTo>
                    <a:pt x="21234" y="326"/>
                    <a:pt x="21231" y="326"/>
                    <a:pt x="21228" y="326"/>
                  </a:cubicBezTo>
                  <a:cubicBezTo>
                    <a:pt x="21216" y="326"/>
                    <a:pt x="21204" y="332"/>
                    <a:pt x="21201" y="340"/>
                  </a:cubicBezTo>
                  <a:cubicBezTo>
                    <a:pt x="21195" y="361"/>
                    <a:pt x="21105" y="378"/>
                    <a:pt x="20955" y="385"/>
                  </a:cubicBezTo>
                  <a:cubicBezTo>
                    <a:pt x="20897" y="389"/>
                    <a:pt x="20830" y="403"/>
                    <a:pt x="20809" y="417"/>
                  </a:cubicBezTo>
                  <a:cubicBezTo>
                    <a:pt x="20799" y="423"/>
                    <a:pt x="20792" y="427"/>
                    <a:pt x="20788" y="427"/>
                  </a:cubicBezTo>
                  <a:cubicBezTo>
                    <a:pt x="20783" y="427"/>
                    <a:pt x="20782" y="423"/>
                    <a:pt x="20785" y="413"/>
                  </a:cubicBezTo>
                  <a:cubicBezTo>
                    <a:pt x="20787" y="401"/>
                    <a:pt x="20772" y="396"/>
                    <a:pt x="20738" y="396"/>
                  </a:cubicBezTo>
                  <a:cubicBezTo>
                    <a:pt x="20723" y="396"/>
                    <a:pt x="20704" y="397"/>
                    <a:pt x="20681" y="399"/>
                  </a:cubicBezTo>
                  <a:cubicBezTo>
                    <a:pt x="20622" y="406"/>
                    <a:pt x="20501" y="413"/>
                    <a:pt x="20418" y="413"/>
                  </a:cubicBezTo>
                  <a:cubicBezTo>
                    <a:pt x="20335" y="413"/>
                    <a:pt x="20251" y="423"/>
                    <a:pt x="20234" y="434"/>
                  </a:cubicBezTo>
                  <a:cubicBezTo>
                    <a:pt x="20227" y="441"/>
                    <a:pt x="20216" y="444"/>
                    <a:pt x="20206" y="444"/>
                  </a:cubicBezTo>
                  <a:cubicBezTo>
                    <a:pt x="20196" y="444"/>
                    <a:pt x="20185" y="441"/>
                    <a:pt x="20178" y="434"/>
                  </a:cubicBezTo>
                  <a:cubicBezTo>
                    <a:pt x="20171" y="429"/>
                    <a:pt x="20158" y="426"/>
                    <a:pt x="20139" y="426"/>
                  </a:cubicBezTo>
                  <a:cubicBezTo>
                    <a:pt x="20109" y="426"/>
                    <a:pt x="20065" y="433"/>
                    <a:pt x="20008" y="448"/>
                  </a:cubicBezTo>
                  <a:cubicBezTo>
                    <a:pt x="19938" y="463"/>
                    <a:pt x="19870" y="473"/>
                    <a:pt x="19844" y="473"/>
                  </a:cubicBezTo>
                  <a:cubicBezTo>
                    <a:pt x="19840" y="473"/>
                    <a:pt x="19837" y="473"/>
                    <a:pt x="19835" y="472"/>
                  </a:cubicBezTo>
                  <a:cubicBezTo>
                    <a:pt x="19833" y="472"/>
                    <a:pt x="19831" y="472"/>
                    <a:pt x="19829" y="472"/>
                  </a:cubicBezTo>
                  <a:cubicBezTo>
                    <a:pt x="19816" y="472"/>
                    <a:pt x="19803" y="481"/>
                    <a:pt x="19800" y="493"/>
                  </a:cubicBezTo>
                  <a:cubicBezTo>
                    <a:pt x="19800" y="505"/>
                    <a:pt x="19798" y="511"/>
                    <a:pt x="19792" y="511"/>
                  </a:cubicBezTo>
                  <a:cubicBezTo>
                    <a:pt x="19787" y="511"/>
                    <a:pt x="19779" y="508"/>
                    <a:pt x="19768" y="500"/>
                  </a:cubicBezTo>
                  <a:cubicBezTo>
                    <a:pt x="19758" y="493"/>
                    <a:pt x="19741" y="489"/>
                    <a:pt x="19725" y="489"/>
                  </a:cubicBezTo>
                  <a:cubicBezTo>
                    <a:pt x="19716" y="489"/>
                    <a:pt x="19707" y="491"/>
                    <a:pt x="19699" y="493"/>
                  </a:cubicBezTo>
                  <a:cubicBezTo>
                    <a:pt x="19679" y="503"/>
                    <a:pt x="19619" y="510"/>
                    <a:pt x="19574" y="514"/>
                  </a:cubicBezTo>
                  <a:cubicBezTo>
                    <a:pt x="19529" y="514"/>
                    <a:pt x="19485" y="521"/>
                    <a:pt x="19474" y="524"/>
                  </a:cubicBezTo>
                  <a:cubicBezTo>
                    <a:pt x="19471" y="525"/>
                    <a:pt x="19469" y="525"/>
                    <a:pt x="19467" y="525"/>
                  </a:cubicBezTo>
                  <a:cubicBezTo>
                    <a:pt x="19460" y="525"/>
                    <a:pt x="19455" y="522"/>
                    <a:pt x="19453" y="514"/>
                  </a:cubicBezTo>
                  <a:cubicBezTo>
                    <a:pt x="19450" y="503"/>
                    <a:pt x="19419" y="500"/>
                    <a:pt x="19387" y="500"/>
                  </a:cubicBezTo>
                  <a:cubicBezTo>
                    <a:pt x="19356" y="503"/>
                    <a:pt x="19331" y="514"/>
                    <a:pt x="19335" y="524"/>
                  </a:cubicBezTo>
                  <a:cubicBezTo>
                    <a:pt x="19338" y="533"/>
                    <a:pt x="19334" y="539"/>
                    <a:pt x="19323" y="539"/>
                  </a:cubicBezTo>
                  <a:cubicBezTo>
                    <a:pt x="19320" y="539"/>
                    <a:pt x="19318" y="539"/>
                    <a:pt x="19315" y="538"/>
                  </a:cubicBezTo>
                  <a:cubicBezTo>
                    <a:pt x="19305" y="536"/>
                    <a:pt x="19285" y="533"/>
                    <a:pt x="19264" y="533"/>
                  </a:cubicBezTo>
                  <a:cubicBezTo>
                    <a:pt x="19255" y="533"/>
                    <a:pt x="19246" y="534"/>
                    <a:pt x="19238" y="535"/>
                  </a:cubicBezTo>
                  <a:cubicBezTo>
                    <a:pt x="19234" y="535"/>
                    <a:pt x="19229" y="536"/>
                    <a:pt x="19224" y="536"/>
                  </a:cubicBezTo>
                  <a:cubicBezTo>
                    <a:pt x="19200" y="536"/>
                    <a:pt x="19174" y="529"/>
                    <a:pt x="19165" y="521"/>
                  </a:cubicBezTo>
                  <a:cubicBezTo>
                    <a:pt x="19161" y="518"/>
                    <a:pt x="19153" y="516"/>
                    <a:pt x="19145" y="516"/>
                  </a:cubicBezTo>
                  <a:cubicBezTo>
                    <a:pt x="19134" y="516"/>
                    <a:pt x="19120" y="520"/>
                    <a:pt x="19110" y="527"/>
                  </a:cubicBezTo>
                  <a:cubicBezTo>
                    <a:pt x="19099" y="535"/>
                    <a:pt x="19087" y="538"/>
                    <a:pt x="19075" y="538"/>
                  </a:cubicBezTo>
                  <a:cubicBezTo>
                    <a:pt x="19064" y="538"/>
                    <a:pt x="19052" y="535"/>
                    <a:pt x="19044" y="527"/>
                  </a:cubicBezTo>
                  <a:cubicBezTo>
                    <a:pt x="19034" y="520"/>
                    <a:pt x="19027" y="517"/>
                    <a:pt x="19022" y="517"/>
                  </a:cubicBezTo>
                  <a:cubicBezTo>
                    <a:pt x="19013" y="517"/>
                    <a:pt x="19008" y="525"/>
                    <a:pt x="19002" y="542"/>
                  </a:cubicBezTo>
                  <a:cubicBezTo>
                    <a:pt x="18994" y="558"/>
                    <a:pt x="18988" y="566"/>
                    <a:pt x="18982" y="566"/>
                  </a:cubicBezTo>
                  <a:cubicBezTo>
                    <a:pt x="18978" y="566"/>
                    <a:pt x="18973" y="562"/>
                    <a:pt x="18967" y="556"/>
                  </a:cubicBezTo>
                  <a:cubicBezTo>
                    <a:pt x="18958" y="546"/>
                    <a:pt x="18944" y="541"/>
                    <a:pt x="18928" y="541"/>
                  </a:cubicBezTo>
                  <a:cubicBezTo>
                    <a:pt x="18889" y="541"/>
                    <a:pt x="18842" y="568"/>
                    <a:pt x="18849" y="597"/>
                  </a:cubicBezTo>
                  <a:cubicBezTo>
                    <a:pt x="18853" y="613"/>
                    <a:pt x="18854" y="621"/>
                    <a:pt x="18850" y="621"/>
                  </a:cubicBezTo>
                  <a:cubicBezTo>
                    <a:pt x="18847" y="621"/>
                    <a:pt x="18841" y="616"/>
                    <a:pt x="18832" y="607"/>
                  </a:cubicBezTo>
                  <a:cubicBezTo>
                    <a:pt x="18822" y="596"/>
                    <a:pt x="18802" y="592"/>
                    <a:pt x="18779" y="592"/>
                  </a:cubicBezTo>
                  <a:cubicBezTo>
                    <a:pt x="18729" y="592"/>
                    <a:pt x="18667" y="614"/>
                    <a:pt x="18686" y="635"/>
                  </a:cubicBezTo>
                  <a:cubicBezTo>
                    <a:pt x="18714" y="665"/>
                    <a:pt x="18575" y="707"/>
                    <a:pt x="18482" y="707"/>
                  </a:cubicBezTo>
                  <a:cubicBezTo>
                    <a:pt x="18458" y="707"/>
                    <a:pt x="18437" y="704"/>
                    <a:pt x="18423" y="697"/>
                  </a:cubicBezTo>
                  <a:cubicBezTo>
                    <a:pt x="18410" y="692"/>
                    <a:pt x="18396" y="689"/>
                    <a:pt x="18385" y="689"/>
                  </a:cubicBezTo>
                  <a:cubicBezTo>
                    <a:pt x="18377" y="689"/>
                    <a:pt x="18370" y="691"/>
                    <a:pt x="18367" y="694"/>
                  </a:cubicBezTo>
                  <a:cubicBezTo>
                    <a:pt x="18364" y="699"/>
                    <a:pt x="18360" y="702"/>
                    <a:pt x="18357" y="702"/>
                  </a:cubicBezTo>
                  <a:cubicBezTo>
                    <a:pt x="18354" y="702"/>
                    <a:pt x="18351" y="699"/>
                    <a:pt x="18350" y="694"/>
                  </a:cubicBezTo>
                  <a:cubicBezTo>
                    <a:pt x="18346" y="681"/>
                    <a:pt x="18325" y="670"/>
                    <a:pt x="18305" y="670"/>
                  </a:cubicBezTo>
                  <a:cubicBezTo>
                    <a:pt x="18301" y="669"/>
                    <a:pt x="18297" y="669"/>
                    <a:pt x="18295" y="669"/>
                  </a:cubicBezTo>
                  <a:cubicBezTo>
                    <a:pt x="18280" y="669"/>
                    <a:pt x="18280" y="677"/>
                    <a:pt x="18295" y="694"/>
                  </a:cubicBezTo>
                  <a:cubicBezTo>
                    <a:pt x="18315" y="718"/>
                    <a:pt x="18298" y="726"/>
                    <a:pt x="18173" y="746"/>
                  </a:cubicBezTo>
                  <a:cubicBezTo>
                    <a:pt x="18124" y="755"/>
                    <a:pt x="18085" y="760"/>
                    <a:pt x="18056" y="760"/>
                  </a:cubicBezTo>
                  <a:cubicBezTo>
                    <a:pt x="18027" y="760"/>
                    <a:pt x="18008" y="755"/>
                    <a:pt x="17999" y="746"/>
                  </a:cubicBezTo>
                  <a:cubicBezTo>
                    <a:pt x="17984" y="734"/>
                    <a:pt x="17956" y="727"/>
                    <a:pt x="17915" y="727"/>
                  </a:cubicBezTo>
                  <a:cubicBezTo>
                    <a:pt x="17867" y="727"/>
                    <a:pt x="17800" y="736"/>
                    <a:pt x="17715" y="753"/>
                  </a:cubicBezTo>
                  <a:cubicBezTo>
                    <a:pt x="17670" y="761"/>
                    <a:pt x="17621" y="767"/>
                    <a:pt x="17587" y="767"/>
                  </a:cubicBezTo>
                  <a:cubicBezTo>
                    <a:pt x="17574" y="767"/>
                    <a:pt x="17563" y="766"/>
                    <a:pt x="17555" y="764"/>
                  </a:cubicBezTo>
                  <a:cubicBezTo>
                    <a:pt x="17543" y="761"/>
                    <a:pt x="17532" y="760"/>
                    <a:pt x="17522" y="760"/>
                  </a:cubicBezTo>
                  <a:cubicBezTo>
                    <a:pt x="17508" y="760"/>
                    <a:pt x="17497" y="763"/>
                    <a:pt x="17493" y="767"/>
                  </a:cubicBezTo>
                  <a:cubicBezTo>
                    <a:pt x="17480" y="787"/>
                    <a:pt x="17343" y="806"/>
                    <a:pt x="17255" y="806"/>
                  </a:cubicBezTo>
                  <a:cubicBezTo>
                    <a:pt x="17223" y="806"/>
                    <a:pt x="17198" y="804"/>
                    <a:pt x="17187" y="798"/>
                  </a:cubicBezTo>
                  <a:cubicBezTo>
                    <a:pt x="17170" y="790"/>
                    <a:pt x="17153" y="785"/>
                    <a:pt x="17137" y="785"/>
                  </a:cubicBezTo>
                  <a:cubicBezTo>
                    <a:pt x="17107" y="785"/>
                    <a:pt x="17081" y="799"/>
                    <a:pt x="17062" y="826"/>
                  </a:cubicBezTo>
                  <a:cubicBezTo>
                    <a:pt x="17053" y="840"/>
                    <a:pt x="17045" y="847"/>
                    <a:pt x="17037" y="847"/>
                  </a:cubicBezTo>
                  <a:cubicBezTo>
                    <a:pt x="17032" y="847"/>
                    <a:pt x="17027" y="844"/>
                    <a:pt x="17021" y="836"/>
                  </a:cubicBezTo>
                  <a:cubicBezTo>
                    <a:pt x="17014" y="830"/>
                    <a:pt x="16999" y="826"/>
                    <a:pt x="16980" y="826"/>
                  </a:cubicBezTo>
                  <a:cubicBezTo>
                    <a:pt x="16970" y="826"/>
                    <a:pt x="16959" y="827"/>
                    <a:pt x="16948" y="830"/>
                  </a:cubicBezTo>
                  <a:cubicBezTo>
                    <a:pt x="16936" y="833"/>
                    <a:pt x="16923" y="834"/>
                    <a:pt x="16913" y="834"/>
                  </a:cubicBezTo>
                  <a:cubicBezTo>
                    <a:pt x="16900" y="834"/>
                    <a:pt x="16891" y="832"/>
                    <a:pt x="16889" y="826"/>
                  </a:cubicBezTo>
                  <a:cubicBezTo>
                    <a:pt x="16886" y="816"/>
                    <a:pt x="16862" y="809"/>
                    <a:pt x="16838" y="809"/>
                  </a:cubicBezTo>
                  <a:cubicBezTo>
                    <a:pt x="16809" y="809"/>
                    <a:pt x="16792" y="819"/>
                    <a:pt x="16796" y="833"/>
                  </a:cubicBezTo>
                  <a:cubicBezTo>
                    <a:pt x="16803" y="857"/>
                    <a:pt x="16688" y="889"/>
                    <a:pt x="16518" y="905"/>
                  </a:cubicBezTo>
                  <a:cubicBezTo>
                    <a:pt x="16466" y="913"/>
                    <a:pt x="16407" y="920"/>
                    <a:pt x="16390" y="926"/>
                  </a:cubicBezTo>
                  <a:cubicBezTo>
                    <a:pt x="16385" y="927"/>
                    <a:pt x="16381" y="927"/>
                    <a:pt x="16377" y="927"/>
                  </a:cubicBezTo>
                  <a:cubicBezTo>
                    <a:pt x="16361" y="927"/>
                    <a:pt x="16345" y="922"/>
                    <a:pt x="16334" y="916"/>
                  </a:cubicBezTo>
                  <a:cubicBezTo>
                    <a:pt x="16331" y="913"/>
                    <a:pt x="16323" y="912"/>
                    <a:pt x="16311" y="912"/>
                  </a:cubicBezTo>
                  <a:cubicBezTo>
                    <a:pt x="16281" y="912"/>
                    <a:pt x="16224" y="921"/>
                    <a:pt x="16164" y="934"/>
                  </a:cubicBezTo>
                  <a:cubicBezTo>
                    <a:pt x="16091" y="949"/>
                    <a:pt x="16027" y="959"/>
                    <a:pt x="16004" y="959"/>
                  </a:cubicBezTo>
                  <a:cubicBezTo>
                    <a:pt x="16001" y="959"/>
                    <a:pt x="15999" y="958"/>
                    <a:pt x="15997" y="958"/>
                  </a:cubicBezTo>
                  <a:cubicBezTo>
                    <a:pt x="15996" y="958"/>
                    <a:pt x="15995" y="957"/>
                    <a:pt x="15994" y="957"/>
                  </a:cubicBezTo>
                  <a:cubicBezTo>
                    <a:pt x="15983" y="957"/>
                    <a:pt x="15961" y="970"/>
                    <a:pt x="15942" y="993"/>
                  </a:cubicBezTo>
                  <a:cubicBezTo>
                    <a:pt x="15914" y="1023"/>
                    <a:pt x="15884" y="1039"/>
                    <a:pt x="15865" y="1039"/>
                  </a:cubicBezTo>
                  <a:cubicBezTo>
                    <a:pt x="15852" y="1039"/>
                    <a:pt x="15844" y="1031"/>
                    <a:pt x="15845" y="1014"/>
                  </a:cubicBezTo>
                  <a:cubicBezTo>
                    <a:pt x="15847" y="998"/>
                    <a:pt x="15841" y="991"/>
                    <a:pt x="15825" y="991"/>
                  </a:cubicBezTo>
                  <a:cubicBezTo>
                    <a:pt x="15815" y="991"/>
                    <a:pt x="15801" y="994"/>
                    <a:pt x="15783" y="1000"/>
                  </a:cubicBezTo>
                  <a:cubicBezTo>
                    <a:pt x="15748" y="1006"/>
                    <a:pt x="15720" y="1024"/>
                    <a:pt x="15723" y="1035"/>
                  </a:cubicBezTo>
                  <a:cubicBezTo>
                    <a:pt x="15725" y="1043"/>
                    <a:pt x="15715" y="1047"/>
                    <a:pt x="15696" y="1047"/>
                  </a:cubicBezTo>
                  <a:cubicBezTo>
                    <a:pt x="15684" y="1047"/>
                    <a:pt x="15669" y="1045"/>
                    <a:pt x="15651" y="1041"/>
                  </a:cubicBezTo>
                  <a:cubicBezTo>
                    <a:pt x="15632" y="1038"/>
                    <a:pt x="15614" y="1037"/>
                    <a:pt x="15598" y="1037"/>
                  </a:cubicBezTo>
                  <a:cubicBezTo>
                    <a:pt x="15578" y="1037"/>
                    <a:pt x="15563" y="1039"/>
                    <a:pt x="15557" y="1045"/>
                  </a:cubicBezTo>
                  <a:cubicBezTo>
                    <a:pt x="15529" y="1072"/>
                    <a:pt x="15439" y="1105"/>
                    <a:pt x="15404" y="1105"/>
                  </a:cubicBezTo>
                  <a:cubicBezTo>
                    <a:pt x="15394" y="1105"/>
                    <a:pt x="15389" y="1103"/>
                    <a:pt x="15390" y="1097"/>
                  </a:cubicBezTo>
                  <a:cubicBezTo>
                    <a:pt x="15393" y="1092"/>
                    <a:pt x="15388" y="1090"/>
                    <a:pt x="15376" y="1090"/>
                  </a:cubicBezTo>
                  <a:cubicBezTo>
                    <a:pt x="15351" y="1090"/>
                    <a:pt x="15298" y="1100"/>
                    <a:pt x="15214" y="1121"/>
                  </a:cubicBezTo>
                  <a:cubicBezTo>
                    <a:pt x="15110" y="1145"/>
                    <a:pt x="14981" y="1169"/>
                    <a:pt x="14922" y="1173"/>
                  </a:cubicBezTo>
                  <a:cubicBezTo>
                    <a:pt x="14641" y="1194"/>
                    <a:pt x="14537" y="1211"/>
                    <a:pt x="14301" y="1259"/>
                  </a:cubicBezTo>
                  <a:cubicBezTo>
                    <a:pt x="14172" y="1289"/>
                    <a:pt x="14049" y="1309"/>
                    <a:pt x="14019" y="1309"/>
                  </a:cubicBezTo>
                  <a:cubicBezTo>
                    <a:pt x="14016" y="1309"/>
                    <a:pt x="14014" y="1309"/>
                    <a:pt x="14013" y="1308"/>
                  </a:cubicBezTo>
                  <a:cubicBezTo>
                    <a:pt x="14006" y="1307"/>
                    <a:pt x="13996" y="1306"/>
                    <a:pt x="13984" y="1306"/>
                  </a:cubicBezTo>
                  <a:cubicBezTo>
                    <a:pt x="13877" y="1306"/>
                    <a:pt x="13598" y="1369"/>
                    <a:pt x="13520" y="1416"/>
                  </a:cubicBezTo>
                  <a:cubicBezTo>
                    <a:pt x="13500" y="1427"/>
                    <a:pt x="13488" y="1433"/>
                    <a:pt x="13483" y="1433"/>
                  </a:cubicBezTo>
                  <a:cubicBezTo>
                    <a:pt x="13477" y="1433"/>
                    <a:pt x="13480" y="1424"/>
                    <a:pt x="13489" y="1405"/>
                  </a:cubicBezTo>
                  <a:cubicBezTo>
                    <a:pt x="13498" y="1387"/>
                    <a:pt x="13500" y="1377"/>
                    <a:pt x="13483" y="1377"/>
                  </a:cubicBezTo>
                  <a:cubicBezTo>
                    <a:pt x="13464" y="1377"/>
                    <a:pt x="13425" y="1388"/>
                    <a:pt x="13350" y="1409"/>
                  </a:cubicBezTo>
                  <a:cubicBezTo>
                    <a:pt x="13275" y="1430"/>
                    <a:pt x="13229" y="1440"/>
                    <a:pt x="13199" y="1440"/>
                  </a:cubicBezTo>
                  <a:cubicBezTo>
                    <a:pt x="13181" y="1440"/>
                    <a:pt x="13169" y="1436"/>
                    <a:pt x="13160" y="1430"/>
                  </a:cubicBezTo>
                  <a:cubicBezTo>
                    <a:pt x="13150" y="1423"/>
                    <a:pt x="13144" y="1419"/>
                    <a:pt x="13140" y="1419"/>
                  </a:cubicBezTo>
                  <a:lnTo>
                    <a:pt x="13140" y="1419"/>
                  </a:lnTo>
                  <a:cubicBezTo>
                    <a:pt x="13135" y="1419"/>
                    <a:pt x="13136" y="1428"/>
                    <a:pt x="13142" y="1447"/>
                  </a:cubicBezTo>
                  <a:cubicBezTo>
                    <a:pt x="13147" y="1464"/>
                    <a:pt x="13147" y="1473"/>
                    <a:pt x="13142" y="1473"/>
                  </a:cubicBezTo>
                  <a:cubicBezTo>
                    <a:pt x="13139" y="1473"/>
                    <a:pt x="13136" y="1471"/>
                    <a:pt x="13132" y="1468"/>
                  </a:cubicBezTo>
                  <a:cubicBezTo>
                    <a:pt x="13122" y="1459"/>
                    <a:pt x="13096" y="1456"/>
                    <a:pt x="13066" y="1456"/>
                  </a:cubicBezTo>
                  <a:cubicBezTo>
                    <a:pt x="12991" y="1456"/>
                    <a:pt x="12885" y="1476"/>
                    <a:pt x="12892" y="1496"/>
                  </a:cubicBezTo>
                  <a:cubicBezTo>
                    <a:pt x="12896" y="1509"/>
                    <a:pt x="12862" y="1527"/>
                    <a:pt x="12820" y="1537"/>
                  </a:cubicBezTo>
                  <a:cubicBezTo>
                    <a:pt x="12798" y="1543"/>
                    <a:pt x="12781" y="1546"/>
                    <a:pt x="12769" y="1546"/>
                  </a:cubicBezTo>
                  <a:cubicBezTo>
                    <a:pt x="12753" y="1546"/>
                    <a:pt x="12745" y="1542"/>
                    <a:pt x="12747" y="1534"/>
                  </a:cubicBezTo>
                  <a:cubicBezTo>
                    <a:pt x="12751" y="1527"/>
                    <a:pt x="12744" y="1523"/>
                    <a:pt x="12729" y="1523"/>
                  </a:cubicBezTo>
                  <a:cubicBezTo>
                    <a:pt x="12721" y="1523"/>
                    <a:pt x="12710" y="1524"/>
                    <a:pt x="12698" y="1527"/>
                  </a:cubicBezTo>
                  <a:cubicBezTo>
                    <a:pt x="12657" y="1537"/>
                    <a:pt x="12646" y="1547"/>
                    <a:pt x="12663" y="1562"/>
                  </a:cubicBezTo>
                  <a:cubicBezTo>
                    <a:pt x="12670" y="1568"/>
                    <a:pt x="12670" y="1571"/>
                    <a:pt x="12666" y="1571"/>
                  </a:cubicBezTo>
                  <a:cubicBezTo>
                    <a:pt x="12660" y="1571"/>
                    <a:pt x="12647" y="1567"/>
                    <a:pt x="12628" y="1562"/>
                  </a:cubicBezTo>
                  <a:cubicBezTo>
                    <a:pt x="12603" y="1550"/>
                    <a:pt x="12574" y="1543"/>
                    <a:pt x="12558" y="1543"/>
                  </a:cubicBezTo>
                  <a:cubicBezTo>
                    <a:pt x="12555" y="1543"/>
                    <a:pt x="12552" y="1544"/>
                    <a:pt x="12549" y="1544"/>
                  </a:cubicBezTo>
                  <a:cubicBezTo>
                    <a:pt x="12535" y="1547"/>
                    <a:pt x="12535" y="1565"/>
                    <a:pt x="12545" y="1582"/>
                  </a:cubicBezTo>
                  <a:cubicBezTo>
                    <a:pt x="12558" y="1597"/>
                    <a:pt x="12563" y="1603"/>
                    <a:pt x="12559" y="1603"/>
                  </a:cubicBezTo>
                  <a:cubicBezTo>
                    <a:pt x="12556" y="1603"/>
                    <a:pt x="12545" y="1597"/>
                    <a:pt x="12524" y="1586"/>
                  </a:cubicBezTo>
                  <a:cubicBezTo>
                    <a:pt x="12506" y="1575"/>
                    <a:pt x="12494" y="1569"/>
                    <a:pt x="12484" y="1569"/>
                  </a:cubicBezTo>
                  <a:cubicBezTo>
                    <a:pt x="12471" y="1569"/>
                    <a:pt x="12459" y="1579"/>
                    <a:pt x="12438" y="1600"/>
                  </a:cubicBezTo>
                  <a:cubicBezTo>
                    <a:pt x="12399" y="1638"/>
                    <a:pt x="12313" y="1676"/>
                    <a:pt x="12237" y="1690"/>
                  </a:cubicBezTo>
                  <a:cubicBezTo>
                    <a:pt x="12236" y="1690"/>
                    <a:pt x="12234" y="1690"/>
                    <a:pt x="12233" y="1690"/>
                  </a:cubicBezTo>
                  <a:cubicBezTo>
                    <a:pt x="12218" y="1690"/>
                    <a:pt x="12209" y="1674"/>
                    <a:pt x="12209" y="1652"/>
                  </a:cubicBezTo>
                  <a:cubicBezTo>
                    <a:pt x="12209" y="1628"/>
                    <a:pt x="12201" y="1618"/>
                    <a:pt x="12182" y="1618"/>
                  </a:cubicBezTo>
                  <a:cubicBezTo>
                    <a:pt x="12176" y="1618"/>
                    <a:pt x="12169" y="1619"/>
                    <a:pt x="12161" y="1621"/>
                  </a:cubicBezTo>
                  <a:cubicBezTo>
                    <a:pt x="12133" y="1627"/>
                    <a:pt x="12116" y="1642"/>
                    <a:pt x="12119" y="1652"/>
                  </a:cubicBezTo>
                  <a:cubicBezTo>
                    <a:pt x="12122" y="1666"/>
                    <a:pt x="12112" y="1676"/>
                    <a:pt x="12091" y="1680"/>
                  </a:cubicBezTo>
                  <a:cubicBezTo>
                    <a:pt x="12088" y="1681"/>
                    <a:pt x="12084" y="1682"/>
                    <a:pt x="12080" y="1682"/>
                  </a:cubicBezTo>
                  <a:cubicBezTo>
                    <a:pt x="12066" y="1682"/>
                    <a:pt x="12052" y="1673"/>
                    <a:pt x="12050" y="1662"/>
                  </a:cubicBezTo>
                  <a:cubicBezTo>
                    <a:pt x="12044" y="1649"/>
                    <a:pt x="12030" y="1639"/>
                    <a:pt x="12016" y="1639"/>
                  </a:cubicBezTo>
                  <a:cubicBezTo>
                    <a:pt x="12012" y="1639"/>
                    <a:pt x="12008" y="1640"/>
                    <a:pt x="12004" y="1642"/>
                  </a:cubicBezTo>
                  <a:cubicBezTo>
                    <a:pt x="11980" y="1648"/>
                    <a:pt x="11977" y="1659"/>
                    <a:pt x="11991" y="1676"/>
                  </a:cubicBezTo>
                  <a:cubicBezTo>
                    <a:pt x="12011" y="1699"/>
                    <a:pt x="11985" y="1716"/>
                    <a:pt x="11950" y="1716"/>
                  </a:cubicBezTo>
                  <a:cubicBezTo>
                    <a:pt x="11932" y="1716"/>
                    <a:pt x="11911" y="1711"/>
                    <a:pt x="11893" y="1701"/>
                  </a:cubicBezTo>
                  <a:cubicBezTo>
                    <a:pt x="11881" y="1692"/>
                    <a:pt x="11867" y="1689"/>
                    <a:pt x="11856" y="1689"/>
                  </a:cubicBezTo>
                  <a:cubicBezTo>
                    <a:pt x="11848" y="1689"/>
                    <a:pt x="11842" y="1690"/>
                    <a:pt x="11837" y="1693"/>
                  </a:cubicBezTo>
                  <a:cubicBezTo>
                    <a:pt x="11831" y="1700"/>
                    <a:pt x="11820" y="1704"/>
                    <a:pt x="11807" y="1704"/>
                  </a:cubicBezTo>
                  <a:cubicBezTo>
                    <a:pt x="11800" y="1704"/>
                    <a:pt x="11793" y="1703"/>
                    <a:pt x="11786" y="1701"/>
                  </a:cubicBezTo>
                  <a:cubicBezTo>
                    <a:pt x="11783" y="1700"/>
                    <a:pt x="11778" y="1699"/>
                    <a:pt x="11770" y="1699"/>
                  </a:cubicBezTo>
                  <a:cubicBezTo>
                    <a:pt x="11669" y="1699"/>
                    <a:pt x="11141" y="1782"/>
                    <a:pt x="10780" y="1853"/>
                  </a:cubicBezTo>
                  <a:cubicBezTo>
                    <a:pt x="10645" y="1882"/>
                    <a:pt x="10530" y="1902"/>
                    <a:pt x="10508" y="1902"/>
                  </a:cubicBezTo>
                  <a:cubicBezTo>
                    <a:pt x="10507" y="1902"/>
                    <a:pt x="10506" y="1902"/>
                    <a:pt x="10505" y="1901"/>
                  </a:cubicBezTo>
                  <a:cubicBezTo>
                    <a:pt x="10499" y="1901"/>
                    <a:pt x="10322" y="1936"/>
                    <a:pt x="10117" y="1981"/>
                  </a:cubicBezTo>
                  <a:cubicBezTo>
                    <a:pt x="9912" y="2026"/>
                    <a:pt x="9708" y="2068"/>
                    <a:pt x="9663" y="2075"/>
                  </a:cubicBezTo>
                  <a:cubicBezTo>
                    <a:pt x="9555" y="2089"/>
                    <a:pt x="9041" y="2200"/>
                    <a:pt x="8556" y="2311"/>
                  </a:cubicBezTo>
                  <a:cubicBezTo>
                    <a:pt x="8337" y="2363"/>
                    <a:pt x="8087" y="2418"/>
                    <a:pt x="8001" y="2436"/>
                  </a:cubicBezTo>
                  <a:cubicBezTo>
                    <a:pt x="7778" y="2478"/>
                    <a:pt x="5690" y="3008"/>
                    <a:pt x="5301" y="3119"/>
                  </a:cubicBezTo>
                  <a:cubicBezTo>
                    <a:pt x="4185" y="3438"/>
                    <a:pt x="3682" y="3591"/>
                    <a:pt x="3081" y="3789"/>
                  </a:cubicBezTo>
                  <a:cubicBezTo>
                    <a:pt x="3008" y="3813"/>
                    <a:pt x="2880" y="3858"/>
                    <a:pt x="2797" y="3886"/>
                  </a:cubicBezTo>
                  <a:cubicBezTo>
                    <a:pt x="2519" y="3976"/>
                    <a:pt x="2089" y="4132"/>
                    <a:pt x="1895" y="4209"/>
                  </a:cubicBezTo>
                  <a:cubicBezTo>
                    <a:pt x="1746" y="4268"/>
                    <a:pt x="1409" y="4396"/>
                    <a:pt x="1354" y="4413"/>
                  </a:cubicBezTo>
                  <a:cubicBezTo>
                    <a:pt x="1312" y="4423"/>
                    <a:pt x="958" y="4569"/>
                    <a:pt x="795" y="4639"/>
                  </a:cubicBezTo>
                  <a:cubicBezTo>
                    <a:pt x="729" y="4667"/>
                    <a:pt x="614" y="4715"/>
                    <a:pt x="538" y="4746"/>
                  </a:cubicBezTo>
                  <a:cubicBezTo>
                    <a:pt x="462" y="4777"/>
                    <a:pt x="344" y="4819"/>
                    <a:pt x="271" y="4840"/>
                  </a:cubicBezTo>
                  <a:cubicBezTo>
                    <a:pt x="156" y="4871"/>
                    <a:pt x="146" y="4878"/>
                    <a:pt x="174" y="4913"/>
                  </a:cubicBezTo>
                  <a:cubicBezTo>
                    <a:pt x="189" y="4932"/>
                    <a:pt x="193" y="4941"/>
                    <a:pt x="185" y="4941"/>
                  </a:cubicBezTo>
                  <a:cubicBezTo>
                    <a:pt x="181" y="4941"/>
                    <a:pt x="171" y="4937"/>
                    <a:pt x="156" y="4930"/>
                  </a:cubicBezTo>
                  <a:cubicBezTo>
                    <a:pt x="144" y="4926"/>
                    <a:pt x="136" y="4923"/>
                    <a:pt x="129" y="4923"/>
                  </a:cubicBezTo>
                  <a:cubicBezTo>
                    <a:pt x="117" y="4923"/>
                    <a:pt x="113" y="4933"/>
                    <a:pt x="111" y="4958"/>
                  </a:cubicBezTo>
                  <a:cubicBezTo>
                    <a:pt x="111" y="4982"/>
                    <a:pt x="87" y="5014"/>
                    <a:pt x="60" y="5027"/>
                  </a:cubicBezTo>
                  <a:cubicBezTo>
                    <a:pt x="1" y="5059"/>
                    <a:pt x="1" y="5086"/>
                    <a:pt x="52" y="5090"/>
                  </a:cubicBezTo>
                  <a:cubicBezTo>
                    <a:pt x="76" y="5090"/>
                    <a:pt x="90" y="5086"/>
                    <a:pt x="87" y="5076"/>
                  </a:cubicBezTo>
                  <a:cubicBezTo>
                    <a:pt x="84" y="5065"/>
                    <a:pt x="118" y="5052"/>
                    <a:pt x="167" y="5041"/>
                  </a:cubicBezTo>
                  <a:cubicBezTo>
                    <a:pt x="188" y="5038"/>
                    <a:pt x="206" y="5036"/>
                    <a:pt x="220" y="5036"/>
                  </a:cubicBezTo>
                  <a:cubicBezTo>
                    <a:pt x="246" y="5036"/>
                    <a:pt x="262" y="5042"/>
                    <a:pt x="271" y="5055"/>
                  </a:cubicBezTo>
                  <a:cubicBezTo>
                    <a:pt x="284" y="5083"/>
                    <a:pt x="271" y="5094"/>
                    <a:pt x="174" y="5110"/>
                  </a:cubicBezTo>
                  <a:cubicBezTo>
                    <a:pt x="136" y="5119"/>
                    <a:pt x="103" y="5124"/>
                    <a:pt x="84" y="5124"/>
                  </a:cubicBezTo>
                  <a:cubicBezTo>
                    <a:pt x="72" y="5124"/>
                    <a:pt x="65" y="5122"/>
                    <a:pt x="66" y="5118"/>
                  </a:cubicBezTo>
                  <a:cubicBezTo>
                    <a:pt x="69" y="5109"/>
                    <a:pt x="65" y="5103"/>
                    <a:pt x="56" y="5103"/>
                  </a:cubicBezTo>
                  <a:cubicBezTo>
                    <a:pt x="54" y="5103"/>
                    <a:pt x="51" y="5103"/>
                    <a:pt x="49" y="5104"/>
                  </a:cubicBezTo>
                  <a:cubicBezTo>
                    <a:pt x="18" y="5115"/>
                    <a:pt x="1" y="5198"/>
                    <a:pt x="28" y="5219"/>
                  </a:cubicBezTo>
                  <a:cubicBezTo>
                    <a:pt x="34" y="5224"/>
                    <a:pt x="38" y="5227"/>
                    <a:pt x="42" y="5227"/>
                  </a:cubicBezTo>
                  <a:cubicBezTo>
                    <a:pt x="47" y="5227"/>
                    <a:pt x="51" y="5220"/>
                    <a:pt x="55" y="5208"/>
                  </a:cubicBezTo>
                  <a:cubicBezTo>
                    <a:pt x="60" y="5194"/>
                    <a:pt x="115" y="5166"/>
                    <a:pt x="174" y="5149"/>
                  </a:cubicBezTo>
                  <a:cubicBezTo>
                    <a:pt x="216" y="5133"/>
                    <a:pt x="248" y="5125"/>
                    <a:pt x="256" y="5125"/>
                  </a:cubicBezTo>
                  <a:cubicBezTo>
                    <a:pt x="259" y="5125"/>
                    <a:pt x="260" y="5126"/>
                    <a:pt x="257" y="5128"/>
                  </a:cubicBezTo>
                  <a:cubicBezTo>
                    <a:pt x="243" y="5139"/>
                    <a:pt x="240" y="5152"/>
                    <a:pt x="250" y="5163"/>
                  </a:cubicBezTo>
                  <a:cubicBezTo>
                    <a:pt x="260" y="5169"/>
                    <a:pt x="233" y="5187"/>
                    <a:pt x="191" y="5198"/>
                  </a:cubicBezTo>
                  <a:cubicBezTo>
                    <a:pt x="150" y="5208"/>
                    <a:pt x="108" y="5232"/>
                    <a:pt x="97" y="5249"/>
                  </a:cubicBezTo>
                  <a:cubicBezTo>
                    <a:pt x="71" y="5300"/>
                    <a:pt x="95" y="5402"/>
                    <a:pt x="132" y="5402"/>
                  </a:cubicBezTo>
                  <a:cubicBezTo>
                    <a:pt x="133" y="5402"/>
                    <a:pt x="134" y="5402"/>
                    <a:pt x="135" y="5402"/>
                  </a:cubicBezTo>
                  <a:cubicBezTo>
                    <a:pt x="140" y="5399"/>
                    <a:pt x="146" y="5398"/>
                    <a:pt x="151" y="5398"/>
                  </a:cubicBezTo>
                  <a:cubicBezTo>
                    <a:pt x="160" y="5398"/>
                    <a:pt x="168" y="5402"/>
                    <a:pt x="170" y="5409"/>
                  </a:cubicBezTo>
                  <a:cubicBezTo>
                    <a:pt x="174" y="5416"/>
                    <a:pt x="188" y="5440"/>
                    <a:pt x="198" y="5461"/>
                  </a:cubicBezTo>
                  <a:cubicBezTo>
                    <a:pt x="219" y="5496"/>
                    <a:pt x="212" y="5503"/>
                    <a:pt x="160" y="5506"/>
                  </a:cubicBezTo>
                  <a:cubicBezTo>
                    <a:pt x="125" y="5510"/>
                    <a:pt x="94" y="5523"/>
                    <a:pt x="87" y="5544"/>
                  </a:cubicBezTo>
                  <a:cubicBezTo>
                    <a:pt x="80" y="5562"/>
                    <a:pt x="80" y="5586"/>
                    <a:pt x="84" y="5597"/>
                  </a:cubicBezTo>
                  <a:cubicBezTo>
                    <a:pt x="86" y="5599"/>
                    <a:pt x="88" y="5600"/>
                    <a:pt x="89" y="5600"/>
                  </a:cubicBezTo>
                  <a:cubicBezTo>
                    <a:pt x="93" y="5600"/>
                    <a:pt x="95" y="5595"/>
                    <a:pt x="97" y="5586"/>
                  </a:cubicBezTo>
                  <a:cubicBezTo>
                    <a:pt x="97" y="5574"/>
                    <a:pt x="108" y="5564"/>
                    <a:pt x="122" y="5564"/>
                  </a:cubicBezTo>
                  <a:cubicBezTo>
                    <a:pt x="124" y="5564"/>
                    <a:pt x="127" y="5565"/>
                    <a:pt x="129" y="5565"/>
                  </a:cubicBezTo>
                  <a:cubicBezTo>
                    <a:pt x="132" y="5566"/>
                    <a:pt x="134" y="5566"/>
                    <a:pt x="136" y="5566"/>
                  </a:cubicBezTo>
                  <a:cubicBezTo>
                    <a:pt x="146" y="5566"/>
                    <a:pt x="143" y="5559"/>
                    <a:pt x="129" y="5547"/>
                  </a:cubicBezTo>
                  <a:cubicBezTo>
                    <a:pt x="121" y="5543"/>
                    <a:pt x="119" y="5540"/>
                    <a:pt x="123" y="5540"/>
                  </a:cubicBezTo>
                  <a:cubicBezTo>
                    <a:pt x="128" y="5540"/>
                    <a:pt x="140" y="5544"/>
                    <a:pt x="156" y="5552"/>
                  </a:cubicBezTo>
                  <a:cubicBezTo>
                    <a:pt x="182" y="5562"/>
                    <a:pt x="209" y="5569"/>
                    <a:pt x="224" y="5569"/>
                  </a:cubicBezTo>
                  <a:cubicBezTo>
                    <a:pt x="228" y="5569"/>
                    <a:pt x="231" y="5569"/>
                    <a:pt x="233" y="5568"/>
                  </a:cubicBezTo>
                  <a:cubicBezTo>
                    <a:pt x="234" y="5568"/>
                    <a:pt x="236" y="5568"/>
                    <a:pt x="238" y="5568"/>
                  </a:cubicBezTo>
                  <a:cubicBezTo>
                    <a:pt x="256" y="5568"/>
                    <a:pt x="300" y="5581"/>
                    <a:pt x="344" y="5603"/>
                  </a:cubicBezTo>
                  <a:cubicBezTo>
                    <a:pt x="383" y="5619"/>
                    <a:pt x="414" y="5627"/>
                    <a:pt x="426" y="5627"/>
                  </a:cubicBezTo>
                  <a:cubicBezTo>
                    <a:pt x="430" y="5627"/>
                    <a:pt x="431" y="5626"/>
                    <a:pt x="430" y="5624"/>
                  </a:cubicBezTo>
                  <a:cubicBezTo>
                    <a:pt x="427" y="5614"/>
                    <a:pt x="434" y="5603"/>
                    <a:pt x="448" y="5600"/>
                  </a:cubicBezTo>
                  <a:cubicBezTo>
                    <a:pt x="449" y="5600"/>
                    <a:pt x="450" y="5599"/>
                    <a:pt x="452" y="5599"/>
                  </a:cubicBezTo>
                  <a:cubicBezTo>
                    <a:pt x="461" y="5599"/>
                    <a:pt x="469" y="5608"/>
                    <a:pt x="472" y="5621"/>
                  </a:cubicBezTo>
                  <a:cubicBezTo>
                    <a:pt x="472" y="5629"/>
                    <a:pt x="482" y="5634"/>
                    <a:pt x="498" y="5634"/>
                  </a:cubicBezTo>
                  <a:cubicBezTo>
                    <a:pt x="509" y="5634"/>
                    <a:pt x="523" y="5632"/>
                    <a:pt x="538" y="5627"/>
                  </a:cubicBezTo>
                  <a:cubicBezTo>
                    <a:pt x="556" y="5623"/>
                    <a:pt x="569" y="5620"/>
                    <a:pt x="578" y="5620"/>
                  </a:cubicBezTo>
                  <a:cubicBezTo>
                    <a:pt x="596" y="5620"/>
                    <a:pt x="601" y="5630"/>
                    <a:pt x="601" y="5656"/>
                  </a:cubicBezTo>
                  <a:cubicBezTo>
                    <a:pt x="601" y="5680"/>
                    <a:pt x="604" y="5711"/>
                    <a:pt x="608" y="5725"/>
                  </a:cubicBezTo>
                  <a:cubicBezTo>
                    <a:pt x="611" y="5739"/>
                    <a:pt x="601" y="5749"/>
                    <a:pt x="580" y="5749"/>
                  </a:cubicBezTo>
                  <a:cubicBezTo>
                    <a:pt x="563" y="5749"/>
                    <a:pt x="545" y="5760"/>
                    <a:pt x="542" y="5773"/>
                  </a:cubicBezTo>
                  <a:cubicBezTo>
                    <a:pt x="542" y="5780"/>
                    <a:pt x="548" y="5784"/>
                    <a:pt x="561" y="5784"/>
                  </a:cubicBezTo>
                  <a:cubicBezTo>
                    <a:pt x="580" y="5784"/>
                    <a:pt x="613" y="5777"/>
                    <a:pt x="663" y="5763"/>
                  </a:cubicBezTo>
                  <a:cubicBezTo>
                    <a:pt x="709" y="5751"/>
                    <a:pt x="739" y="5745"/>
                    <a:pt x="754" y="5745"/>
                  </a:cubicBezTo>
                  <a:cubicBezTo>
                    <a:pt x="782" y="5745"/>
                    <a:pt x="760" y="5766"/>
                    <a:pt x="691" y="5808"/>
                  </a:cubicBezTo>
                  <a:cubicBezTo>
                    <a:pt x="659" y="5828"/>
                    <a:pt x="635" y="5837"/>
                    <a:pt x="620" y="5837"/>
                  </a:cubicBezTo>
                  <a:cubicBezTo>
                    <a:pt x="613" y="5837"/>
                    <a:pt x="608" y="5835"/>
                    <a:pt x="604" y="5832"/>
                  </a:cubicBezTo>
                  <a:cubicBezTo>
                    <a:pt x="601" y="5830"/>
                    <a:pt x="597" y="5829"/>
                    <a:pt x="593" y="5829"/>
                  </a:cubicBezTo>
                  <a:cubicBezTo>
                    <a:pt x="580" y="5829"/>
                    <a:pt x="564" y="5840"/>
                    <a:pt x="548" y="5864"/>
                  </a:cubicBezTo>
                  <a:cubicBezTo>
                    <a:pt x="531" y="5891"/>
                    <a:pt x="510" y="5909"/>
                    <a:pt x="500" y="5912"/>
                  </a:cubicBezTo>
                  <a:cubicBezTo>
                    <a:pt x="493" y="5912"/>
                    <a:pt x="472" y="5922"/>
                    <a:pt x="458" y="5936"/>
                  </a:cubicBezTo>
                  <a:cubicBezTo>
                    <a:pt x="443" y="5950"/>
                    <a:pt x="440" y="5956"/>
                    <a:pt x="450" y="5956"/>
                  </a:cubicBezTo>
                  <a:cubicBezTo>
                    <a:pt x="456" y="5956"/>
                    <a:pt x="466" y="5954"/>
                    <a:pt x="479" y="5950"/>
                  </a:cubicBezTo>
                  <a:cubicBezTo>
                    <a:pt x="493" y="5947"/>
                    <a:pt x="507" y="5945"/>
                    <a:pt x="518" y="5945"/>
                  </a:cubicBezTo>
                  <a:cubicBezTo>
                    <a:pt x="529" y="5945"/>
                    <a:pt x="538" y="5947"/>
                    <a:pt x="542" y="5950"/>
                  </a:cubicBezTo>
                  <a:cubicBezTo>
                    <a:pt x="566" y="5971"/>
                    <a:pt x="545" y="6010"/>
                    <a:pt x="510" y="6020"/>
                  </a:cubicBezTo>
                  <a:cubicBezTo>
                    <a:pt x="497" y="6023"/>
                    <a:pt x="486" y="6034"/>
                    <a:pt x="489" y="6044"/>
                  </a:cubicBezTo>
                  <a:cubicBezTo>
                    <a:pt x="493" y="6058"/>
                    <a:pt x="486" y="6079"/>
                    <a:pt x="479" y="6100"/>
                  </a:cubicBezTo>
                  <a:cubicBezTo>
                    <a:pt x="462" y="6130"/>
                    <a:pt x="488" y="6260"/>
                    <a:pt x="509" y="6260"/>
                  </a:cubicBezTo>
                  <a:cubicBezTo>
                    <a:pt x="509" y="6260"/>
                    <a:pt x="510" y="6260"/>
                    <a:pt x="510" y="6259"/>
                  </a:cubicBezTo>
                  <a:cubicBezTo>
                    <a:pt x="526" y="6254"/>
                    <a:pt x="539" y="6251"/>
                    <a:pt x="549" y="6251"/>
                  </a:cubicBezTo>
                  <a:cubicBezTo>
                    <a:pt x="572" y="6251"/>
                    <a:pt x="583" y="6263"/>
                    <a:pt x="590" y="6287"/>
                  </a:cubicBezTo>
                  <a:cubicBezTo>
                    <a:pt x="599" y="6303"/>
                    <a:pt x="609" y="6313"/>
                    <a:pt x="621" y="6313"/>
                  </a:cubicBezTo>
                  <a:cubicBezTo>
                    <a:pt x="625" y="6313"/>
                    <a:pt x="628" y="6312"/>
                    <a:pt x="632" y="6311"/>
                  </a:cubicBezTo>
                  <a:cubicBezTo>
                    <a:pt x="634" y="6310"/>
                    <a:pt x="637" y="6310"/>
                    <a:pt x="640" y="6310"/>
                  </a:cubicBezTo>
                  <a:cubicBezTo>
                    <a:pt x="648" y="6310"/>
                    <a:pt x="657" y="6314"/>
                    <a:pt x="659" y="6325"/>
                  </a:cubicBezTo>
                  <a:cubicBezTo>
                    <a:pt x="659" y="6337"/>
                    <a:pt x="670" y="6347"/>
                    <a:pt x="680" y="6347"/>
                  </a:cubicBezTo>
                  <a:cubicBezTo>
                    <a:pt x="681" y="6347"/>
                    <a:pt x="683" y="6346"/>
                    <a:pt x="684" y="6346"/>
                  </a:cubicBezTo>
                  <a:cubicBezTo>
                    <a:pt x="694" y="6346"/>
                    <a:pt x="708" y="6353"/>
                    <a:pt x="712" y="6363"/>
                  </a:cubicBezTo>
                  <a:cubicBezTo>
                    <a:pt x="718" y="6377"/>
                    <a:pt x="691" y="6391"/>
                    <a:pt x="643" y="6398"/>
                  </a:cubicBezTo>
                  <a:cubicBezTo>
                    <a:pt x="576" y="6408"/>
                    <a:pt x="569" y="6412"/>
                    <a:pt x="590" y="6443"/>
                  </a:cubicBezTo>
                  <a:cubicBezTo>
                    <a:pt x="599" y="6455"/>
                    <a:pt x="606" y="6463"/>
                    <a:pt x="610" y="6463"/>
                  </a:cubicBezTo>
                  <a:cubicBezTo>
                    <a:pt x="613" y="6463"/>
                    <a:pt x="614" y="6460"/>
                    <a:pt x="614" y="6453"/>
                  </a:cubicBezTo>
                  <a:cubicBezTo>
                    <a:pt x="614" y="6439"/>
                    <a:pt x="628" y="6426"/>
                    <a:pt x="649" y="6418"/>
                  </a:cubicBezTo>
                  <a:cubicBezTo>
                    <a:pt x="652" y="6418"/>
                    <a:pt x="655" y="6418"/>
                    <a:pt x="658" y="6418"/>
                  </a:cubicBezTo>
                  <a:cubicBezTo>
                    <a:pt x="671" y="6418"/>
                    <a:pt x="679" y="6424"/>
                    <a:pt x="673" y="6436"/>
                  </a:cubicBezTo>
                  <a:cubicBezTo>
                    <a:pt x="671" y="6444"/>
                    <a:pt x="674" y="6452"/>
                    <a:pt x="679" y="6452"/>
                  </a:cubicBezTo>
                  <a:cubicBezTo>
                    <a:pt x="681" y="6452"/>
                    <a:pt x="682" y="6452"/>
                    <a:pt x="684" y="6450"/>
                  </a:cubicBezTo>
                  <a:cubicBezTo>
                    <a:pt x="704" y="6442"/>
                    <a:pt x="719" y="6438"/>
                    <a:pt x="731" y="6438"/>
                  </a:cubicBezTo>
                  <a:cubicBezTo>
                    <a:pt x="751" y="6438"/>
                    <a:pt x="760" y="6449"/>
                    <a:pt x="760" y="6471"/>
                  </a:cubicBezTo>
                  <a:cubicBezTo>
                    <a:pt x="760" y="6506"/>
                    <a:pt x="794" y="6532"/>
                    <a:pt x="829" y="6532"/>
                  </a:cubicBezTo>
                  <a:cubicBezTo>
                    <a:pt x="842" y="6532"/>
                    <a:pt x="856" y="6528"/>
                    <a:pt x="867" y="6519"/>
                  </a:cubicBezTo>
                  <a:cubicBezTo>
                    <a:pt x="875" y="6515"/>
                    <a:pt x="884" y="6512"/>
                    <a:pt x="892" y="6512"/>
                  </a:cubicBezTo>
                  <a:cubicBezTo>
                    <a:pt x="900" y="6512"/>
                    <a:pt x="907" y="6515"/>
                    <a:pt x="909" y="6523"/>
                  </a:cubicBezTo>
                  <a:cubicBezTo>
                    <a:pt x="913" y="6533"/>
                    <a:pt x="888" y="6551"/>
                    <a:pt x="861" y="6557"/>
                  </a:cubicBezTo>
                  <a:cubicBezTo>
                    <a:pt x="795" y="6575"/>
                    <a:pt x="795" y="6592"/>
                    <a:pt x="861" y="6613"/>
                  </a:cubicBezTo>
                  <a:cubicBezTo>
                    <a:pt x="885" y="6623"/>
                    <a:pt x="896" y="6634"/>
                    <a:pt x="878" y="6637"/>
                  </a:cubicBezTo>
                  <a:cubicBezTo>
                    <a:pt x="864" y="6641"/>
                    <a:pt x="826" y="6662"/>
                    <a:pt x="798" y="6682"/>
                  </a:cubicBezTo>
                  <a:cubicBezTo>
                    <a:pt x="747" y="6717"/>
                    <a:pt x="747" y="6721"/>
                    <a:pt x="792" y="6724"/>
                  </a:cubicBezTo>
                  <a:cubicBezTo>
                    <a:pt x="794" y="6724"/>
                    <a:pt x="797" y="6724"/>
                    <a:pt x="800" y="6724"/>
                  </a:cubicBezTo>
                  <a:cubicBezTo>
                    <a:pt x="849" y="6724"/>
                    <a:pt x="898" y="6699"/>
                    <a:pt x="875" y="6682"/>
                  </a:cubicBezTo>
                  <a:cubicBezTo>
                    <a:pt x="855" y="6666"/>
                    <a:pt x="936" y="6599"/>
                    <a:pt x="974" y="6599"/>
                  </a:cubicBezTo>
                  <a:cubicBezTo>
                    <a:pt x="976" y="6599"/>
                    <a:pt x="977" y="6599"/>
                    <a:pt x="979" y="6599"/>
                  </a:cubicBezTo>
                  <a:cubicBezTo>
                    <a:pt x="996" y="6602"/>
                    <a:pt x="1006" y="6617"/>
                    <a:pt x="1003" y="6627"/>
                  </a:cubicBezTo>
                  <a:cubicBezTo>
                    <a:pt x="1000" y="6637"/>
                    <a:pt x="1010" y="6651"/>
                    <a:pt x="1024" y="6655"/>
                  </a:cubicBezTo>
                  <a:cubicBezTo>
                    <a:pt x="1069" y="6665"/>
                    <a:pt x="1062" y="6697"/>
                    <a:pt x="1017" y="6697"/>
                  </a:cubicBezTo>
                  <a:cubicBezTo>
                    <a:pt x="989" y="6697"/>
                    <a:pt x="1000" y="6703"/>
                    <a:pt x="1045" y="6721"/>
                  </a:cubicBezTo>
                  <a:cubicBezTo>
                    <a:pt x="1083" y="6734"/>
                    <a:pt x="1121" y="6745"/>
                    <a:pt x="1131" y="6745"/>
                  </a:cubicBezTo>
                  <a:cubicBezTo>
                    <a:pt x="1132" y="6744"/>
                    <a:pt x="1133" y="6744"/>
                    <a:pt x="1134" y="6744"/>
                  </a:cubicBezTo>
                  <a:cubicBezTo>
                    <a:pt x="1141" y="6744"/>
                    <a:pt x="1152" y="6757"/>
                    <a:pt x="1155" y="6772"/>
                  </a:cubicBezTo>
                  <a:cubicBezTo>
                    <a:pt x="1162" y="6785"/>
                    <a:pt x="1183" y="6801"/>
                    <a:pt x="1203" y="6801"/>
                  </a:cubicBezTo>
                  <a:cubicBezTo>
                    <a:pt x="1204" y="6801"/>
                    <a:pt x="1206" y="6801"/>
                    <a:pt x="1208" y="6801"/>
                  </a:cubicBezTo>
                  <a:cubicBezTo>
                    <a:pt x="1256" y="6801"/>
                    <a:pt x="1284" y="6863"/>
                    <a:pt x="1267" y="6921"/>
                  </a:cubicBezTo>
                  <a:cubicBezTo>
                    <a:pt x="1261" y="6936"/>
                    <a:pt x="1260" y="6943"/>
                    <a:pt x="1266" y="6943"/>
                  </a:cubicBezTo>
                  <a:cubicBezTo>
                    <a:pt x="1270" y="6943"/>
                    <a:pt x="1277" y="6939"/>
                    <a:pt x="1288" y="6932"/>
                  </a:cubicBezTo>
                  <a:cubicBezTo>
                    <a:pt x="1300" y="6924"/>
                    <a:pt x="1310" y="6919"/>
                    <a:pt x="1317" y="6919"/>
                  </a:cubicBezTo>
                  <a:cubicBezTo>
                    <a:pt x="1321" y="6919"/>
                    <a:pt x="1324" y="6921"/>
                    <a:pt x="1325" y="6926"/>
                  </a:cubicBezTo>
                  <a:cubicBezTo>
                    <a:pt x="1334" y="6948"/>
                    <a:pt x="1289" y="6976"/>
                    <a:pt x="1264" y="6976"/>
                  </a:cubicBezTo>
                  <a:cubicBezTo>
                    <a:pt x="1257" y="6976"/>
                    <a:pt x="1252" y="6975"/>
                    <a:pt x="1250" y="6970"/>
                  </a:cubicBezTo>
                  <a:cubicBezTo>
                    <a:pt x="1246" y="6967"/>
                    <a:pt x="1240" y="6966"/>
                    <a:pt x="1231" y="6966"/>
                  </a:cubicBezTo>
                  <a:cubicBezTo>
                    <a:pt x="1212" y="6966"/>
                    <a:pt x="1181" y="6974"/>
                    <a:pt x="1145" y="6988"/>
                  </a:cubicBezTo>
                  <a:cubicBezTo>
                    <a:pt x="1058" y="7023"/>
                    <a:pt x="1024" y="7049"/>
                    <a:pt x="1050" y="7049"/>
                  </a:cubicBezTo>
                  <a:cubicBezTo>
                    <a:pt x="1062" y="7049"/>
                    <a:pt x="1088" y="7043"/>
                    <a:pt x="1128" y="7030"/>
                  </a:cubicBezTo>
                  <a:cubicBezTo>
                    <a:pt x="1184" y="7011"/>
                    <a:pt x="1222" y="7001"/>
                    <a:pt x="1245" y="7001"/>
                  </a:cubicBezTo>
                  <a:cubicBezTo>
                    <a:pt x="1273" y="7001"/>
                    <a:pt x="1277" y="7016"/>
                    <a:pt x="1260" y="7046"/>
                  </a:cubicBezTo>
                  <a:cubicBezTo>
                    <a:pt x="1239" y="7085"/>
                    <a:pt x="1246" y="7092"/>
                    <a:pt x="1315" y="7123"/>
                  </a:cubicBezTo>
                  <a:cubicBezTo>
                    <a:pt x="1345" y="7139"/>
                    <a:pt x="1384" y="7149"/>
                    <a:pt x="1409" y="7149"/>
                  </a:cubicBezTo>
                  <a:cubicBezTo>
                    <a:pt x="1416" y="7149"/>
                    <a:pt x="1422" y="7149"/>
                    <a:pt x="1426" y="7147"/>
                  </a:cubicBezTo>
                  <a:cubicBezTo>
                    <a:pt x="1434" y="7143"/>
                    <a:pt x="1446" y="7141"/>
                    <a:pt x="1459" y="7141"/>
                  </a:cubicBezTo>
                  <a:cubicBezTo>
                    <a:pt x="1480" y="7141"/>
                    <a:pt x="1505" y="7146"/>
                    <a:pt x="1527" y="7155"/>
                  </a:cubicBezTo>
                  <a:cubicBezTo>
                    <a:pt x="1560" y="7169"/>
                    <a:pt x="1572" y="7179"/>
                    <a:pt x="1558" y="7179"/>
                  </a:cubicBezTo>
                  <a:cubicBezTo>
                    <a:pt x="1556" y="7179"/>
                    <a:pt x="1554" y="7179"/>
                    <a:pt x="1551" y="7179"/>
                  </a:cubicBezTo>
                  <a:cubicBezTo>
                    <a:pt x="1523" y="7179"/>
                    <a:pt x="1509" y="7192"/>
                    <a:pt x="1509" y="7224"/>
                  </a:cubicBezTo>
                  <a:cubicBezTo>
                    <a:pt x="1509" y="7246"/>
                    <a:pt x="1501" y="7262"/>
                    <a:pt x="1486" y="7262"/>
                  </a:cubicBezTo>
                  <a:cubicBezTo>
                    <a:pt x="1485" y="7262"/>
                    <a:pt x="1483" y="7262"/>
                    <a:pt x="1482" y="7262"/>
                  </a:cubicBezTo>
                  <a:cubicBezTo>
                    <a:pt x="1479" y="7261"/>
                    <a:pt x="1477" y="7261"/>
                    <a:pt x="1475" y="7261"/>
                  </a:cubicBezTo>
                  <a:cubicBezTo>
                    <a:pt x="1464" y="7261"/>
                    <a:pt x="1458" y="7266"/>
                    <a:pt x="1461" y="7272"/>
                  </a:cubicBezTo>
                  <a:cubicBezTo>
                    <a:pt x="1464" y="7286"/>
                    <a:pt x="1464" y="7307"/>
                    <a:pt x="1461" y="7324"/>
                  </a:cubicBezTo>
                  <a:cubicBezTo>
                    <a:pt x="1461" y="7340"/>
                    <a:pt x="1463" y="7347"/>
                    <a:pt x="1471" y="7347"/>
                  </a:cubicBezTo>
                  <a:cubicBezTo>
                    <a:pt x="1477" y="7347"/>
                    <a:pt x="1486" y="7344"/>
                    <a:pt x="1499" y="7338"/>
                  </a:cubicBezTo>
                  <a:cubicBezTo>
                    <a:pt x="1505" y="7335"/>
                    <a:pt x="1513" y="7333"/>
                    <a:pt x="1523" y="7333"/>
                  </a:cubicBezTo>
                  <a:cubicBezTo>
                    <a:pt x="1602" y="7333"/>
                    <a:pt x="1793" y="7422"/>
                    <a:pt x="1762" y="7453"/>
                  </a:cubicBezTo>
                  <a:cubicBezTo>
                    <a:pt x="1735" y="7481"/>
                    <a:pt x="1769" y="7518"/>
                    <a:pt x="1806" y="7518"/>
                  </a:cubicBezTo>
                  <a:cubicBezTo>
                    <a:pt x="1815" y="7518"/>
                    <a:pt x="1824" y="7516"/>
                    <a:pt x="1832" y="7512"/>
                  </a:cubicBezTo>
                  <a:cubicBezTo>
                    <a:pt x="1846" y="7503"/>
                    <a:pt x="1856" y="7499"/>
                    <a:pt x="1861" y="7499"/>
                  </a:cubicBezTo>
                  <a:cubicBezTo>
                    <a:pt x="1866" y="7499"/>
                    <a:pt x="1867" y="7503"/>
                    <a:pt x="1863" y="7512"/>
                  </a:cubicBezTo>
                  <a:cubicBezTo>
                    <a:pt x="1860" y="7525"/>
                    <a:pt x="1871" y="7550"/>
                    <a:pt x="1887" y="7560"/>
                  </a:cubicBezTo>
                  <a:cubicBezTo>
                    <a:pt x="1905" y="7571"/>
                    <a:pt x="1922" y="7602"/>
                    <a:pt x="1926" y="7633"/>
                  </a:cubicBezTo>
                  <a:cubicBezTo>
                    <a:pt x="1929" y="7662"/>
                    <a:pt x="1938" y="7685"/>
                    <a:pt x="1951" y="7685"/>
                  </a:cubicBezTo>
                  <a:cubicBezTo>
                    <a:pt x="1952" y="7685"/>
                    <a:pt x="1953" y="7685"/>
                    <a:pt x="1954" y="7685"/>
                  </a:cubicBezTo>
                  <a:cubicBezTo>
                    <a:pt x="1956" y="7684"/>
                    <a:pt x="1957" y="7684"/>
                    <a:pt x="1959" y="7684"/>
                  </a:cubicBezTo>
                  <a:cubicBezTo>
                    <a:pt x="1970" y="7684"/>
                    <a:pt x="1979" y="7694"/>
                    <a:pt x="1985" y="7709"/>
                  </a:cubicBezTo>
                  <a:cubicBezTo>
                    <a:pt x="1988" y="7723"/>
                    <a:pt x="1985" y="7741"/>
                    <a:pt x="1971" y="7744"/>
                  </a:cubicBezTo>
                  <a:cubicBezTo>
                    <a:pt x="1961" y="7747"/>
                    <a:pt x="1954" y="7765"/>
                    <a:pt x="1961" y="7782"/>
                  </a:cubicBezTo>
                  <a:cubicBezTo>
                    <a:pt x="1974" y="7833"/>
                    <a:pt x="2120" y="7973"/>
                    <a:pt x="2156" y="7973"/>
                  </a:cubicBezTo>
                  <a:cubicBezTo>
                    <a:pt x="2156" y="7973"/>
                    <a:pt x="2157" y="7973"/>
                    <a:pt x="2158" y="7973"/>
                  </a:cubicBezTo>
                  <a:cubicBezTo>
                    <a:pt x="2159" y="7973"/>
                    <a:pt x="2160" y="7973"/>
                    <a:pt x="2162" y="7973"/>
                  </a:cubicBezTo>
                  <a:cubicBezTo>
                    <a:pt x="2176" y="7973"/>
                    <a:pt x="2197" y="7989"/>
                    <a:pt x="2210" y="8011"/>
                  </a:cubicBezTo>
                  <a:cubicBezTo>
                    <a:pt x="2224" y="8031"/>
                    <a:pt x="2236" y="8041"/>
                    <a:pt x="2252" y="8041"/>
                  </a:cubicBezTo>
                  <a:cubicBezTo>
                    <a:pt x="2261" y="8041"/>
                    <a:pt x="2271" y="8038"/>
                    <a:pt x="2283" y="8032"/>
                  </a:cubicBezTo>
                  <a:cubicBezTo>
                    <a:pt x="2296" y="8025"/>
                    <a:pt x="2305" y="8021"/>
                    <a:pt x="2311" y="8021"/>
                  </a:cubicBezTo>
                  <a:cubicBezTo>
                    <a:pt x="2320" y="8021"/>
                    <a:pt x="2323" y="8029"/>
                    <a:pt x="2321" y="8045"/>
                  </a:cubicBezTo>
                  <a:cubicBezTo>
                    <a:pt x="2318" y="8064"/>
                    <a:pt x="2325" y="8073"/>
                    <a:pt x="2336" y="8073"/>
                  </a:cubicBezTo>
                  <a:cubicBezTo>
                    <a:pt x="2352" y="8073"/>
                    <a:pt x="2376" y="8054"/>
                    <a:pt x="2391" y="8021"/>
                  </a:cubicBezTo>
                  <a:cubicBezTo>
                    <a:pt x="2400" y="8001"/>
                    <a:pt x="2405" y="7991"/>
                    <a:pt x="2414" y="7991"/>
                  </a:cubicBezTo>
                  <a:cubicBezTo>
                    <a:pt x="2422" y="7991"/>
                    <a:pt x="2432" y="7998"/>
                    <a:pt x="2449" y="8011"/>
                  </a:cubicBezTo>
                  <a:cubicBezTo>
                    <a:pt x="2466" y="8023"/>
                    <a:pt x="2482" y="8029"/>
                    <a:pt x="2502" y="8029"/>
                  </a:cubicBezTo>
                  <a:cubicBezTo>
                    <a:pt x="2524" y="8029"/>
                    <a:pt x="2549" y="8022"/>
                    <a:pt x="2585" y="8008"/>
                  </a:cubicBezTo>
                  <a:cubicBezTo>
                    <a:pt x="2621" y="7995"/>
                    <a:pt x="2655" y="7988"/>
                    <a:pt x="2670" y="7988"/>
                  </a:cubicBezTo>
                  <a:cubicBezTo>
                    <a:pt x="2675" y="7988"/>
                    <a:pt x="2678" y="7989"/>
                    <a:pt x="2678" y="7990"/>
                  </a:cubicBezTo>
                  <a:cubicBezTo>
                    <a:pt x="2679" y="7992"/>
                    <a:pt x="2684" y="7993"/>
                    <a:pt x="2691" y="7993"/>
                  </a:cubicBezTo>
                  <a:cubicBezTo>
                    <a:pt x="2713" y="7993"/>
                    <a:pt x="2759" y="7986"/>
                    <a:pt x="2811" y="7973"/>
                  </a:cubicBezTo>
                  <a:cubicBezTo>
                    <a:pt x="2865" y="7960"/>
                    <a:pt x="2917" y="7953"/>
                    <a:pt x="2947" y="7953"/>
                  </a:cubicBezTo>
                  <a:cubicBezTo>
                    <a:pt x="2958" y="7953"/>
                    <a:pt x="2965" y="7954"/>
                    <a:pt x="2970" y="7956"/>
                  </a:cubicBezTo>
                  <a:cubicBezTo>
                    <a:pt x="2976" y="7960"/>
                    <a:pt x="2988" y="7962"/>
                    <a:pt x="3003" y="7962"/>
                  </a:cubicBezTo>
                  <a:cubicBezTo>
                    <a:pt x="3025" y="7962"/>
                    <a:pt x="3054" y="7958"/>
                    <a:pt x="3078" y="7952"/>
                  </a:cubicBezTo>
                  <a:cubicBezTo>
                    <a:pt x="3123" y="7941"/>
                    <a:pt x="3237" y="7925"/>
                    <a:pt x="3334" y="7917"/>
                  </a:cubicBezTo>
                  <a:cubicBezTo>
                    <a:pt x="3432" y="7907"/>
                    <a:pt x="3557" y="7890"/>
                    <a:pt x="3612" y="7876"/>
                  </a:cubicBezTo>
                  <a:cubicBezTo>
                    <a:pt x="3684" y="7859"/>
                    <a:pt x="3808" y="7848"/>
                    <a:pt x="3904" y="7848"/>
                  </a:cubicBezTo>
                  <a:cubicBezTo>
                    <a:pt x="3966" y="7848"/>
                    <a:pt x="4016" y="7853"/>
                    <a:pt x="4036" y="7862"/>
                  </a:cubicBezTo>
                  <a:cubicBezTo>
                    <a:pt x="4052" y="7872"/>
                    <a:pt x="4084" y="7907"/>
                    <a:pt x="4105" y="7941"/>
                  </a:cubicBezTo>
                  <a:cubicBezTo>
                    <a:pt x="4125" y="7980"/>
                    <a:pt x="4146" y="8011"/>
                    <a:pt x="4156" y="8021"/>
                  </a:cubicBezTo>
                  <a:cubicBezTo>
                    <a:pt x="4167" y="8029"/>
                    <a:pt x="4164" y="8035"/>
                    <a:pt x="4146" y="8039"/>
                  </a:cubicBezTo>
                  <a:cubicBezTo>
                    <a:pt x="4111" y="8050"/>
                    <a:pt x="4170" y="8143"/>
                    <a:pt x="4233" y="8167"/>
                  </a:cubicBezTo>
                  <a:cubicBezTo>
                    <a:pt x="4268" y="8181"/>
                    <a:pt x="4285" y="8212"/>
                    <a:pt x="4299" y="8274"/>
                  </a:cubicBezTo>
                  <a:cubicBezTo>
                    <a:pt x="4312" y="8318"/>
                    <a:pt x="4329" y="8355"/>
                    <a:pt x="4339" y="8355"/>
                  </a:cubicBezTo>
                  <a:cubicBezTo>
                    <a:pt x="4339" y="8355"/>
                    <a:pt x="4340" y="8354"/>
                    <a:pt x="4340" y="8354"/>
                  </a:cubicBezTo>
                  <a:cubicBezTo>
                    <a:pt x="4341" y="8354"/>
                    <a:pt x="4342" y="8354"/>
                    <a:pt x="4342" y="8354"/>
                  </a:cubicBezTo>
                  <a:cubicBezTo>
                    <a:pt x="4353" y="8354"/>
                    <a:pt x="4365" y="8377"/>
                    <a:pt x="4369" y="8407"/>
                  </a:cubicBezTo>
                  <a:cubicBezTo>
                    <a:pt x="4382" y="8493"/>
                    <a:pt x="4438" y="8732"/>
                    <a:pt x="4469" y="8847"/>
                  </a:cubicBezTo>
                  <a:cubicBezTo>
                    <a:pt x="4489" y="8916"/>
                    <a:pt x="4489" y="8955"/>
                    <a:pt x="4473" y="8958"/>
                  </a:cubicBezTo>
                  <a:cubicBezTo>
                    <a:pt x="4424" y="8972"/>
                    <a:pt x="4427" y="9014"/>
                    <a:pt x="4479" y="9041"/>
                  </a:cubicBezTo>
                  <a:cubicBezTo>
                    <a:pt x="4503" y="9055"/>
                    <a:pt x="4524" y="9083"/>
                    <a:pt x="4524" y="9097"/>
                  </a:cubicBezTo>
                  <a:cubicBezTo>
                    <a:pt x="4524" y="9115"/>
                    <a:pt x="4559" y="9177"/>
                    <a:pt x="4601" y="9239"/>
                  </a:cubicBezTo>
                  <a:cubicBezTo>
                    <a:pt x="4646" y="9302"/>
                    <a:pt x="4673" y="9354"/>
                    <a:pt x="4667" y="9357"/>
                  </a:cubicBezTo>
                  <a:cubicBezTo>
                    <a:pt x="4660" y="9361"/>
                    <a:pt x="4677" y="9364"/>
                    <a:pt x="4708" y="9368"/>
                  </a:cubicBezTo>
                  <a:cubicBezTo>
                    <a:pt x="4771" y="9371"/>
                    <a:pt x="4812" y="9454"/>
                    <a:pt x="4767" y="9486"/>
                  </a:cubicBezTo>
                  <a:cubicBezTo>
                    <a:pt x="4753" y="9493"/>
                    <a:pt x="4774" y="9503"/>
                    <a:pt x="4812" y="9507"/>
                  </a:cubicBezTo>
                  <a:cubicBezTo>
                    <a:pt x="4851" y="9510"/>
                    <a:pt x="4882" y="9520"/>
                    <a:pt x="4885" y="9534"/>
                  </a:cubicBezTo>
                  <a:cubicBezTo>
                    <a:pt x="4889" y="9544"/>
                    <a:pt x="4937" y="9576"/>
                    <a:pt x="4993" y="9600"/>
                  </a:cubicBezTo>
                  <a:cubicBezTo>
                    <a:pt x="5048" y="9627"/>
                    <a:pt x="5097" y="9659"/>
                    <a:pt x="5101" y="9669"/>
                  </a:cubicBezTo>
                  <a:cubicBezTo>
                    <a:pt x="5103" y="9678"/>
                    <a:pt x="5111" y="9687"/>
                    <a:pt x="5120" y="9687"/>
                  </a:cubicBezTo>
                  <a:cubicBezTo>
                    <a:pt x="5122" y="9687"/>
                    <a:pt x="5123" y="9687"/>
                    <a:pt x="5125" y="9687"/>
                  </a:cubicBezTo>
                  <a:cubicBezTo>
                    <a:pt x="5125" y="9686"/>
                    <a:pt x="5126" y="9686"/>
                    <a:pt x="5127" y="9686"/>
                  </a:cubicBezTo>
                  <a:cubicBezTo>
                    <a:pt x="5139" y="9686"/>
                    <a:pt x="5184" y="9702"/>
                    <a:pt x="5229" y="9722"/>
                  </a:cubicBezTo>
                  <a:cubicBezTo>
                    <a:pt x="5277" y="9739"/>
                    <a:pt x="5336" y="9760"/>
                    <a:pt x="5357" y="9760"/>
                  </a:cubicBezTo>
                  <a:cubicBezTo>
                    <a:pt x="5419" y="9767"/>
                    <a:pt x="5413" y="9805"/>
                    <a:pt x="5347" y="9822"/>
                  </a:cubicBezTo>
                  <a:cubicBezTo>
                    <a:pt x="5280" y="9840"/>
                    <a:pt x="5197" y="9909"/>
                    <a:pt x="5208" y="9944"/>
                  </a:cubicBezTo>
                  <a:cubicBezTo>
                    <a:pt x="5210" y="9950"/>
                    <a:pt x="5222" y="9954"/>
                    <a:pt x="5237" y="9954"/>
                  </a:cubicBezTo>
                  <a:cubicBezTo>
                    <a:pt x="5246" y="9954"/>
                    <a:pt x="5255" y="9953"/>
                    <a:pt x="5264" y="9951"/>
                  </a:cubicBezTo>
                  <a:cubicBezTo>
                    <a:pt x="5270" y="9949"/>
                    <a:pt x="5278" y="9948"/>
                    <a:pt x="5286" y="9948"/>
                  </a:cubicBezTo>
                  <a:cubicBezTo>
                    <a:pt x="5308" y="9948"/>
                    <a:pt x="5335" y="9954"/>
                    <a:pt x="5350" y="9965"/>
                  </a:cubicBezTo>
                  <a:cubicBezTo>
                    <a:pt x="5369" y="9976"/>
                    <a:pt x="5392" y="9986"/>
                    <a:pt x="5405" y="9986"/>
                  </a:cubicBezTo>
                  <a:cubicBezTo>
                    <a:pt x="5406" y="9986"/>
                    <a:pt x="5408" y="9986"/>
                    <a:pt x="5409" y="9986"/>
                  </a:cubicBezTo>
                  <a:cubicBezTo>
                    <a:pt x="5419" y="9986"/>
                    <a:pt x="5451" y="9986"/>
                    <a:pt x="5482" y="9992"/>
                  </a:cubicBezTo>
                  <a:cubicBezTo>
                    <a:pt x="5489" y="9994"/>
                    <a:pt x="5501" y="9995"/>
                    <a:pt x="5516" y="9995"/>
                  </a:cubicBezTo>
                  <a:cubicBezTo>
                    <a:pt x="5555" y="9995"/>
                    <a:pt x="5614" y="9989"/>
                    <a:pt x="5669" y="9981"/>
                  </a:cubicBezTo>
                  <a:cubicBezTo>
                    <a:pt x="5794" y="9963"/>
                    <a:pt x="5918" y="9952"/>
                    <a:pt x="5999" y="9952"/>
                  </a:cubicBezTo>
                  <a:cubicBezTo>
                    <a:pt x="6039" y="9952"/>
                    <a:pt x="6068" y="9955"/>
                    <a:pt x="6082" y="9961"/>
                  </a:cubicBezTo>
                  <a:cubicBezTo>
                    <a:pt x="6088" y="9963"/>
                    <a:pt x="6096" y="9963"/>
                    <a:pt x="6106" y="9963"/>
                  </a:cubicBezTo>
                  <a:cubicBezTo>
                    <a:pt x="6135" y="9963"/>
                    <a:pt x="6179" y="9956"/>
                    <a:pt x="6217" y="9944"/>
                  </a:cubicBezTo>
                  <a:cubicBezTo>
                    <a:pt x="6254" y="9933"/>
                    <a:pt x="6279" y="9928"/>
                    <a:pt x="6295" y="9928"/>
                  </a:cubicBezTo>
                  <a:cubicBezTo>
                    <a:pt x="6308" y="9928"/>
                    <a:pt x="6315" y="9932"/>
                    <a:pt x="6315" y="9940"/>
                  </a:cubicBezTo>
                  <a:cubicBezTo>
                    <a:pt x="6315" y="9950"/>
                    <a:pt x="6316" y="9956"/>
                    <a:pt x="6317" y="9956"/>
                  </a:cubicBezTo>
                  <a:cubicBezTo>
                    <a:pt x="6318" y="9956"/>
                    <a:pt x="6318" y="9956"/>
                    <a:pt x="6318" y="9954"/>
                  </a:cubicBezTo>
                  <a:cubicBezTo>
                    <a:pt x="6325" y="9930"/>
                    <a:pt x="6488" y="9909"/>
                    <a:pt x="6644" y="9909"/>
                  </a:cubicBezTo>
                  <a:cubicBezTo>
                    <a:pt x="6713" y="9906"/>
                    <a:pt x="6793" y="9895"/>
                    <a:pt x="6825" y="9881"/>
                  </a:cubicBezTo>
                  <a:cubicBezTo>
                    <a:pt x="6841" y="9872"/>
                    <a:pt x="6855" y="9868"/>
                    <a:pt x="6865" y="9868"/>
                  </a:cubicBezTo>
                  <a:cubicBezTo>
                    <a:pt x="6873" y="9868"/>
                    <a:pt x="6878" y="9871"/>
                    <a:pt x="6880" y="9877"/>
                  </a:cubicBezTo>
                  <a:cubicBezTo>
                    <a:pt x="6883" y="9883"/>
                    <a:pt x="6887" y="9886"/>
                    <a:pt x="6892" y="9886"/>
                  </a:cubicBezTo>
                  <a:cubicBezTo>
                    <a:pt x="6900" y="9886"/>
                    <a:pt x="6912" y="9879"/>
                    <a:pt x="6929" y="9864"/>
                  </a:cubicBezTo>
                  <a:cubicBezTo>
                    <a:pt x="6946" y="9849"/>
                    <a:pt x="6958" y="9842"/>
                    <a:pt x="6972" y="9842"/>
                  </a:cubicBezTo>
                  <a:cubicBezTo>
                    <a:pt x="6984" y="9842"/>
                    <a:pt x="6996" y="9847"/>
                    <a:pt x="7012" y="9856"/>
                  </a:cubicBezTo>
                  <a:cubicBezTo>
                    <a:pt x="7027" y="9867"/>
                    <a:pt x="7039" y="9873"/>
                    <a:pt x="7049" y="9873"/>
                  </a:cubicBezTo>
                  <a:cubicBezTo>
                    <a:pt x="7058" y="9873"/>
                    <a:pt x="7064" y="9868"/>
                    <a:pt x="7067" y="9861"/>
                  </a:cubicBezTo>
                  <a:cubicBezTo>
                    <a:pt x="7071" y="9850"/>
                    <a:pt x="7088" y="9836"/>
                    <a:pt x="7099" y="9832"/>
                  </a:cubicBezTo>
                  <a:cubicBezTo>
                    <a:pt x="7112" y="9832"/>
                    <a:pt x="7220" y="9812"/>
                    <a:pt x="7335" y="9794"/>
                  </a:cubicBezTo>
                  <a:cubicBezTo>
                    <a:pt x="7435" y="9776"/>
                    <a:pt x="7527" y="9766"/>
                    <a:pt x="7555" y="9766"/>
                  </a:cubicBezTo>
                  <a:cubicBezTo>
                    <a:pt x="7559" y="9766"/>
                    <a:pt x="7562" y="9766"/>
                    <a:pt x="7563" y="9767"/>
                  </a:cubicBezTo>
                  <a:cubicBezTo>
                    <a:pt x="7566" y="9769"/>
                    <a:pt x="7574" y="9770"/>
                    <a:pt x="7587" y="9770"/>
                  </a:cubicBezTo>
                  <a:cubicBezTo>
                    <a:pt x="7610" y="9770"/>
                    <a:pt x="7647" y="9766"/>
                    <a:pt x="7685" y="9760"/>
                  </a:cubicBezTo>
                  <a:cubicBezTo>
                    <a:pt x="7822" y="9730"/>
                    <a:pt x="7871" y="9720"/>
                    <a:pt x="7889" y="9720"/>
                  </a:cubicBezTo>
                  <a:cubicBezTo>
                    <a:pt x="7897" y="9720"/>
                    <a:pt x="7899" y="9722"/>
                    <a:pt x="7900" y="9725"/>
                  </a:cubicBezTo>
                  <a:cubicBezTo>
                    <a:pt x="7900" y="9729"/>
                    <a:pt x="7907" y="9730"/>
                    <a:pt x="7917" y="9730"/>
                  </a:cubicBezTo>
                  <a:cubicBezTo>
                    <a:pt x="7924" y="9730"/>
                    <a:pt x="7933" y="9730"/>
                    <a:pt x="7942" y="9728"/>
                  </a:cubicBezTo>
                  <a:cubicBezTo>
                    <a:pt x="7966" y="9725"/>
                    <a:pt x="8039" y="9711"/>
                    <a:pt x="8111" y="9697"/>
                  </a:cubicBezTo>
                  <a:cubicBezTo>
                    <a:pt x="8169" y="9686"/>
                    <a:pt x="8225" y="9679"/>
                    <a:pt x="8250" y="9679"/>
                  </a:cubicBezTo>
                  <a:cubicBezTo>
                    <a:pt x="8255" y="9679"/>
                    <a:pt x="8259" y="9679"/>
                    <a:pt x="8261" y="9680"/>
                  </a:cubicBezTo>
                  <a:cubicBezTo>
                    <a:pt x="8263" y="9680"/>
                    <a:pt x="8265" y="9680"/>
                    <a:pt x="8268" y="9680"/>
                  </a:cubicBezTo>
                  <a:cubicBezTo>
                    <a:pt x="8295" y="9680"/>
                    <a:pt x="8390" y="9667"/>
                    <a:pt x="8490" y="9648"/>
                  </a:cubicBezTo>
                  <a:cubicBezTo>
                    <a:pt x="8591" y="9629"/>
                    <a:pt x="8684" y="9614"/>
                    <a:pt x="8707" y="9614"/>
                  </a:cubicBezTo>
                  <a:cubicBezTo>
                    <a:pt x="8709" y="9614"/>
                    <a:pt x="8711" y="9614"/>
                    <a:pt x="8712" y="9614"/>
                  </a:cubicBezTo>
                  <a:cubicBezTo>
                    <a:pt x="8712" y="9614"/>
                    <a:pt x="8713" y="9614"/>
                    <a:pt x="8715" y="9614"/>
                  </a:cubicBezTo>
                  <a:cubicBezTo>
                    <a:pt x="8738" y="9614"/>
                    <a:pt x="8870" y="9588"/>
                    <a:pt x="9021" y="9558"/>
                  </a:cubicBezTo>
                  <a:cubicBezTo>
                    <a:pt x="9171" y="9526"/>
                    <a:pt x="9305" y="9502"/>
                    <a:pt x="9330" y="9502"/>
                  </a:cubicBezTo>
                  <a:cubicBezTo>
                    <a:pt x="9331" y="9502"/>
                    <a:pt x="9332" y="9502"/>
                    <a:pt x="9333" y="9503"/>
                  </a:cubicBezTo>
                  <a:cubicBezTo>
                    <a:pt x="9344" y="9503"/>
                    <a:pt x="9440" y="9489"/>
                    <a:pt x="9552" y="9465"/>
                  </a:cubicBezTo>
                  <a:cubicBezTo>
                    <a:pt x="9663" y="9444"/>
                    <a:pt x="9832" y="9416"/>
                    <a:pt x="9927" y="9403"/>
                  </a:cubicBezTo>
                  <a:cubicBezTo>
                    <a:pt x="10023" y="9392"/>
                    <a:pt x="10190" y="9361"/>
                    <a:pt x="10294" y="9340"/>
                  </a:cubicBezTo>
                  <a:cubicBezTo>
                    <a:pt x="10398" y="9315"/>
                    <a:pt x="10505" y="9299"/>
                    <a:pt x="10526" y="9299"/>
                  </a:cubicBezTo>
                  <a:cubicBezTo>
                    <a:pt x="10527" y="9299"/>
                    <a:pt x="10528" y="9299"/>
                    <a:pt x="10530" y="9299"/>
                  </a:cubicBezTo>
                  <a:cubicBezTo>
                    <a:pt x="10563" y="9299"/>
                    <a:pt x="10719" y="9268"/>
                    <a:pt x="10891" y="9229"/>
                  </a:cubicBezTo>
                  <a:cubicBezTo>
                    <a:pt x="11080" y="9183"/>
                    <a:pt x="11207" y="9162"/>
                    <a:pt x="11268" y="9162"/>
                  </a:cubicBezTo>
                  <a:cubicBezTo>
                    <a:pt x="11277" y="9162"/>
                    <a:pt x="11284" y="9162"/>
                    <a:pt x="11290" y="9163"/>
                  </a:cubicBezTo>
                  <a:cubicBezTo>
                    <a:pt x="11319" y="9165"/>
                    <a:pt x="11354" y="9168"/>
                    <a:pt x="11378" y="9168"/>
                  </a:cubicBezTo>
                  <a:cubicBezTo>
                    <a:pt x="11387" y="9168"/>
                    <a:pt x="11395" y="9167"/>
                    <a:pt x="11400" y="9166"/>
                  </a:cubicBezTo>
                  <a:cubicBezTo>
                    <a:pt x="11403" y="9165"/>
                    <a:pt x="11406" y="9165"/>
                    <a:pt x="11409" y="9165"/>
                  </a:cubicBezTo>
                  <a:cubicBezTo>
                    <a:pt x="11443" y="9165"/>
                    <a:pt x="11471" y="9219"/>
                    <a:pt x="11435" y="9229"/>
                  </a:cubicBezTo>
                  <a:cubicBezTo>
                    <a:pt x="11432" y="9229"/>
                    <a:pt x="11427" y="9230"/>
                    <a:pt x="11422" y="9230"/>
                  </a:cubicBezTo>
                  <a:cubicBezTo>
                    <a:pt x="11408" y="9230"/>
                    <a:pt x="11388" y="9226"/>
                    <a:pt x="11373" y="9219"/>
                  </a:cubicBezTo>
                  <a:cubicBezTo>
                    <a:pt x="11364" y="9215"/>
                    <a:pt x="11356" y="9213"/>
                    <a:pt x="11351" y="9213"/>
                  </a:cubicBezTo>
                  <a:cubicBezTo>
                    <a:pt x="11346" y="9213"/>
                    <a:pt x="11344" y="9215"/>
                    <a:pt x="11345" y="9219"/>
                  </a:cubicBezTo>
                  <a:cubicBezTo>
                    <a:pt x="11349" y="9229"/>
                    <a:pt x="11366" y="9243"/>
                    <a:pt x="11387" y="9253"/>
                  </a:cubicBezTo>
                  <a:cubicBezTo>
                    <a:pt x="11397" y="9258"/>
                    <a:pt x="11409" y="9261"/>
                    <a:pt x="11428" y="9261"/>
                  </a:cubicBezTo>
                  <a:cubicBezTo>
                    <a:pt x="11471" y="9261"/>
                    <a:pt x="11548" y="9245"/>
                    <a:pt x="11720" y="9201"/>
                  </a:cubicBezTo>
                  <a:cubicBezTo>
                    <a:pt x="11775" y="9189"/>
                    <a:pt x="11823" y="9182"/>
                    <a:pt x="11849" y="9182"/>
                  </a:cubicBezTo>
                  <a:cubicBezTo>
                    <a:pt x="11861" y="9182"/>
                    <a:pt x="11868" y="9184"/>
                    <a:pt x="11869" y="9187"/>
                  </a:cubicBezTo>
                  <a:cubicBezTo>
                    <a:pt x="11871" y="9194"/>
                    <a:pt x="11879" y="9198"/>
                    <a:pt x="11891" y="9198"/>
                  </a:cubicBezTo>
                  <a:cubicBezTo>
                    <a:pt x="11897" y="9198"/>
                    <a:pt x="11903" y="9197"/>
                    <a:pt x="11911" y="9195"/>
                  </a:cubicBezTo>
                  <a:cubicBezTo>
                    <a:pt x="11932" y="9184"/>
                    <a:pt x="12001" y="9174"/>
                    <a:pt x="12066" y="9166"/>
                  </a:cubicBezTo>
                  <a:cubicBezTo>
                    <a:pt x="12133" y="9160"/>
                    <a:pt x="12191" y="9149"/>
                    <a:pt x="12205" y="9142"/>
                  </a:cubicBezTo>
                  <a:cubicBezTo>
                    <a:pt x="12216" y="9139"/>
                    <a:pt x="12247" y="9125"/>
                    <a:pt x="12279" y="9111"/>
                  </a:cubicBezTo>
                  <a:cubicBezTo>
                    <a:pt x="12351" y="9086"/>
                    <a:pt x="12351" y="9086"/>
                    <a:pt x="12313" y="9062"/>
                  </a:cubicBezTo>
                  <a:cubicBezTo>
                    <a:pt x="12289" y="9045"/>
                    <a:pt x="12289" y="9035"/>
                    <a:pt x="12313" y="9020"/>
                  </a:cubicBezTo>
                  <a:cubicBezTo>
                    <a:pt x="12338" y="9003"/>
                    <a:pt x="12425" y="8989"/>
                    <a:pt x="12475" y="8989"/>
                  </a:cubicBezTo>
                  <a:cubicBezTo>
                    <a:pt x="12495" y="8989"/>
                    <a:pt x="12509" y="8991"/>
                    <a:pt x="12511" y="8996"/>
                  </a:cubicBezTo>
                  <a:cubicBezTo>
                    <a:pt x="12511" y="8997"/>
                    <a:pt x="12513" y="8998"/>
                    <a:pt x="12517" y="8998"/>
                  </a:cubicBezTo>
                  <a:cubicBezTo>
                    <a:pt x="12541" y="8998"/>
                    <a:pt x="12630" y="8982"/>
                    <a:pt x="12733" y="8958"/>
                  </a:cubicBezTo>
                  <a:cubicBezTo>
                    <a:pt x="13014" y="8896"/>
                    <a:pt x="13177" y="8865"/>
                    <a:pt x="13299" y="8854"/>
                  </a:cubicBezTo>
                  <a:cubicBezTo>
                    <a:pt x="13350" y="8851"/>
                    <a:pt x="13413" y="8844"/>
                    <a:pt x="13434" y="8841"/>
                  </a:cubicBezTo>
                  <a:cubicBezTo>
                    <a:pt x="13458" y="8841"/>
                    <a:pt x="13486" y="8841"/>
                    <a:pt x="13499" y="8844"/>
                  </a:cubicBezTo>
                  <a:cubicBezTo>
                    <a:pt x="13500" y="8844"/>
                    <a:pt x="13501" y="8844"/>
                    <a:pt x="13503" y="8844"/>
                  </a:cubicBezTo>
                  <a:cubicBezTo>
                    <a:pt x="13529" y="8844"/>
                    <a:pt x="13686" y="8814"/>
                    <a:pt x="13861" y="8774"/>
                  </a:cubicBezTo>
                  <a:cubicBezTo>
                    <a:pt x="14055" y="8732"/>
                    <a:pt x="14252" y="8698"/>
                    <a:pt x="14335" y="8698"/>
                  </a:cubicBezTo>
                  <a:cubicBezTo>
                    <a:pt x="14415" y="8695"/>
                    <a:pt x="14506" y="8691"/>
                    <a:pt x="14537" y="8691"/>
                  </a:cubicBezTo>
                  <a:cubicBezTo>
                    <a:pt x="14564" y="8691"/>
                    <a:pt x="14603" y="8702"/>
                    <a:pt x="14614" y="8712"/>
                  </a:cubicBezTo>
                  <a:cubicBezTo>
                    <a:pt x="14621" y="8722"/>
                    <a:pt x="14640" y="8728"/>
                    <a:pt x="14658" y="8728"/>
                  </a:cubicBezTo>
                  <a:cubicBezTo>
                    <a:pt x="14664" y="8728"/>
                    <a:pt x="14670" y="8727"/>
                    <a:pt x="14676" y="8726"/>
                  </a:cubicBezTo>
                  <a:cubicBezTo>
                    <a:pt x="14703" y="8719"/>
                    <a:pt x="14710" y="8708"/>
                    <a:pt x="14700" y="8698"/>
                  </a:cubicBezTo>
                  <a:cubicBezTo>
                    <a:pt x="14665" y="8670"/>
                    <a:pt x="14998" y="8625"/>
                    <a:pt x="15352" y="8607"/>
                  </a:cubicBezTo>
                  <a:cubicBezTo>
                    <a:pt x="15443" y="8604"/>
                    <a:pt x="15536" y="8597"/>
                    <a:pt x="15564" y="8594"/>
                  </a:cubicBezTo>
                  <a:cubicBezTo>
                    <a:pt x="15567" y="8594"/>
                    <a:pt x="15570" y="8594"/>
                    <a:pt x="15573" y="8594"/>
                  </a:cubicBezTo>
                  <a:cubicBezTo>
                    <a:pt x="15595" y="8594"/>
                    <a:pt x="15617" y="8603"/>
                    <a:pt x="15626" y="8618"/>
                  </a:cubicBezTo>
                  <a:cubicBezTo>
                    <a:pt x="15636" y="8634"/>
                    <a:pt x="15648" y="8646"/>
                    <a:pt x="15658" y="8646"/>
                  </a:cubicBezTo>
                  <a:cubicBezTo>
                    <a:pt x="15659" y="8646"/>
                    <a:pt x="15660" y="8646"/>
                    <a:pt x="15661" y="8646"/>
                  </a:cubicBezTo>
                  <a:cubicBezTo>
                    <a:pt x="15693" y="8642"/>
                    <a:pt x="15752" y="8640"/>
                    <a:pt x="15812" y="8640"/>
                  </a:cubicBezTo>
                  <a:cubicBezTo>
                    <a:pt x="15906" y="8640"/>
                    <a:pt x="16002" y="8645"/>
                    <a:pt x="16005" y="8653"/>
                  </a:cubicBezTo>
                  <a:cubicBezTo>
                    <a:pt x="16008" y="8660"/>
                    <a:pt x="16001" y="8667"/>
                    <a:pt x="15994" y="8670"/>
                  </a:cubicBezTo>
                  <a:cubicBezTo>
                    <a:pt x="15974" y="8678"/>
                    <a:pt x="15860" y="8683"/>
                    <a:pt x="15764" y="8683"/>
                  </a:cubicBezTo>
                  <a:cubicBezTo>
                    <a:pt x="15690" y="8683"/>
                    <a:pt x="15628" y="8680"/>
                    <a:pt x="15626" y="8674"/>
                  </a:cubicBezTo>
                  <a:cubicBezTo>
                    <a:pt x="15624" y="8670"/>
                    <a:pt x="15617" y="8668"/>
                    <a:pt x="15608" y="8668"/>
                  </a:cubicBezTo>
                  <a:cubicBezTo>
                    <a:pt x="15598" y="8668"/>
                    <a:pt x="15585" y="8670"/>
                    <a:pt x="15571" y="8674"/>
                  </a:cubicBezTo>
                  <a:cubicBezTo>
                    <a:pt x="15464" y="8704"/>
                    <a:pt x="15174" y="8753"/>
                    <a:pt x="15116" y="8753"/>
                  </a:cubicBezTo>
                  <a:cubicBezTo>
                    <a:pt x="15113" y="8753"/>
                    <a:pt x="15111" y="8753"/>
                    <a:pt x="15110" y="8753"/>
                  </a:cubicBezTo>
                  <a:cubicBezTo>
                    <a:pt x="15104" y="8753"/>
                    <a:pt x="15099" y="8752"/>
                    <a:pt x="15095" y="8752"/>
                  </a:cubicBezTo>
                  <a:cubicBezTo>
                    <a:pt x="15073" y="8752"/>
                    <a:pt x="15070" y="8759"/>
                    <a:pt x="15078" y="8771"/>
                  </a:cubicBezTo>
                  <a:cubicBezTo>
                    <a:pt x="15087" y="8782"/>
                    <a:pt x="15108" y="8789"/>
                    <a:pt x="15128" y="8789"/>
                  </a:cubicBezTo>
                  <a:cubicBezTo>
                    <a:pt x="15132" y="8789"/>
                    <a:pt x="15136" y="8789"/>
                    <a:pt x="15141" y="8788"/>
                  </a:cubicBezTo>
                  <a:cubicBezTo>
                    <a:pt x="15168" y="8788"/>
                    <a:pt x="15231" y="8778"/>
                    <a:pt x="15280" y="8774"/>
                  </a:cubicBezTo>
                  <a:cubicBezTo>
                    <a:pt x="15331" y="8767"/>
                    <a:pt x="15432" y="8761"/>
                    <a:pt x="15509" y="8761"/>
                  </a:cubicBezTo>
                  <a:cubicBezTo>
                    <a:pt x="15581" y="8757"/>
                    <a:pt x="15672" y="8750"/>
                    <a:pt x="15713" y="8740"/>
                  </a:cubicBezTo>
                  <a:cubicBezTo>
                    <a:pt x="15731" y="8736"/>
                    <a:pt x="15748" y="8733"/>
                    <a:pt x="15763" y="8733"/>
                  </a:cubicBezTo>
                  <a:cubicBezTo>
                    <a:pt x="15785" y="8733"/>
                    <a:pt x="15802" y="8738"/>
                    <a:pt x="15810" y="8747"/>
                  </a:cubicBezTo>
                  <a:cubicBezTo>
                    <a:pt x="15817" y="8758"/>
                    <a:pt x="15829" y="8763"/>
                    <a:pt x="15840" y="8763"/>
                  </a:cubicBezTo>
                  <a:cubicBezTo>
                    <a:pt x="15847" y="8763"/>
                    <a:pt x="15854" y="8761"/>
                    <a:pt x="15859" y="8757"/>
                  </a:cubicBezTo>
                  <a:cubicBezTo>
                    <a:pt x="15876" y="8746"/>
                    <a:pt x="15925" y="8741"/>
                    <a:pt x="15979" y="8741"/>
                  </a:cubicBezTo>
                  <a:cubicBezTo>
                    <a:pt x="16056" y="8741"/>
                    <a:pt x="16143" y="8751"/>
                    <a:pt x="16157" y="8767"/>
                  </a:cubicBezTo>
                  <a:cubicBezTo>
                    <a:pt x="16167" y="8778"/>
                    <a:pt x="16173" y="8784"/>
                    <a:pt x="16177" y="8784"/>
                  </a:cubicBezTo>
                  <a:cubicBezTo>
                    <a:pt x="16182" y="8784"/>
                    <a:pt x="16184" y="8776"/>
                    <a:pt x="16188" y="8757"/>
                  </a:cubicBezTo>
                  <a:cubicBezTo>
                    <a:pt x="16196" y="8740"/>
                    <a:pt x="16213" y="8726"/>
                    <a:pt x="16226" y="8726"/>
                  </a:cubicBezTo>
                  <a:cubicBezTo>
                    <a:pt x="16233" y="8727"/>
                    <a:pt x="16247" y="8728"/>
                    <a:pt x="16262" y="8728"/>
                  </a:cubicBezTo>
                  <a:cubicBezTo>
                    <a:pt x="16277" y="8728"/>
                    <a:pt x="16294" y="8727"/>
                    <a:pt x="16310" y="8726"/>
                  </a:cubicBezTo>
                  <a:cubicBezTo>
                    <a:pt x="16316" y="8724"/>
                    <a:pt x="16324" y="8724"/>
                    <a:pt x="16331" y="8724"/>
                  </a:cubicBezTo>
                  <a:cubicBezTo>
                    <a:pt x="16359" y="8724"/>
                    <a:pt x="16391" y="8733"/>
                    <a:pt x="16410" y="8747"/>
                  </a:cubicBezTo>
                  <a:cubicBezTo>
                    <a:pt x="16461" y="8782"/>
                    <a:pt x="16448" y="8817"/>
                    <a:pt x="16406" y="8817"/>
                  </a:cubicBezTo>
                  <a:cubicBezTo>
                    <a:pt x="16391" y="8817"/>
                    <a:pt x="16372" y="8812"/>
                    <a:pt x="16351" y="8802"/>
                  </a:cubicBezTo>
                  <a:cubicBezTo>
                    <a:pt x="16331" y="8792"/>
                    <a:pt x="16308" y="8787"/>
                    <a:pt x="16289" y="8787"/>
                  </a:cubicBezTo>
                  <a:cubicBezTo>
                    <a:pt x="16263" y="8787"/>
                    <a:pt x="16245" y="8796"/>
                    <a:pt x="16250" y="8812"/>
                  </a:cubicBezTo>
                  <a:cubicBezTo>
                    <a:pt x="16253" y="8819"/>
                    <a:pt x="16258" y="8822"/>
                    <a:pt x="16266" y="8822"/>
                  </a:cubicBezTo>
                  <a:cubicBezTo>
                    <a:pt x="16271" y="8822"/>
                    <a:pt x="16278" y="8820"/>
                    <a:pt x="16285" y="8816"/>
                  </a:cubicBezTo>
                  <a:cubicBezTo>
                    <a:pt x="16294" y="8810"/>
                    <a:pt x="16304" y="8806"/>
                    <a:pt x="16313" y="8806"/>
                  </a:cubicBezTo>
                  <a:cubicBezTo>
                    <a:pt x="16320" y="8806"/>
                    <a:pt x="16326" y="8808"/>
                    <a:pt x="16330" y="8812"/>
                  </a:cubicBezTo>
                  <a:cubicBezTo>
                    <a:pt x="16348" y="8827"/>
                    <a:pt x="16245" y="8849"/>
                    <a:pt x="16184" y="8849"/>
                  </a:cubicBezTo>
                  <a:cubicBezTo>
                    <a:pt x="16174" y="8849"/>
                    <a:pt x="16164" y="8849"/>
                    <a:pt x="16157" y="8847"/>
                  </a:cubicBezTo>
                  <a:cubicBezTo>
                    <a:pt x="16155" y="8847"/>
                    <a:pt x="16153" y="8846"/>
                    <a:pt x="16151" y="8846"/>
                  </a:cubicBezTo>
                  <a:cubicBezTo>
                    <a:pt x="16142" y="8846"/>
                    <a:pt x="16142" y="8853"/>
                    <a:pt x="16151" y="8865"/>
                  </a:cubicBezTo>
                  <a:cubicBezTo>
                    <a:pt x="16157" y="8873"/>
                    <a:pt x="16194" y="8877"/>
                    <a:pt x="16241" y="8877"/>
                  </a:cubicBezTo>
                  <a:cubicBezTo>
                    <a:pt x="16327" y="8877"/>
                    <a:pt x="16446" y="8865"/>
                    <a:pt x="16473" y="8847"/>
                  </a:cubicBezTo>
                  <a:cubicBezTo>
                    <a:pt x="16487" y="8841"/>
                    <a:pt x="16487" y="8823"/>
                    <a:pt x="16476" y="8816"/>
                  </a:cubicBezTo>
                  <a:cubicBezTo>
                    <a:pt x="16468" y="8809"/>
                    <a:pt x="16466" y="8806"/>
                    <a:pt x="16473" y="8806"/>
                  </a:cubicBezTo>
                  <a:cubicBezTo>
                    <a:pt x="16477" y="8806"/>
                    <a:pt x="16484" y="8807"/>
                    <a:pt x="16494" y="8809"/>
                  </a:cubicBezTo>
                  <a:cubicBezTo>
                    <a:pt x="16498" y="8810"/>
                    <a:pt x="16504" y="8810"/>
                    <a:pt x="16511" y="8810"/>
                  </a:cubicBezTo>
                  <a:cubicBezTo>
                    <a:pt x="16531" y="8810"/>
                    <a:pt x="16559" y="8806"/>
                    <a:pt x="16577" y="8799"/>
                  </a:cubicBezTo>
                  <a:cubicBezTo>
                    <a:pt x="16589" y="8795"/>
                    <a:pt x="16603" y="8793"/>
                    <a:pt x="16615" y="8793"/>
                  </a:cubicBezTo>
                  <a:cubicBezTo>
                    <a:pt x="16627" y="8793"/>
                    <a:pt x="16638" y="8795"/>
                    <a:pt x="16643" y="8799"/>
                  </a:cubicBezTo>
                  <a:cubicBezTo>
                    <a:pt x="16650" y="8804"/>
                    <a:pt x="16663" y="8807"/>
                    <a:pt x="16678" y="8807"/>
                  </a:cubicBezTo>
                  <a:cubicBezTo>
                    <a:pt x="16690" y="8807"/>
                    <a:pt x="16703" y="8805"/>
                    <a:pt x="16716" y="8802"/>
                  </a:cubicBezTo>
                  <a:cubicBezTo>
                    <a:pt x="16730" y="8799"/>
                    <a:pt x="16745" y="8797"/>
                    <a:pt x="16759" y="8797"/>
                  </a:cubicBezTo>
                  <a:cubicBezTo>
                    <a:pt x="16773" y="8797"/>
                    <a:pt x="16785" y="8799"/>
                    <a:pt x="16792" y="8802"/>
                  </a:cubicBezTo>
                  <a:cubicBezTo>
                    <a:pt x="16809" y="8809"/>
                    <a:pt x="16841" y="8812"/>
                    <a:pt x="16868" y="8812"/>
                  </a:cubicBezTo>
                  <a:cubicBezTo>
                    <a:pt x="16874" y="8812"/>
                    <a:pt x="16878" y="8812"/>
                    <a:pt x="16882" y="8812"/>
                  </a:cubicBezTo>
                  <a:cubicBezTo>
                    <a:pt x="16906" y="8812"/>
                    <a:pt x="16899" y="8822"/>
                    <a:pt x="16851" y="8861"/>
                  </a:cubicBezTo>
                  <a:cubicBezTo>
                    <a:pt x="16817" y="8889"/>
                    <a:pt x="16768" y="8910"/>
                    <a:pt x="16750" y="8910"/>
                  </a:cubicBezTo>
                  <a:cubicBezTo>
                    <a:pt x="16747" y="8909"/>
                    <a:pt x="16745" y="8909"/>
                    <a:pt x="16742" y="8909"/>
                  </a:cubicBezTo>
                  <a:cubicBezTo>
                    <a:pt x="16727" y="8909"/>
                    <a:pt x="16720" y="8918"/>
                    <a:pt x="16723" y="8927"/>
                  </a:cubicBezTo>
                  <a:cubicBezTo>
                    <a:pt x="16726" y="8941"/>
                    <a:pt x="16719" y="8951"/>
                    <a:pt x="16708" y="8955"/>
                  </a:cubicBezTo>
                  <a:cubicBezTo>
                    <a:pt x="16707" y="8955"/>
                    <a:pt x="16706" y="8955"/>
                    <a:pt x="16704" y="8955"/>
                  </a:cubicBezTo>
                  <a:cubicBezTo>
                    <a:pt x="16694" y="8955"/>
                    <a:pt x="16688" y="8943"/>
                    <a:pt x="16688" y="8927"/>
                  </a:cubicBezTo>
                  <a:cubicBezTo>
                    <a:pt x="16690" y="8912"/>
                    <a:pt x="16687" y="8905"/>
                    <a:pt x="16676" y="8905"/>
                  </a:cubicBezTo>
                  <a:cubicBezTo>
                    <a:pt x="16664" y="8905"/>
                    <a:pt x="16640" y="8914"/>
                    <a:pt x="16598" y="8931"/>
                  </a:cubicBezTo>
                  <a:cubicBezTo>
                    <a:pt x="16546" y="8951"/>
                    <a:pt x="16479" y="8976"/>
                    <a:pt x="16449" y="8979"/>
                  </a:cubicBezTo>
                  <a:cubicBezTo>
                    <a:pt x="16427" y="8984"/>
                    <a:pt x="16402" y="8986"/>
                    <a:pt x="16378" y="8986"/>
                  </a:cubicBezTo>
                  <a:cubicBezTo>
                    <a:pt x="16314" y="8986"/>
                    <a:pt x="16252" y="8970"/>
                    <a:pt x="16244" y="8948"/>
                  </a:cubicBezTo>
                  <a:cubicBezTo>
                    <a:pt x="16241" y="8940"/>
                    <a:pt x="16237" y="8936"/>
                    <a:pt x="16231" y="8936"/>
                  </a:cubicBezTo>
                  <a:cubicBezTo>
                    <a:pt x="16224" y="8936"/>
                    <a:pt x="16215" y="8942"/>
                    <a:pt x="16202" y="8955"/>
                  </a:cubicBezTo>
                  <a:cubicBezTo>
                    <a:pt x="16185" y="8969"/>
                    <a:pt x="16165" y="8976"/>
                    <a:pt x="16155" y="8976"/>
                  </a:cubicBezTo>
                  <a:cubicBezTo>
                    <a:pt x="16153" y="8976"/>
                    <a:pt x="16152" y="8976"/>
                    <a:pt x="16151" y="8976"/>
                  </a:cubicBezTo>
                  <a:cubicBezTo>
                    <a:pt x="16147" y="8974"/>
                    <a:pt x="16142" y="8973"/>
                    <a:pt x="16134" y="8973"/>
                  </a:cubicBezTo>
                  <a:cubicBezTo>
                    <a:pt x="16072" y="8973"/>
                    <a:pt x="15879" y="9019"/>
                    <a:pt x="15872" y="9038"/>
                  </a:cubicBezTo>
                  <a:cubicBezTo>
                    <a:pt x="15869" y="9049"/>
                    <a:pt x="15838" y="9059"/>
                    <a:pt x="15800" y="9059"/>
                  </a:cubicBezTo>
                  <a:cubicBezTo>
                    <a:pt x="15765" y="9059"/>
                    <a:pt x="15723" y="9065"/>
                    <a:pt x="15709" y="9073"/>
                  </a:cubicBezTo>
                  <a:cubicBezTo>
                    <a:pt x="15704" y="9078"/>
                    <a:pt x="15687" y="9081"/>
                    <a:pt x="15665" y="9081"/>
                  </a:cubicBezTo>
                  <a:cubicBezTo>
                    <a:pt x="15648" y="9081"/>
                    <a:pt x="15628" y="9079"/>
                    <a:pt x="15609" y="9076"/>
                  </a:cubicBezTo>
                  <a:cubicBezTo>
                    <a:pt x="15583" y="9072"/>
                    <a:pt x="15553" y="9069"/>
                    <a:pt x="15528" y="9069"/>
                  </a:cubicBezTo>
                  <a:cubicBezTo>
                    <a:pt x="15513" y="9069"/>
                    <a:pt x="15500" y="9070"/>
                    <a:pt x="15491" y="9073"/>
                  </a:cubicBezTo>
                  <a:cubicBezTo>
                    <a:pt x="15467" y="9080"/>
                    <a:pt x="15297" y="9083"/>
                    <a:pt x="15113" y="9083"/>
                  </a:cubicBezTo>
                  <a:cubicBezTo>
                    <a:pt x="14763" y="9083"/>
                    <a:pt x="14724" y="9083"/>
                    <a:pt x="14564" y="9107"/>
                  </a:cubicBezTo>
                  <a:cubicBezTo>
                    <a:pt x="14513" y="9115"/>
                    <a:pt x="14402" y="9128"/>
                    <a:pt x="14319" y="9139"/>
                  </a:cubicBezTo>
                  <a:cubicBezTo>
                    <a:pt x="14239" y="9149"/>
                    <a:pt x="14156" y="9166"/>
                    <a:pt x="14141" y="9177"/>
                  </a:cubicBezTo>
                  <a:cubicBezTo>
                    <a:pt x="14133" y="9183"/>
                    <a:pt x="14127" y="9185"/>
                    <a:pt x="14123" y="9185"/>
                  </a:cubicBezTo>
                  <a:cubicBezTo>
                    <a:pt x="14117" y="9185"/>
                    <a:pt x="14117" y="9180"/>
                    <a:pt x="14121" y="9170"/>
                  </a:cubicBezTo>
                  <a:cubicBezTo>
                    <a:pt x="14126" y="9155"/>
                    <a:pt x="14122" y="9148"/>
                    <a:pt x="14112" y="9148"/>
                  </a:cubicBezTo>
                  <a:cubicBezTo>
                    <a:pt x="14111" y="9148"/>
                    <a:pt x="14109" y="9148"/>
                    <a:pt x="14106" y="9149"/>
                  </a:cubicBezTo>
                  <a:cubicBezTo>
                    <a:pt x="14104" y="9149"/>
                    <a:pt x="14103" y="9150"/>
                    <a:pt x="14101" y="9150"/>
                  </a:cubicBezTo>
                  <a:cubicBezTo>
                    <a:pt x="14091" y="9150"/>
                    <a:pt x="14086" y="9141"/>
                    <a:pt x="14090" y="9132"/>
                  </a:cubicBezTo>
                  <a:cubicBezTo>
                    <a:pt x="14093" y="9120"/>
                    <a:pt x="14105" y="9114"/>
                    <a:pt x="14119" y="9114"/>
                  </a:cubicBezTo>
                  <a:cubicBezTo>
                    <a:pt x="14122" y="9114"/>
                    <a:pt x="14124" y="9114"/>
                    <a:pt x="14127" y="9115"/>
                  </a:cubicBezTo>
                  <a:cubicBezTo>
                    <a:pt x="14132" y="9115"/>
                    <a:pt x="14135" y="9116"/>
                    <a:pt x="14138" y="9116"/>
                  </a:cubicBezTo>
                  <a:cubicBezTo>
                    <a:pt x="14145" y="9116"/>
                    <a:pt x="14145" y="9113"/>
                    <a:pt x="14135" y="9107"/>
                  </a:cubicBezTo>
                  <a:cubicBezTo>
                    <a:pt x="14126" y="9102"/>
                    <a:pt x="14110" y="9099"/>
                    <a:pt x="14088" y="9099"/>
                  </a:cubicBezTo>
                  <a:cubicBezTo>
                    <a:pt x="14043" y="9099"/>
                    <a:pt x="13973" y="9111"/>
                    <a:pt x="13888" y="9132"/>
                  </a:cubicBezTo>
                  <a:cubicBezTo>
                    <a:pt x="13861" y="9138"/>
                    <a:pt x="13838" y="9142"/>
                    <a:pt x="13820" y="9142"/>
                  </a:cubicBezTo>
                  <a:cubicBezTo>
                    <a:pt x="13800" y="9142"/>
                    <a:pt x="13788" y="9137"/>
                    <a:pt x="13784" y="9128"/>
                  </a:cubicBezTo>
                  <a:cubicBezTo>
                    <a:pt x="13783" y="9121"/>
                    <a:pt x="13779" y="9117"/>
                    <a:pt x="13772" y="9117"/>
                  </a:cubicBezTo>
                  <a:cubicBezTo>
                    <a:pt x="13763" y="9117"/>
                    <a:pt x="13750" y="9123"/>
                    <a:pt x="13732" y="9135"/>
                  </a:cubicBezTo>
                  <a:cubicBezTo>
                    <a:pt x="13704" y="9152"/>
                    <a:pt x="13675" y="9161"/>
                    <a:pt x="13654" y="9161"/>
                  </a:cubicBezTo>
                  <a:cubicBezTo>
                    <a:pt x="13636" y="9161"/>
                    <a:pt x="13622" y="9155"/>
                    <a:pt x="13618" y="9142"/>
                  </a:cubicBezTo>
                  <a:cubicBezTo>
                    <a:pt x="13614" y="9132"/>
                    <a:pt x="13628" y="9118"/>
                    <a:pt x="13653" y="9115"/>
                  </a:cubicBezTo>
                  <a:cubicBezTo>
                    <a:pt x="13711" y="9097"/>
                    <a:pt x="13739" y="9062"/>
                    <a:pt x="13711" y="9038"/>
                  </a:cubicBezTo>
                  <a:cubicBezTo>
                    <a:pt x="13705" y="9034"/>
                    <a:pt x="13697" y="9031"/>
                    <a:pt x="13688" y="9031"/>
                  </a:cubicBezTo>
                  <a:cubicBezTo>
                    <a:pt x="13667" y="9031"/>
                    <a:pt x="13633" y="9044"/>
                    <a:pt x="13573" y="9073"/>
                  </a:cubicBezTo>
                  <a:cubicBezTo>
                    <a:pt x="13496" y="9110"/>
                    <a:pt x="13451" y="9122"/>
                    <a:pt x="13402" y="9122"/>
                  </a:cubicBezTo>
                  <a:cubicBezTo>
                    <a:pt x="13395" y="9122"/>
                    <a:pt x="13389" y="9122"/>
                    <a:pt x="13382" y="9121"/>
                  </a:cubicBezTo>
                  <a:cubicBezTo>
                    <a:pt x="13377" y="9121"/>
                    <a:pt x="13372" y="9121"/>
                    <a:pt x="13367" y="9121"/>
                  </a:cubicBezTo>
                  <a:cubicBezTo>
                    <a:pt x="13248" y="9121"/>
                    <a:pt x="12931" y="9188"/>
                    <a:pt x="12941" y="9211"/>
                  </a:cubicBezTo>
                  <a:cubicBezTo>
                    <a:pt x="12945" y="9222"/>
                    <a:pt x="12934" y="9232"/>
                    <a:pt x="12924" y="9236"/>
                  </a:cubicBezTo>
                  <a:cubicBezTo>
                    <a:pt x="12922" y="9237"/>
                    <a:pt x="12920" y="9237"/>
                    <a:pt x="12918" y="9237"/>
                  </a:cubicBezTo>
                  <a:cubicBezTo>
                    <a:pt x="12908" y="9237"/>
                    <a:pt x="12904" y="9230"/>
                    <a:pt x="12907" y="9222"/>
                  </a:cubicBezTo>
                  <a:cubicBezTo>
                    <a:pt x="12910" y="9208"/>
                    <a:pt x="12899" y="9195"/>
                    <a:pt x="12886" y="9190"/>
                  </a:cubicBezTo>
                  <a:cubicBezTo>
                    <a:pt x="12882" y="9190"/>
                    <a:pt x="12879" y="9189"/>
                    <a:pt x="12876" y="9189"/>
                  </a:cubicBezTo>
                  <a:cubicBezTo>
                    <a:pt x="12867" y="9189"/>
                    <a:pt x="12862" y="9193"/>
                    <a:pt x="12865" y="9201"/>
                  </a:cubicBezTo>
                  <a:cubicBezTo>
                    <a:pt x="12879" y="9227"/>
                    <a:pt x="12877" y="9239"/>
                    <a:pt x="12856" y="9239"/>
                  </a:cubicBezTo>
                  <a:cubicBezTo>
                    <a:pt x="12847" y="9239"/>
                    <a:pt x="12833" y="9236"/>
                    <a:pt x="12816" y="9232"/>
                  </a:cubicBezTo>
                  <a:cubicBezTo>
                    <a:pt x="12792" y="9225"/>
                    <a:pt x="12777" y="9221"/>
                    <a:pt x="12768" y="9221"/>
                  </a:cubicBezTo>
                  <a:cubicBezTo>
                    <a:pt x="12754" y="9221"/>
                    <a:pt x="12752" y="9229"/>
                    <a:pt x="12750" y="9249"/>
                  </a:cubicBezTo>
                  <a:cubicBezTo>
                    <a:pt x="12748" y="9264"/>
                    <a:pt x="12750" y="9272"/>
                    <a:pt x="12756" y="9272"/>
                  </a:cubicBezTo>
                  <a:cubicBezTo>
                    <a:pt x="12758" y="9272"/>
                    <a:pt x="12761" y="9270"/>
                    <a:pt x="12764" y="9267"/>
                  </a:cubicBezTo>
                  <a:cubicBezTo>
                    <a:pt x="12769" y="9262"/>
                    <a:pt x="12774" y="9259"/>
                    <a:pt x="12779" y="9259"/>
                  </a:cubicBezTo>
                  <a:cubicBezTo>
                    <a:pt x="12783" y="9259"/>
                    <a:pt x="12787" y="9262"/>
                    <a:pt x="12788" y="9267"/>
                  </a:cubicBezTo>
                  <a:cubicBezTo>
                    <a:pt x="12790" y="9272"/>
                    <a:pt x="12811" y="9274"/>
                    <a:pt x="12845" y="9274"/>
                  </a:cubicBezTo>
                  <a:cubicBezTo>
                    <a:pt x="12961" y="9274"/>
                    <a:pt x="13219" y="9250"/>
                    <a:pt x="13315" y="9225"/>
                  </a:cubicBezTo>
                  <a:cubicBezTo>
                    <a:pt x="13361" y="9211"/>
                    <a:pt x="13413" y="9187"/>
                    <a:pt x="13427" y="9170"/>
                  </a:cubicBezTo>
                  <a:cubicBezTo>
                    <a:pt x="13437" y="9155"/>
                    <a:pt x="13443" y="9148"/>
                    <a:pt x="13448" y="9148"/>
                  </a:cubicBezTo>
                  <a:cubicBezTo>
                    <a:pt x="13453" y="9148"/>
                    <a:pt x="13456" y="9157"/>
                    <a:pt x="13458" y="9174"/>
                  </a:cubicBezTo>
                  <a:cubicBezTo>
                    <a:pt x="13461" y="9200"/>
                    <a:pt x="13474" y="9209"/>
                    <a:pt x="13499" y="9209"/>
                  </a:cubicBezTo>
                  <a:cubicBezTo>
                    <a:pt x="13503" y="9209"/>
                    <a:pt x="13508" y="9208"/>
                    <a:pt x="13514" y="9208"/>
                  </a:cubicBezTo>
                  <a:cubicBezTo>
                    <a:pt x="13523" y="9207"/>
                    <a:pt x="13531" y="9206"/>
                    <a:pt x="13538" y="9206"/>
                  </a:cubicBezTo>
                  <a:cubicBezTo>
                    <a:pt x="13592" y="9206"/>
                    <a:pt x="13581" y="9238"/>
                    <a:pt x="13510" y="9249"/>
                  </a:cubicBezTo>
                  <a:cubicBezTo>
                    <a:pt x="13469" y="9253"/>
                    <a:pt x="13437" y="9267"/>
                    <a:pt x="13434" y="9274"/>
                  </a:cubicBezTo>
                  <a:cubicBezTo>
                    <a:pt x="13433" y="9277"/>
                    <a:pt x="13444" y="9279"/>
                    <a:pt x="13466" y="9279"/>
                  </a:cubicBezTo>
                  <a:cubicBezTo>
                    <a:pt x="13509" y="9279"/>
                    <a:pt x="13593" y="9272"/>
                    <a:pt x="13690" y="9260"/>
                  </a:cubicBezTo>
                  <a:cubicBezTo>
                    <a:pt x="13814" y="9248"/>
                    <a:pt x="13938" y="9239"/>
                    <a:pt x="13986" y="9239"/>
                  </a:cubicBezTo>
                  <a:cubicBezTo>
                    <a:pt x="13993" y="9239"/>
                    <a:pt x="13999" y="9239"/>
                    <a:pt x="14002" y="9239"/>
                  </a:cubicBezTo>
                  <a:cubicBezTo>
                    <a:pt x="14031" y="9239"/>
                    <a:pt x="14093" y="9236"/>
                    <a:pt x="14145" y="9229"/>
                  </a:cubicBezTo>
                  <a:cubicBezTo>
                    <a:pt x="14194" y="9222"/>
                    <a:pt x="14298" y="9211"/>
                    <a:pt x="14374" y="9204"/>
                  </a:cubicBezTo>
                  <a:cubicBezTo>
                    <a:pt x="14450" y="9201"/>
                    <a:pt x="14537" y="9184"/>
                    <a:pt x="14569" y="9170"/>
                  </a:cubicBezTo>
                  <a:cubicBezTo>
                    <a:pt x="14585" y="9161"/>
                    <a:pt x="14596" y="9157"/>
                    <a:pt x="14602" y="9157"/>
                  </a:cubicBezTo>
                  <a:cubicBezTo>
                    <a:pt x="14606" y="9157"/>
                    <a:pt x="14606" y="9160"/>
                    <a:pt x="14599" y="9166"/>
                  </a:cubicBezTo>
                  <a:cubicBezTo>
                    <a:pt x="14583" y="9184"/>
                    <a:pt x="14612" y="9193"/>
                    <a:pt x="14672" y="9193"/>
                  </a:cubicBezTo>
                  <a:cubicBezTo>
                    <a:pt x="14762" y="9193"/>
                    <a:pt x="14922" y="9174"/>
                    <a:pt x="15106" y="9139"/>
                  </a:cubicBezTo>
                  <a:cubicBezTo>
                    <a:pt x="15118" y="9135"/>
                    <a:pt x="15135" y="9134"/>
                    <a:pt x="15152" y="9134"/>
                  </a:cubicBezTo>
                  <a:cubicBezTo>
                    <a:pt x="15170" y="9134"/>
                    <a:pt x="15188" y="9135"/>
                    <a:pt x="15203" y="9139"/>
                  </a:cubicBezTo>
                  <a:cubicBezTo>
                    <a:pt x="15214" y="9141"/>
                    <a:pt x="15235" y="9142"/>
                    <a:pt x="15261" y="9142"/>
                  </a:cubicBezTo>
                  <a:cubicBezTo>
                    <a:pt x="15356" y="9142"/>
                    <a:pt x="15524" y="9129"/>
                    <a:pt x="15543" y="9118"/>
                  </a:cubicBezTo>
                  <a:cubicBezTo>
                    <a:pt x="15548" y="9116"/>
                    <a:pt x="15570" y="9113"/>
                    <a:pt x="15598" y="9113"/>
                  </a:cubicBezTo>
                  <a:cubicBezTo>
                    <a:pt x="15609" y="9113"/>
                    <a:pt x="15621" y="9114"/>
                    <a:pt x="15634" y="9115"/>
                  </a:cubicBezTo>
                  <a:cubicBezTo>
                    <a:pt x="15672" y="9118"/>
                    <a:pt x="15730" y="9121"/>
                    <a:pt x="15755" y="9125"/>
                  </a:cubicBezTo>
                  <a:cubicBezTo>
                    <a:pt x="15783" y="9125"/>
                    <a:pt x="15810" y="9121"/>
                    <a:pt x="15821" y="9118"/>
                  </a:cubicBezTo>
                  <a:cubicBezTo>
                    <a:pt x="15824" y="9117"/>
                    <a:pt x="15834" y="9116"/>
                    <a:pt x="15848" y="9116"/>
                  </a:cubicBezTo>
                  <a:cubicBezTo>
                    <a:pt x="15868" y="9116"/>
                    <a:pt x="15898" y="9117"/>
                    <a:pt x="15928" y="9121"/>
                  </a:cubicBezTo>
                  <a:cubicBezTo>
                    <a:pt x="15942" y="9122"/>
                    <a:pt x="15958" y="9123"/>
                    <a:pt x="15975" y="9123"/>
                  </a:cubicBezTo>
                  <a:cubicBezTo>
                    <a:pt x="16022" y="9123"/>
                    <a:pt x="16077" y="9119"/>
                    <a:pt x="16116" y="9115"/>
                  </a:cubicBezTo>
                  <a:cubicBezTo>
                    <a:pt x="16209" y="9100"/>
                    <a:pt x="16404" y="9094"/>
                    <a:pt x="16663" y="9086"/>
                  </a:cubicBezTo>
                  <a:cubicBezTo>
                    <a:pt x="16896" y="9080"/>
                    <a:pt x="16997" y="9070"/>
                    <a:pt x="17014" y="9045"/>
                  </a:cubicBezTo>
                  <a:cubicBezTo>
                    <a:pt x="17023" y="9036"/>
                    <a:pt x="17048" y="9030"/>
                    <a:pt x="17076" y="9030"/>
                  </a:cubicBezTo>
                  <a:cubicBezTo>
                    <a:pt x="17082" y="9030"/>
                    <a:pt x="17088" y="9031"/>
                    <a:pt x="17094" y="9031"/>
                  </a:cubicBezTo>
                  <a:cubicBezTo>
                    <a:pt x="17102" y="9032"/>
                    <a:pt x="17113" y="9033"/>
                    <a:pt x="17125" y="9033"/>
                  </a:cubicBezTo>
                  <a:cubicBezTo>
                    <a:pt x="17160" y="9033"/>
                    <a:pt x="17207" y="9029"/>
                    <a:pt x="17243" y="9024"/>
                  </a:cubicBezTo>
                  <a:cubicBezTo>
                    <a:pt x="17274" y="9017"/>
                    <a:pt x="17312" y="9015"/>
                    <a:pt x="17342" y="9015"/>
                  </a:cubicBezTo>
                  <a:cubicBezTo>
                    <a:pt x="17360" y="9015"/>
                    <a:pt x="17375" y="9016"/>
                    <a:pt x="17385" y="9017"/>
                  </a:cubicBezTo>
                  <a:cubicBezTo>
                    <a:pt x="17396" y="9019"/>
                    <a:pt x="17405" y="9020"/>
                    <a:pt x="17413" y="9020"/>
                  </a:cubicBezTo>
                  <a:cubicBezTo>
                    <a:pt x="17432" y="9020"/>
                    <a:pt x="17445" y="9014"/>
                    <a:pt x="17455" y="9000"/>
                  </a:cubicBezTo>
                  <a:cubicBezTo>
                    <a:pt x="17467" y="8979"/>
                    <a:pt x="17481" y="8969"/>
                    <a:pt x="17493" y="8969"/>
                  </a:cubicBezTo>
                  <a:cubicBezTo>
                    <a:pt x="17504" y="8969"/>
                    <a:pt x="17512" y="8977"/>
                    <a:pt x="17517" y="8993"/>
                  </a:cubicBezTo>
                  <a:cubicBezTo>
                    <a:pt x="17521" y="9003"/>
                    <a:pt x="17529" y="9009"/>
                    <a:pt x="17546" y="9009"/>
                  </a:cubicBezTo>
                  <a:cubicBezTo>
                    <a:pt x="17562" y="9009"/>
                    <a:pt x="17586" y="9003"/>
                    <a:pt x="17621" y="8993"/>
                  </a:cubicBezTo>
                  <a:cubicBezTo>
                    <a:pt x="17670" y="8979"/>
                    <a:pt x="17722" y="8955"/>
                    <a:pt x="17733" y="8945"/>
                  </a:cubicBezTo>
                  <a:cubicBezTo>
                    <a:pt x="17746" y="8931"/>
                    <a:pt x="17802" y="8916"/>
                    <a:pt x="17861" y="8913"/>
                  </a:cubicBezTo>
                  <a:cubicBezTo>
                    <a:pt x="17916" y="8913"/>
                    <a:pt x="18045" y="8896"/>
                    <a:pt x="18145" y="8875"/>
                  </a:cubicBezTo>
                  <a:cubicBezTo>
                    <a:pt x="18230" y="8860"/>
                    <a:pt x="18312" y="8850"/>
                    <a:pt x="18343" y="8850"/>
                  </a:cubicBezTo>
                  <a:cubicBezTo>
                    <a:pt x="18347" y="8850"/>
                    <a:pt x="18351" y="8850"/>
                    <a:pt x="18353" y="8851"/>
                  </a:cubicBezTo>
                  <a:cubicBezTo>
                    <a:pt x="18357" y="8852"/>
                    <a:pt x="18363" y="8852"/>
                    <a:pt x="18370" y="8852"/>
                  </a:cubicBezTo>
                  <a:cubicBezTo>
                    <a:pt x="18391" y="8852"/>
                    <a:pt x="18422" y="8849"/>
                    <a:pt x="18450" y="8844"/>
                  </a:cubicBezTo>
                  <a:cubicBezTo>
                    <a:pt x="18542" y="8827"/>
                    <a:pt x="18627" y="8817"/>
                    <a:pt x="18679" y="8817"/>
                  </a:cubicBezTo>
                  <a:cubicBezTo>
                    <a:pt x="18702" y="8817"/>
                    <a:pt x="18719" y="8819"/>
                    <a:pt x="18728" y="8823"/>
                  </a:cubicBezTo>
                  <a:cubicBezTo>
                    <a:pt x="18733" y="8825"/>
                    <a:pt x="18739" y="8827"/>
                    <a:pt x="18746" y="8827"/>
                  </a:cubicBezTo>
                  <a:cubicBezTo>
                    <a:pt x="18759" y="8827"/>
                    <a:pt x="18774" y="8823"/>
                    <a:pt x="18783" y="8816"/>
                  </a:cubicBezTo>
                  <a:cubicBezTo>
                    <a:pt x="18797" y="8808"/>
                    <a:pt x="18819" y="8804"/>
                    <a:pt x="18843" y="8804"/>
                  </a:cubicBezTo>
                  <a:cubicBezTo>
                    <a:pt x="18851" y="8804"/>
                    <a:pt x="18859" y="8805"/>
                    <a:pt x="18867" y="8806"/>
                  </a:cubicBezTo>
                  <a:cubicBezTo>
                    <a:pt x="18926" y="8814"/>
                    <a:pt x="19002" y="8817"/>
                    <a:pt x="19084" y="8817"/>
                  </a:cubicBezTo>
                  <a:cubicBezTo>
                    <a:pt x="19248" y="8817"/>
                    <a:pt x="19432" y="8802"/>
                    <a:pt x="19544" y="8774"/>
                  </a:cubicBezTo>
                  <a:cubicBezTo>
                    <a:pt x="19563" y="8769"/>
                    <a:pt x="19582" y="8767"/>
                    <a:pt x="19598" y="8767"/>
                  </a:cubicBezTo>
                  <a:cubicBezTo>
                    <a:pt x="19617" y="8767"/>
                    <a:pt x="19631" y="8770"/>
                    <a:pt x="19637" y="8778"/>
                  </a:cubicBezTo>
                  <a:cubicBezTo>
                    <a:pt x="19641" y="8783"/>
                    <a:pt x="19649" y="8785"/>
                    <a:pt x="19662" y="8785"/>
                  </a:cubicBezTo>
                  <a:cubicBezTo>
                    <a:pt x="19685" y="8785"/>
                    <a:pt x="19723" y="8778"/>
                    <a:pt x="19773" y="8764"/>
                  </a:cubicBezTo>
                  <a:cubicBezTo>
                    <a:pt x="19824" y="8750"/>
                    <a:pt x="19885" y="8741"/>
                    <a:pt x="19923" y="8741"/>
                  </a:cubicBezTo>
                  <a:cubicBezTo>
                    <a:pt x="19934" y="8741"/>
                    <a:pt x="19943" y="8742"/>
                    <a:pt x="19949" y="8743"/>
                  </a:cubicBezTo>
                  <a:cubicBezTo>
                    <a:pt x="19982" y="8750"/>
                    <a:pt x="20017" y="8754"/>
                    <a:pt x="20052" y="8754"/>
                  </a:cubicBezTo>
                  <a:cubicBezTo>
                    <a:pt x="20088" y="8754"/>
                    <a:pt x="20124" y="8750"/>
                    <a:pt x="20161" y="8743"/>
                  </a:cubicBezTo>
                  <a:cubicBezTo>
                    <a:pt x="20165" y="8743"/>
                    <a:pt x="20169" y="8742"/>
                    <a:pt x="20174" y="8742"/>
                  </a:cubicBezTo>
                  <a:cubicBezTo>
                    <a:pt x="20197" y="8742"/>
                    <a:pt x="20223" y="8748"/>
                    <a:pt x="20241" y="8757"/>
                  </a:cubicBezTo>
                  <a:cubicBezTo>
                    <a:pt x="20256" y="8767"/>
                    <a:pt x="20282" y="8774"/>
                    <a:pt x="20306" y="8774"/>
                  </a:cubicBezTo>
                  <a:cubicBezTo>
                    <a:pt x="20314" y="8774"/>
                    <a:pt x="20323" y="8773"/>
                    <a:pt x="20330" y="8771"/>
                  </a:cubicBezTo>
                  <a:cubicBezTo>
                    <a:pt x="20438" y="8754"/>
                    <a:pt x="20510" y="8745"/>
                    <a:pt x="20552" y="8745"/>
                  </a:cubicBezTo>
                  <a:cubicBezTo>
                    <a:pt x="20570" y="8745"/>
                    <a:pt x="20583" y="8747"/>
                    <a:pt x="20591" y="8750"/>
                  </a:cubicBezTo>
                  <a:cubicBezTo>
                    <a:pt x="20600" y="8753"/>
                    <a:pt x="20616" y="8755"/>
                    <a:pt x="20635" y="8755"/>
                  </a:cubicBezTo>
                  <a:cubicBezTo>
                    <a:pt x="20699" y="8755"/>
                    <a:pt x="20798" y="8739"/>
                    <a:pt x="20796" y="8726"/>
                  </a:cubicBezTo>
                  <a:cubicBezTo>
                    <a:pt x="20793" y="8719"/>
                    <a:pt x="20681" y="8716"/>
                    <a:pt x="20549" y="8716"/>
                  </a:cubicBezTo>
                  <a:cubicBezTo>
                    <a:pt x="20414" y="8716"/>
                    <a:pt x="20306" y="8708"/>
                    <a:pt x="20303" y="8698"/>
                  </a:cubicBezTo>
                  <a:cubicBezTo>
                    <a:pt x="20298" y="8681"/>
                    <a:pt x="20412" y="8651"/>
                    <a:pt x="20469" y="8651"/>
                  </a:cubicBezTo>
                  <a:cubicBezTo>
                    <a:pt x="20482" y="8651"/>
                    <a:pt x="20492" y="8653"/>
                    <a:pt x="20497" y="8657"/>
                  </a:cubicBezTo>
                  <a:cubicBezTo>
                    <a:pt x="20503" y="8660"/>
                    <a:pt x="20512" y="8662"/>
                    <a:pt x="20522" y="8662"/>
                  </a:cubicBezTo>
                  <a:cubicBezTo>
                    <a:pt x="20547" y="8662"/>
                    <a:pt x="20578" y="8651"/>
                    <a:pt x="20574" y="8636"/>
                  </a:cubicBezTo>
                  <a:cubicBezTo>
                    <a:pt x="20568" y="8619"/>
                    <a:pt x="20460" y="8605"/>
                    <a:pt x="20363" y="8605"/>
                  </a:cubicBezTo>
                  <a:cubicBezTo>
                    <a:pt x="20338" y="8605"/>
                    <a:pt x="20314" y="8605"/>
                    <a:pt x="20293" y="8607"/>
                  </a:cubicBezTo>
                  <a:cubicBezTo>
                    <a:pt x="20278" y="8609"/>
                    <a:pt x="20265" y="8610"/>
                    <a:pt x="20253" y="8610"/>
                  </a:cubicBezTo>
                  <a:cubicBezTo>
                    <a:pt x="20221" y="8610"/>
                    <a:pt x="20202" y="8603"/>
                    <a:pt x="20202" y="8591"/>
                  </a:cubicBezTo>
                  <a:cubicBezTo>
                    <a:pt x="20204" y="8568"/>
                    <a:pt x="20258" y="8554"/>
                    <a:pt x="20312" y="8554"/>
                  </a:cubicBezTo>
                  <a:cubicBezTo>
                    <a:pt x="20340" y="8554"/>
                    <a:pt x="20368" y="8558"/>
                    <a:pt x="20390" y="8566"/>
                  </a:cubicBezTo>
                  <a:cubicBezTo>
                    <a:pt x="20406" y="8572"/>
                    <a:pt x="20419" y="8576"/>
                    <a:pt x="20426" y="8576"/>
                  </a:cubicBezTo>
                  <a:cubicBezTo>
                    <a:pt x="20431" y="8576"/>
                    <a:pt x="20433" y="8574"/>
                    <a:pt x="20431" y="8570"/>
                  </a:cubicBezTo>
                  <a:cubicBezTo>
                    <a:pt x="20428" y="8559"/>
                    <a:pt x="20445" y="8545"/>
                    <a:pt x="20470" y="8538"/>
                  </a:cubicBezTo>
                  <a:cubicBezTo>
                    <a:pt x="20477" y="8536"/>
                    <a:pt x="20484" y="8535"/>
                    <a:pt x="20490" y="8535"/>
                  </a:cubicBezTo>
                  <a:cubicBezTo>
                    <a:pt x="20500" y="8535"/>
                    <a:pt x="20507" y="8539"/>
                    <a:pt x="20504" y="8545"/>
                  </a:cubicBezTo>
                  <a:cubicBezTo>
                    <a:pt x="20501" y="8556"/>
                    <a:pt x="20522" y="8566"/>
                    <a:pt x="20543" y="8566"/>
                  </a:cubicBezTo>
                  <a:cubicBezTo>
                    <a:pt x="20567" y="8566"/>
                    <a:pt x="20633" y="8573"/>
                    <a:pt x="20689" y="8583"/>
                  </a:cubicBezTo>
                  <a:cubicBezTo>
                    <a:pt x="20726" y="8590"/>
                    <a:pt x="20762" y="8593"/>
                    <a:pt x="20787" y="8593"/>
                  </a:cubicBezTo>
                  <a:cubicBezTo>
                    <a:pt x="20800" y="8593"/>
                    <a:pt x="20810" y="8592"/>
                    <a:pt x="20813" y="8591"/>
                  </a:cubicBezTo>
                  <a:cubicBezTo>
                    <a:pt x="20821" y="8585"/>
                    <a:pt x="20838" y="8582"/>
                    <a:pt x="20854" y="8582"/>
                  </a:cubicBezTo>
                  <a:cubicBezTo>
                    <a:pt x="20860" y="8582"/>
                    <a:pt x="20866" y="8582"/>
                    <a:pt x="20872" y="8583"/>
                  </a:cubicBezTo>
                  <a:cubicBezTo>
                    <a:pt x="20901" y="8586"/>
                    <a:pt x="20936" y="8588"/>
                    <a:pt x="20974" y="8588"/>
                  </a:cubicBezTo>
                  <a:cubicBezTo>
                    <a:pt x="21076" y="8588"/>
                    <a:pt x="21198" y="8578"/>
                    <a:pt x="21271" y="8563"/>
                  </a:cubicBezTo>
                  <a:cubicBezTo>
                    <a:pt x="21279" y="8561"/>
                    <a:pt x="21286" y="8560"/>
                    <a:pt x="21292" y="8560"/>
                  </a:cubicBezTo>
                  <a:cubicBezTo>
                    <a:pt x="21307" y="8560"/>
                    <a:pt x="21315" y="8566"/>
                    <a:pt x="21313" y="8573"/>
                  </a:cubicBezTo>
                  <a:cubicBezTo>
                    <a:pt x="21311" y="8580"/>
                    <a:pt x="21316" y="8584"/>
                    <a:pt x="21325" y="8584"/>
                  </a:cubicBezTo>
                  <a:cubicBezTo>
                    <a:pt x="21333" y="8584"/>
                    <a:pt x="21345" y="8581"/>
                    <a:pt x="21358" y="8577"/>
                  </a:cubicBezTo>
                  <a:cubicBezTo>
                    <a:pt x="21372" y="8571"/>
                    <a:pt x="21382" y="8568"/>
                    <a:pt x="21390" y="8568"/>
                  </a:cubicBezTo>
                  <a:cubicBezTo>
                    <a:pt x="21402" y="8568"/>
                    <a:pt x="21408" y="8574"/>
                    <a:pt x="21410" y="8587"/>
                  </a:cubicBezTo>
                  <a:cubicBezTo>
                    <a:pt x="21411" y="8597"/>
                    <a:pt x="21413" y="8602"/>
                    <a:pt x="21417" y="8602"/>
                  </a:cubicBezTo>
                  <a:cubicBezTo>
                    <a:pt x="21420" y="8602"/>
                    <a:pt x="21425" y="8597"/>
                    <a:pt x="21434" y="8587"/>
                  </a:cubicBezTo>
                  <a:cubicBezTo>
                    <a:pt x="21445" y="8573"/>
                    <a:pt x="21459" y="8567"/>
                    <a:pt x="21479" y="8567"/>
                  </a:cubicBezTo>
                  <a:cubicBezTo>
                    <a:pt x="21490" y="8567"/>
                    <a:pt x="21504" y="8569"/>
                    <a:pt x="21521" y="8573"/>
                  </a:cubicBezTo>
                  <a:cubicBezTo>
                    <a:pt x="21540" y="8577"/>
                    <a:pt x="21562" y="8578"/>
                    <a:pt x="21582" y="8578"/>
                  </a:cubicBezTo>
                  <a:cubicBezTo>
                    <a:pt x="21602" y="8578"/>
                    <a:pt x="21620" y="8577"/>
                    <a:pt x="21632" y="8573"/>
                  </a:cubicBezTo>
                  <a:cubicBezTo>
                    <a:pt x="21638" y="8572"/>
                    <a:pt x="21647" y="8572"/>
                    <a:pt x="21656" y="8572"/>
                  </a:cubicBezTo>
                  <a:cubicBezTo>
                    <a:pt x="21680" y="8572"/>
                    <a:pt x="21712" y="8575"/>
                    <a:pt x="21733" y="8580"/>
                  </a:cubicBezTo>
                  <a:cubicBezTo>
                    <a:pt x="21750" y="8585"/>
                    <a:pt x="21763" y="8587"/>
                    <a:pt x="21773" y="8587"/>
                  </a:cubicBezTo>
                  <a:cubicBezTo>
                    <a:pt x="21785" y="8587"/>
                    <a:pt x="21792" y="8583"/>
                    <a:pt x="21792" y="8573"/>
                  </a:cubicBezTo>
                  <a:cubicBezTo>
                    <a:pt x="21794" y="8547"/>
                    <a:pt x="21985" y="8513"/>
                    <a:pt x="22081" y="8513"/>
                  </a:cubicBezTo>
                  <a:cubicBezTo>
                    <a:pt x="22111" y="8513"/>
                    <a:pt x="22132" y="8516"/>
                    <a:pt x="22135" y="8524"/>
                  </a:cubicBezTo>
                  <a:cubicBezTo>
                    <a:pt x="22140" y="8539"/>
                    <a:pt x="22143" y="8547"/>
                    <a:pt x="22151" y="8547"/>
                  </a:cubicBezTo>
                  <a:cubicBezTo>
                    <a:pt x="22161" y="8547"/>
                    <a:pt x="22178" y="8536"/>
                    <a:pt x="22215" y="8514"/>
                  </a:cubicBezTo>
                  <a:cubicBezTo>
                    <a:pt x="22235" y="8498"/>
                    <a:pt x="22254" y="8491"/>
                    <a:pt x="22268" y="8491"/>
                  </a:cubicBezTo>
                  <a:cubicBezTo>
                    <a:pt x="22275" y="8491"/>
                    <a:pt x="22280" y="8493"/>
                    <a:pt x="22284" y="8497"/>
                  </a:cubicBezTo>
                  <a:cubicBezTo>
                    <a:pt x="22289" y="8500"/>
                    <a:pt x="22295" y="8501"/>
                    <a:pt x="22301" y="8501"/>
                  </a:cubicBezTo>
                  <a:cubicBezTo>
                    <a:pt x="22309" y="8501"/>
                    <a:pt x="22317" y="8499"/>
                    <a:pt x="22322" y="8493"/>
                  </a:cubicBezTo>
                  <a:cubicBezTo>
                    <a:pt x="22327" y="8488"/>
                    <a:pt x="22331" y="8486"/>
                    <a:pt x="22334" y="8486"/>
                  </a:cubicBezTo>
                  <a:cubicBezTo>
                    <a:pt x="22337" y="8486"/>
                    <a:pt x="22338" y="8489"/>
                    <a:pt x="22336" y="8497"/>
                  </a:cubicBezTo>
                  <a:cubicBezTo>
                    <a:pt x="22333" y="8511"/>
                    <a:pt x="22346" y="8524"/>
                    <a:pt x="22370" y="8524"/>
                  </a:cubicBezTo>
                  <a:cubicBezTo>
                    <a:pt x="22405" y="8528"/>
                    <a:pt x="22409" y="8532"/>
                    <a:pt x="22388" y="8553"/>
                  </a:cubicBezTo>
                  <a:cubicBezTo>
                    <a:pt x="22364" y="8573"/>
                    <a:pt x="22375" y="8580"/>
                    <a:pt x="22430" y="8583"/>
                  </a:cubicBezTo>
                  <a:cubicBezTo>
                    <a:pt x="22449" y="8585"/>
                    <a:pt x="22469" y="8586"/>
                    <a:pt x="22486" y="8586"/>
                  </a:cubicBezTo>
                  <a:cubicBezTo>
                    <a:pt x="22503" y="8586"/>
                    <a:pt x="22517" y="8585"/>
                    <a:pt x="22524" y="8583"/>
                  </a:cubicBezTo>
                  <a:cubicBezTo>
                    <a:pt x="22529" y="8582"/>
                    <a:pt x="22536" y="8581"/>
                    <a:pt x="22546" y="8581"/>
                  </a:cubicBezTo>
                  <a:cubicBezTo>
                    <a:pt x="22603" y="8581"/>
                    <a:pt x="22728" y="8604"/>
                    <a:pt x="22770" y="8622"/>
                  </a:cubicBezTo>
                  <a:cubicBezTo>
                    <a:pt x="22783" y="8628"/>
                    <a:pt x="22793" y="8631"/>
                    <a:pt x="22800" y="8631"/>
                  </a:cubicBezTo>
                  <a:cubicBezTo>
                    <a:pt x="22810" y="8631"/>
                    <a:pt x="22815" y="8625"/>
                    <a:pt x="22818" y="8612"/>
                  </a:cubicBezTo>
                  <a:cubicBezTo>
                    <a:pt x="22823" y="8596"/>
                    <a:pt x="22828" y="8589"/>
                    <a:pt x="22838" y="8589"/>
                  </a:cubicBezTo>
                  <a:cubicBezTo>
                    <a:pt x="22845" y="8589"/>
                    <a:pt x="22853" y="8592"/>
                    <a:pt x="22863" y="8597"/>
                  </a:cubicBezTo>
                  <a:cubicBezTo>
                    <a:pt x="22873" y="8602"/>
                    <a:pt x="22882" y="8604"/>
                    <a:pt x="22890" y="8604"/>
                  </a:cubicBezTo>
                  <a:cubicBezTo>
                    <a:pt x="22901" y="8604"/>
                    <a:pt x="22911" y="8599"/>
                    <a:pt x="22919" y="8587"/>
                  </a:cubicBezTo>
                  <a:cubicBezTo>
                    <a:pt x="22934" y="8567"/>
                    <a:pt x="23049" y="8548"/>
                    <a:pt x="23122" y="8548"/>
                  </a:cubicBezTo>
                  <a:cubicBezTo>
                    <a:pt x="23153" y="8548"/>
                    <a:pt x="23176" y="8551"/>
                    <a:pt x="23182" y="8559"/>
                  </a:cubicBezTo>
                  <a:cubicBezTo>
                    <a:pt x="23185" y="8561"/>
                    <a:pt x="23190" y="8563"/>
                    <a:pt x="23198" y="8563"/>
                  </a:cubicBezTo>
                  <a:cubicBezTo>
                    <a:pt x="23213" y="8563"/>
                    <a:pt x="23236" y="8558"/>
                    <a:pt x="23259" y="8549"/>
                  </a:cubicBezTo>
                  <a:cubicBezTo>
                    <a:pt x="23282" y="8540"/>
                    <a:pt x="23310" y="8535"/>
                    <a:pt x="23331" y="8535"/>
                  </a:cubicBezTo>
                  <a:cubicBezTo>
                    <a:pt x="23342" y="8535"/>
                    <a:pt x="23351" y="8536"/>
                    <a:pt x="23356" y="8538"/>
                  </a:cubicBezTo>
                  <a:cubicBezTo>
                    <a:pt x="23367" y="8542"/>
                    <a:pt x="23380" y="8543"/>
                    <a:pt x="23395" y="8543"/>
                  </a:cubicBezTo>
                  <a:cubicBezTo>
                    <a:pt x="23409" y="8543"/>
                    <a:pt x="23424" y="8542"/>
                    <a:pt x="23436" y="8538"/>
                  </a:cubicBezTo>
                  <a:cubicBezTo>
                    <a:pt x="23450" y="8534"/>
                    <a:pt x="23478" y="8533"/>
                    <a:pt x="23509" y="8533"/>
                  </a:cubicBezTo>
                  <a:cubicBezTo>
                    <a:pt x="23531" y="8533"/>
                    <a:pt x="23555" y="8534"/>
                    <a:pt x="23578" y="8535"/>
                  </a:cubicBezTo>
                  <a:lnTo>
                    <a:pt x="23679" y="8542"/>
                  </a:lnTo>
                  <a:lnTo>
                    <a:pt x="23599" y="8563"/>
                  </a:lnTo>
                  <a:cubicBezTo>
                    <a:pt x="23544" y="8580"/>
                    <a:pt x="23533" y="8587"/>
                    <a:pt x="23557" y="8594"/>
                  </a:cubicBezTo>
                  <a:cubicBezTo>
                    <a:pt x="23564" y="8596"/>
                    <a:pt x="23573" y="8598"/>
                    <a:pt x="23581" y="8598"/>
                  </a:cubicBezTo>
                  <a:cubicBezTo>
                    <a:pt x="23598" y="8598"/>
                    <a:pt x="23614" y="8594"/>
                    <a:pt x="23624" y="8587"/>
                  </a:cubicBezTo>
                  <a:cubicBezTo>
                    <a:pt x="23631" y="8582"/>
                    <a:pt x="23636" y="8580"/>
                    <a:pt x="23640" y="8580"/>
                  </a:cubicBezTo>
                  <a:cubicBezTo>
                    <a:pt x="23648" y="8580"/>
                    <a:pt x="23650" y="8588"/>
                    <a:pt x="23648" y="8604"/>
                  </a:cubicBezTo>
                  <a:cubicBezTo>
                    <a:pt x="23645" y="8622"/>
                    <a:pt x="23652" y="8633"/>
                    <a:pt x="23670" y="8633"/>
                  </a:cubicBezTo>
                  <a:cubicBezTo>
                    <a:pt x="23673" y="8633"/>
                    <a:pt x="23676" y="8633"/>
                    <a:pt x="23679" y="8632"/>
                  </a:cubicBezTo>
                  <a:cubicBezTo>
                    <a:pt x="23689" y="8628"/>
                    <a:pt x="23711" y="8626"/>
                    <a:pt x="23734" y="8626"/>
                  </a:cubicBezTo>
                  <a:cubicBezTo>
                    <a:pt x="23750" y="8626"/>
                    <a:pt x="23767" y="8627"/>
                    <a:pt x="23783" y="8628"/>
                  </a:cubicBezTo>
                  <a:cubicBezTo>
                    <a:pt x="23793" y="8630"/>
                    <a:pt x="23806" y="8630"/>
                    <a:pt x="23819" y="8630"/>
                  </a:cubicBezTo>
                  <a:cubicBezTo>
                    <a:pt x="23850" y="8630"/>
                    <a:pt x="23886" y="8627"/>
                    <a:pt x="23908" y="8625"/>
                  </a:cubicBezTo>
                  <a:cubicBezTo>
                    <a:pt x="23913" y="8624"/>
                    <a:pt x="23919" y="8624"/>
                    <a:pt x="23925" y="8624"/>
                  </a:cubicBezTo>
                  <a:cubicBezTo>
                    <a:pt x="23953" y="8624"/>
                    <a:pt x="23986" y="8630"/>
                    <a:pt x="24008" y="8639"/>
                  </a:cubicBezTo>
                  <a:cubicBezTo>
                    <a:pt x="24042" y="8652"/>
                    <a:pt x="24106" y="8659"/>
                    <a:pt x="24155" y="8659"/>
                  </a:cubicBezTo>
                  <a:cubicBezTo>
                    <a:pt x="24186" y="8659"/>
                    <a:pt x="24211" y="8656"/>
                    <a:pt x="24216" y="8649"/>
                  </a:cubicBezTo>
                  <a:cubicBezTo>
                    <a:pt x="24219" y="8642"/>
                    <a:pt x="24235" y="8638"/>
                    <a:pt x="24252" y="8638"/>
                  </a:cubicBezTo>
                  <a:cubicBezTo>
                    <a:pt x="24258" y="8638"/>
                    <a:pt x="24264" y="8638"/>
                    <a:pt x="24269" y="8639"/>
                  </a:cubicBezTo>
                  <a:cubicBezTo>
                    <a:pt x="24276" y="8640"/>
                    <a:pt x="24285" y="8640"/>
                    <a:pt x="24294" y="8640"/>
                  </a:cubicBezTo>
                  <a:cubicBezTo>
                    <a:pt x="24320" y="8640"/>
                    <a:pt x="24350" y="8637"/>
                    <a:pt x="24373" y="8632"/>
                  </a:cubicBezTo>
                  <a:cubicBezTo>
                    <a:pt x="24388" y="8630"/>
                    <a:pt x="24409" y="8629"/>
                    <a:pt x="24430" y="8629"/>
                  </a:cubicBezTo>
                  <a:cubicBezTo>
                    <a:pt x="24450" y="8629"/>
                    <a:pt x="24470" y="8630"/>
                    <a:pt x="24484" y="8632"/>
                  </a:cubicBezTo>
                  <a:cubicBezTo>
                    <a:pt x="24501" y="8636"/>
                    <a:pt x="24520" y="8637"/>
                    <a:pt x="24539" y="8637"/>
                  </a:cubicBezTo>
                  <a:cubicBezTo>
                    <a:pt x="24557" y="8637"/>
                    <a:pt x="24574" y="8636"/>
                    <a:pt x="24588" y="8632"/>
                  </a:cubicBezTo>
                  <a:cubicBezTo>
                    <a:pt x="24597" y="8630"/>
                    <a:pt x="24606" y="8628"/>
                    <a:pt x="24613" y="8628"/>
                  </a:cubicBezTo>
                  <a:cubicBezTo>
                    <a:pt x="24627" y="8628"/>
                    <a:pt x="24637" y="8632"/>
                    <a:pt x="24639" y="8639"/>
                  </a:cubicBezTo>
                  <a:cubicBezTo>
                    <a:pt x="24642" y="8647"/>
                    <a:pt x="24651" y="8650"/>
                    <a:pt x="24666" y="8650"/>
                  </a:cubicBezTo>
                  <a:cubicBezTo>
                    <a:pt x="24679" y="8650"/>
                    <a:pt x="24695" y="8648"/>
                    <a:pt x="24713" y="8642"/>
                  </a:cubicBezTo>
                  <a:cubicBezTo>
                    <a:pt x="24740" y="8636"/>
                    <a:pt x="24766" y="8633"/>
                    <a:pt x="24790" y="8633"/>
                  </a:cubicBezTo>
                  <a:cubicBezTo>
                    <a:pt x="24843" y="8633"/>
                    <a:pt x="24884" y="8648"/>
                    <a:pt x="24893" y="8674"/>
                  </a:cubicBezTo>
                  <a:cubicBezTo>
                    <a:pt x="24896" y="8684"/>
                    <a:pt x="24911" y="8693"/>
                    <a:pt x="24929" y="8693"/>
                  </a:cubicBezTo>
                  <a:cubicBezTo>
                    <a:pt x="24934" y="8693"/>
                    <a:pt x="24940" y="8692"/>
                    <a:pt x="24945" y="8691"/>
                  </a:cubicBezTo>
                  <a:cubicBezTo>
                    <a:pt x="24954" y="8688"/>
                    <a:pt x="24964" y="8687"/>
                    <a:pt x="24973" y="8687"/>
                  </a:cubicBezTo>
                  <a:cubicBezTo>
                    <a:pt x="24988" y="8687"/>
                    <a:pt x="25002" y="8690"/>
                    <a:pt x="25011" y="8695"/>
                  </a:cubicBezTo>
                  <a:cubicBezTo>
                    <a:pt x="25015" y="8699"/>
                    <a:pt x="25022" y="8701"/>
                    <a:pt x="25030" y="8701"/>
                  </a:cubicBezTo>
                  <a:cubicBezTo>
                    <a:pt x="25042" y="8701"/>
                    <a:pt x="25058" y="8696"/>
                    <a:pt x="25073" y="8687"/>
                  </a:cubicBezTo>
                  <a:cubicBezTo>
                    <a:pt x="25089" y="8679"/>
                    <a:pt x="25106" y="8674"/>
                    <a:pt x="25118" y="8674"/>
                  </a:cubicBezTo>
                  <a:cubicBezTo>
                    <a:pt x="25124" y="8674"/>
                    <a:pt x="25129" y="8675"/>
                    <a:pt x="25132" y="8677"/>
                  </a:cubicBezTo>
                  <a:cubicBezTo>
                    <a:pt x="25188" y="8717"/>
                    <a:pt x="25756" y="8800"/>
                    <a:pt x="25948" y="8800"/>
                  </a:cubicBezTo>
                  <a:cubicBezTo>
                    <a:pt x="25958" y="8800"/>
                    <a:pt x="25968" y="8800"/>
                    <a:pt x="25976" y="8799"/>
                  </a:cubicBezTo>
                  <a:cubicBezTo>
                    <a:pt x="25978" y="8799"/>
                    <a:pt x="25980" y="8799"/>
                    <a:pt x="25982" y="8799"/>
                  </a:cubicBezTo>
                  <a:cubicBezTo>
                    <a:pt x="26052" y="8799"/>
                    <a:pt x="26106" y="8863"/>
                    <a:pt x="26069" y="8906"/>
                  </a:cubicBezTo>
                  <a:cubicBezTo>
                    <a:pt x="26038" y="8940"/>
                    <a:pt x="26038" y="8952"/>
                    <a:pt x="26081" y="8952"/>
                  </a:cubicBezTo>
                  <a:cubicBezTo>
                    <a:pt x="26096" y="8952"/>
                    <a:pt x="26116" y="8951"/>
                    <a:pt x="26142" y="8948"/>
                  </a:cubicBezTo>
                  <a:cubicBezTo>
                    <a:pt x="26154" y="8946"/>
                    <a:pt x="26166" y="8946"/>
                    <a:pt x="26179" y="8946"/>
                  </a:cubicBezTo>
                  <a:cubicBezTo>
                    <a:pt x="26222" y="8946"/>
                    <a:pt x="26266" y="8955"/>
                    <a:pt x="26288" y="8966"/>
                  </a:cubicBezTo>
                  <a:cubicBezTo>
                    <a:pt x="26310" y="8979"/>
                    <a:pt x="26339" y="8988"/>
                    <a:pt x="26360" y="8988"/>
                  </a:cubicBezTo>
                  <a:cubicBezTo>
                    <a:pt x="26365" y="8988"/>
                    <a:pt x="26370" y="8988"/>
                    <a:pt x="26375" y="8986"/>
                  </a:cubicBezTo>
                  <a:cubicBezTo>
                    <a:pt x="26386" y="8983"/>
                    <a:pt x="26395" y="8982"/>
                    <a:pt x="26403" y="8982"/>
                  </a:cubicBezTo>
                  <a:cubicBezTo>
                    <a:pt x="26434" y="8982"/>
                    <a:pt x="26444" y="9002"/>
                    <a:pt x="26434" y="9035"/>
                  </a:cubicBezTo>
                  <a:cubicBezTo>
                    <a:pt x="26430" y="9048"/>
                    <a:pt x="26427" y="9055"/>
                    <a:pt x="26423" y="9055"/>
                  </a:cubicBezTo>
                  <a:cubicBezTo>
                    <a:pt x="26419" y="9055"/>
                    <a:pt x="26414" y="9047"/>
                    <a:pt x="26409" y="9031"/>
                  </a:cubicBezTo>
                  <a:cubicBezTo>
                    <a:pt x="26403" y="9017"/>
                    <a:pt x="26398" y="9010"/>
                    <a:pt x="26395" y="9010"/>
                  </a:cubicBezTo>
                  <a:cubicBezTo>
                    <a:pt x="26393" y="9010"/>
                    <a:pt x="26392" y="9013"/>
                    <a:pt x="26392" y="9020"/>
                  </a:cubicBezTo>
                  <a:cubicBezTo>
                    <a:pt x="26386" y="9051"/>
                    <a:pt x="26426" y="9079"/>
                    <a:pt x="26461" y="9079"/>
                  </a:cubicBezTo>
                  <a:cubicBezTo>
                    <a:pt x="26470" y="9079"/>
                    <a:pt x="26478" y="9077"/>
                    <a:pt x="26485" y="9073"/>
                  </a:cubicBezTo>
                  <a:cubicBezTo>
                    <a:pt x="26492" y="9068"/>
                    <a:pt x="26500" y="9065"/>
                    <a:pt x="26510" y="9065"/>
                  </a:cubicBezTo>
                  <a:cubicBezTo>
                    <a:pt x="26527" y="9065"/>
                    <a:pt x="26547" y="9073"/>
                    <a:pt x="26562" y="9086"/>
                  </a:cubicBezTo>
                  <a:cubicBezTo>
                    <a:pt x="26580" y="9099"/>
                    <a:pt x="26601" y="9107"/>
                    <a:pt x="26614" y="9107"/>
                  </a:cubicBezTo>
                  <a:cubicBezTo>
                    <a:pt x="26619" y="9107"/>
                    <a:pt x="26623" y="9106"/>
                    <a:pt x="26624" y="9104"/>
                  </a:cubicBezTo>
                  <a:cubicBezTo>
                    <a:pt x="26628" y="9101"/>
                    <a:pt x="26633" y="9100"/>
                    <a:pt x="26639" y="9100"/>
                  </a:cubicBezTo>
                  <a:cubicBezTo>
                    <a:pt x="26651" y="9100"/>
                    <a:pt x="26666" y="9104"/>
                    <a:pt x="26679" y="9111"/>
                  </a:cubicBezTo>
                  <a:cubicBezTo>
                    <a:pt x="26699" y="9123"/>
                    <a:pt x="26716" y="9128"/>
                    <a:pt x="26727" y="9128"/>
                  </a:cubicBezTo>
                  <a:cubicBezTo>
                    <a:pt x="26743" y="9128"/>
                    <a:pt x="26748" y="9117"/>
                    <a:pt x="26732" y="9097"/>
                  </a:cubicBezTo>
                  <a:cubicBezTo>
                    <a:pt x="26714" y="9080"/>
                    <a:pt x="26721" y="9070"/>
                    <a:pt x="26767" y="9059"/>
                  </a:cubicBezTo>
                  <a:cubicBezTo>
                    <a:pt x="26798" y="9049"/>
                    <a:pt x="26825" y="9031"/>
                    <a:pt x="26829" y="9017"/>
                  </a:cubicBezTo>
                  <a:cubicBezTo>
                    <a:pt x="26836" y="8998"/>
                    <a:pt x="26852" y="8988"/>
                    <a:pt x="26872" y="8988"/>
                  </a:cubicBezTo>
                  <a:cubicBezTo>
                    <a:pt x="26894" y="8988"/>
                    <a:pt x="26921" y="9000"/>
                    <a:pt x="26943" y="9024"/>
                  </a:cubicBezTo>
                  <a:cubicBezTo>
                    <a:pt x="26964" y="9044"/>
                    <a:pt x="26975" y="9054"/>
                    <a:pt x="26983" y="9054"/>
                  </a:cubicBezTo>
                  <a:cubicBezTo>
                    <a:pt x="26991" y="9054"/>
                    <a:pt x="26996" y="9046"/>
                    <a:pt x="27002" y="9031"/>
                  </a:cubicBezTo>
                  <a:cubicBezTo>
                    <a:pt x="27019" y="8996"/>
                    <a:pt x="27085" y="8960"/>
                    <a:pt x="27125" y="8960"/>
                  </a:cubicBezTo>
                  <a:cubicBezTo>
                    <a:pt x="27136" y="8960"/>
                    <a:pt x="27146" y="8963"/>
                    <a:pt x="27152" y="8969"/>
                  </a:cubicBezTo>
                  <a:cubicBezTo>
                    <a:pt x="27156" y="8973"/>
                    <a:pt x="27159" y="8974"/>
                    <a:pt x="27160" y="8974"/>
                  </a:cubicBezTo>
                  <a:cubicBezTo>
                    <a:pt x="27163" y="8974"/>
                    <a:pt x="27163" y="8969"/>
                    <a:pt x="27158" y="8958"/>
                  </a:cubicBezTo>
                  <a:cubicBezTo>
                    <a:pt x="27124" y="8868"/>
                    <a:pt x="27127" y="8854"/>
                    <a:pt x="27196" y="8847"/>
                  </a:cubicBezTo>
                  <a:cubicBezTo>
                    <a:pt x="27256" y="8844"/>
                    <a:pt x="27262" y="8841"/>
                    <a:pt x="27238" y="8802"/>
                  </a:cubicBezTo>
                  <a:cubicBezTo>
                    <a:pt x="27225" y="8782"/>
                    <a:pt x="27200" y="8757"/>
                    <a:pt x="27186" y="8747"/>
                  </a:cubicBezTo>
                  <a:cubicBezTo>
                    <a:pt x="27155" y="8726"/>
                    <a:pt x="27169" y="8698"/>
                    <a:pt x="27225" y="8684"/>
                  </a:cubicBezTo>
                  <a:cubicBezTo>
                    <a:pt x="27230" y="8683"/>
                    <a:pt x="27235" y="8682"/>
                    <a:pt x="27239" y="8682"/>
                  </a:cubicBezTo>
                  <a:cubicBezTo>
                    <a:pt x="27256" y="8682"/>
                    <a:pt x="27262" y="8692"/>
                    <a:pt x="27262" y="8712"/>
                  </a:cubicBezTo>
                  <a:cubicBezTo>
                    <a:pt x="27261" y="8728"/>
                    <a:pt x="27261" y="8736"/>
                    <a:pt x="27263" y="8736"/>
                  </a:cubicBezTo>
                  <a:cubicBezTo>
                    <a:pt x="27264" y="8736"/>
                    <a:pt x="27268" y="8729"/>
                    <a:pt x="27273" y="8716"/>
                  </a:cubicBezTo>
                  <a:cubicBezTo>
                    <a:pt x="27280" y="8695"/>
                    <a:pt x="27291" y="8688"/>
                    <a:pt x="27317" y="8688"/>
                  </a:cubicBezTo>
                  <a:cubicBezTo>
                    <a:pt x="27327" y="8688"/>
                    <a:pt x="27339" y="8689"/>
                    <a:pt x="27353" y="8691"/>
                  </a:cubicBezTo>
                  <a:cubicBezTo>
                    <a:pt x="27387" y="8695"/>
                    <a:pt x="27422" y="8708"/>
                    <a:pt x="27425" y="8722"/>
                  </a:cubicBezTo>
                  <a:cubicBezTo>
                    <a:pt x="27426" y="8727"/>
                    <a:pt x="27428" y="8729"/>
                    <a:pt x="27430" y="8729"/>
                  </a:cubicBezTo>
                  <a:cubicBezTo>
                    <a:pt x="27436" y="8729"/>
                    <a:pt x="27444" y="8718"/>
                    <a:pt x="27454" y="8702"/>
                  </a:cubicBezTo>
                  <a:cubicBezTo>
                    <a:pt x="27464" y="8675"/>
                    <a:pt x="27469" y="8664"/>
                    <a:pt x="27483" y="8664"/>
                  </a:cubicBezTo>
                  <a:cubicBezTo>
                    <a:pt x="27492" y="8664"/>
                    <a:pt x="27505" y="8669"/>
                    <a:pt x="27526" y="8677"/>
                  </a:cubicBezTo>
                  <a:cubicBezTo>
                    <a:pt x="27550" y="8689"/>
                    <a:pt x="27578" y="8699"/>
                    <a:pt x="27591" y="8699"/>
                  </a:cubicBezTo>
                  <a:cubicBezTo>
                    <a:pt x="27593" y="8699"/>
                    <a:pt x="27594" y="8699"/>
                    <a:pt x="27595" y="8698"/>
                  </a:cubicBezTo>
                  <a:cubicBezTo>
                    <a:pt x="27598" y="8698"/>
                    <a:pt x="27601" y="8698"/>
                    <a:pt x="27606" y="8698"/>
                  </a:cubicBezTo>
                  <a:cubicBezTo>
                    <a:pt x="27641" y="8698"/>
                    <a:pt x="27745" y="8708"/>
                    <a:pt x="27887" y="8729"/>
                  </a:cubicBezTo>
                  <a:cubicBezTo>
                    <a:pt x="27936" y="8737"/>
                    <a:pt x="27991" y="8747"/>
                    <a:pt x="28012" y="8757"/>
                  </a:cubicBezTo>
                  <a:cubicBezTo>
                    <a:pt x="28024" y="8763"/>
                    <a:pt x="28043" y="8765"/>
                    <a:pt x="28064" y="8765"/>
                  </a:cubicBezTo>
                  <a:cubicBezTo>
                    <a:pt x="28097" y="8765"/>
                    <a:pt x="28135" y="8759"/>
                    <a:pt x="28165" y="8747"/>
                  </a:cubicBezTo>
                  <a:cubicBezTo>
                    <a:pt x="28166" y="8746"/>
                    <a:pt x="28167" y="8746"/>
                    <a:pt x="28167" y="8746"/>
                  </a:cubicBezTo>
                  <a:cubicBezTo>
                    <a:pt x="28173" y="8746"/>
                    <a:pt x="28178" y="8755"/>
                    <a:pt x="28175" y="8771"/>
                  </a:cubicBezTo>
                  <a:cubicBezTo>
                    <a:pt x="28175" y="8788"/>
                    <a:pt x="28189" y="8802"/>
                    <a:pt x="28210" y="8802"/>
                  </a:cubicBezTo>
                  <a:cubicBezTo>
                    <a:pt x="28213" y="8803"/>
                    <a:pt x="28216" y="8803"/>
                    <a:pt x="28218" y="8803"/>
                  </a:cubicBezTo>
                  <a:cubicBezTo>
                    <a:pt x="28237" y="8803"/>
                    <a:pt x="28247" y="8793"/>
                    <a:pt x="28241" y="8778"/>
                  </a:cubicBezTo>
                  <a:cubicBezTo>
                    <a:pt x="28237" y="8761"/>
                    <a:pt x="28251" y="8750"/>
                    <a:pt x="28279" y="8747"/>
                  </a:cubicBezTo>
                  <a:cubicBezTo>
                    <a:pt x="28307" y="8747"/>
                    <a:pt x="28331" y="8737"/>
                    <a:pt x="28335" y="8722"/>
                  </a:cubicBezTo>
                  <a:cubicBezTo>
                    <a:pt x="28338" y="8713"/>
                    <a:pt x="28351" y="8704"/>
                    <a:pt x="28368" y="8704"/>
                  </a:cubicBezTo>
                  <a:cubicBezTo>
                    <a:pt x="28371" y="8704"/>
                    <a:pt x="28374" y="8704"/>
                    <a:pt x="28376" y="8705"/>
                  </a:cubicBezTo>
                  <a:cubicBezTo>
                    <a:pt x="28397" y="8705"/>
                    <a:pt x="28407" y="8698"/>
                    <a:pt x="28404" y="8677"/>
                  </a:cubicBezTo>
                  <a:cubicBezTo>
                    <a:pt x="28397" y="8660"/>
                    <a:pt x="28370" y="8649"/>
                    <a:pt x="28338" y="8649"/>
                  </a:cubicBezTo>
                  <a:cubicBezTo>
                    <a:pt x="28311" y="8649"/>
                    <a:pt x="28258" y="8628"/>
                    <a:pt x="28224" y="8604"/>
                  </a:cubicBezTo>
                  <a:cubicBezTo>
                    <a:pt x="28192" y="8579"/>
                    <a:pt x="28151" y="8562"/>
                    <a:pt x="28131" y="8562"/>
                  </a:cubicBezTo>
                  <a:cubicBezTo>
                    <a:pt x="28130" y="8562"/>
                    <a:pt x="28128" y="8562"/>
                    <a:pt x="28127" y="8563"/>
                  </a:cubicBezTo>
                  <a:cubicBezTo>
                    <a:pt x="28121" y="8564"/>
                    <a:pt x="28117" y="8565"/>
                    <a:pt x="28114" y="8565"/>
                  </a:cubicBezTo>
                  <a:cubicBezTo>
                    <a:pt x="28104" y="8565"/>
                    <a:pt x="28108" y="8555"/>
                    <a:pt x="28127" y="8532"/>
                  </a:cubicBezTo>
                  <a:cubicBezTo>
                    <a:pt x="28147" y="8511"/>
                    <a:pt x="28151" y="8490"/>
                    <a:pt x="28141" y="8483"/>
                  </a:cubicBezTo>
                  <a:cubicBezTo>
                    <a:pt x="28120" y="8473"/>
                    <a:pt x="28187" y="8386"/>
                    <a:pt x="28215" y="8386"/>
                  </a:cubicBezTo>
                  <a:cubicBezTo>
                    <a:pt x="28215" y="8386"/>
                    <a:pt x="28216" y="8386"/>
                    <a:pt x="28216" y="8386"/>
                  </a:cubicBezTo>
                  <a:cubicBezTo>
                    <a:pt x="28224" y="8386"/>
                    <a:pt x="28224" y="8365"/>
                    <a:pt x="28213" y="8337"/>
                  </a:cubicBezTo>
                  <a:cubicBezTo>
                    <a:pt x="28205" y="8314"/>
                    <a:pt x="28189" y="8301"/>
                    <a:pt x="28175" y="8301"/>
                  </a:cubicBezTo>
                  <a:cubicBezTo>
                    <a:pt x="28171" y="8301"/>
                    <a:pt x="28168" y="8301"/>
                    <a:pt x="28165" y="8303"/>
                  </a:cubicBezTo>
                  <a:cubicBezTo>
                    <a:pt x="28160" y="8305"/>
                    <a:pt x="28155" y="8306"/>
                    <a:pt x="28151" y="8306"/>
                  </a:cubicBezTo>
                  <a:cubicBezTo>
                    <a:pt x="28135" y="8306"/>
                    <a:pt x="28120" y="8294"/>
                    <a:pt x="28109" y="8274"/>
                  </a:cubicBezTo>
                  <a:cubicBezTo>
                    <a:pt x="28098" y="8250"/>
                    <a:pt x="28083" y="8237"/>
                    <a:pt x="28070" y="8237"/>
                  </a:cubicBezTo>
                  <a:cubicBezTo>
                    <a:pt x="28059" y="8237"/>
                    <a:pt x="28050" y="8246"/>
                    <a:pt x="28043" y="8264"/>
                  </a:cubicBezTo>
                  <a:cubicBezTo>
                    <a:pt x="28038" y="8275"/>
                    <a:pt x="28024" y="8281"/>
                    <a:pt x="28001" y="8281"/>
                  </a:cubicBezTo>
                  <a:cubicBezTo>
                    <a:pt x="27993" y="8281"/>
                    <a:pt x="27984" y="8280"/>
                    <a:pt x="27974" y="8279"/>
                  </a:cubicBezTo>
                  <a:cubicBezTo>
                    <a:pt x="27922" y="8271"/>
                    <a:pt x="27912" y="8261"/>
                    <a:pt x="27912" y="8216"/>
                  </a:cubicBezTo>
                  <a:cubicBezTo>
                    <a:pt x="27905" y="8112"/>
                    <a:pt x="27917" y="8066"/>
                    <a:pt x="27941" y="8066"/>
                  </a:cubicBezTo>
                  <a:cubicBezTo>
                    <a:pt x="27942" y="8066"/>
                    <a:pt x="27944" y="8066"/>
                    <a:pt x="27946" y="8066"/>
                  </a:cubicBezTo>
                  <a:cubicBezTo>
                    <a:pt x="27952" y="8068"/>
                    <a:pt x="27956" y="8069"/>
                    <a:pt x="27959" y="8069"/>
                  </a:cubicBezTo>
                  <a:cubicBezTo>
                    <a:pt x="27966" y="8069"/>
                    <a:pt x="27963" y="8063"/>
                    <a:pt x="27953" y="8056"/>
                  </a:cubicBezTo>
                  <a:cubicBezTo>
                    <a:pt x="27946" y="8050"/>
                    <a:pt x="27935" y="8048"/>
                    <a:pt x="27925" y="8048"/>
                  </a:cubicBezTo>
                  <a:cubicBezTo>
                    <a:pt x="27916" y="8048"/>
                    <a:pt x="27907" y="8050"/>
                    <a:pt x="27901" y="8053"/>
                  </a:cubicBezTo>
                  <a:cubicBezTo>
                    <a:pt x="27896" y="8056"/>
                    <a:pt x="27892" y="8057"/>
                    <a:pt x="27889" y="8057"/>
                  </a:cubicBezTo>
                  <a:cubicBezTo>
                    <a:pt x="27880" y="8057"/>
                    <a:pt x="27877" y="8047"/>
                    <a:pt x="27877" y="8025"/>
                  </a:cubicBezTo>
                  <a:cubicBezTo>
                    <a:pt x="27877" y="8002"/>
                    <a:pt x="27874" y="7993"/>
                    <a:pt x="27864" y="7993"/>
                  </a:cubicBezTo>
                  <a:cubicBezTo>
                    <a:pt x="27859" y="7993"/>
                    <a:pt x="27852" y="7996"/>
                    <a:pt x="27842" y="8000"/>
                  </a:cubicBezTo>
                  <a:cubicBezTo>
                    <a:pt x="27831" y="8009"/>
                    <a:pt x="27819" y="8012"/>
                    <a:pt x="27807" y="8012"/>
                  </a:cubicBezTo>
                  <a:cubicBezTo>
                    <a:pt x="27799" y="8012"/>
                    <a:pt x="27792" y="8011"/>
                    <a:pt x="27787" y="8008"/>
                  </a:cubicBezTo>
                  <a:cubicBezTo>
                    <a:pt x="27779" y="8000"/>
                    <a:pt x="27779" y="7994"/>
                    <a:pt x="27786" y="7994"/>
                  </a:cubicBezTo>
                  <a:cubicBezTo>
                    <a:pt x="27788" y="7994"/>
                    <a:pt x="27792" y="7995"/>
                    <a:pt x="27797" y="7997"/>
                  </a:cubicBezTo>
                  <a:cubicBezTo>
                    <a:pt x="27799" y="7998"/>
                    <a:pt x="27802" y="7998"/>
                    <a:pt x="27804" y="7998"/>
                  </a:cubicBezTo>
                  <a:cubicBezTo>
                    <a:pt x="27814" y="7998"/>
                    <a:pt x="27820" y="7991"/>
                    <a:pt x="27818" y="7980"/>
                  </a:cubicBezTo>
                  <a:cubicBezTo>
                    <a:pt x="27814" y="7966"/>
                    <a:pt x="27835" y="7956"/>
                    <a:pt x="27863" y="7956"/>
                  </a:cubicBezTo>
                  <a:cubicBezTo>
                    <a:pt x="27915" y="7956"/>
                    <a:pt x="28008" y="7893"/>
                    <a:pt x="28002" y="7869"/>
                  </a:cubicBezTo>
                  <a:cubicBezTo>
                    <a:pt x="27999" y="7861"/>
                    <a:pt x="27989" y="7857"/>
                    <a:pt x="27976" y="7857"/>
                  </a:cubicBezTo>
                  <a:cubicBezTo>
                    <a:pt x="27972" y="7857"/>
                    <a:pt x="27968" y="7857"/>
                    <a:pt x="27963" y="7858"/>
                  </a:cubicBezTo>
                  <a:cubicBezTo>
                    <a:pt x="27957" y="7860"/>
                    <a:pt x="27952" y="7861"/>
                    <a:pt x="27947" y="7861"/>
                  </a:cubicBezTo>
                  <a:cubicBezTo>
                    <a:pt x="27934" y="7861"/>
                    <a:pt x="27924" y="7855"/>
                    <a:pt x="27922" y="7848"/>
                  </a:cubicBezTo>
                  <a:cubicBezTo>
                    <a:pt x="27919" y="7840"/>
                    <a:pt x="27909" y="7836"/>
                    <a:pt x="27896" y="7836"/>
                  </a:cubicBezTo>
                  <a:cubicBezTo>
                    <a:pt x="27892" y="7836"/>
                    <a:pt x="27888" y="7836"/>
                    <a:pt x="27883" y="7837"/>
                  </a:cubicBezTo>
                  <a:cubicBezTo>
                    <a:pt x="27881" y="7838"/>
                    <a:pt x="27879" y="7838"/>
                    <a:pt x="27876" y="7838"/>
                  </a:cubicBezTo>
                  <a:cubicBezTo>
                    <a:pt x="27858" y="7838"/>
                    <a:pt x="27841" y="7824"/>
                    <a:pt x="27832" y="7796"/>
                  </a:cubicBezTo>
                  <a:lnTo>
                    <a:pt x="27818" y="7744"/>
                  </a:lnTo>
                  <a:lnTo>
                    <a:pt x="27995" y="7712"/>
                  </a:lnTo>
                  <a:cubicBezTo>
                    <a:pt x="28083" y="7701"/>
                    <a:pt x="28171" y="7691"/>
                    <a:pt x="28207" y="7691"/>
                  </a:cubicBezTo>
                  <a:cubicBezTo>
                    <a:pt x="28213" y="7691"/>
                    <a:pt x="28217" y="7691"/>
                    <a:pt x="28220" y="7692"/>
                  </a:cubicBezTo>
                  <a:cubicBezTo>
                    <a:pt x="28229" y="7693"/>
                    <a:pt x="28236" y="7694"/>
                    <a:pt x="28243" y="7694"/>
                  </a:cubicBezTo>
                  <a:cubicBezTo>
                    <a:pt x="28263" y="7694"/>
                    <a:pt x="28274" y="7686"/>
                    <a:pt x="28279" y="7671"/>
                  </a:cubicBezTo>
                  <a:cubicBezTo>
                    <a:pt x="28283" y="7658"/>
                    <a:pt x="28288" y="7652"/>
                    <a:pt x="28291" y="7652"/>
                  </a:cubicBezTo>
                  <a:cubicBezTo>
                    <a:pt x="28293" y="7652"/>
                    <a:pt x="28295" y="7655"/>
                    <a:pt x="28296" y="7661"/>
                  </a:cubicBezTo>
                  <a:cubicBezTo>
                    <a:pt x="28299" y="7667"/>
                    <a:pt x="28309" y="7671"/>
                    <a:pt x="28324" y="7671"/>
                  </a:cubicBezTo>
                  <a:cubicBezTo>
                    <a:pt x="28331" y="7671"/>
                    <a:pt x="28340" y="7670"/>
                    <a:pt x="28349" y="7667"/>
                  </a:cubicBezTo>
                  <a:cubicBezTo>
                    <a:pt x="28373" y="7661"/>
                    <a:pt x="28391" y="7650"/>
                    <a:pt x="28386" y="7640"/>
                  </a:cubicBezTo>
                  <a:cubicBezTo>
                    <a:pt x="28386" y="7634"/>
                    <a:pt x="28379" y="7628"/>
                    <a:pt x="28369" y="7628"/>
                  </a:cubicBezTo>
                  <a:cubicBezTo>
                    <a:pt x="28367" y="7628"/>
                    <a:pt x="28365" y="7629"/>
                    <a:pt x="28362" y="7629"/>
                  </a:cubicBezTo>
                  <a:cubicBezTo>
                    <a:pt x="28361" y="7629"/>
                    <a:pt x="28360" y="7630"/>
                    <a:pt x="28359" y="7630"/>
                  </a:cubicBezTo>
                  <a:cubicBezTo>
                    <a:pt x="28331" y="7630"/>
                    <a:pt x="28287" y="7535"/>
                    <a:pt x="28300" y="7504"/>
                  </a:cubicBezTo>
                  <a:cubicBezTo>
                    <a:pt x="28311" y="7483"/>
                    <a:pt x="28300" y="7477"/>
                    <a:pt x="28272" y="7477"/>
                  </a:cubicBezTo>
                  <a:cubicBezTo>
                    <a:pt x="28237" y="7477"/>
                    <a:pt x="28237" y="7477"/>
                    <a:pt x="28279" y="7463"/>
                  </a:cubicBezTo>
                  <a:cubicBezTo>
                    <a:pt x="28289" y="7460"/>
                    <a:pt x="28299" y="7458"/>
                    <a:pt x="28309" y="7458"/>
                  </a:cubicBezTo>
                  <a:cubicBezTo>
                    <a:pt x="28322" y="7458"/>
                    <a:pt x="28333" y="7462"/>
                    <a:pt x="28335" y="7470"/>
                  </a:cubicBezTo>
                  <a:cubicBezTo>
                    <a:pt x="28337" y="7478"/>
                    <a:pt x="28345" y="7485"/>
                    <a:pt x="28355" y="7485"/>
                  </a:cubicBezTo>
                  <a:cubicBezTo>
                    <a:pt x="28357" y="7485"/>
                    <a:pt x="28360" y="7484"/>
                    <a:pt x="28362" y="7483"/>
                  </a:cubicBezTo>
                  <a:cubicBezTo>
                    <a:pt x="28373" y="7480"/>
                    <a:pt x="28380" y="7463"/>
                    <a:pt x="28376" y="7449"/>
                  </a:cubicBezTo>
                  <a:cubicBezTo>
                    <a:pt x="28370" y="7435"/>
                    <a:pt x="28380" y="7418"/>
                    <a:pt x="28397" y="7414"/>
                  </a:cubicBezTo>
                  <a:cubicBezTo>
                    <a:pt x="28411" y="7411"/>
                    <a:pt x="28442" y="7400"/>
                    <a:pt x="28470" y="7393"/>
                  </a:cubicBezTo>
                  <a:cubicBezTo>
                    <a:pt x="28508" y="7379"/>
                    <a:pt x="28508" y="7376"/>
                    <a:pt x="28466" y="7369"/>
                  </a:cubicBezTo>
                  <a:cubicBezTo>
                    <a:pt x="28442" y="7363"/>
                    <a:pt x="28418" y="7352"/>
                    <a:pt x="28415" y="7342"/>
                  </a:cubicBezTo>
                  <a:cubicBezTo>
                    <a:pt x="28409" y="7326"/>
                    <a:pt x="28503" y="7305"/>
                    <a:pt x="28566" y="7305"/>
                  </a:cubicBezTo>
                  <a:cubicBezTo>
                    <a:pt x="28584" y="7305"/>
                    <a:pt x="28599" y="7306"/>
                    <a:pt x="28609" y="7310"/>
                  </a:cubicBezTo>
                  <a:cubicBezTo>
                    <a:pt x="28620" y="7316"/>
                    <a:pt x="28638" y="7319"/>
                    <a:pt x="28656" y="7319"/>
                  </a:cubicBezTo>
                  <a:cubicBezTo>
                    <a:pt x="28672" y="7319"/>
                    <a:pt x="28688" y="7317"/>
                    <a:pt x="28703" y="7314"/>
                  </a:cubicBezTo>
                  <a:cubicBezTo>
                    <a:pt x="28716" y="7312"/>
                    <a:pt x="28733" y="7311"/>
                    <a:pt x="28748" y="7311"/>
                  </a:cubicBezTo>
                  <a:cubicBezTo>
                    <a:pt x="28763" y="7311"/>
                    <a:pt x="28777" y="7312"/>
                    <a:pt x="28786" y="7314"/>
                  </a:cubicBezTo>
                  <a:cubicBezTo>
                    <a:pt x="28793" y="7316"/>
                    <a:pt x="28800" y="7317"/>
                    <a:pt x="28807" y="7317"/>
                  </a:cubicBezTo>
                  <a:cubicBezTo>
                    <a:pt x="28821" y="7317"/>
                    <a:pt x="28834" y="7312"/>
                    <a:pt x="28841" y="7304"/>
                  </a:cubicBezTo>
                  <a:cubicBezTo>
                    <a:pt x="28848" y="7298"/>
                    <a:pt x="28853" y="7295"/>
                    <a:pt x="28856" y="7295"/>
                  </a:cubicBezTo>
                  <a:lnTo>
                    <a:pt x="28856" y="7295"/>
                  </a:lnTo>
                  <a:cubicBezTo>
                    <a:pt x="28859" y="7295"/>
                    <a:pt x="28859" y="7300"/>
                    <a:pt x="28855" y="7310"/>
                  </a:cubicBezTo>
                  <a:cubicBezTo>
                    <a:pt x="28852" y="7322"/>
                    <a:pt x="28871" y="7329"/>
                    <a:pt x="28907" y="7329"/>
                  </a:cubicBezTo>
                  <a:cubicBezTo>
                    <a:pt x="28915" y="7329"/>
                    <a:pt x="28923" y="7328"/>
                    <a:pt x="28932" y="7328"/>
                  </a:cubicBezTo>
                  <a:cubicBezTo>
                    <a:pt x="28944" y="7327"/>
                    <a:pt x="28956" y="7326"/>
                    <a:pt x="28967" y="7326"/>
                  </a:cubicBezTo>
                  <a:cubicBezTo>
                    <a:pt x="28998" y="7326"/>
                    <a:pt x="29024" y="7329"/>
                    <a:pt x="29032" y="7334"/>
                  </a:cubicBezTo>
                  <a:cubicBezTo>
                    <a:pt x="29035" y="7337"/>
                    <a:pt x="29042" y="7338"/>
                    <a:pt x="29049" y="7338"/>
                  </a:cubicBezTo>
                  <a:cubicBezTo>
                    <a:pt x="29063" y="7338"/>
                    <a:pt x="29082" y="7334"/>
                    <a:pt x="29098" y="7328"/>
                  </a:cubicBezTo>
                  <a:cubicBezTo>
                    <a:pt x="29114" y="7319"/>
                    <a:pt x="29122" y="7315"/>
                    <a:pt x="29125" y="7315"/>
                  </a:cubicBezTo>
                  <a:lnTo>
                    <a:pt x="29125" y="7315"/>
                  </a:lnTo>
                  <a:cubicBezTo>
                    <a:pt x="29127" y="7315"/>
                    <a:pt x="29124" y="7319"/>
                    <a:pt x="29115" y="7328"/>
                  </a:cubicBezTo>
                  <a:cubicBezTo>
                    <a:pt x="29094" y="7352"/>
                    <a:pt x="29105" y="7359"/>
                    <a:pt x="29167" y="7376"/>
                  </a:cubicBezTo>
                  <a:cubicBezTo>
                    <a:pt x="29183" y="7380"/>
                    <a:pt x="29204" y="7382"/>
                    <a:pt x="29227" y="7382"/>
                  </a:cubicBezTo>
                  <a:cubicBezTo>
                    <a:pt x="29322" y="7382"/>
                    <a:pt x="29457" y="7352"/>
                    <a:pt x="29452" y="7324"/>
                  </a:cubicBezTo>
                  <a:cubicBezTo>
                    <a:pt x="29452" y="7320"/>
                    <a:pt x="29453" y="7318"/>
                    <a:pt x="29455" y="7318"/>
                  </a:cubicBezTo>
                  <a:cubicBezTo>
                    <a:pt x="29459" y="7318"/>
                    <a:pt x="29467" y="7328"/>
                    <a:pt x="29480" y="7345"/>
                  </a:cubicBezTo>
                  <a:cubicBezTo>
                    <a:pt x="29504" y="7376"/>
                    <a:pt x="29504" y="7400"/>
                    <a:pt x="29486" y="7428"/>
                  </a:cubicBezTo>
                  <a:cubicBezTo>
                    <a:pt x="29472" y="7446"/>
                    <a:pt x="29467" y="7454"/>
                    <a:pt x="29470" y="7454"/>
                  </a:cubicBezTo>
                  <a:cubicBezTo>
                    <a:pt x="29472" y="7454"/>
                    <a:pt x="29480" y="7449"/>
                    <a:pt x="29494" y="7442"/>
                  </a:cubicBezTo>
                  <a:cubicBezTo>
                    <a:pt x="29509" y="7432"/>
                    <a:pt x="29539" y="7427"/>
                    <a:pt x="29569" y="7427"/>
                  </a:cubicBezTo>
                  <a:cubicBezTo>
                    <a:pt x="29612" y="7427"/>
                    <a:pt x="29656" y="7436"/>
                    <a:pt x="29660" y="7453"/>
                  </a:cubicBezTo>
                  <a:cubicBezTo>
                    <a:pt x="29664" y="7459"/>
                    <a:pt x="29639" y="7477"/>
                    <a:pt x="29608" y="7488"/>
                  </a:cubicBezTo>
                  <a:lnTo>
                    <a:pt x="29549" y="7508"/>
                  </a:lnTo>
                  <a:lnTo>
                    <a:pt x="29619" y="7522"/>
                  </a:lnTo>
                  <a:cubicBezTo>
                    <a:pt x="29637" y="7526"/>
                    <a:pt x="29652" y="7528"/>
                    <a:pt x="29664" y="7528"/>
                  </a:cubicBezTo>
                  <a:cubicBezTo>
                    <a:pt x="29683" y="7528"/>
                    <a:pt x="29694" y="7523"/>
                    <a:pt x="29698" y="7512"/>
                  </a:cubicBezTo>
                  <a:cubicBezTo>
                    <a:pt x="29704" y="7497"/>
                    <a:pt x="29720" y="7490"/>
                    <a:pt x="29742" y="7490"/>
                  </a:cubicBezTo>
                  <a:cubicBezTo>
                    <a:pt x="29747" y="7490"/>
                    <a:pt x="29752" y="7490"/>
                    <a:pt x="29757" y="7491"/>
                  </a:cubicBezTo>
                  <a:cubicBezTo>
                    <a:pt x="29806" y="7494"/>
                    <a:pt x="29806" y="7494"/>
                    <a:pt x="29764" y="7508"/>
                  </a:cubicBezTo>
                  <a:cubicBezTo>
                    <a:pt x="29736" y="7515"/>
                    <a:pt x="29754" y="7525"/>
                    <a:pt x="29819" y="7536"/>
                  </a:cubicBezTo>
                  <a:cubicBezTo>
                    <a:pt x="29872" y="7545"/>
                    <a:pt x="29902" y="7550"/>
                    <a:pt x="29915" y="7550"/>
                  </a:cubicBezTo>
                  <a:cubicBezTo>
                    <a:pt x="29933" y="7550"/>
                    <a:pt x="29927" y="7543"/>
                    <a:pt x="29913" y="7525"/>
                  </a:cubicBezTo>
                  <a:cubicBezTo>
                    <a:pt x="29896" y="7508"/>
                    <a:pt x="29910" y="7498"/>
                    <a:pt x="29965" y="7488"/>
                  </a:cubicBezTo>
                  <a:cubicBezTo>
                    <a:pt x="30007" y="7480"/>
                    <a:pt x="30045" y="7477"/>
                    <a:pt x="30048" y="7477"/>
                  </a:cubicBezTo>
                  <a:cubicBezTo>
                    <a:pt x="30050" y="7478"/>
                    <a:pt x="30055" y="7479"/>
                    <a:pt x="30061" y="7479"/>
                  </a:cubicBezTo>
                  <a:cubicBezTo>
                    <a:pt x="30067" y="7479"/>
                    <a:pt x="30075" y="7478"/>
                    <a:pt x="30080" y="7477"/>
                  </a:cubicBezTo>
                  <a:cubicBezTo>
                    <a:pt x="30083" y="7476"/>
                    <a:pt x="30087" y="7476"/>
                    <a:pt x="30089" y="7476"/>
                  </a:cubicBezTo>
                  <a:cubicBezTo>
                    <a:pt x="30128" y="7476"/>
                    <a:pt x="30104" y="7516"/>
                    <a:pt x="30056" y="7525"/>
                  </a:cubicBezTo>
                  <a:cubicBezTo>
                    <a:pt x="30027" y="7529"/>
                    <a:pt x="30007" y="7543"/>
                    <a:pt x="30018" y="7550"/>
                  </a:cubicBezTo>
                  <a:cubicBezTo>
                    <a:pt x="30024" y="7555"/>
                    <a:pt x="30035" y="7557"/>
                    <a:pt x="30049" y="7557"/>
                  </a:cubicBezTo>
                  <a:cubicBezTo>
                    <a:pt x="30066" y="7557"/>
                    <a:pt x="30088" y="7554"/>
                    <a:pt x="30111" y="7546"/>
                  </a:cubicBezTo>
                  <a:cubicBezTo>
                    <a:pt x="30130" y="7541"/>
                    <a:pt x="30154" y="7538"/>
                    <a:pt x="30178" y="7538"/>
                  </a:cubicBezTo>
                  <a:cubicBezTo>
                    <a:pt x="30201" y="7538"/>
                    <a:pt x="30224" y="7541"/>
                    <a:pt x="30239" y="7546"/>
                  </a:cubicBezTo>
                  <a:cubicBezTo>
                    <a:pt x="30259" y="7553"/>
                    <a:pt x="30272" y="7556"/>
                    <a:pt x="30281" y="7556"/>
                  </a:cubicBezTo>
                  <a:cubicBezTo>
                    <a:pt x="30296" y="7556"/>
                    <a:pt x="30298" y="7547"/>
                    <a:pt x="30298" y="7525"/>
                  </a:cubicBezTo>
                  <a:cubicBezTo>
                    <a:pt x="30298" y="7510"/>
                    <a:pt x="30299" y="7502"/>
                    <a:pt x="30303" y="7502"/>
                  </a:cubicBezTo>
                  <a:cubicBezTo>
                    <a:pt x="30306" y="7502"/>
                    <a:pt x="30314" y="7511"/>
                    <a:pt x="30326" y="7529"/>
                  </a:cubicBezTo>
                  <a:cubicBezTo>
                    <a:pt x="30346" y="7555"/>
                    <a:pt x="30383" y="7570"/>
                    <a:pt x="30416" y="7570"/>
                  </a:cubicBezTo>
                  <a:cubicBezTo>
                    <a:pt x="30436" y="7570"/>
                    <a:pt x="30455" y="7565"/>
                    <a:pt x="30468" y="7553"/>
                  </a:cubicBezTo>
                  <a:cubicBezTo>
                    <a:pt x="30474" y="7547"/>
                    <a:pt x="30488" y="7545"/>
                    <a:pt x="30505" y="7545"/>
                  </a:cubicBezTo>
                  <a:cubicBezTo>
                    <a:pt x="30519" y="7545"/>
                    <a:pt x="30536" y="7547"/>
                    <a:pt x="30551" y="7550"/>
                  </a:cubicBezTo>
                  <a:cubicBezTo>
                    <a:pt x="30570" y="7556"/>
                    <a:pt x="30587" y="7558"/>
                    <a:pt x="30598" y="7558"/>
                  </a:cubicBezTo>
                  <a:cubicBezTo>
                    <a:pt x="30607" y="7558"/>
                    <a:pt x="30612" y="7556"/>
                    <a:pt x="30610" y="7553"/>
                  </a:cubicBezTo>
                  <a:cubicBezTo>
                    <a:pt x="30610" y="7549"/>
                    <a:pt x="30612" y="7547"/>
                    <a:pt x="30614" y="7547"/>
                  </a:cubicBezTo>
                  <a:cubicBezTo>
                    <a:pt x="30618" y="7547"/>
                    <a:pt x="30623" y="7550"/>
                    <a:pt x="30631" y="7557"/>
                  </a:cubicBezTo>
                  <a:cubicBezTo>
                    <a:pt x="30645" y="7567"/>
                    <a:pt x="30697" y="7577"/>
                    <a:pt x="30749" y="7584"/>
                  </a:cubicBezTo>
                  <a:cubicBezTo>
                    <a:pt x="30778" y="7587"/>
                    <a:pt x="30798" y="7588"/>
                    <a:pt x="30811" y="7588"/>
                  </a:cubicBezTo>
                  <a:cubicBezTo>
                    <a:pt x="30837" y="7588"/>
                    <a:pt x="30839" y="7582"/>
                    <a:pt x="30833" y="7563"/>
                  </a:cubicBezTo>
                  <a:cubicBezTo>
                    <a:pt x="30828" y="7550"/>
                    <a:pt x="30819" y="7543"/>
                    <a:pt x="30808" y="7543"/>
                  </a:cubicBezTo>
                  <a:cubicBezTo>
                    <a:pt x="30805" y="7543"/>
                    <a:pt x="30801" y="7544"/>
                    <a:pt x="30798" y="7546"/>
                  </a:cubicBezTo>
                  <a:cubicBezTo>
                    <a:pt x="30773" y="7554"/>
                    <a:pt x="30754" y="7559"/>
                    <a:pt x="30740" y="7559"/>
                  </a:cubicBezTo>
                  <a:cubicBezTo>
                    <a:pt x="30718" y="7559"/>
                    <a:pt x="30707" y="7548"/>
                    <a:pt x="30701" y="7525"/>
                  </a:cubicBezTo>
                  <a:cubicBezTo>
                    <a:pt x="30691" y="7494"/>
                    <a:pt x="30722" y="7470"/>
                    <a:pt x="30753" y="7470"/>
                  </a:cubicBezTo>
                  <a:cubicBezTo>
                    <a:pt x="30767" y="7470"/>
                    <a:pt x="30781" y="7475"/>
                    <a:pt x="30791" y="7488"/>
                  </a:cubicBezTo>
                  <a:cubicBezTo>
                    <a:pt x="30799" y="7496"/>
                    <a:pt x="30809" y="7501"/>
                    <a:pt x="30821" y="7501"/>
                  </a:cubicBezTo>
                  <a:cubicBezTo>
                    <a:pt x="30832" y="7501"/>
                    <a:pt x="30844" y="7497"/>
                    <a:pt x="30857" y="7491"/>
                  </a:cubicBezTo>
                  <a:cubicBezTo>
                    <a:pt x="30871" y="7484"/>
                    <a:pt x="30887" y="7480"/>
                    <a:pt x="30904" y="7480"/>
                  </a:cubicBezTo>
                  <a:cubicBezTo>
                    <a:pt x="30920" y="7480"/>
                    <a:pt x="30937" y="7484"/>
                    <a:pt x="30951" y="7491"/>
                  </a:cubicBezTo>
                  <a:cubicBezTo>
                    <a:pt x="30967" y="7497"/>
                    <a:pt x="30983" y="7500"/>
                    <a:pt x="30995" y="7500"/>
                  </a:cubicBezTo>
                  <a:cubicBezTo>
                    <a:pt x="31004" y="7500"/>
                    <a:pt x="31010" y="7498"/>
                    <a:pt x="31013" y="7494"/>
                  </a:cubicBezTo>
                  <a:cubicBezTo>
                    <a:pt x="31016" y="7491"/>
                    <a:pt x="31019" y="7490"/>
                    <a:pt x="31021" y="7490"/>
                  </a:cubicBezTo>
                  <a:cubicBezTo>
                    <a:pt x="31025" y="7490"/>
                    <a:pt x="31028" y="7493"/>
                    <a:pt x="31030" y="7501"/>
                  </a:cubicBezTo>
                  <a:cubicBezTo>
                    <a:pt x="31033" y="7510"/>
                    <a:pt x="31046" y="7515"/>
                    <a:pt x="31063" y="7515"/>
                  </a:cubicBezTo>
                  <a:cubicBezTo>
                    <a:pt x="31071" y="7515"/>
                    <a:pt x="31080" y="7514"/>
                    <a:pt x="31089" y="7512"/>
                  </a:cubicBezTo>
                  <a:cubicBezTo>
                    <a:pt x="31107" y="7508"/>
                    <a:pt x="31122" y="7506"/>
                    <a:pt x="31136" y="7506"/>
                  </a:cubicBezTo>
                  <a:cubicBezTo>
                    <a:pt x="31171" y="7506"/>
                    <a:pt x="31196" y="7519"/>
                    <a:pt x="31222" y="7546"/>
                  </a:cubicBezTo>
                  <a:cubicBezTo>
                    <a:pt x="31233" y="7562"/>
                    <a:pt x="31255" y="7570"/>
                    <a:pt x="31282" y="7570"/>
                  </a:cubicBezTo>
                  <a:cubicBezTo>
                    <a:pt x="31302" y="7570"/>
                    <a:pt x="31324" y="7566"/>
                    <a:pt x="31346" y="7557"/>
                  </a:cubicBezTo>
                  <a:cubicBezTo>
                    <a:pt x="31347" y="7556"/>
                    <a:pt x="31348" y="7556"/>
                    <a:pt x="31349" y="7556"/>
                  </a:cubicBezTo>
                  <a:cubicBezTo>
                    <a:pt x="31357" y="7556"/>
                    <a:pt x="31368" y="7565"/>
                    <a:pt x="31371" y="7577"/>
                  </a:cubicBezTo>
                  <a:cubicBezTo>
                    <a:pt x="31374" y="7595"/>
                    <a:pt x="31409" y="7612"/>
                    <a:pt x="31446" y="7616"/>
                  </a:cubicBezTo>
                  <a:cubicBezTo>
                    <a:pt x="31485" y="7616"/>
                    <a:pt x="31526" y="7626"/>
                    <a:pt x="31540" y="7640"/>
                  </a:cubicBezTo>
                  <a:cubicBezTo>
                    <a:pt x="31548" y="7646"/>
                    <a:pt x="31552" y="7649"/>
                    <a:pt x="31555" y="7649"/>
                  </a:cubicBezTo>
                  <a:cubicBezTo>
                    <a:pt x="31560" y="7649"/>
                    <a:pt x="31560" y="7643"/>
                    <a:pt x="31558" y="7633"/>
                  </a:cubicBezTo>
                  <a:cubicBezTo>
                    <a:pt x="31550" y="7611"/>
                    <a:pt x="31561" y="7600"/>
                    <a:pt x="31577" y="7600"/>
                  </a:cubicBezTo>
                  <a:cubicBezTo>
                    <a:pt x="31597" y="7600"/>
                    <a:pt x="31624" y="7615"/>
                    <a:pt x="31638" y="7643"/>
                  </a:cubicBezTo>
                  <a:cubicBezTo>
                    <a:pt x="31651" y="7675"/>
                    <a:pt x="31679" y="7692"/>
                    <a:pt x="31710" y="7692"/>
                  </a:cubicBezTo>
                  <a:cubicBezTo>
                    <a:pt x="31738" y="7692"/>
                    <a:pt x="31763" y="7709"/>
                    <a:pt x="31773" y="7737"/>
                  </a:cubicBezTo>
                  <a:cubicBezTo>
                    <a:pt x="31785" y="7769"/>
                    <a:pt x="31790" y="7781"/>
                    <a:pt x="31765" y="7781"/>
                  </a:cubicBezTo>
                  <a:cubicBezTo>
                    <a:pt x="31749" y="7781"/>
                    <a:pt x="31721" y="7776"/>
                    <a:pt x="31675" y="7768"/>
                  </a:cubicBezTo>
                  <a:cubicBezTo>
                    <a:pt x="31624" y="7758"/>
                    <a:pt x="31550" y="7754"/>
                    <a:pt x="31516" y="7754"/>
                  </a:cubicBezTo>
                  <a:cubicBezTo>
                    <a:pt x="31508" y="7755"/>
                    <a:pt x="31500" y="7755"/>
                    <a:pt x="31493" y="7755"/>
                  </a:cubicBezTo>
                  <a:cubicBezTo>
                    <a:pt x="31466" y="7755"/>
                    <a:pt x="31452" y="7749"/>
                    <a:pt x="31457" y="7744"/>
                  </a:cubicBezTo>
                  <a:cubicBezTo>
                    <a:pt x="31474" y="7713"/>
                    <a:pt x="31372" y="7692"/>
                    <a:pt x="31247" y="7692"/>
                  </a:cubicBezTo>
                  <a:cubicBezTo>
                    <a:pt x="31216" y="7692"/>
                    <a:pt x="31184" y="7693"/>
                    <a:pt x="31152" y="7696"/>
                  </a:cubicBezTo>
                  <a:cubicBezTo>
                    <a:pt x="31103" y="7702"/>
                    <a:pt x="31092" y="7706"/>
                    <a:pt x="31113" y="7717"/>
                  </a:cubicBezTo>
                  <a:cubicBezTo>
                    <a:pt x="31123" y="7722"/>
                    <a:pt x="31140" y="7725"/>
                    <a:pt x="31159" y="7725"/>
                  </a:cubicBezTo>
                  <a:cubicBezTo>
                    <a:pt x="31175" y="7725"/>
                    <a:pt x="31192" y="7723"/>
                    <a:pt x="31207" y="7720"/>
                  </a:cubicBezTo>
                  <a:cubicBezTo>
                    <a:pt x="31214" y="7718"/>
                    <a:pt x="31222" y="7718"/>
                    <a:pt x="31230" y="7718"/>
                  </a:cubicBezTo>
                  <a:cubicBezTo>
                    <a:pt x="31266" y="7718"/>
                    <a:pt x="31315" y="7730"/>
                    <a:pt x="31346" y="7744"/>
                  </a:cubicBezTo>
                  <a:cubicBezTo>
                    <a:pt x="31418" y="7776"/>
                    <a:pt x="31516" y="7799"/>
                    <a:pt x="31564" y="7799"/>
                  </a:cubicBezTo>
                  <a:cubicBezTo>
                    <a:pt x="31579" y="7799"/>
                    <a:pt x="31589" y="7797"/>
                    <a:pt x="31592" y="7792"/>
                  </a:cubicBezTo>
                  <a:cubicBezTo>
                    <a:pt x="31594" y="7790"/>
                    <a:pt x="31598" y="7788"/>
                    <a:pt x="31603" y="7788"/>
                  </a:cubicBezTo>
                  <a:cubicBezTo>
                    <a:pt x="31623" y="7788"/>
                    <a:pt x="31668" y="7811"/>
                    <a:pt x="31738" y="7858"/>
                  </a:cubicBezTo>
                  <a:cubicBezTo>
                    <a:pt x="31756" y="7870"/>
                    <a:pt x="31768" y="7877"/>
                    <a:pt x="31773" y="7877"/>
                  </a:cubicBezTo>
                  <a:cubicBezTo>
                    <a:pt x="31776" y="7877"/>
                    <a:pt x="31775" y="7873"/>
                    <a:pt x="31769" y="7866"/>
                  </a:cubicBezTo>
                  <a:cubicBezTo>
                    <a:pt x="31755" y="7848"/>
                    <a:pt x="31752" y="7831"/>
                    <a:pt x="31766" y="7831"/>
                  </a:cubicBezTo>
                  <a:cubicBezTo>
                    <a:pt x="31768" y="7830"/>
                    <a:pt x="31770" y="7830"/>
                    <a:pt x="31771" y="7830"/>
                  </a:cubicBezTo>
                  <a:cubicBezTo>
                    <a:pt x="31781" y="7830"/>
                    <a:pt x="31791" y="7836"/>
                    <a:pt x="31794" y="7848"/>
                  </a:cubicBezTo>
                  <a:cubicBezTo>
                    <a:pt x="31797" y="7857"/>
                    <a:pt x="31800" y="7861"/>
                    <a:pt x="31803" y="7861"/>
                  </a:cubicBezTo>
                  <a:cubicBezTo>
                    <a:pt x="31806" y="7861"/>
                    <a:pt x="31808" y="7857"/>
                    <a:pt x="31808" y="7848"/>
                  </a:cubicBezTo>
                  <a:cubicBezTo>
                    <a:pt x="31810" y="7834"/>
                    <a:pt x="31823" y="7828"/>
                    <a:pt x="31851" y="7828"/>
                  </a:cubicBezTo>
                  <a:cubicBezTo>
                    <a:pt x="31864" y="7828"/>
                    <a:pt x="31879" y="7829"/>
                    <a:pt x="31898" y="7831"/>
                  </a:cubicBezTo>
                  <a:cubicBezTo>
                    <a:pt x="31932" y="7833"/>
                    <a:pt x="31957" y="7834"/>
                    <a:pt x="31973" y="7834"/>
                  </a:cubicBezTo>
                  <a:cubicBezTo>
                    <a:pt x="32006" y="7834"/>
                    <a:pt x="32007" y="7828"/>
                    <a:pt x="31988" y="7810"/>
                  </a:cubicBezTo>
                  <a:cubicBezTo>
                    <a:pt x="31981" y="7805"/>
                    <a:pt x="31980" y="7803"/>
                    <a:pt x="31983" y="7803"/>
                  </a:cubicBezTo>
                  <a:lnTo>
                    <a:pt x="31983" y="7803"/>
                  </a:lnTo>
                  <a:cubicBezTo>
                    <a:pt x="31987" y="7803"/>
                    <a:pt x="31995" y="7806"/>
                    <a:pt x="32008" y="7813"/>
                  </a:cubicBezTo>
                  <a:cubicBezTo>
                    <a:pt x="32024" y="7823"/>
                    <a:pt x="32039" y="7828"/>
                    <a:pt x="32054" y="7828"/>
                  </a:cubicBezTo>
                  <a:cubicBezTo>
                    <a:pt x="32066" y="7828"/>
                    <a:pt x="32077" y="7824"/>
                    <a:pt x="32088" y="7816"/>
                  </a:cubicBezTo>
                  <a:cubicBezTo>
                    <a:pt x="32099" y="7811"/>
                    <a:pt x="32106" y="7807"/>
                    <a:pt x="32111" y="7807"/>
                  </a:cubicBezTo>
                  <a:cubicBezTo>
                    <a:pt x="32117" y="7807"/>
                    <a:pt x="32118" y="7812"/>
                    <a:pt x="32117" y="7824"/>
                  </a:cubicBezTo>
                  <a:cubicBezTo>
                    <a:pt x="32109" y="7837"/>
                    <a:pt x="32127" y="7851"/>
                    <a:pt x="32151" y="7851"/>
                  </a:cubicBezTo>
                  <a:cubicBezTo>
                    <a:pt x="32153" y="7852"/>
                    <a:pt x="32156" y="7852"/>
                    <a:pt x="32159" y="7852"/>
                  </a:cubicBezTo>
                  <a:cubicBezTo>
                    <a:pt x="32177" y="7852"/>
                    <a:pt x="32192" y="7843"/>
                    <a:pt x="32192" y="7831"/>
                  </a:cubicBezTo>
                  <a:cubicBezTo>
                    <a:pt x="32195" y="7812"/>
                    <a:pt x="32224" y="7796"/>
                    <a:pt x="32245" y="7796"/>
                  </a:cubicBezTo>
                  <a:cubicBezTo>
                    <a:pt x="32254" y="7796"/>
                    <a:pt x="32262" y="7799"/>
                    <a:pt x="32266" y="7806"/>
                  </a:cubicBezTo>
                  <a:cubicBezTo>
                    <a:pt x="32266" y="7810"/>
                    <a:pt x="32282" y="7813"/>
                    <a:pt x="32308" y="7813"/>
                  </a:cubicBezTo>
                  <a:cubicBezTo>
                    <a:pt x="32329" y="7813"/>
                    <a:pt x="32357" y="7811"/>
                    <a:pt x="32387" y="7806"/>
                  </a:cubicBezTo>
                  <a:cubicBezTo>
                    <a:pt x="32415" y="7803"/>
                    <a:pt x="32445" y="7802"/>
                    <a:pt x="32470" y="7802"/>
                  </a:cubicBezTo>
                  <a:cubicBezTo>
                    <a:pt x="32502" y="7802"/>
                    <a:pt x="32528" y="7804"/>
                    <a:pt x="32540" y="7810"/>
                  </a:cubicBezTo>
                  <a:cubicBezTo>
                    <a:pt x="32554" y="7819"/>
                    <a:pt x="32589" y="7825"/>
                    <a:pt x="32625" y="7825"/>
                  </a:cubicBezTo>
                  <a:cubicBezTo>
                    <a:pt x="32632" y="7825"/>
                    <a:pt x="32640" y="7825"/>
                    <a:pt x="32647" y="7824"/>
                  </a:cubicBezTo>
                  <a:cubicBezTo>
                    <a:pt x="32652" y="7824"/>
                    <a:pt x="32657" y="7824"/>
                    <a:pt x="32663" y="7824"/>
                  </a:cubicBezTo>
                  <a:cubicBezTo>
                    <a:pt x="32766" y="7824"/>
                    <a:pt x="32933" y="7853"/>
                    <a:pt x="32959" y="7876"/>
                  </a:cubicBezTo>
                  <a:cubicBezTo>
                    <a:pt x="32973" y="7886"/>
                    <a:pt x="33028" y="7904"/>
                    <a:pt x="33084" y="7911"/>
                  </a:cubicBezTo>
                  <a:cubicBezTo>
                    <a:pt x="33185" y="7925"/>
                    <a:pt x="33244" y="7941"/>
                    <a:pt x="33341" y="7987"/>
                  </a:cubicBezTo>
                  <a:cubicBezTo>
                    <a:pt x="33365" y="7999"/>
                    <a:pt x="33392" y="8009"/>
                    <a:pt x="33403" y="8009"/>
                  </a:cubicBezTo>
                  <a:cubicBezTo>
                    <a:pt x="33405" y="8009"/>
                    <a:pt x="33406" y="8008"/>
                    <a:pt x="33407" y="8008"/>
                  </a:cubicBezTo>
                  <a:cubicBezTo>
                    <a:pt x="33414" y="8008"/>
                    <a:pt x="33452" y="8015"/>
                    <a:pt x="33494" y="8029"/>
                  </a:cubicBezTo>
                  <a:cubicBezTo>
                    <a:pt x="33519" y="8037"/>
                    <a:pt x="33554" y="8041"/>
                    <a:pt x="33589" y="8041"/>
                  </a:cubicBezTo>
                  <a:cubicBezTo>
                    <a:pt x="33612" y="8041"/>
                    <a:pt x="33634" y="8039"/>
                    <a:pt x="33653" y="8035"/>
                  </a:cubicBezTo>
                  <a:cubicBezTo>
                    <a:pt x="33676" y="8032"/>
                    <a:pt x="33697" y="8030"/>
                    <a:pt x="33712" y="8030"/>
                  </a:cubicBezTo>
                  <a:cubicBezTo>
                    <a:pt x="33728" y="8030"/>
                    <a:pt x="33738" y="8032"/>
                    <a:pt x="33740" y="8035"/>
                  </a:cubicBezTo>
                  <a:cubicBezTo>
                    <a:pt x="33742" y="8040"/>
                    <a:pt x="33746" y="8041"/>
                    <a:pt x="33753" y="8041"/>
                  </a:cubicBezTo>
                  <a:cubicBezTo>
                    <a:pt x="33762" y="8041"/>
                    <a:pt x="33775" y="8038"/>
                    <a:pt x="33789" y="8032"/>
                  </a:cubicBezTo>
                  <a:cubicBezTo>
                    <a:pt x="33801" y="8025"/>
                    <a:pt x="33811" y="8021"/>
                    <a:pt x="33818" y="8021"/>
                  </a:cubicBezTo>
                  <a:cubicBezTo>
                    <a:pt x="33824" y="8021"/>
                    <a:pt x="33827" y="8024"/>
                    <a:pt x="33827" y="8029"/>
                  </a:cubicBezTo>
                  <a:cubicBezTo>
                    <a:pt x="33821" y="8040"/>
                    <a:pt x="33922" y="8056"/>
                    <a:pt x="33984" y="8056"/>
                  </a:cubicBezTo>
                  <a:cubicBezTo>
                    <a:pt x="33997" y="8056"/>
                    <a:pt x="34009" y="8055"/>
                    <a:pt x="34018" y="8053"/>
                  </a:cubicBezTo>
                  <a:cubicBezTo>
                    <a:pt x="34028" y="8053"/>
                    <a:pt x="34042" y="8056"/>
                    <a:pt x="34056" y="8063"/>
                  </a:cubicBezTo>
                  <a:cubicBezTo>
                    <a:pt x="34060" y="8064"/>
                    <a:pt x="34067" y="8065"/>
                    <a:pt x="34077" y="8065"/>
                  </a:cubicBezTo>
                  <a:cubicBezTo>
                    <a:pt x="34093" y="8065"/>
                    <a:pt x="34117" y="8063"/>
                    <a:pt x="34139" y="8056"/>
                  </a:cubicBezTo>
                  <a:cubicBezTo>
                    <a:pt x="34154" y="8053"/>
                    <a:pt x="34169" y="8052"/>
                    <a:pt x="34181" y="8052"/>
                  </a:cubicBezTo>
                  <a:cubicBezTo>
                    <a:pt x="34196" y="8052"/>
                    <a:pt x="34206" y="8054"/>
                    <a:pt x="34208" y="8060"/>
                  </a:cubicBezTo>
                  <a:cubicBezTo>
                    <a:pt x="34211" y="8068"/>
                    <a:pt x="34225" y="8072"/>
                    <a:pt x="34243" y="8072"/>
                  </a:cubicBezTo>
                  <a:cubicBezTo>
                    <a:pt x="34248" y="8072"/>
                    <a:pt x="34255" y="8071"/>
                    <a:pt x="34261" y="8070"/>
                  </a:cubicBezTo>
                  <a:cubicBezTo>
                    <a:pt x="34269" y="8067"/>
                    <a:pt x="34279" y="8066"/>
                    <a:pt x="34288" y="8066"/>
                  </a:cubicBezTo>
                  <a:cubicBezTo>
                    <a:pt x="34303" y="8066"/>
                    <a:pt x="34317" y="8069"/>
                    <a:pt x="34323" y="8074"/>
                  </a:cubicBezTo>
                  <a:cubicBezTo>
                    <a:pt x="34328" y="8079"/>
                    <a:pt x="34335" y="8081"/>
                    <a:pt x="34342" y="8081"/>
                  </a:cubicBezTo>
                  <a:cubicBezTo>
                    <a:pt x="34349" y="8081"/>
                    <a:pt x="34356" y="8079"/>
                    <a:pt x="34361" y="8074"/>
                  </a:cubicBezTo>
                  <a:cubicBezTo>
                    <a:pt x="34364" y="8068"/>
                    <a:pt x="34369" y="8066"/>
                    <a:pt x="34373" y="8066"/>
                  </a:cubicBezTo>
                  <a:cubicBezTo>
                    <a:pt x="34376" y="8066"/>
                    <a:pt x="34380" y="8068"/>
                    <a:pt x="34381" y="8074"/>
                  </a:cubicBezTo>
                  <a:cubicBezTo>
                    <a:pt x="34386" y="8084"/>
                    <a:pt x="34423" y="8091"/>
                    <a:pt x="34465" y="8091"/>
                  </a:cubicBezTo>
                  <a:cubicBezTo>
                    <a:pt x="34520" y="8091"/>
                    <a:pt x="34552" y="8105"/>
                    <a:pt x="34569" y="8136"/>
                  </a:cubicBezTo>
                  <a:cubicBezTo>
                    <a:pt x="34580" y="8159"/>
                    <a:pt x="34580" y="8172"/>
                    <a:pt x="34570" y="8172"/>
                  </a:cubicBezTo>
                  <a:cubicBezTo>
                    <a:pt x="34568" y="8172"/>
                    <a:pt x="34565" y="8172"/>
                    <a:pt x="34562" y="8170"/>
                  </a:cubicBezTo>
                  <a:cubicBezTo>
                    <a:pt x="34559" y="8170"/>
                    <a:pt x="34557" y="8170"/>
                    <a:pt x="34554" y="8170"/>
                  </a:cubicBezTo>
                  <a:cubicBezTo>
                    <a:pt x="34542" y="8170"/>
                    <a:pt x="34535" y="8176"/>
                    <a:pt x="34538" y="8184"/>
                  </a:cubicBezTo>
                  <a:cubicBezTo>
                    <a:pt x="34541" y="8195"/>
                    <a:pt x="34555" y="8209"/>
                    <a:pt x="34573" y="8212"/>
                  </a:cubicBezTo>
                  <a:cubicBezTo>
                    <a:pt x="34575" y="8213"/>
                    <a:pt x="34578" y="8213"/>
                    <a:pt x="34580" y="8213"/>
                  </a:cubicBezTo>
                  <a:cubicBezTo>
                    <a:pt x="34589" y="8213"/>
                    <a:pt x="34593" y="8207"/>
                    <a:pt x="34590" y="8199"/>
                  </a:cubicBezTo>
                  <a:cubicBezTo>
                    <a:pt x="34586" y="8184"/>
                    <a:pt x="34597" y="8175"/>
                    <a:pt x="34618" y="8167"/>
                  </a:cubicBezTo>
                  <a:cubicBezTo>
                    <a:pt x="34620" y="8167"/>
                    <a:pt x="34621" y="8167"/>
                    <a:pt x="34623" y="8167"/>
                  </a:cubicBezTo>
                  <a:cubicBezTo>
                    <a:pt x="34639" y="8167"/>
                    <a:pt x="34657" y="8180"/>
                    <a:pt x="34663" y="8199"/>
                  </a:cubicBezTo>
                  <a:cubicBezTo>
                    <a:pt x="34670" y="8223"/>
                    <a:pt x="34694" y="8240"/>
                    <a:pt x="34714" y="8244"/>
                  </a:cubicBezTo>
                  <a:cubicBezTo>
                    <a:pt x="34777" y="8247"/>
                    <a:pt x="34777" y="8299"/>
                    <a:pt x="34711" y="8309"/>
                  </a:cubicBezTo>
                  <a:cubicBezTo>
                    <a:pt x="34698" y="8311"/>
                    <a:pt x="34685" y="8312"/>
                    <a:pt x="34673" y="8312"/>
                  </a:cubicBezTo>
                  <a:cubicBezTo>
                    <a:pt x="34656" y="8312"/>
                    <a:pt x="34641" y="8310"/>
                    <a:pt x="34635" y="8306"/>
                  </a:cubicBezTo>
                  <a:cubicBezTo>
                    <a:pt x="34628" y="8303"/>
                    <a:pt x="34618" y="8301"/>
                    <a:pt x="34609" y="8301"/>
                  </a:cubicBezTo>
                  <a:cubicBezTo>
                    <a:pt x="34582" y="8301"/>
                    <a:pt x="34555" y="8315"/>
                    <a:pt x="34562" y="8334"/>
                  </a:cubicBezTo>
                  <a:cubicBezTo>
                    <a:pt x="34564" y="8339"/>
                    <a:pt x="34570" y="8342"/>
                    <a:pt x="34577" y="8342"/>
                  </a:cubicBezTo>
                  <a:cubicBezTo>
                    <a:pt x="34584" y="8342"/>
                    <a:pt x="34591" y="8340"/>
                    <a:pt x="34597" y="8337"/>
                  </a:cubicBezTo>
                  <a:cubicBezTo>
                    <a:pt x="34605" y="8332"/>
                    <a:pt x="34611" y="8329"/>
                    <a:pt x="34615" y="8329"/>
                  </a:cubicBezTo>
                  <a:cubicBezTo>
                    <a:pt x="34622" y="8329"/>
                    <a:pt x="34623" y="8335"/>
                    <a:pt x="34621" y="8348"/>
                  </a:cubicBezTo>
                  <a:cubicBezTo>
                    <a:pt x="34621" y="8362"/>
                    <a:pt x="34623" y="8369"/>
                    <a:pt x="34630" y="8369"/>
                  </a:cubicBezTo>
                  <a:cubicBezTo>
                    <a:pt x="34635" y="8369"/>
                    <a:pt x="34642" y="8365"/>
                    <a:pt x="34652" y="8358"/>
                  </a:cubicBezTo>
                  <a:cubicBezTo>
                    <a:pt x="34661" y="8353"/>
                    <a:pt x="34668" y="8350"/>
                    <a:pt x="34674" y="8350"/>
                  </a:cubicBezTo>
                  <a:cubicBezTo>
                    <a:pt x="34688" y="8350"/>
                    <a:pt x="34694" y="8367"/>
                    <a:pt x="34704" y="8413"/>
                  </a:cubicBezTo>
                  <a:cubicBezTo>
                    <a:pt x="34717" y="8474"/>
                    <a:pt x="34726" y="8487"/>
                    <a:pt x="34759" y="8487"/>
                  </a:cubicBezTo>
                  <a:cubicBezTo>
                    <a:pt x="34763" y="8487"/>
                    <a:pt x="34768" y="8487"/>
                    <a:pt x="34774" y="8487"/>
                  </a:cubicBezTo>
                  <a:cubicBezTo>
                    <a:pt x="34802" y="8483"/>
                    <a:pt x="34823" y="8469"/>
                    <a:pt x="34819" y="8458"/>
                  </a:cubicBezTo>
                  <a:cubicBezTo>
                    <a:pt x="34815" y="8448"/>
                    <a:pt x="34829" y="8434"/>
                    <a:pt x="34847" y="8431"/>
                  </a:cubicBezTo>
                  <a:cubicBezTo>
                    <a:pt x="34868" y="8424"/>
                    <a:pt x="34874" y="8413"/>
                    <a:pt x="34864" y="8403"/>
                  </a:cubicBezTo>
                  <a:cubicBezTo>
                    <a:pt x="34850" y="8396"/>
                    <a:pt x="34860" y="8383"/>
                    <a:pt x="34888" y="8375"/>
                  </a:cubicBezTo>
                  <a:cubicBezTo>
                    <a:pt x="34916" y="8369"/>
                    <a:pt x="34927" y="8358"/>
                    <a:pt x="34909" y="8337"/>
                  </a:cubicBezTo>
                  <a:cubicBezTo>
                    <a:pt x="34901" y="8327"/>
                    <a:pt x="34890" y="8321"/>
                    <a:pt x="34882" y="8321"/>
                  </a:cubicBezTo>
                  <a:cubicBezTo>
                    <a:pt x="34879" y="8321"/>
                    <a:pt x="34876" y="8322"/>
                    <a:pt x="34874" y="8324"/>
                  </a:cubicBezTo>
                  <a:cubicBezTo>
                    <a:pt x="34873" y="8325"/>
                    <a:pt x="34870" y="8326"/>
                    <a:pt x="34867" y="8326"/>
                  </a:cubicBezTo>
                  <a:cubicBezTo>
                    <a:pt x="34857" y="8326"/>
                    <a:pt x="34842" y="8319"/>
                    <a:pt x="34826" y="8306"/>
                  </a:cubicBezTo>
                  <a:cubicBezTo>
                    <a:pt x="34798" y="8285"/>
                    <a:pt x="34791" y="8268"/>
                    <a:pt x="34805" y="8258"/>
                  </a:cubicBezTo>
                  <a:cubicBezTo>
                    <a:pt x="34809" y="8253"/>
                    <a:pt x="34813" y="8251"/>
                    <a:pt x="34817" y="8251"/>
                  </a:cubicBezTo>
                  <a:cubicBezTo>
                    <a:pt x="34823" y="8251"/>
                    <a:pt x="34827" y="8256"/>
                    <a:pt x="34829" y="8264"/>
                  </a:cubicBezTo>
                  <a:cubicBezTo>
                    <a:pt x="34831" y="8271"/>
                    <a:pt x="34837" y="8274"/>
                    <a:pt x="34846" y="8274"/>
                  </a:cubicBezTo>
                  <a:cubicBezTo>
                    <a:pt x="34857" y="8274"/>
                    <a:pt x="34874" y="8269"/>
                    <a:pt x="34895" y="8258"/>
                  </a:cubicBezTo>
                  <a:cubicBezTo>
                    <a:pt x="34918" y="8246"/>
                    <a:pt x="34931" y="8240"/>
                    <a:pt x="34935" y="8240"/>
                  </a:cubicBezTo>
                  <a:lnTo>
                    <a:pt x="34935" y="8240"/>
                  </a:lnTo>
                  <a:cubicBezTo>
                    <a:pt x="34940" y="8240"/>
                    <a:pt x="34934" y="8248"/>
                    <a:pt x="34919" y="8264"/>
                  </a:cubicBezTo>
                  <a:cubicBezTo>
                    <a:pt x="34888" y="8306"/>
                    <a:pt x="34906" y="8327"/>
                    <a:pt x="34989" y="8344"/>
                  </a:cubicBezTo>
                  <a:cubicBezTo>
                    <a:pt x="35003" y="8347"/>
                    <a:pt x="35015" y="8348"/>
                    <a:pt x="35024" y="8348"/>
                  </a:cubicBezTo>
                  <a:cubicBezTo>
                    <a:pt x="35064" y="8348"/>
                    <a:pt x="35065" y="8326"/>
                    <a:pt x="35034" y="8279"/>
                  </a:cubicBezTo>
                  <a:cubicBezTo>
                    <a:pt x="35016" y="8252"/>
                    <a:pt x="35011" y="8241"/>
                    <a:pt x="35020" y="8241"/>
                  </a:cubicBezTo>
                  <a:cubicBezTo>
                    <a:pt x="35025" y="8241"/>
                    <a:pt x="35034" y="8244"/>
                    <a:pt x="35048" y="8250"/>
                  </a:cubicBezTo>
                  <a:cubicBezTo>
                    <a:pt x="35068" y="8261"/>
                    <a:pt x="35097" y="8299"/>
                    <a:pt x="35107" y="8330"/>
                  </a:cubicBezTo>
                  <a:cubicBezTo>
                    <a:pt x="35118" y="8372"/>
                    <a:pt x="35129" y="8385"/>
                    <a:pt x="35160" y="8385"/>
                  </a:cubicBezTo>
                  <a:cubicBezTo>
                    <a:pt x="35167" y="8385"/>
                    <a:pt x="35176" y="8384"/>
                    <a:pt x="35187" y="8383"/>
                  </a:cubicBezTo>
                  <a:cubicBezTo>
                    <a:pt x="35199" y="8380"/>
                    <a:pt x="35212" y="8379"/>
                    <a:pt x="35222" y="8379"/>
                  </a:cubicBezTo>
                  <a:cubicBezTo>
                    <a:pt x="35240" y="8379"/>
                    <a:pt x="35254" y="8382"/>
                    <a:pt x="35256" y="8389"/>
                  </a:cubicBezTo>
                  <a:cubicBezTo>
                    <a:pt x="35258" y="8399"/>
                    <a:pt x="35295" y="8404"/>
                    <a:pt x="35335" y="8404"/>
                  </a:cubicBezTo>
                  <a:cubicBezTo>
                    <a:pt x="35367" y="8404"/>
                    <a:pt x="35402" y="8401"/>
                    <a:pt x="35419" y="8393"/>
                  </a:cubicBezTo>
                  <a:cubicBezTo>
                    <a:pt x="35423" y="8391"/>
                    <a:pt x="35428" y="8390"/>
                    <a:pt x="35432" y="8390"/>
                  </a:cubicBezTo>
                  <a:cubicBezTo>
                    <a:pt x="35443" y="8390"/>
                    <a:pt x="35452" y="8397"/>
                    <a:pt x="35457" y="8410"/>
                  </a:cubicBezTo>
                  <a:cubicBezTo>
                    <a:pt x="35463" y="8428"/>
                    <a:pt x="35472" y="8436"/>
                    <a:pt x="35482" y="8436"/>
                  </a:cubicBezTo>
                  <a:cubicBezTo>
                    <a:pt x="35497" y="8436"/>
                    <a:pt x="35514" y="8416"/>
                    <a:pt x="35520" y="8383"/>
                  </a:cubicBezTo>
                  <a:cubicBezTo>
                    <a:pt x="35523" y="8358"/>
                    <a:pt x="35525" y="8339"/>
                    <a:pt x="35529" y="8339"/>
                  </a:cubicBezTo>
                  <a:cubicBezTo>
                    <a:pt x="35529" y="8339"/>
                    <a:pt x="35530" y="8340"/>
                    <a:pt x="35530" y="8341"/>
                  </a:cubicBezTo>
                  <a:cubicBezTo>
                    <a:pt x="35564" y="8384"/>
                    <a:pt x="35571" y="8408"/>
                    <a:pt x="35552" y="8408"/>
                  </a:cubicBezTo>
                  <a:cubicBezTo>
                    <a:pt x="35550" y="8408"/>
                    <a:pt x="35547" y="8408"/>
                    <a:pt x="35544" y="8407"/>
                  </a:cubicBezTo>
                  <a:cubicBezTo>
                    <a:pt x="35542" y="8406"/>
                    <a:pt x="35541" y="8406"/>
                    <a:pt x="35539" y="8406"/>
                  </a:cubicBezTo>
                  <a:cubicBezTo>
                    <a:pt x="35532" y="8406"/>
                    <a:pt x="35537" y="8415"/>
                    <a:pt x="35558" y="8428"/>
                  </a:cubicBezTo>
                  <a:cubicBezTo>
                    <a:pt x="35575" y="8439"/>
                    <a:pt x="35586" y="8445"/>
                    <a:pt x="35593" y="8445"/>
                  </a:cubicBezTo>
                  <a:cubicBezTo>
                    <a:pt x="35601" y="8445"/>
                    <a:pt x="35603" y="8436"/>
                    <a:pt x="35603" y="8417"/>
                  </a:cubicBezTo>
                  <a:cubicBezTo>
                    <a:pt x="35606" y="8396"/>
                    <a:pt x="35614" y="8383"/>
                    <a:pt x="35620" y="8383"/>
                  </a:cubicBezTo>
                  <a:cubicBezTo>
                    <a:pt x="35621" y="8383"/>
                    <a:pt x="35622" y="8383"/>
                    <a:pt x="35623" y="8383"/>
                  </a:cubicBezTo>
                  <a:cubicBezTo>
                    <a:pt x="35631" y="8383"/>
                    <a:pt x="35655" y="8374"/>
                    <a:pt x="35680" y="8362"/>
                  </a:cubicBezTo>
                  <a:cubicBezTo>
                    <a:pt x="35731" y="8334"/>
                    <a:pt x="35721" y="8261"/>
                    <a:pt x="35662" y="8258"/>
                  </a:cubicBezTo>
                  <a:cubicBezTo>
                    <a:pt x="35641" y="8254"/>
                    <a:pt x="35624" y="8247"/>
                    <a:pt x="35624" y="8240"/>
                  </a:cubicBezTo>
                  <a:cubicBezTo>
                    <a:pt x="35617" y="8185"/>
                    <a:pt x="35587" y="8142"/>
                    <a:pt x="35560" y="8142"/>
                  </a:cubicBezTo>
                  <a:cubicBezTo>
                    <a:pt x="35558" y="8142"/>
                    <a:pt x="35556" y="8142"/>
                    <a:pt x="35555" y="8143"/>
                  </a:cubicBezTo>
                  <a:cubicBezTo>
                    <a:pt x="35544" y="8146"/>
                    <a:pt x="35536" y="8148"/>
                    <a:pt x="35530" y="8148"/>
                  </a:cubicBezTo>
                  <a:cubicBezTo>
                    <a:pt x="35515" y="8148"/>
                    <a:pt x="35515" y="8135"/>
                    <a:pt x="35520" y="8098"/>
                  </a:cubicBezTo>
                  <a:cubicBezTo>
                    <a:pt x="35521" y="8085"/>
                    <a:pt x="35524" y="8078"/>
                    <a:pt x="35529" y="8078"/>
                  </a:cubicBezTo>
                  <a:cubicBezTo>
                    <a:pt x="35536" y="8078"/>
                    <a:pt x="35548" y="8088"/>
                    <a:pt x="35568" y="8108"/>
                  </a:cubicBezTo>
                  <a:cubicBezTo>
                    <a:pt x="35596" y="8133"/>
                    <a:pt x="35620" y="8160"/>
                    <a:pt x="35624" y="8170"/>
                  </a:cubicBezTo>
                  <a:cubicBezTo>
                    <a:pt x="35629" y="8196"/>
                    <a:pt x="35673" y="8218"/>
                    <a:pt x="35699" y="8218"/>
                  </a:cubicBezTo>
                  <a:cubicBezTo>
                    <a:pt x="35709" y="8218"/>
                    <a:pt x="35716" y="8215"/>
                    <a:pt x="35718" y="8209"/>
                  </a:cubicBezTo>
                  <a:cubicBezTo>
                    <a:pt x="35722" y="8199"/>
                    <a:pt x="35731" y="8195"/>
                    <a:pt x="35745" y="8195"/>
                  </a:cubicBezTo>
                  <a:cubicBezTo>
                    <a:pt x="35756" y="8195"/>
                    <a:pt x="35770" y="8197"/>
                    <a:pt x="35787" y="8202"/>
                  </a:cubicBezTo>
                  <a:cubicBezTo>
                    <a:pt x="35797" y="8204"/>
                    <a:pt x="35809" y="8205"/>
                    <a:pt x="35821" y="8205"/>
                  </a:cubicBezTo>
                  <a:cubicBezTo>
                    <a:pt x="35846" y="8205"/>
                    <a:pt x="35873" y="8201"/>
                    <a:pt x="35891" y="8191"/>
                  </a:cubicBezTo>
                  <a:cubicBezTo>
                    <a:pt x="35929" y="8175"/>
                    <a:pt x="35933" y="8154"/>
                    <a:pt x="35912" y="8087"/>
                  </a:cubicBezTo>
                  <a:cubicBezTo>
                    <a:pt x="35888" y="8013"/>
                    <a:pt x="35890" y="7957"/>
                    <a:pt x="35908" y="7957"/>
                  </a:cubicBezTo>
                  <a:lnTo>
                    <a:pt x="35908" y="7957"/>
                  </a:lnTo>
                  <a:cubicBezTo>
                    <a:pt x="35914" y="7957"/>
                    <a:pt x="35923" y="7964"/>
                    <a:pt x="35933" y="7980"/>
                  </a:cubicBezTo>
                  <a:cubicBezTo>
                    <a:pt x="35944" y="7998"/>
                    <a:pt x="35952" y="8008"/>
                    <a:pt x="35963" y="8008"/>
                  </a:cubicBezTo>
                  <a:cubicBezTo>
                    <a:pt x="35974" y="8008"/>
                    <a:pt x="35989" y="7998"/>
                    <a:pt x="36016" y="7976"/>
                  </a:cubicBezTo>
                  <a:cubicBezTo>
                    <a:pt x="36044" y="7950"/>
                    <a:pt x="36063" y="7939"/>
                    <a:pt x="36080" y="7939"/>
                  </a:cubicBezTo>
                  <a:cubicBezTo>
                    <a:pt x="36088" y="7939"/>
                    <a:pt x="36095" y="7941"/>
                    <a:pt x="36102" y="7946"/>
                  </a:cubicBezTo>
                  <a:cubicBezTo>
                    <a:pt x="36112" y="7950"/>
                    <a:pt x="36120" y="7953"/>
                    <a:pt x="36124" y="7953"/>
                  </a:cubicBezTo>
                  <a:cubicBezTo>
                    <a:pt x="36142" y="7953"/>
                    <a:pt x="36120" y="7918"/>
                    <a:pt x="36068" y="7866"/>
                  </a:cubicBezTo>
                  <a:cubicBezTo>
                    <a:pt x="36039" y="7840"/>
                    <a:pt x="36008" y="7820"/>
                    <a:pt x="35995" y="7820"/>
                  </a:cubicBezTo>
                  <a:cubicBezTo>
                    <a:pt x="35994" y="7820"/>
                    <a:pt x="35993" y="7820"/>
                    <a:pt x="35992" y="7821"/>
                  </a:cubicBezTo>
                  <a:cubicBezTo>
                    <a:pt x="35991" y="7821"/>
                    <a:pt x="35991" y="7821"/>
                    <a:pt x="35990" y="7821"/>
                  </a:cubicBezTo>
                  <a:cubicBezTo>
                    <a:pt x="35967" y="7821"/>
                    <a:pt x="35859" y="7774"/>
                    <a:pt x="35856" y="7762"/>
                  </a:cubicBezTo>
                  <a:cubicBezTo>
                    <a:pt x="35854" y="7752"/>
                    <a:pt x="35901" y="7748"/>
                    <a:pt x="35951" y="7748"/>
                  </a:cubicBezTo>
                  <a:cubicBezTo>
                    <a:pt x="35995" y="7748"/>
                    <a:pt x="36041" y="7751"/>
                    <a:pt x="36054" y="7758"/>
                  </a:cubicBezTo>
                  <a:cubicBezTo>
                    <a:pt x="36070" y="7766"/>
                    <a:pt x="36082" y="7770"/>
                    <a:pt x="36091" y="7770"/>
                  </a:cubicBezTo>
                  <a:cubicBezTo>
                    <a:pt x="36110" y="7770"/>
                    <a:pt x="36117" y="7751"/>
                    <a:pt x="36117" y="7709"/>
                  </a:cubicBezTo>
                  <a:cubicBezTo>
                    <a:pt x="36117" y="7661"/>
                    <a:pt x="36123" y="7654"/>
                    <a:pt x="36189" y="7650"/>
                  </a:cubicBezTo>
                  <a:cubicBezTo>
                    <a:pt x="36210" y="7648"/>
                    <a:pt x="36230" y="7647"/>
                    <a:pt x="36245" y="7647"/>
                  </a:cubicBezTo>
                  <a:cubicBezTo>
                    <a:pt x="36261" y="7647"/>
                    <a:pt x="36272" y="7648"/>
                    <a:pt x="36276" y="7650"/>
                  </a:cubicBezTo>
                  <a:cubicBezTo>
                    <a:pt x="36293" y="7657"/>
                    <a:pt x="36248" y="7796"/>
                    <a:pt x="36227" y="7803"/>
                  </a:cubicBezTo>
                  <a:cubicBezTo>
                    <a:pt x="36213" y="7803"/>
                    <a:pt x="36213" y="7813"/>
                    <a:pt x="36224" y="7821"/>
                  </a:cubicBezTo>
                  <a:cubicBezTo>
                    <a:pt x="36229" y="7825"/>
                    <a:pt x="36237" y="7826"/>
                    <a:pt x="36248" y="7826"/>
                  </a:cubicBezTo>
                  <a:cubicBezTo>
                    <a:pt x="36292" y="7826"/>
                    <a:pt x="36374" y="7796"/>
                    <a:pt x="36363" y="7779"/>
                  </a:cubicBezTo>
                  <a:cubicBezTo>
                    <a:pt x="36358" y="7771"/>
                    <a:pt x="36351" y="7766"/>
                    <a:pt x="36345" y="7766"/>
                  </a:cubicBezTo>
                  <a:cubicBezTo>
                    <a:pt x="36342" y="7766"/>
                    <a:pt x="36340" y="7766"/>
                    <a:pt x="36338" y="7768"/>
                  </a:cubicBezTo>
                  <a:cubicBezTo>
                    <a:pt x="36335" y="7770"/>
                    <a:pt x="36332" y="7771"/>
                    <a:pt x="36330" y="7771"/>
                  </a:cubicBezTo>
                  <a:cubicBezTo>
                    <a:pt x="36309" y="7771"/>
                    <a:pt x="36332" y="7685"/>
                    <a:pt x="36366" y="7650"/>
                  </a:cubicBezTo>
                  <a:cubicBezTo>
                    <a:pt x="36390" y="7626"/>
                    <a:pt x="36402" y="7616"/>
                    <a:pt x="36413" y="7616"/>
                  </a:cubicBezTo>
                  <a:cubicBezTo>
                    <a:pt x="36421" y="7616"/>
                    <a:pt x="36428" y="7622"/>
                    <a:pt x="36439" y="7633"/>
                  </a:cubicBezTo>
                  <a:cubicBezTo>
                    <a:pt x="36454" y="7646"/>
                    <a:pt x="36482" y="7652"/>
                    <a:pt x="36509" y="7652"/>
                  </a:cubicBezTo>
                  <a:cubicBezTo>
                    <a:pt x="36535" y="7652"/>
                    <a:pt x="36559" y="7647"/>
                    <a:pt x="36571" y="7637"/>
                  </a:cubicBezTo>
                  <a:cubicBezTo>
                    <a:pt x="36578" y="7629"/>
                    <a:pt x="36567" y="7605"/>
                    <a:pt x="36550" y="7581"/>
                  </a:cubicBezTo>
                  <a:cubicBezTo>
                    <a:pt x="36530" y="7557"/>
                    <a:pt x="36522" y="7533"/>
                    <a:pt x="36533" y="7515"/>
                  </a:cubicBezTo>
                  <a:cubicBezTo>
                    <a:pt x="36552" y="7486"/>
                    <a:pt x="36521" y="7437"/>
                    <a:pt x="36489" y="7437"/>
                  </a:cubicBezTo>
                  <a:cubicBezTo>
                    <a:pt x="36486" y="7437"/>
                    <a:pt x="36483" y="7438"/>
                    <a:pt x="36481" y="7438"/>
                  </a:cubicBezTo>
                  <a:cubicBezTo>
                    <a:pt x="36467" y="7442"/>
                    <a:pt x="36463" y="7453"/>
                    <a:pt x="36471" y="7459"/>
                  </a:cubicBezTo>
                  <a:cubicBezTo>
                    <a:pt x="36493" y="7476"/>
                    <a:pt x="36461" y="7555"/>
                    <a:pt x="36437" y="7555"/>
                  </a:cubicBezTo>
                  <a:cubicBezTo>
                    <a:pt x="36436" y="7555"/>
                    <a:pt x="36434" y="7554"/>
                    <a:pt x="36432" y="7553"/>
                  </a:cubicBezTo>
                  <a:cubicBezTo>
                    <a:pt x="36418" y="7550"/>
                    <a:pt x="36401" y="7525"/>
                    <a:pt x="36391" y="7501"/>
                  </a:cubicBezTo>
                  <a:cubicBezTo>
                    <a:pt x="36366" y="7450"/>
                    <a:pt x="36359" y="7434"/>
                    <a:pt x="36351" y="7434"/>
                  </a:cubicBezTo>
                  <a:cubicBezTo>
                    <a:pt x="36347" y="7434"/>
                    <a:pt x="36343" y="7437"/>
                    <a:pt x="36338" y="7442"/>
                  </a:cubicBezTo>
                  <a:cubicBezTo>
                    <a:pt x="36336" y="7444"/>
                    <a:pt x="36334" y="7445"/>
                    <a:pt x="36332" y="7445"/>
                  </a:cubicBezTo>
                  <a:cubicBezTo>
                    <a:pt x="36325" y="7445"/>
                    <a:pt x="36321" y="7433"/>
                    <a:pt x="36321" y="7414"/>
                  </a:cubicBezTo>
                  <a:cubicBezTo>
                    <a:pt x="36321" y="7392"/>
                    <a:pt x="36325" y="7381"/>
                    <a:pt x="36334" y="7381"/>
                  </a:cubicBezTo>
                  <a:cubicBezTo>
                    <a:pt x="36338" y="7381"/>
                    <a:pt x="36343" y="7383"/>
                    <a:pt x="36349" y="7387"/>
                  </a:cubicBezTo>
                  <a:cubicBezTo>
                    <a:pt x="36364" y="7394"/>
                    <a:pt x="36377" y="7397"/>
                    <a:pt x="36387" y="7397"/>
                  </a:cubicBezTo>
                  <a:cubicBezTo>
                    <a:pt x="36406" y="7397"/>
                    <a:pt x="36415" y="7384"/>
                    <a:pt x="36408" y="7359"/>
                  </a:cubicBezTo>
                  <a:cubicBezTo>
                    <a:pt x="36399" y="7337"/>
                    <a:pt x="36414" y="7325"/>
                    <a:pt x="36445" y="7325"/>
                  </a:cubicBezTo>
                  <a:cubicBezTo>
                    <a:pt x="36463" y="7325"/>
                    <a:pt x="36487" y="7329"/>
                    <a:pt x="36515" y="7338"/>
                  </a:cubicBezTo>
                  <a:cubicBezTo>
                    <a:pt x="36531" y="7343"/>
                    <a:pt x="36545" y="7346"/>
                    <a:pt x="36554" y="7346"/>
                  </a:cubicBezTo>
                  <a:cubicBezTo>
                    <a:pt x="36564" y="7346"/>
                    <a:pt x="36569" y="7343"/>
                    <a:pt x="36567" y="7338"/>
                  </a:cubicBezTo>
                  <a:cubicBezTo>
                    <a:pt x="36566" y="7336"/>
                    <a:pt x="36567" y="7335"/>
                    <a:pt x="36569" y="7335"/>
                  </a:cubicBezTo>
                  <a:cubicBezTo>
                    <a:pt x="36575" y="7335"/>
                    <a:pt x="36592" y="7343"/>
                    <a:pt x="36613" y="7359"/>
                  </a:cubicBezTo>
                  <a:cubicBezTo>
                    <a:pt x="36638" y="7374"/>
                    <a:pt x="36668" y="7387"/>
                    <a:pt x="36687" y="7387"/>
                  </a:cubicBezTo>
                  <a:cubicBezTo>
                    <a:pt x="36689" y="7387"/>
                    <a:pt x="36690" y="7387"/>
                    <a:pt x="36692" y="7387"/>
                  </a:cubicBezTo>
                  <a:cubicBezTo>
                    <a:pt x="36738" y="7373"/>
                    <a:pt x="36727" y="7355"/>
                    <a:pt x="36671" y="7331"/>
                  </a:cubicBezTo>
                  <a:cubicBezTo>
                    <a:pt x="36651" y="7324"/>
                    <a:pt x="36642" y="7319"/>
                    <a:pt x="36646" y="7319"/>
                  </a:cubicBezTo>
                  <a:lnTo>
                    <a:pt x="36646" y="7319"/>
                  </a:lnTo>
                  <a:cubicBezTo>
                    <a:pt x="36647" y="7319"/>
                    <a:pt x="36650" y="7320"/>
                    <a:pt x="36655" y="7321"/>
                  </a:cubicBezTo>
                  <a:cubicBezTo>
                    <a:pt x="36657" y="7322"/>
                    <a:pt x="36660" y="7322"/>
                    <a:pt x="36662" y="7322"/>
                  </a:cubicBezTo>
                  <a:cubicBezTo>
                    <a:pt x="36674" y="7322"/>
                    <a:pt x="36682" y="7315"/>
                    <a:pt x="36682" y="7307"/>
                  </a:cubicBezTo>
                  <a:cubicBezTo>
                    <a:pt x="36678" y="7292"/>
                    <a:pt x="36692" y="7286"/>
                    <a:pt x="36711" y="7286"/>
                  </a:cubicBezTo>
                  <a:cubicBezTo>
                    <a:pt x="36739" y="7286"/>
                    <a:pt x="36776" y="7299"/>
                    <a:pt x="36783" y="7317"/>
                  </a:cubicBezTo>
                  <a:cubicBezTo>
                    <a:pt x="36786" y="7327"/>
                    <a:pt x="36788" y="7333"/>
                    <a:pt x="36791" y="7333"/>
                  </a:cubicBezTo>
                  <a:cubicBezTo>
                    <a:pt x="36796" y="7333"/>
                    <a:pt x="36801" y="7322"/>
                    <a:pt x="36807" y="7300"/>
                  </a:cubicBezTo>
                  <a:cubicBezTo>
                    <a:pt x="36815" y="7269"/>
                    <a:pt x="36824" y="7256"/>
                    <a:pt x="36847" y="7256"/>
                  </a:cubicBezTo>
                  <a:cubicBezTo>
                    <a:pt x="36852" y="7256"/>
                    <a:pt x="36859" y="7257"/>
                    <a:pt x="36866" y="7259"/>
                  </a:cubicBezTo>
                  <a:cubicBezTo>
                    <a:pt x="36894" y="7265"/>
                    <a:pt x="36918" y="7286"/>
                    <a:pt x="36921" y="7314"/>
                  </a:cubicBezTo>
                  <a:cubicBezTo>
                    <a:pt x="36931" y="7355"/>
                    <a:pt x="36938" y="7375"/>
                    <a:pt x="36949" y="7375"/>
                  </a:cubicBezTo>
                  <a:cubicBezTo>
                    <a:pt x="36958" y="7375"/>
                    <a:pt x="36970" y="7361"/>
                    <a:pt x="36988" y="7334"/>
                  </a:cubicBezTo>
                  <a:cubicBezTo>
                    <a:pt x="37015" y="7295"/>
                    <a:pt x="37034" y="7282"/>
                    <a:pt x="37075" y="7282"/>
                  </a:cubicBezTo>
                  <a:cubicBezTo>
                    <a:pt x="37080" y="7282"/>
                    <a:pt x="37086" y="7282"/>
                    <a:pt x="37092" y="7283"/>
                  </a:cubicBezTo>
                  <a:cubicBezTo>
                    <a:pt x="37126" y="7286"/>
                    <a:pt x="37161" y="7296"/>
                    <a:pt x="37164" y="7307"/>
                  </a:cubicBezTo>
                  <a:cubicBezTo>
                    <a:pt x="37167" y="7318"/>
                    <a:pt x="37178" y="7322"/>
                    <a:pt x="37192" y="7322"/>
                  </a:cubicBezTo>
                  <a:cubicBezTo>
                    <a:pt x="37196" y="7322"/>
                    <a:pt x="37201" y="7322"/>
                    <a:pt x="37206" y="7321"/>
                  </a:cubicBezTo>
                  <a:cubicBezTo>
                    <a:pt x="37223" y="7314"/>
                    <a:pt x="37233" y="7304"/>
                    <a:pt x="37230" y="7289"/>
                  </a:cubicBezTo>
                  <a:cubicBezTo>
                    <a:pt x="37226" y="7280"/>
                    <a:pt x="37228" y="7275"/>
                    <a:pt x="37235" y="7275"/>
                  </a:cubicBezTo>
                  <a:cubicBezTo>
                    <a:pt x="37240" y="7275"/>
                    <a:pt x="37249" y="7278"/>
                    <a:pt x="37262" y="7283"/>
                  </a:cubicBezTo>
                  <a:cubicBezTo>
                    <a:pt x="37268" y="7285"/>
                    <a:pt x="37276" y="7285"/>
                    <a:pt x="37285" y="7285"/>
                  </a:cubicBezTo>
                  <a:cubicBezTo>
                    <a:pt x="37311" y="7285"/>
                    <a:pt x="37346" y="7279"/>
                    <a:pt x="37379" y="7269"/>
                  </a:cubicBezTo>
                  <a:cubicBezTo>
                    <a:pt x="37406" y="7258"/>
                    <a:pt x="37424" y="7252"/>
                    <a:pt x="37439" y="7252"/>
                  </a:cubicBezTo>
                  <a:cubicBezTo>
                    <a:pt x="37463" y="7252"/>
                    <a:pt x="37476" y="7269"/>
                    <a:pt x="37504" y="7310"/>
                  </a:cubicBezTo>
                  <a:cubicBezTo>
                    <a:pt x="37530" y="7350"/>
                    <a:pt x="37564" y="7374"/>
                    <a:pt x="37581" y="7374"/>
                  </a:cubicBezTo>
                  <a:cubicBezTo>
                    <a:pt x="37591" y="7374"/>
                    <a:pt x="37596" y="7366"/>
                    <a:pt x="37591" y="7349"/>
                  </a:cubicBezTo>
                  <a:cubicBezTo>
                    <a:pt x="37587" y="7342"/>
                    <a:pt x="37619" y="7321"/>
                    <a:pt x="37660" y="7307"/>
                  </a:cubicBezTo>
                  <a:cubicBezTo>
                    <a:pt x="37687" y="7296"/>
                    <a:pt x="37708" y="7291"/>
                    <a:pt x="37722" y="7291"/>
                  </a:cubicBezTo>
                  <a:cubicBezTo>
                    <a:pt x="37735" y="7291"/>
                    <a:pt x="37742" y="7295"/>
                    <a:pt x="37744" y="7304"/>
                  </a:cubicBezTo>
                  <a:cubicBezTo>
                    <a:pt x="37746" y="7312"/>
                    <a:pt x="37762" y="7317"/>
                    <a:pt x="37786" y="7317"/>
                  </a:cubicBezTo>
                  <a:cubicBezTo>
                    <a:pt x="37798" y="7317"/>
                    <a:pt x="37812" y="7316"/>
                    <a:pt x="37827" y="7314"/>
                  </a:cubicBezTo>
                  <a:cubicBezTo>
                    <a:pt x="37889" y="7301"/>
                    <a:pt x="37919" y="7295"/>
                    <a:pt x="37941" y="7295"/>
                  </a:cubicBezTo>
                  <a:cubicBezTo>
                    <a:pt x="37960" y="7295"/>
                    <a:pt x="37973" y="7299"/>
                    <a:pt x="37993" y="7307"/>
                  </a:cubicBezTo>
                  <a:cubicBezTo>
                    <a:pt x="38005" y="7310"/>
                    <a:pt x="38013" y="7312"/>
                    <a:pt x="38020" y="7312"/>
                  </a:cubicBezTo>
                  <a:cubicBezTo>
                    <a:pt x="38032" y="7312"/>
                    <a:pt x="38036" y="7304"/>
                    <a:pt x="38038" y="7286"/>
                  </a:cubicBezTo>
                  <a:cubicBezTo>
                    <a:pt x="38038" y="7273"/>
                    <a:pt x="38037" y="7266"/>
                    <a:pt x="38031" y="7266"/>
                  </a:cubicBezTo>
                  <a:cubicBezTo>
                    <a:pt x="38029" y="7266"/>
                    <a:pt x="38027" y="7267"/>
                    <a:pt x="38024" y="7269"/>
                  </a:cubicBezTo>
                  <a:cubicBezTo>
                    <a:pt x="38021" y="7272"/>
                    <a:pt x="38016" y="7273"/>
                    <a:pt x="38010" y="7273"/>
                  </a:cubicBezTo>
                  <a:cubicBezTo>
                    <a:pt x="37984" y="7273"/>
                    <a:pt x="37940" y="7247"/>
                    <a:pt x="37952" y="7230"/>
                  </a:cubicBezTo>
                  <a:cubicBezTo>
                    <a:pt x="37955" y="7224"/>
                    <a:pt x="37945" y="7217"/>
                    <a:pt x="37920" y="7213"/>
                  </a:cubicBezTo>
                  <a:cubicBezTo>
                    <a:pt x="37893" y="7213"/>
                    <a:pt x="37886" y="7220"/>
                    <a:pt x="37899" y="7238"/>
                  </a:cubicBezTo>
                  <a:cubicBezTo>
                    <a:pt x="37912" y="7249"/>
                    <a:pt x="37911" y="7259"/>
                    <a:pt x="37896" y="7259"/>
                  </a:cubicBezTo>
                  <a:cubicBezTo>
                    <a:pt x="37894" y="7259"/>
                    <a:pt x="37892" y="7259"/>
                    <a:pt x="37889" y="7259"/>
                  </a:cubicBezTo>
                  <a:cubicBezTo>
                    <a:pt x="37865" y="7259"/>
                    <a:pt x="37862" y="7238"/>
                    <a:pt x="37879" y="7168"/>
                  </a:cubicBezTo>
                  <a:cubicBezTo>
                    <a:pt x="37891" y="7124"/>
                    <a:pt x="37907" y="7094"/>
                    <a:pt x="37915" y="7094"/>
                  </a:cubicBezTo>
                  <a:cubicBezTo>
                    <a:pt x="37915" y="7094"/>
                    <a:pt x="37916" y="7095"/>
                    <a:pt x="37917" y="7095"/>
                  </a:cubicBezTo>
                  <a:cubicBezTo>
                    <a:pt x="37922" y="7103"/>
                    <a:pt x="37933" y="7107"/>
                    <a:pt x="37944" y="7107"/>
                  </a:cubicBezTo>
                  <a:cubicBezTo>
                    <a:pt x="37948" y="7107"/>
                    <a:pt x="37952" y="7106"/>
                    <a:pt x="37955" y="7105"/>
                  </a:cubicBezTo>
                  <a:cubicBezTo>
                    <a:pt x="37966" y="7105"/>
                    <a:pt x="37958" y="7088"/>
                    <a:pt x="37934" y="7075"/>
                  </a:cubicBezTo>
                  <a:cubicBezTo>
                    <a:pt x="37910" y="7060"/>
                    <a:pt x="37875" y="7033"/>
                    <a:pt x="37862" y="7015"/>
                  </a:cubicBezTo>
                  <a:cubicBezTo>
                    <a:pt x="37852" y="7005"/>
                    <a:pt x="37840" y="6997"/>
                    <a:pt x="37830" y="6997"/>
                  </a:cubicBezTo>
                  <a:cubicBezTo>
                    <a:pt x="37826" y="6997"/>
                    <a:pt x="37823" y="6998"/>
                    <a:pt x="37820" y="7001"/>
                  </a:cubicBezTo>
                  <a:cubicBezTo>
                    <a:pt x="37816" y="7005"/>
                    <a:pt x="37808" y="7007"/>
                    <a:pt x="37797" y="7007"/>
                  </a:cubicBezTo>
                  <a:cubicBezTo>
                    <a:pt x="37786" y="7007"/>
                    <a:pt x="37773" y="7005"/>
                    <a:pt x="37761" y="7001"/>
                  </a:cubicBezTo>
                  <a:cubicBezTo>
                    <a:pt x="37723" y="6988"/>
                    <a:pt x="37719" y="6980"/>
                    <a:pt x="37740" y="6939"/>
                  </a:cubicBezTo>
                  <a:cubicBezTo>
                    <a:pt x="37754" y="6909"/>
                    <a:pt x="37763" y="6898"/>
                    <a:pt x="37793" y="6898"/>
                  </a:cubicBezTo>
                  <a:cubicBezTo>
                    <a:pt x="37801" y="6898"/>
                    <a:pt x="37811" y="6899"/>
                    <a:pt x="37824" y="6901"/>
                  </a:cubicBezTo>
                  <a:cubicBezTo>
                    <a:pt x="37838" y="6903"/>
                    <a:pt x="37851" y="6905"/>
                    <a:pt x="37863" y="6905"/>
                  </a:cubicBezTo>
                  <a:cubicBezTo>
                    <a:pt x="37884" y="6905"/>
                    <a:pt x="37900" y="6901"/>
                    <a:pt x="37907" y="6894"/>
                  </a:cubicBezTo>
                  <a:cubicBezTo>
                    <a:pt x="37912" y="6889"/>
                    <a:pt x="37918" y="6887"/>
                    <a:pt x="37923" y="6887"/>
                  </a:cubicBezTo>
                  <a:cubicBezTo>
                    <a:pt x="37945" y="6887"/>
                    <a:pt x="37962" y="6923"/>
                    <a:pt x="37945" y="6956"/>
                  </a:cubicBezTo>
                  <a:cubicBezTo>
                    <a:pt x="37936" y="6974"/>
                    <a:pt x="37932" y="6983"/>
                    <a:pt x="37934" y="6983"/>
                  </a:cubicBezTo>
                  <a:cubicBezTo>
                    <a:pt x="37935" y="6983"/>
                    <a:pt x="37943" y="6974"/>
                    <a:pt x="37958" y="6956"/>
                  </a:cubicBezTo>
                  <a:cubicBezTo>
                    <a:pt x="37973" y="6939"/>
                    <a:pt x="37981" y="6929"/>
                    <a:pt x="37987" y="6929"/>
                  </a:cubicBezTo>
                  <a:cubicBezTo>
                    <a:pt x="37993" y="6929"/>
                    <a:pt x="37995" y="6943"/>
                    <a:pt x="37997" y="6974"/>
                  </a:cubicBezTo>
                  <a:cubicBezTo>
                    <a:pt x="38000" y="7002"/>
                    <a:pt x="38009" y="7026"/>
                    <a:pt x="38019" y="7026"/>
                  </a:cubicBezTo>
                  <a:cubicBezTo>
                    <a:pt x="38019" y="7026"/>
                    <a:pt x="38020" y="7026"/>
                    <a:pt x="38021" y="7025"/>
                  </a:cubicBezTo>
                  <a:cubicBezTo>
                    <a:pt x="38032" y="7025"/>
                    <a:pt x="38038" y="7040"/>
                    <a:pt x="38038" y="7064"/>
                  </a:cubicBezTo>
                  <a:cubicBezTo>
                    <a:pt x="38038" y="7086"/>
                    <a:pt x="38048" y="7102"/>
                    <a:pt x="38059" y="7102"/>
                  </a:cubicBezTo>
                  <a:cubicBezTo>
                    <a:pt x="38060" y="7102"/>
                    <a:pt x="38061" y="7102"/>
                    <a:pt x="38063" y="7102"/>
                  </a:cubicBezTo>
                  <a:cubicBezTo>
                    <a:pt x="38077" y="7099"/>
                    <a:pt x="38087" y="7085"/>
                    <a:pt x="38083" y="7075"/>
                  </a:cubicBezTo>
                  <a:cubicBezTo>
                    <a:pt x="38080" y="7064"/>
                    <a:pt x="38087" y="7054"/>
                    <a:pt x="38098" y="7050"/>
                  </a:cubicBezTo>
                  <a:cubicBezTo>
                    <a:pt x="38100" y="7050"/>
                    <a:pt x="38102" y="7050"/>
                    <a:pt x="38104" y="7050"/>
                  </a:cubicBezTo>
                  <a:cubicBezTo>
                    <a:pt x="38115" y="7050"/>
                    <a:pt x="38125" y="7060"/>
                    <a:pt x="38128" y="7075"/>
                  </a:cubicBezTo>
                  <a:cubicBezTo>
                    <a:pt x="38133" y="7086"/>
                    <a:pt x="38141" y="7093"/>
                    <a:pt x="38149" y="7093"/>
                  </a:cubicBezTo>
                  <a:cubicBezTo>
                    <a:pt x="38153" y="7093"/>
                    <a:pt x="38156" y="7091"/>
                    <a:pt x="38160" y="7088"/>
                  </a:cubicBezTo>
                  <a:cubicBezTo>
                    <a:pt x="38170" y="7078"/>
                    <a:pt x="38160" y="7054"/>
                    <a:pt x="38136" y="7025"/>
                  </a:cubicBezTo>
                  <a:cubicBezTo>
                    <a:pt x="38101" y="6991"/>
                    <a:pt x="38098" y="6977"/>
                    <a:pt x="38118" y="6956"/>
                  </a:cubicBezTo>
                  <a:cubicBezTo>
                    <a:pt x="38128" y="6948"/>
                    <a:pt x="38139" y="6944"/>
                    <a:pt x="38149" y="6944"/>
                  </a:cubicBezTo>
                  <a:cubicBezTo>
                    <a:pt x="38157" y="6944"/>
                    <a:pt x="38164" y="6947"/>
                    <a:pt x="38170" y="6953"/>
                  </a:cubicBezTo>
                  <a:cubicBezTo>
                    <a:pt x="38178" y="6959"/>
                    <a:pt x="38183" y="6963"/>
                    <a:pt x="38186" y="6963"/>
                  </a:cubicBezTo>
                  <a:cubicBezTo>
                    <a:pt x="38189" y="6963"/>
                    <a:pt x="38189" y="6958"/>
                    <a:pt x="38187" y="6946"/>
                  </a:cubicBezTo>
                  <a:cubicBezTo>
                    <a:pt x="38185" y="6937"/>
                    <a:pt x="38195" y="6928"/>
                    <a:pt x="38211" y="6928"/>
                  </a:cubicBezTo>
                  <a:cubicBezTo>
                    <a:pt x="38214" y="6928"/>
                    <a:pt x="38216" y="6928"/>
                    <a:pt x="38219" y="6929"/>
                  </a:cubicBezTo>
                  <a:cubicBezTo>
                    <a:pt x="38253" y="6929"/>
                    <a:pt x="38253" y="6936"/>
                    <a:pt x="38219" y="6956"/>
                  </a:cubicBezTo>
                  <a:cubicBezTo>
                    <a:pt x="38195" y="6974"/>
                    <a:pt x="38177" y="6995"/>
                    <a:pt x="38181" y="7005"/>
                  </a:cubicBezTo>
                  <a:cubicBezTo>
                    <a:pt x="38184" y="7014"/>
                    <a:pt x="38193" y="7018"/>
                    <a:pt x="38206" y="7018"/>
                  </a:cubicBezTo>
                  <a:cubicBezTo>
                    <a:pt x="38236" y="7018"/>
                    <a:pt x="38282" y="6995"/>
                    <a:pt x="38285" y="6970"/>
                  </a:cubicBezTo>
                  <a:cubicBezTo>
                    <a:pt x="38287" y="6955"/>
                    <a:pt x="38289" y="6948"/>
                    <a:pt x="38297" y="6948"/>
                  </a:cubicBezTo>
                  <a:cubicBezTo>
                    <a:pt x="38303" y="6948"/>
                    <a:pt x="38313" y="6952"/>
                    <a:pt x="38330" y="6960"/>
                  </a:cubicBezTo>
                  <a:cubicBezTo>
                    <a:pt x="38351" y="6970"/>
                    <a:pt x="38368" y="6988"/>
                    <a:pt x="38365" y="6998"/>
                  </a:cubicBezTo>
                  <a:cubicBezTo>
                    <a:pt x="38362" y="7004"/>
                    <a:pt x="38367" y="7006"/>
                    <a:pt x="38376" y="7006"/>
                  </a:cubicBezTo>
                  <a:cubicBezTo>
                    <a:pt x="38406" y="7006"/>
                    <a:pt x="38479" y="6981"/>
                    <a:pt x="38490" y="6960"/>
                  </a:cubicBezTo>
                  <a:cubicBezTo>
                    <a:pt x="38492" y="6955"/>
                    <a:pt x="38494" y="6953"/>
                    <a:pt x="38496" y="6953"/>
                  </a:cubicBezTo>
                  <a:cubicBezTo>
                    <a:pt x="38500" y="6953"/>
                    <a:pt x="38503" y="6960"/>
                    <a:pt x="38503" y="6974"/>
                  </a:cubicBezTo>
                  <a:cubicBezTo>
                    <a:pt x="38500" y="6998"/>
                    <a:pt x="38517" y="7022"/>
                    <a:pt x="38535" y="7030"/>
                  </a:cubicBezTo>
                  <a:cubicBezTo>
                    <a:pt x="38546" y="7035"/>
                    <a:pt x="38561" y="7038"/>
                    <a:pt x="38578" y="7038"/>
                  </a:cubicBezTo>
                  <a:cubicBezTo>
                    <a:pt x="38633" y="7038"/>
                    <a:pt x="38704" y="7012"/>
                    <a:pt x="38690" y="6988"/>
                  </a:cubicBezTo>
                  <a:cubicBezTo>
                    <a:pt x="38682" y="6976"/>
                    <a:pt x="38685" y="6970"/>
                    <a:pt x="38695" y="6970"/>
                  </a:cubicBezTo>
                  <a:cubicBezTo>
                    <a:pt x="38697" y="6970"/>
                    <a:pt x="38699" y="6970"/>
                    <a:pt x="38701" y="6970"/>
                  </a:cubicBezTo>
                  <a:cubicBezTo>
                    <a:pt x="38715" y="6974"/>
                    <a:pt x="38725" y="6995"/>
                    <a:pt x="38725" y="7019"/>
                  </a:cubicBezTo>
                  <a:cubicBezTo>
                    <a:pt x="38725" y="7043"/>
                    <a:pt x="38730" y="7053"/>
                    <a:pt x="38740" y="7053"/>
                  </a:cubicBezTo>
                  <a:cubicBezTo>
                    <a:pt x="38745" y="7053"/>
                    <a:pt x="38750" y="7051"/>
                    <a:pt x="38757" y="7046"/>
                  </a:cubicBezTo>
                  <a:cubicBezTo>
                    <a:pt x="38763" y="7043"/>
                    <a:pt x="38771" y="7041"/>
                    <a:pt x="38781" y="7041"/>
                  </a:cubicBezTo>
                  <a:cubicBezTo>
                    <a:pt x="38812" y="7041"/>
                    <a:pt x="38854" y="7061"/>
                    <a:pt x="38857" y="7085"/>
                  </a:cubicBezTo>
                  <a:cubicBezTo>
                    <a:pt x="38864" y="7121"/>
                    <a:pt x="38880" y="7144"/>
                    <a:pt x="38899" y="7144"/>
                  </a:cubicBezTo>
                  <a:cubicBezTo>
                    <a:pt x="38900" y="7144"/>
                    <a:pt x="38901" y="7144"/>
                    <a:pt x="38903" y="7144"/>
                  </a:cubicBezTo>
                  <a:cubicBezTo>
                    <a:pt x="38916" y="7140"/>
                    <a:pt x="38924" y="7126"/>
                    <a:pt x="38916" y="7113"/>
                  </a:cubicBezTo>
                  <a:cubicBezTo>
                    <a:pt x="38888" y="7060"/>
                    <a:pt x="38888" y="7024"/>
                    <a:pt x="38910" y="7024"/>
                  </a:cubicBezTo>
                  <a:cubicBezTo>
                    <a:pt x="38913" y="7024"/>
                    <a:pt x="38916" y="7024"/>
                    <a:pt x="38919" y="7025"/>
                  </a:cubicBezTo>
                  <a:cubicBezTo>
                    <a:pt x="38925" y="7027"/>
                    <a:pt x="38932" y="7027"/>
                    <a:pt x="38939" y="7027"/>
                  </a:cubicBezTo>
                  <a:cubicBezTo>
                    <a:pt x="38997" y="7027"/>
                    <a:pt x="39108" y="6995"/>
                    <a:pt x="39118" y="6974"/>
                  </a:cubicBezTo>
                  <a:cubicBezTo>
                    <a:pt x="39121" y="6965"/>
                    <a:pt x="39131" y="6961"/>
                    <a:pt x="39144" y="6961"/>
                  </a:cubicBezTo>
                  <a:cubicBezTo>
                    <a:pt x="39180" y="6961"/>
                    <a:pt x="39239" y="6989"/>
                    <a:pt x="39277" y="7030"/>
                  </a:cubicBezTo>
                  <a:cubicBezTo>
                    <a:pt x="39299" y="7051"/>
                    <a:pt x="39319" y="7067"/>
                    <a:pt x="39329" y="7067"/>
                  </a:cubicBezTo>
                  <a:cubicBezTo>
                    <a:pt x="39332" y="7067"/>
                    <a:pt x="39334" y="7066"/>
                    <a:pt x="39336" y="7064"/>
                  </a:cubicBezTo>
                  <a:cubicBezTo>
                    <a:pt x="39339" y="7061"/>
                    <a:pt x="39345" y="7060"/>
                    <a:pt x="39352" y="7060"/>
                  </a:cubicBezTo>
                  <a:cubicBezTo>
                    <a:pt x="39366" y="7060"/>
                    <a:pt x="39384" y="7064"/>
                    <a:pt x="39402" y="7071"/>
                  </a:cubicBezTo>
                  <a:cubicBezTo>
                    <a:pt x="39427" y="7080"/>
                    <a:pt x="39446" y="7084"/>
                    <a:pt x="39460" y="7084"/>
                  </a:cubicBezTo>
                  <a:cubicBezTo>
                    <a:pt x="39478" y="7084"/>
                    <a:pt x="39486" y="7076"/>
                    <a:pt x="39481" y="7060"/>
                  </a:cubicBezTo>
                  <a:cubicBezTo>
                    <a:pt x="39479" y="7053"/>
                    <a:pt x="39469" y="7047"/>
                    <a:pt x="39458" y="7047"/>
                  </a:cubicBezTo>
                  <a:cubicBezTo>
                    <a:pt x="39453" y="7047"/>
                    <a:pt x="39449" y="7048"/>
                    <a:pt x="39444" y="7050"/>
                  </a:cubicBezTo>
                  <a:cubicBezTo>
                    <a:pt x="39441" y="7051"/>
                    <a:pt x="39438" y="7051"/>
                    <a:pt x="39435" y="7051"/>
                  </a:cubicBezTo>
                  <a:cubicBezTo>
                    <a:pt x="39418" y="7051"/>
                    <a:pt x="39395" y="7044"/>
                    <a:pt x="39377" y="7033"/>
                  </a:cubicBezTo>
                  <a:cubicBezTo>
                    <a:pt x="39365" y="7024"/>
                    <a:pt x="39351" y="7020"/>
                    <a:pt x="39340" y="7020"/>
                  </a:cubicBezTo>
                  <a:cubicBezTo>
                    <a:pt x="39334" y="7020"/>
                    <a:pt x="39328" y="7022"/>
                    <a:pt x="39326" y="7025"/>
                  </a:cubicBezTo>
                  <a:cubicBezTo>
                    <a:pt x="39317" y="7033"/>
                    <a:pt x="39312" y="7036"/>
                    <a:pt x="39308" y="7036"/>
                  </a:cubicBezTo>
                  <a:cubicBezTo>
                    <a:pt x="39295" y="7036"/>
                    <a:pt x="39310" y="6992"/>
                    <a:pt x="39340" y="6946"/>
                  </a:cubicBezTo>
                  <a:cubicBezTo>
                    <a:pt x="39358" y="6921"/>
                    <a:pt x="39372" y="6905"/>
                    <a:pt x="39376" y="6905"/>
                  </a:cubicBezTo>
                  <a:cubicBezTo>
                    <a:pt x="39378" y="6905"/>
                    <a:pt x="39378" y="6907"/>
                    <a:pt x="39377" y="6911"/>
                  </a:cubicBezTo>
                  <a:cubicBezTo>
                    <a:pt x="39372" y="6922"/>
                    <a:pt x="39378" y="6931"/>
                    <a:pt x="39388" y="6931"/>
                  </a:cubicBezTo>
                  <a:cubicBezTo>
                    <a:pt x="39391" y="6931"/>
                    <a:pt x="39394" y="6930"/>
                    <a:pt x="39398" y="6929"/>
                  </a:cubicBezTo>
                  <a:cubicBezTo>
                    <a:pt x="39438" y="6918"/>
                    <a:pt x="39489" y="6769"/>
                    <a:pt x="39451" y="6769"/>
                  </a:cubicBezTo>
                  <a:cubicBezTo>
                    <a:pt x="39450" y="6769"/>
                    <a:pt x="39449" y="6769"/>
                    <a:pt x="39447" y="6769"/>
                  </a:cubicBezTo>
                  <a:cubicBezTo>
                    <a:pt x="39444" y="6770"/>
                    <a:pt x="39440" y="6770"/>
                    <a:pt x="39436" y="6770"/>
                  </a:cubicBezTo>
                  <a:cubicBezTo>
                    <a:pt x="39424" y="6770"/>
                    <a:pt x="39411" y="6766"/>
                    <a:pt x="39409" y="6759"/>
                  </a:cubicBezTo>
                  <a:cubicBezTo>
                    <a:pt x="39407" y="6752"/>
                    <a:pt x="39394" y="6748"/>
                    <a:pt x="39377" y="6748"/>
                  </a:cubicBezTo>
                  <a:cubicBezTo>
                    <a:pt x="39368" y="6748"/>
                    <a:pt x="39357" y="6749"/>
                    <a:pt x="39346" y="6752"/>
                  </a:cubicBezTo>
                  <a:cubicBezTo>
                    <a:pt x="39333" y="6756"/>
                    <a:pt x="39322" y="6757"/>
                    <a:pt x="39314" y="6757"/>
                  </a:cubicBezTo>
                  <a:cubicBezTo>
                    <a:pt x="39283" y="6757"/>
                    <a:pt x="39298" y="6728"/>
                    <a:pt x="39356" y="6703"/>
                  </a:cubicBezTo>
                  <a:cubicBezTo>
                    <a:pt x="39372" y="6695"/>
                    <a:pt x="39385" y="6692"/>
                    <a:pt x="39395" y="6692"/>
                  </a:cubicBezTo>
                  <a:cubicBezTo>
                    <a:pt x="39407" y="6692"/>
                    <a:pt x="39414" y="6697"/>
                    <a:pt x="39416" y="6707"/>
                  </a:cubicBezTo>
                  <a:cubicBezTo>
                    <a:pt x="39421" y="6717"/>
                    <a:pt x="39436" y="6723"/>
                    <a:pt x="39451" y="6723"/>
                  </a:cubicBezTo>
                  <a:cubicBezTo>
                    <a:pt x="39457" y="6723"/>
                    <a:pt x="39463" y="6722"/>
                    <a:pt x="39468" y="6721"/>
                  </a:cubicBezTo>
                  <a:cubicBezTo>
                    <a:pt x="39477" y="6719"/>
                    <a:pt x="39484" y="6718"/>
                    <a:pt x="39490" y="6718"/>
                  </a:cubicBezTo>
                  <a:cubicBezTo>
                    <a:pt x="39511" y="6718"/>
                    <a:pt x="39512" y="6732"/>
                    <a:pt x="39510" y="6786"/>
                  </a:cubicBezTo>
                  <a:cubicBezTo>
                    <a:pt x="39510" y="6828"/>
                    <a:pt x="39492" y="6870"/>
                    <a:pt x="39475" y="6876"/>
                  </a:cubicBezTo>
                  <a:cubicBezTo>
                    <a:pt x="39461" y="6883"/>
                    <a:pt x="39459" y="6887"/>
                    <a:pt x="39469" y="6887"/>
                  </a:cubicBezTo>
                  <a:cubicBezTo>
                    <a:pt x="39475" y="6887"/>
                    <a:pt x="39483" y="6886"/>
                    <a:pt x="39496" y="6884"/>
                  </a:cubicBezTo>
                  <a:cubicBezTo>
                    <a:pt x="39582" y="6866"/>
                    <a:pt x="39617" y="6776"/>
                    <a:pt x="39565" y="6703"/>
                  </a:cubicBezTo>
                  <a:cubicBezTo>
                    <a:pt x="39561" y="6700"/>
                    <a:pt x="39558" y="6692"/>
                    <a:pt x="39558" y="6686"/>
                  </a:cubicBezTo>
                  <a:cubicBezTo>
                    <a:pt x="39558" y="6679"/>
                    <a:pt x="39540" y="6668"/>
                    <a:pt x="39520" y="6662"/>
                  </a:cubicBezTo>
                  <a:cubicBezTo>
                    <a:pt x="39499" y="6655"/>
                    <a:pt x="39513" y="6647"/>
                    <a:pt x="39561" y="6644"/>
                  </a:cubicBezTo>
                  <a:cubicBezTo>
                    <a:pt x="39641" y="6641"/>
                    <a:pt x="39662" y="6599"/>
                    <a:pt x="39590" y="6592"/>
                  </a:cubicBezTo>
                  <a:cubicBezTo>
                    <a:pt x="39569" y="6592"/>
                    <a:pt x="39544" y="6575"/>
                    <a:pt x="39540" y="6554"/>
                  </a:cubicBezTo>
                  <a:cubicBezTo>
                    <a:pt x="39534" y="6533"/>
                    <a:pt x="39502" y="6523"/>
                    <a:pt x="39461" y="6523"/>
                  </a:cubicBezTo>
                  <a:lnTo>
                    <a:pt x="39395" y="6523"/>
                  </a:lnTo>
                  <a:lnTo>
                    <a:pt x="39457" y="6474"/>
                  </a:lnTo>
                  <a:cubicBezTo>
                    <a:pt x="39496" y="6447"/>
                    <a:pt x="39523" y="6408"/>
                    <a:pt x="39523" y="6391"/>
                  </a:cubicBezTo>
                  <a:cubicBezTo>
                    <a:pt x="39525" y="6377"/>
                    <a:pt x="39525" y="6370"/>
                    <a:pt x="39522" y="6370"/>
                  </a:cubicBezTo>
                  <a:cubicBezTo>
                    <a:pt x="39520" y="6370"/>
                    <a:pt x="39514" y="6376"/>
                    <a:pt x="39506" y="6388"/>
                  </a:cubicBezTo>
                  <a:cubicBezTo>
                    <a:pt x="39493" y="6412"/>
                    <a:pt x="39478" y="6425"/>
                    <a:pt x="39466" y="6425"/>
                  </a:cubicBezTo>
                  <a:cubicBezTo>
                    <a:pt x="39456" y="6425"/>
                    <a:pt x="39448" y="6417"/>
                    <a:pt x="39444" y="6401"/>
                  </a:cubicBezTo>
                  <a:cubicBezTo>
                    <a:pt x="39437" y="6386"/>
                    <a:pt x="39426" y="6376"/>
                    <a:pt x="39414" y="6376"/>
                  </a:cubicBezTo>
                  <a:cubicBezTo>
                    <a:pt x="39412" y="6376"/>
                    <a:pt x="39411" y="6376"/>
                    <a:pt x="39409" y="6377"/>
                  </a:cubicBezTo>
                  <a:cubicBezTo>
                    <a:pt x="39395" y="6380"/>
                    <a:pt x="39395" y="6391"/>
                    <a:pt x="39419" y="6412"/>
                  </a:cubicBezTo>
                  <a:cubicBezTo>
                    <a:pt x="39454" y="6443"/>
                    <a:pt x="39451" y="6471"/>
                    <a:pt x="39412" y="6481"/>
                  </a:cubicBezTo>
                  <a:cubicBezTo>
                    <a:pt x="39411" y="6481"/>
                    <a:pt x="39410" y="6482"/>
                    <a:pt x="39409" y="6482"/>
                  </a:cubicBezTo>
                  <a:cubicBezTo>
                    <a:pt x="39401" y="6482"/>
                    <a:pt x="39399" y="6472"/>
                    <a:pt x="39402" y="6460"/>
                  </a:cubicBezTo>
                  <a:cubicBezTo>
                    <a:pt x="39406" y="6451"/>
                    <a:pt x="39403" y="6445"/>
                    <a:pt x="39396" y="6445"/>
                  </a:cubicBezTo>
                  <a:cubicBezTo>
                    <a:pt x="39389" y="6445"/>
                    <a:pt x="39380" y="6449"/>
                    <a:pt x="39367" y="6457"/>
                  </a:cubicBezTo>
                  <a:cubicBezTo>
                    <a:pt x="39354" y="6464"/>
                    <a:pt x="39343" y="6468"/>
                    <a:pt x="39335" y="6468"/>
                  </a:cubicBezTo>
                  <a:cubicBezTo>
                    <a:pt x="39323" y="6468"/>
                    <a:pt x="39314" y="6461"/>
                    <a:pt x="39308" y="6447"/>
                  </a:cubicBezTo>
                  <a:cubicBezTo>
                    <a:pt x="39303" y="6433"/>
                    <a:pt x="39301" y="6426"/>
                    <a:pt x="39300" y="6426"/>
                  </a:cubicBezTo>
                  <a:cubicBezTo>
                    <a:pt x="39298" y="6426"/>
                    <a:pt x="39298" y="6434"/>
                    <a:pt x="39298" y="6450"/>
                  </a:cubicBezTo>
                  <a:cubicBezTo>
                    <a:pt x="39298" y="6484"/>
                    <a:pt x="39270" y="6510"/>
                    <a:pt x="39241" y="6510"/>
                  </a:cubicBezTo>
                  <a:cubicBezTo>
                    <a:pt x="39232" y="6510"/>
                    <a:pt x="39223" y="6508"/>
                    <a:pt x="39215" y="6502"/>
                  </a:cubicBezTo>
                  <a:cubicBezTo>
                    <a:pt x="39169" y="6474"/>
                    <a:pt x="39159" y="6418"/>
                    <a:pt x="39197" y="6408"/>
                  </a:cubicBezTo>
                  <a:cubicBezTo>
                    <a:pt x="39215" y="6405"/>
                    <a:pt x="39218" y="6391"/>
                    <a:pt x="39207" y="6384"/>
                  </a:cubicBezTo>
                  <a:cubicBezTo>
                    <a:pt x="39201" y="6379"/>
                    <a:pt x="39192" y="6377"/>
                    <a:pt x="39181" y="6377"/>
                  </a:cubicBezTo>
                  <a:cubicBezTo>
                    <a:pt x="39169" y="6377"/>
                    <a:pt x="39155" y="6380"/>
                    <a:pt x="39142" y="6388"/>
                  </a:cubicBezTo>
                  <a:cubicBezTo>
                    <a:pt x="39127" y="6394"/>
                    <a:pt x="39118" y="6397"/>
                    <a:pt x="39113" y="6397"/>
                  </a:cubicBezTo>
                  <a:cubicBezTo>
                    <a:pt x="39109" y="6397"/>
                    <a:pt x="39110" y="6393"/>
                    <a:pt x="39118" y="6384"/>
                  </a:cubicBezTo>
                  <a:cubicBezTo>
                    <a:pt x="39126" y="6368"/>
                    <a:pt x="39138" y="6361"/>
                    <a:pt x="39160" y="6361"/>
                  </a:cubicBezTo>
                  <a:cubicBezTo>
                    <a:pt x="39182" y="6361"/>
                    <a:pt x="39215" y="6368"/>
                    <a:pt x="39263" y="6384"/>
                  </a:cubicBezTo>
                  <a:cubicBezTo>
                    <a:pt x="39280" y="6390"/>
                    <a:pt x="39292" y="6393"/>
                    <a:pt x="39301" y="6393"/>
                  </a:cubicBezTo>
                  <a:cubicBezTo>
                    <a:pt x="39313" y="6393"/>
                    <a:pt x="39317" y="6388"/>
                    <a:pt x="39315" y="6380"/>
                  </a:cubicBezTo>
                  <a:cubicBezTo>
                    <a:pt x="39312" y="6367"/>
                    <a:pt x="39246" y="6343"/>
                    <a:pt x="39177" y="6325"/>
                  </a:cubicBezTo>
                  <a:cubicBezTo>
                    <a:pt x="39058" y="6294"/>
                    <a:pt x="39044" y="6287"/>
                    <a:pt x="39069" y="6255"/>
                  </a:cubicBezTo>
                  <a:cubicBezTo>
                    <a:pt x="39088" y="6236"/>
                    <a:pt x="39129" y="6223"/>
                    <a:pt x="39160" y="6223"/>
                  </a:cubicBezTo>
                  <a:cubicBezTo>
                    <a:pt x="39179" y="6223"/>
                    <a:pt x="39193" y="6228"/>
                    <a:pt x="39197" y="6239"/>
                  </a:cubicBezTo>
                  <a:cubicBezTo>
                    <a:pt x="39199" y="6244"/>
                    <a:pt x="39206" y="6247"/>
                    <a:pt x="39216" y="6247"/>
                  </a:cubicBezTo>
                  <a:cubicBezTo>
                    <a:pt x="39225" y="6247"/>
                    <a:pt x="39235" y="6245"/>
                    <a:pt x="39246" y="6242"/>
                  </a:cubicBezTo>
                  <a:cubicBezTo>
                    <a:pt x="39270" y="6234"/>
                    <a:pt x="39281" y="6221"/>
                    <a:pt x="39270" y="6214"/>
                  </a:cubicBezTo>
                  <a:cubicBezTo>
                    <a:pt x="39265" y="6209"/>
                    <a:pt x="39267" y="6206"/>
                    <a:pt x="39277" y="6206"/>
                  </a:cubicBezTo>
                  <a:cubicBezTo>
                    <a:pt x="39281" y="6206"/>
                    <a:pt x="39285" y="6206"/>
                    <a:pt x="39291" y="6207"/>
                  </a:cubicBezTo>
                  <a:cubicBezTo>
                    <a:pt x="39308" y="6207"/>
                    <a:pt x="39329" y="6228"/>
                    <a:pt x="39336" y="6252"/>
                  </a:cubicBezTo>
                  <a:cubicBezTo>
                    <a:pt x="39342" y="6277"/>
                    <a:pt x="39360" y="6291"/>
                    <a:pt x="39386" y="6291"/>
                  </a:cubicBezTo>
                  <a:cubicBezTo>
                    <a:pt x="39389" y="6291"/>
                    <a:pt x="39392" y="6291"/>
                    <a:pt x="39395" y="6290"/>
                  </a:cubicBezTo>
                  <a:cubicBezTo>
                    <a:pt x="39400" y="6290"/>
                    <a:pt x="39405" y="6289"/>
                    <a:pt x="39410" y="6289"/>
                  </a:cubicBezTo>
                  <a:cubicBezTo>
                    <a:pt x="39433" y="6289"/>
                    <a:pt x="39456" y="6295"/>
                    <a:pt x="39465" y="6304"/>
                  </a:cubicBezTo>
                  <a:cubicBezTo>
                    <a:pt x="39469" y="6309"/>
                    <a:pt x="39474" y="6310"/>
                    <a:pt x="39480" y="6310"/>
                  </a:cubicBezTo>
                  <a:cubicBezTo>
                    <a:pt x="39487" y="6310"/>
                    <a:pt x="39495" y="6307"/>
                    <a:pt x="39499" y="6301"/>
                  </a:cubicBezTo>
                  <a:cubicBezTo>
                    <a:pt x="39506" y="6290"/>
                    <a:pt x="39499" y="6280"/>
                    <a:pt x="39486" y="6280"/>
                  </a:cubicBezTo>
                  <a:cubicBezTo>
                    <a:pt x="39471" y="6276"/>
                    <a:pt x="39436" y="6269"/>
                    <a:pt x="39406" y="6259"/>
                  </a:cubicBezTo>
                  <a:cubicBezTo>
                    <a:pt x="39374" y="6249"/>
                    <a:pt x="39372" y="6244"/>
                    <a:pt x="39414" y="6244"/>
                  </a:cubicBezTo>
                  <a:cubicBezTo>
                    <a:pt x="39427" y="6244"/>
                    <a:pt x="39444" y="6244"/>
                    <a:pt x="39465" y="6245"/>
                  </a:cubicBezTo>
                  <a:cubicBezTo>
                    <a:pt x="39527" y="6249"/>
                    <a:pt x="39600" y="6252"/>
                    <a:pt x="39624" y="6259"/>
                  </a:cubicBezTo>
                  <a:cubicBezTo>
                    <a:pt x="39632" y="6261"/>
                    <a:pt x="39640" y="6262"/>
                    <a:pt x="39647" y="6262"/>
                  </a:cubicBezTo>
                  <a:cubicBezTo>
                    <a:pt x="39670" y="6262"/>
                    <a:pt x="39684" y="6252"/>
                    <a:pt x="39700" y="6228"/>
                  </a:cubicBezTo>
                  <a:cubicBezTo>
                    <a:pt x="39722" y="6199"/>
                    <a:pt x="39740" y="6184"/>
                    <a:pt x="39749" y="6184"/>
                  </a:cubicBezTo>
                  <a:lnTo>
                    <a:pt x="39749" y="6184"/>
                  </a:lnTo>
                  <a:cubicBezTo>
                    <a:pt x="39757" y="6184"/>
                    <a:pt x="39757" y="6197"/>
                    <a:pt x="39742" y="6224"/>
                  </a:cubicBezTo>
                  <a:cubicBezTo>
                    <a:pt x="39725" y="6251"/>
                    <a:pt x="39722" y="6261"/>
                    <a:pt x="39738" y="6261"/>
                  </a:cubicBezTo>
                  <a:cubicBezTo>
                    <a:pt x="39745" y="6261"/>
                    <a:pt x="39757" y="6259"/>
                    <a:pt x="39773" y="6255"/>
                  </a:cubicBezTo>
                  <a:cubicBezTo>
                    <a:pt x="39804" y="6249"/>
                    <a:pt x="39825" y="6234"/>
                    <a:pt x="39822" y="6221"/>
                  </a:cubicBezTo>
                  <a:cubicBezTo>
                    <a:pt x="39820" y="6214"/>
                    <a:pt x="39821" y="6210"/>
                    <a:pt x="39825" y="6210"/>
                  </a:cubicBezTo>
                  <a:cubicBezTo>
                    <a:pt x="39828" y="6210"/>
                    <a:pt x="39834" y="6214"/>
                    <a:pt x="39843" y="6221"/>
                  </a:cubicBezTo>
                  <a:cubicBezTo>
                    <a:pt x="39851" y="6228"/>
                    <a:pt x="39857" y="6232"/>
                    <a:pt x="39862" y="6232"/>
                  </a:cubicBezTo>
                  <a:cubicBezTo>
                    <a:pt x="39868" y="6232"/>
                    <a:pt x="39872" y="6224"/>
                    <a:pt x="39874" y="6207"/>
                  </a:cubicBezTo>
                  <a:cubicBezTo>
                    <a:pt x="39876" y="6187"/>
                    <a:pt x="39872" y="6178"/>
                    <a:pt x="39857" y="6178"/>
                  </a:cubicBezTo>
                  <a:cubicBezTo>
                    <a:pt x="39848" y="6178"/>
                    <a:pt x="39836" y="6181"/>
                    <a:pt x="39819" y="6186"/>
                  </a:cubicBezTo>
                  <a:cubicBezTo>
                    <a:pt x="39818" y="6187"/>
                    <a:pt x="39817" y="6187"/>
                    <a:pt x="39816" y="6187"/>
                  </a:cubicBezTo>
                  <a:cubicBezTo>
                    <a:pt x="39808" y="6187"/>
                    <a:pt x="39788" y="6178"/>
                    <a:pt x="39769" y="6169"/>
                  </a:cubicBezTo>
                  <a:cubicBezTo>
                    <a:pt x="39752" y="6157"/>
                    <a:pt x="39722" y="6150"/>
                    <a:pt x="39697" y="6150"/>
                  </a:cubicBezTo>
                  <a:cubicBezTo>
                    <a:pt x="39692" y="6150"/>
                    <a:pt x="39687" y="6151"/>
                    <a:pt x="39683" y="6151"/>
                  </a:cubicBezTo>
                  <a:cubicBezTo>
                    <a:pt x="39673" y="6154"/>
                    <a:pt x="39663" y="6155"/>
                    <a:pt x="39655" y="6155"/>
                  </a:cubicBezTo>
                  <a:cubicBezTo>
                    <a:pt x="39640" y="6155"/>
                    <a:pt x="39630" y="6151"/>
                    <a:pt x="39627" y="6145"/>
                  </a:cubicBezTo>
                  <a:cubicBezTo>
                    <a:pt x="39626" y="6141"/>
                    <a:pt x="39621" y="6139"/>
                    <a:pt x="39615" y="6139"/>
                  </a:cubicBezTo>
                  <a:cubicBezTo>
                    <a:pt x="39605" y="6139"/>
                    <a:pt x="39590" y="6143"/>
                    <a:pt x="39575" y="6151"/>
                  </a:cubicBezTo>
                  <a:cubicBezTo>
                    <a:pt x="39559" y="6161"/>
                    <a:pt x="39549" y="6166"/>
                    <a:pt x="39546" y="6166"/>
                  </a:cubicBezTo>
                  <a:cubicBezTo>
                    <a:pt x="39542" y="6166"/>
                    <a:pt x="39546" y="6160"/>
                    <a:pt x="39555" y="6151"/>
                  </a:cubicBezTo>
                  <a:cubicBezTo>
                    <a:pt x="39576" y="6127"/>
                    <a:pt x="39557" y="6094"/>
                    <a:pt x="39526" y="6094"/>
                  </a:cubicBezTo>
                  <a:cubicBezTo>
                    <a:pt x="39522" y="6094"/>
                    <a:pt x="39518" y="6095"/>
                    <a:pt x="39513" y="6096"/>
                  </a:cubicBezTo>
                  <a:cubicBezTo>
                    <a:pt x="39499" y="6100"/>
                    <a:pt x="39496" y="6106"/>
                    <a:pt x="39506" y="6114"/>
                  </a:cubicBezTo>
                  <a:cubicBezTo>
                    <a:pt x="39516" y="6120"/>
                    <a:pt x="39506" y="6130"/>
                    <a:pt x="39489" y="6135"/>
                  </a:cubicBezTo>
                  <a:cubicBezTo>
                    <a:pt x="39487" y="6135"/>
                    <a:pt x="39485" y="6135"/>
                    <a:pt x="39483" y="6135"/>
                  </a:cubicBezTo>
                  <a:cubicBezTo>
                    <a:pt x="39436" y="6135"/>
                    <a:pt x="39290" y="6074"/>
                    <a:pt x="39284" y="6051"/>
                  </a:cubicBezTo>
                  <a:cubicBezTo>
                    <a:pt x="39281" y="6044"/>
                    <a:pt x="39236" y="6026"/>
                    <a:pt x="39187" y="6013"/>
                  </a:cubicBezTo>
                  <a:cubicBezTo>
                    <a:pt x="39135" y="5999"/>
                    <a:pt x="39090" y="5978"/>
                    <a:pt x="39086" y="5971"/>
                  </a:cubicBezTo>
                  <a:cubicBezTo>
                    <a:pt x="39081" y="5955"/>
                    <a:pt x="39113" y="5945"/>
                    <a:pt x="39149" y="5945"/>
                  </a:cubicBezTo>
                  <a:cubicBezTo>
                    <a:pt x="39167" y="5945"/>
                    <a:pt x="39186" y="5948"/>
                    <a:pt x="39201" y="5954"/>
                  </a:cubicBezTo>
                  <a:cubicBezTo>
                    <a:pt x="39216" y="5961"/>
                    <a:pt x="39237" y="5965"/>
                    <a:pt x="39254" y="5965"/>
                  </a:cubicBezTo>
                  <a:cubicBezTo>
                    <a:pt x="39260" y="5965"/>
                    <a:pt x="39265" y="5965"/>
                    <a:pt x="39270" y="5964"/>
                  </a:cubicBezTo>
                  <a:cubicBezTo>
                    <a:pt x="39274" y="5963"/>
                    <a:pt x="39278" y="5963"/>
                    <a:pt x="39283" y="5963"/>
                  </a:cubicBezTo>
                  <a:cubicBezTo>
                    <a:pt x="39295" y="5963"/>
                    <a:pt x="39306" y="5966"/>
                    <a:pt x="39308" y="5975"/>
                  </a:cubicBezTo>
                  <a:cubicBezTo>
                    <a:pt x="39311" y="5983"/>
                    <a:pt x="39324" y="5990"/>
                    <a:pt x="39338" y="5990"/>
                  </a:cubicBezTo>
                  <a:cubicBezTo>
                    <a:pt x="39341" y="5990"/>
                    <a:pt x="39344" y="5989"/>
                    <a:pt x="39346" y="5989"/>
                  </a:cubicBezTo>
                  <a:cubicBezTo>
                    <a:pt x="39349" y="5988"/>
                    <a:pt x="39352" y="5988"/>
                    <a:pt x="39356" y="5988"/>
                  </a:cubicBezTo>
                  <a:cubicBezTo>
                    <a:pt x="39377" y="5988"/>
                    <a:pt x="39414" y="5998"/>
                    <a:pt x="39447" y="6016"/>
                  </a:cubicBezTo>
                  <a:cubicBezTo>
                    <a:pt x="39482" y="6033"/>
                    <a:pt x="39500" y="6042"/>
                    <a:pt x="39506" y="6042"/>
                  </a:cubicBezTo>
                  <a:cubicBezTo>
                    <a:pt x="39513" y="6042"/>
                    <a:pt x="39507" y="6031"/>
                    <a:pt x="39492" y="6010"/>
                  </a:cubicBezTo>
                  <a:cubicBezTo>
                    <a:pt x="39477" y="5985"/>
                    <a:pt x="39473" y="5975"/>
                    <a:pt x="39482" y="5975"/>
                  </a:cubicBezTo>
                  <a:cubicBezTo>
                    <a:pt x="39488" y="5975"/>
                    <a:pt x="39498" y="5979"/>
                    <a:pt x="39513" y="5985"/>
                  </a:cubicBezTo>
                  <a:cubicBezTo>
                    <a:pt x="39530" y="5992"/>
                    <a:pt x="39542" y="5995"/>
                    <a:pt x="39551" y="5995"/>
                  </a:cubicBezTo>
                  <a:cubicBezTo>
                    <a:pt x="39563" y="5995"/>
                    <a:pt x="39570" y="5988"/>
                    <a:pt x="39579" y="5971"/>
                  </a:cubicBezTo>
                  <a:cubicBezTo>
                    <a:pt x="39587" y="5955"/>
                    <a:pt x="39591" y="5948"/>
                    <a:pt x="39588" y="5948"/>
                  </a:cubicBezTo>
                  <a:lnTo>
                    <a:pt x="39588" y="5948"/>
                  </a:lnTo>
                  <a:cubicBezTo>
                    <a:pt x="39587" y="5948"/>
                    <a:pt x="39583" y="5951"/>
                    <a:pt x="39575" y="5957"/>
                  </a:cubicBezTo>
                  <a:cubicBezTo>
                    <a:pt x="39571" y="5962"/>
                    <a:pt x="39567" y="5964"/>
                    <a:pt x="39563" y="5964"/>
                  </a:cubicBezTo>
                  <a:cubicBezTo>
                    <a:pt x="39553" y="5964"/>
                    <a:pt x="39546" y="5947"/>
                    <a:pt x="39540" y="5909"/>
                  </a:cubicBezTo>
                  <a:cubicBezTo>
                    <a:pt x="39534" y="5839"/>
                    <a:pt x="39527" y="5836"/>
                    <a:pt x="39419" y="5822"/>
                  </a:cubicBezTo>
                  <a:cubicBezTo>
                    <a:pt x="39305" y="5808"/>
                    <a:pt x="39257" y="5776"/>
                    <a:pt x="39322" y="5760"/>
                  </a:cubicBezTo>
                  <a:cubicBezTo>
                    <a:pt x="39340" y="5756"/>
                    <a:pt x="39356" y="5739"/>
                    <a:pt x="39364" y="5725"/>
                  </a:cubicBezTo>
                  <a:cubicBezTo>
                    <a:pt x="39366" y="5713"/>
                    <a:pt x="39365" y="5708"/>
                    <a:pt x="39360" y="5708"/>
                  </a:cubicBezTo>
                  <a:cubicBezTo>
                    <a:pt x="39356" y="5708"/>
                    <a:pt x="39349" y="5712"/>
                    <a:pt x="39340" y="5718"/>
                  </a:cubicBezTo>
                  <a:cubicBezTo>
                    <a:pt x="39327" y="5726"/>
                    <a:pt x="39316" y="5731"/>
                    <a:pt x="39309" y="5731"/>
                  </a:cubicBezTo>
                  <a:cubicBezTo>
                    <a:pt x="39304" y="5731"/>
                    <a:pt x="39302" y="5729"/>
                    <a:pt x="39302" y="5725"/>
                  </a:cubicBezTo>
                  <a:cubicBezTo>
                    <a:pt x="39298" y="5714"/>
                    <a:pt x="39263" y="5704"/>
                    <a:pt x="39225" y="5701"/>
                  </a:cubicBezTo>
                  <a:cubicBezTo>
                    <a:pt x="39166" y="5693"/>
                    <a:pt x="39162" y="5687"/>
                    <a:pt x="39190" y="5662"/>
                  </a:cubicBezTo>
                  <a:cubicBezTo>
                    <a:pt x="39205" y="5649"/>
                    <a:pt x="39227" y="5642"/>
                    <a:pt x="39251" y="5642"/>
                  </a:cubicBezTo>
                  <a:cubicBezTo>
                    <a:pt x="39260" y="5642"/>
                    <a:pt x="39268" y="5643"/>
                    <a:pt x="39277" y="5645"/>
                  </a:cubicBezTo>
                  <a:cubicBezTo>
                    <a:pt x="39285" y="5646"/>
                    <a:pt x="39293" y="5646"/>
                    <a:pt x="39301" y="5646"/>
                  </a:cubicBezTo>
                  <a:cubicBezTo>
                    <a:pt x="39322" y="5646"/>
                    <a:pt x="39343" y="5643"/>
                    <a:pt x="39353" y="5638"/>
                  </a:cubicBezTo>
                  <a:cubicBezTo>
                    <a:pt x="39367" y="5631"/>
                    <a:pt x="39406" y="5627"/>
                    <a:pt x="39436" y="5627"/>
                  </a:cubicBezTo>
                  <a:cubicBezTo>
                    <a:pt x="39440" y="5628"/>
                    <a:pt x="39443" y="5628"/>
                    <a:pt x="39446" y="5628"/>
                  </a:cubicBezTo>
                  <a:cubicBezTo>
                    <a:pt x="39505" y="5628"/>
                    <a:pt x="39526" y="5597"/>
                    <a:pt x="39506" y="5538"/>
                  </a:cubicBezTo>
                  <a:cubicBezTo>
                    <a:pt x="39503" y="5521"/>
                    <a:pt x="39496" y="5513"/>
                    <a:pt x="39482" y="5513"/>
                  </a:cubicBezTo>
                  <a:cubicBezTo>
                    <a:pt x="39468" y="5513"/>
                    <a:pt x="39448" y="5520"/>
                    <a:pt x="39416" y="5534"/>
                  </a:cubicBezTo>
                  <a:cubicBezTo>
                    <a:pt x="39389" y="5544"/>
                    <a:pt x="39372" y="5549"/>
                    <a:pt x="39365" y="5549"/>
                  </a:cubicBezTo>
                  <a:cubicBezTo>
                    <a:pt x="39360" y="5549"/>
                    <a:pt x="39361" y="5545"/>
                    <a:pt x="39371" y="5538"/>
                  </a:cubicBezTo>
                  <a:cubicBezTo>
                    <a:pt x="39406" y="5513"/>
                    <a:pt x="39402" y="5510"/>
                    <a:pt x="39346" y="5503"/>
                  </a:cubicBezTo>
                  <a:cubicBezTo>
                    <a:pt x="39287" y="5496"/>
                    <a:pt x="39267" y="5472"/>
                    <a:pt x="39273" y="5409"/>
                  </a:cubicBezTo>
                  <a:cubicBezTo>
                    <a:pt x="39277" y="5388"/>
                    <a:pt x="39273" y="5357"/>
                    <a:pt x="39267" y="5323"/>
                  </a:cubicBezTo>
                  <a:cubicBezTo>
                    <a:pt x="39260" y="5295"/>
                    <a:pt x="39282" y="5276"/>
                    <a:pt x="39304" y="5276"/>
                  </a:cubicBezTo>
                  <a:cubicBezTo>
                    <a:pt x="39317" y="5276"/>
                    <a:pt x="39330" y="5284"/>
                    <a:pt x="39336" y="5302"/>
                  </a:cubicBezTo>
                  <a:cubicBezTo>
                    <a:pt x="39342" y="5316"/>
                    <a:pt x="39335" y="5327"/>
                    <a:pt x="39324" y="5327"/>
                  </a:cubicBezTo>
                  <a:cubicBezTo>
                    <a:pt x="39322" y="5327"/>
                    <a:pt x="39321" y="5326"/>
                    <a:pt x="39319" y="5326"/>
                  </a:cubicBezTo>
                  <a:cubicBezTo>
                    <a:pt x="39316" y="5325"/>
                    <a:pt x="39313" y="5325"/>
                    <a:pt x="39310" y="5325"/>
                  </a:cubicBezTo>
                  <a:cubicBezTo>
                    <a:pt x="39301" y="5325"/>
                    <a:pt x="39296" y="5329"/>
                    <a:pt x="39302" y="5339"/>
                  </a:cubicBezTo>
                  <a:cubicBezTo>
                    <a:pt x="39303" y="5346"/>
                    <a:pt x="39308" y="5349"/>
                    <a:pt x="39318" y="5349"/>
                  </a:cubicBezTo>
                  <a:cubicBezTo>
                    <a:pt x="39333" y="5349"/>
                    <a:pt x="39360" y="5341"/>
                    <a:pt x="39398" y="5326"/>
                  </a:cubicBezTo>
                  <a:cubicBezTo>
                    <a:pt x="39469" y="5299"/>
                    <a:pt x="39517" y="5271"/>
                    <a:pt x="39494" y="5271"/>
                  </a:cubicBezTo>
                  <a:cubicBezTo>
                    <a:pt x="39490" y="5271"/>
                    <a:pt x="39484" y="5272"/>
                    <a:pt x="39475" y="5274"/>
                  </a:cubicBezTo>
                  <a:cubicBezTo>
                    <a:pt x="39472" y="5274"/>
                    <a:pt x="39469" y="5275"/>
                    <a:pt x="39466" y="5275"/>
                  </a:cubicBezTo>
                  <a:cubicBezTo>
                    <a:pt x="39438" y="5275"/>
                    <a:pt x="39429" y="5227"/>
                    <a:pt x="39457" y="5208"/>
                  </a:cubicBezTo>
                  <a:cubicBezTo>
                    <a:pt x="39478" y="5198"/>
                    <a:pt x="39468" y="5184"/>
                    <a:pt x="39430" y="5163"/>
                  </a:cubicBezTo>
                  <a:cubicBezTo>
                    <a:pt x="39385" y="5139"/>
                    <a:pt x="39381" y="5131"/>
                    <a:pt x="39409" y="5115"/>
                  </a:cubicBezTo>
                  <a:cubicBezTo>
                    <a:pt x="39426" y="5100"/>
                    <a:pt x="39430" y="5069"/>
                    <a:pt x="39419" y="5027"/>
                  </a:cubicBezTo>
                  <a:cubicBezTo>
                    <a:pt x="39410" y="4998"/>
                    <a:pt x="39402" y="4983"/>
                    <a:pt x="39396" y="4983"/>
                  </a:cubicBezTo>
                  <a:cubicBezTo>
                    <a:pt x="39393" y="4983"/>
                    <a:pt x="39390" y="4986"/>
                    <a:pt x="39388" y="4993"/>
                  </a:cubicBezTo>
                  <a:cubicBezTo>
                    <a:pt x="39384" y="5008"/>
                    <a:pt x="39379" y="5015"/>
                    <a:pt x="39369" y="5015"/>
                  </a:cubicBezTo>
                  <a:cubicBezTo>
                    <a:pt x="39361" y="5015"/>
                    <a:pt x="39349" y="5011"/>
                    <a:pt x="39332" y="5003"/>
                  </a:cubicBezTo>
                  <a:cubicBezTo>
                    <a:pt x="39270" y="4972"/>
                    <a:pt x="39270" y="4965"/>
                    <a:pt x="39329" y="4955"/>
                  </a:cubicBezTo>
                  <a:cubicBezTo>
                    <a:pt x="39332" y="4954"/>
                    <a:pt x="39336" y="4954"/>
                    <a:pt x="39339" y="4954"/>
                  </a:cubicBezTo>
                  <a:cubicBezTo>
                    <a:pt x="39364" y="4954"/>
                    <a:pt x="39397" y="4964"/>
                    <a:pt x="39416" y="4979"/>
                  </a:cubicBezTo>
                  <a:cubicBezTo>
                    <a:pt x="39430" y="4988"/>
                    <a:pt x="39440" y="4992"/>
                    <a:pt x="39448" y="4992"/>
                  </a:cubicBezTo>
                  <a:cubicBezTo>
                    <a:pt x="39456" y="4992"/>
                    <a:pt x="39461" y="4988"/>
                    <a:pt x="39465" y="4979"/>
                  </a:cubicBezTo>
                  <a:cubicBezTo>
                    <a:pt x="39468" y="4965"/>
                    <a:pt x="39489" y="4955"/>
                    <a:pt x="39510" y="4955"/>
                  </a:cubicBezTo>
                  <a:cubicBezTo>
                    <a:pt x="39513" y="4955"/>
                    <a:pt x="39516" y="4955"/>
                    <a:pt x="39519" y="4955"/>
                  </a:cubicBezTo>
                  <a:cubicBezTo>
                    <a:pt x="39540" y="4955"/>
                    <a:pt x="39538" y="4943"/>
                    <a:pt x="39516" y="4902"/>
                  </a:cubicBezTo>
                  <a:cubicBezTo>
                    <a:pt x="39496" y="4865"/>
                    <a:pt x="39492" y="4844"/>
                    <a:pt x="39510" y="4836"/>
                  </a:cubicBezTo>
                  <a:cubicBezTo>
                    <a:pt x="39531" y="4830"/>
                    <a:pt x="39527" y="4826"/>
                    <a:pt x="39506" y="4826"/>
                  </a:cubicBezTo>
                  <a:cubicBezTo>
                    <a:pt x="39492" y="4823"/>
                    <a:pt x="39478" y="4809"/>
                    <a:pt x="39481" y="4791"/>
                  </a:cubicBezTo>
                  <a:cubicBezTo>
                    <a:pt x="39484" y="4777"/>
                    <a:pt x="39490" y="4770"/>
                    <a:pt x="39513" y="4770"/>
                  </a:cubicBezTo>
                  <a:cubicBezTo>
                    <a:pt x="39530" y="4770"/>
                    <a:pt x="39555" y="4774"/>
                    <a:pt x="39593" y="4781"/>
                  </a:cubicBezTo>
                  <a:cubicBezTo>
                    <a:pt x="39652" y="4791"/>
                    <a:pt x="39707" y="4806"/>
                    <a:pt x="39721" y="4816"/>
                  </a:cubicBezTo>
                  <a:cubicBezTo>
                    <a:pt x="39727" y="4820"/>
                    <a:pt x="39734" y="4823"/>
                    <a:pt x="39737" y="4823"/>
                  </a:cubicBezTo>
                  <a:cubicBezTo>
                    <a:pt x="39739" y="4823"/>
                    <a:pt x="39740" y="4822"/>
                    <a:pt x="39739" y="4819"/>
                  </a:cubicBezTo>
                  <a:cubicBezTo>
                    <a:pt x="39735" y="4809"/>
                    <a:pt x="39710" y="4785"/>
                    <a:pt x="39683" y="4764"/>
                  </a:cubicBezTo>
                  <a:cubicBezTo>
                    <a:pt x="39655" y="4743"/>
                    <a:pt x="39641" y="4722"/>
                    <a:pt x="39652" y="4719"/>
                  </a:cubicBezTo>
                  <a:cubicBezTo>
                    <a:pt x="39662" y="4715"/>
                    <a:pt x="39648" y="4705"/>
                    <a:pt x="39620" y="4694"/>
                  </a:cubicBezTo>
                  <a:cubicBezTo>
                    <a:pt x="39590" y="4684"/>
                    <a:pt x="39579" y="4673"/>
                    <a:pt x="39593" y="4660"/>
                  </a:cubicBezTo>
                  <a:cubicBezTo>
                    <a:pt x="39599" y="4654"/>
                    <a:pt x="39612" y="4650"/>
                    <a:pt x="39626" y="4650"/>
                  </a:cubicBezTo>
                  <a:cubicBezTo>
                    <a:pt x="39637" y="4650"/>
                    <a:pt x="39648" y="4652"/>
                    <a:pt x="39659" y="4657"/>
                  </a:cubicBezTo>
                  <a:cubicBezTo>
                    <a:pt x="39674" y="4662"/>
                    <a:pt x="39683" y="4665"/>
                    <a:pt x="39687" y="4665"/>
                  </a:cubicBezTo>
                  <a:cubicBezTo>
                    <a:pt x="39694" y="4665"/>
                    <a:pt x="39689" y="4658"/>
                    <a:pt x="39676" y="4639"/>
                  </a:cubicBezTo>
                  <a:cubicBezTo>
                    <a:pt x="39662" y="4622"/>
                    <a:pt x="39655" y="4594"/>
                    <a:pt x="39665" y="4573"/>
                  </a:cubicBezTo>
                  <a:cubicBezTo>
                    <a:pt x="39673" y="4556"/>
                    <a:pt x="39673" y="4532"/>
                    <a:pt x="39659" y="4514"/>
                  </a:cubicBezTo>
                  <a:cubicBezTo>
                    <a:pt x="39645" y="4500"/>
                    <a:pt x="39645" y="4486"/>
                    <a:pt x="39659" y="4483"/>
                  </a:cubicBezTo>
                  <a:cubicBezTo>
                    <a:pt x="39690" y="4476"/>
                    <a:pt x="39652" y="4372"/>
                    <a:pt x="39610" y="4351"/>
                  </a:cubicBezTo>
                  <a:cubicBezTo>
                    <a:pt x="39585" y="4337"/>
                    <a:pt x="39582" y="4333"/>
                    <a:pt x="39603" y="4327"/>
                  </a:cubicBezTo>
                  <a:cubicBezTo>
                    <a:pt x="39617" y="4323"/>
                    <a:pt x="39624" y="4306"/>
                    <a:pt x="39620" y="4289"/>
                  </a:cubicBezTo>
                  <a:cubicBezTo>
                    <a:pt x="39616" y="4278"/>
                    <a:pt x="39610" y="4272"/>
                    <a:pt x="39604" y="4272"/>
                  </a:cubicBezTo>
                  <a:cubicBezTo>
                    <a:pt x="39600" y="4272"/>
                    <a:pt x="39597" y="4274"/>
                    <a:pt x="39593" y="4278"/>
                  </a:cubicBezTo>
                  <a:cubicBezTo>
                    <a:pt x="39591" y="4280"/>
                    <a:pt x="39588" y="4281"/>
                    <a:pt x="39585" y="4281"/>
                  </a:cubicBezTo>
                  <a:cubicBezTo>
                    <a:pt x="39575" y="4281"/>
                    <a:pt x="39563" y="4267"/>
                    <a:pt x="39558" y="4244"/>
                  </a:cubicBezTo>
                  <a:cubicBezTo>
                    <a:pt x="39549" y="4215"/>
                    <a:pt x="39551" y="4198"/>
                    <a:pt x="39564" y="4198"/>
                  </a:cubicBezTo>
                  <a:cubicBezTo>
                    <a:pt x="39566" y="4198"/>
                    <a:pt x="39567" y="4198"/>
                    <a:pt x="39569" y="4199"/>
                  </a:cubicBezTo>
                  <a:cubicBezTo>
                    <a:pt x="39572" y="4199"/>
                    <a:pt x="39575" y="4199"/>
                    <a:pt x="39578" y="4199"/>
                  </a:cubicBezTo>
                  <a:cubicBezTo>
                    <a:pt x="39591" y="4199"/>
                    <a:pt x="39585" y="4191"/>
                    <a:pt x="39561" y="4170"/>
                  </a:cubicBezTo>
                  <a:cubicBezTo>
                    <a:pt x="39531" y="4139"/>
                    <a:pt x="39531" y="4136"/>
                    <a:pt x="39582" y="4132"/>
                  </a:cubicBezTo>
                  <a:cubicBezTo>
                    <a:pt x="39631" y="4125"/>
                    <a:pt x="39638" y="4119"/>
                    <a:pt x="39617" y="4066"/>
                  </a:cubicBezTo>
                  <a:cubicBezTo>
                    <a:pt x="39603" y="4028"/>
                    <a:pt x="39579" y="4004"/>
                    <a:pt x="39544" y="3997"/>
                  </a:cubicBezTo>
                  <a:cubicBezTo>
                    <a:pt x="39533" y="3995"/>
                    <a:pt x="39525" y="3994"/>
                    <a:pt x="39519" y="3994"/>
                  </a:cubicBezTo>
                  <a:cubicBezTo>
                    <a:pt x="39508" y="3994"/>
                    <a:pt x="39507" y="3997"/>
                    <a:pt x="39516" y="4004"/>
                  </a:cubicBezTo>
                  <a:cubicBezTo>
                    <a:pt x="39539" y="4024"/>
                    <a:pt x="39522" y="4045"/>
                    <a:pt x="39491" y="4045"/>
                  </a:cubicBezTo>
                  <a:cubicBezTo>
                    <a:pt x="39485" y="4045"/>
                    <a:pt x="39478" y="4044"/>
                    <a:pt x="39471" y="4042"/>
                  </a:cubicBezTo>
                  <a:cubicBezTo>
                    <a:pt x="39444" y="4035"/>
                    <a:pt x="39419" y="4004"/>
                    <a:pt x="39395" y="3949"/>
                  </a:cubicBezTo>
                  <a:cubicBezTo>
                    <a:pt x="39392" y="3943"/>
                    <a:pt x="39380" y="3940"/>
                    <a:pt x="39367" y="3940"/>
                  </a:cubicBezTo>
                  <a:cubicBezTo>
                    <a:pt x="39363" y="3940"/>
                    <a:pt x="39358" y="3940"/>
                    <a:pt x="39353" y="3941"/>
                  </a:cubicBezTo>
                  <a:cubicBezTo>
                    <a:pt x="39348" y="3943"/>
                    <a:pt x="39343" y="3944"/>
                    <a:pt x="39338" y="3944"/>
                  </a:cubicBezTo>
                  <a:cubicBezTo>
                    <a:pt x="39301" y="3944"/>
                    <a:pt x="39303" y="3893"/>
                    <a:pt x="39346" y="3841"/>
                  </a:cubicBezTo>
                  <a:cubicBezTo>
                    <a:pt x="39378" y="3804"/>
                    <a:pt x="39397" y="3790"/>
                    <a:pt x="39425" y="3790"/>
                  </a:cubicBezTo>
                  <a:cubicBezTo>
                    <a:pt x="39431" y="3790"/>
                    <a:pt x="39437" y="3791"/>
                    <a:pt x="39444" y="3792"/>
                  </a:cubicBezTo>
                  <a:cubicBezTo>
                    <a:pt x="39454" y="3794"/>
                    <a:pt x="39463" y="3796"/>
                    <a:pt x="39469" y="3796"/>
                  </a:cubicBezTo>
                  <a:cubicBezTo>
                    <a:pt x="39482" y="3796"/>
                    <a:pt x="39488" y="3791"/>
                    <a:pt x="39486" y="3782"/>
                  </a:cubicBezTo>
                  <a:cubicBezTo>
                    <a:pt x="39482" y="3773"/>
                    <a:pt x="39487" y="3764"/>
                    <a:pt x="39495" y="3764"/>
                  </a:cubicBezTo>
                  <a:cubicBezTo>
                    <a:pt x="39496" y="3764"/>
                    <a:pt x="39498" y="3764"/>
                    <a:pt x="39499" y="3765"/>
                  </a:cubicBezTo>
                  <a:cubicBezTo>
                    <a:pt x="39500" y="3765"/>
                    <a:pt x="39500" y="3765"/>
                    <a:pt x="39501" y="3765"/>
                  </a:cubicBezTo>
                  <a:cubicBezTo>
                    <a:pt x="39510" y="3765"/>
                    <a:pt x="39513" y="3742"/>
                    <a:pt x="39506" y="3709"/>
                  </a:cubicBezTo>
                  <a:cubicBezTo>
                    <a:pt x="39496" y="3674"/>
                    <a:pt x="39502" y="3632"/>
                    <a:pt x="39513" y="3612"/>
                  </a:cubicBezTo>
                  <a:cubicBezTo>
                    <a:pt x="39527" y="3591"/>
                    <a:pt x="39534" y="3563"/>
                    <a:pt x="39531" y="3549"/>
                  </a:cubicBezTo>
                  <a:cubicBezTo>
                    <a:pt x="39529" y="3544"/>
                    <a:pt x="39527" y="3541"/>
                    <a:pt x="39525" y="3541"/>
                  </a:cubicBezTo>
                  <a:cubicBezTo>
                    <a:pt x="39521" y="3541"/>
                    <a:pt x="39516" y="3548"/>
                    <a:pt x="39510" y="3563"/>
                  </a:cubicBezTo>
                  <a:cubicBezTo>
                    <a:pt x="39505" y="3575"/>
                    <a:pt x="39502" y="3581"/>
                    <a:pt x="39500" y="3581"/>
                  </a:cubicBezTo>
                  <a:cubicBezTo>
                    <a:pt x="39496" y="3581"/>
                    <a:pt x="39494" y="3569"/>
                    <a:pt x="39492" y="3542"/>
                  </a:cubicBezTo>
                  <a:cubicBezTo>
                    <a:pt x="39489" y="3501"/>
                    <a:pt x="39478" y="3487"/>
                    <a:pt x="39440" y="3487"/>
                  </a:cubicBezTo>
                  <a:cubicBezTo>
                    <a:pt x="39437" y="3487"/>
                    <a:pt x="39434" y="3487"/>
                    <a:pt x="39432" y="3487"/>
                  </a:cubicBezTo>
                  <a:cubicBezTo>
                    <a:pt x="39408" y="3487"/>
                    <a:pt x="39387" y="3471"/>
                    <a:pt x="39377" y="3449"/>
                  </a:cubicBezTo>
                  <a:cubicBezTo>
                    <a:pt x="39371" y="3428"/>
                    <a:pt x="39340" y="3397"/>
                    <a:pt x="39308" y="3379"/>
                  </a:cubicBezTo>
                  <a:cubicBezTo>
                    <a:pt x="39277" y="3366"/>
                    <a:pt x="39242" y="3328"/>
                    <a:pt x="39236" y="3299"/>
                  </a:cubicBezTo>
                  <a:cubicBezTo>
                    <a:pt x="39201" y="3192"/>
                    <a:pt x="39135" y="3147"/>
                    <a:pt x="38951" y="3116"/>
                  </a:cubicBezTo>
                  <a:cubicBezTo>
                    <a:pt x="38857" y="3102"/>
                    <a:pt x="38736" y="3067"/>
                    <a:pt x="38684" y="3040"/>
                  </a:cubicBezTo>
                  <a:cubicBezTo>
                    <a:pt x="38594" y="2995"/>
                    <a:pt x="38486" y="2977"/>
                    <a:pt x="38299" y="2977"/>
                  </a:cubicBezTo>
                  <a:cubicBezTo>
                    <a:pt x="38247" y="2977"/>
                    <a:pt x="38104" y="2963"/>
                    <a:pt x="37987" y="2945"/>
                  </a:cubicBezTo>
                  <a:cubicBezTo>
                    <a:pt x="37869" y="2929"/>
                    <a:pt x="37719" y="2908"/>
                    <a:pt x="37657" y="2900"/>
                  </a:cubicBezTo>
                  <a:cubicBezTo>
                    <a:pt x="37595" y="2894"/>
                    <a:pt x="37476" y="2880"/>
                    <a:pt x="37393" y="2866"/>
                  </a:cubicBezTo>
                  <a:cubicBezTo>
                    <a:pt x="37272" y="2849"/>
                    <a:pt x="36727" y="2783"/>
                    <a:pt x="36488" y="2758"/>
                  </a:cubicBezTo>
                  <a:cubicBezTo>
                    <a:pt x="36460" y="2755"/>
                    <a:pt x="36311" y="2745"/>
                    <a:pt x="36155" y="2734"/>
                  </a:cubicBezTo>
                  <a:cubicBezTo>
                    <a:pt x="35968" y="2721"/>
                    <a:pt x="35864" y="2703"/>
                    <a:pt x="35849" y="2682"/>
                  </a:cubicBezTo>
                  <a:cubicBezTo>
                    <a:pt x="35841" y="2669"/>
                    <a:pt x="35828" y="2662"/>
                    <a:pt x="35816" y="2662"/>
                  </a:cubicBezTo>
                  <a:cubicBezTo>
                    <a:pt x="35812" y="2662"/>
                    <a:pt x="35808" y="2663"/>
                    <a:pt x="35804" y="2665"/>
                  </a:cubicBezTo>
                  <a:cubicBezTo>
                    <a:pt x="35799" y="2669"/>
                    <a:pt x="35793" y="2670"/>
                    <a:pt x="35788" y="2670"/>
                  </a:cubicBezTo>
                  <a:cubicBezTo>
                    <a:pt x="35757" y="2670"/>
                    <a:pt x="35729" y="2622"/>
                    <a:pt x="35755" y="2599"/>
                  </a:cubicBezTo>
                  <a:cubicBezTo>
                    <a:pt x="35773" y="2585"/>
                    <a:pt x="35773" y="2561"/>
                    <a:pt x="35755" y="2537"/>
                  </a:cubicBezTo>
                  <a:cubicBezTo>
                    <a:pt x="35743" y="2518"/>
                    <a:pt x="35737" y="2508"/>
                    <a:pt x="35732" y="2508"/>
                  </a:cubicBezTo>
                  <a:cubicBezTo>
                    <a:pt x="35726" y="2508"/>
                    <a:pt x="35721" y="2519"/>
                    <a:pt x="35710" y="2540"/>
                  </a:cubicBezTo>
                  <a:cubicBezTo>
                    <a:pt x="35703" y="2557"/>
                    <a:pt x="35696" y="2567"/>
                    <a:pt x="35691" y="2567"/>
                  </a:cubicBezTo>
                  <a:cubicBezTo>
                    <a:pt x="35689" y="2567"/>
                    <a:pt x="35687" y="2565"/>
                    <a:pt x="35686" y="2561"/>
                  </a:cubicBezTo>
                  <a:cubicBezTo>
                    <a:pt x="35683" y="2550"/>
                    <a:pt x="35669" y="2526"/>
                    <a:pt x="35655" y="2512"/>
                  </a:cubicBezTo>
                  <a:cubicBezTo>
                    <a:pt x="35641" y="2495"/>
                    <a:pt x="35643" y="2487"/>
                    <a:pt x="35661" y="2487"/>
                  </a:cubicBezTo>
                  <a:cubicBezTo>
                    <a:pt x="35664" y="2487"/>
                    <a:pt x="35668" y="2487"/>
                    <a:pt x="35672" y="2488"/>
                  </a:cubicBezTo>
                  <a:cubicBezTo>
                    <a:pt x="35697" y="2488"/>
                    <a:pt x="35707" y="2481"/>
                    <a:pt x="35700" y="2460"/>
                  </a:cubicBezTo>
                  <a:cubicBezTo>
                    <a:pt x="35697" y="2445"/>
                    <a:pt x="35681" y="2435"/>
                    <a:pt x="35666" y="2435"/>
                  </a:cubicBezTo>
                  <a:cubicBezTo>
                    <a:pt x="35663" y="2435"/>
                    <a:pt x="35661" y="2435"/>
                    <a:pt x="35659" y="2436"/>
                  </a:cubicBezTo>
                  <a:cubicBezTo>
                    <a:pt x="35651" y="2438"/>
                    <a:pt x="35645" y="2439"/>
                    <a:pt x="35639" y="2439"/>
                  </a:cubicBezTo>
                  <a:cubicBezTo>
                    <a:pt x="35602" y="2439"/>
                    <a:pt x="35614" y="2399"/>
                    <a:pt x="35669" y="2367"/>
                  </a:cubicBezTo>
                  <a:cubicBezTo>
                    <a:pt x="35728" y="2332"/>
                    <a:pt x="35728" y="2276"/>
                    <a:pt x="35672" y="2255"/>
                  </a:cubicBezTo>
                  <a:cubicBezTo>
                    <a:pt x="35659" y="2252"/>
                    <a:pt x="35659" y="2245"/>
                    <a:pt x="35680" y="2238"/>
                  </a:cubicBezTo>
                  <a:cubicBezTo>
                    <a:pt x="35697" y="2234"/>
                    <a:pt x="35672" y="2214"/>
                    <a:pt x="35617" y="2193"/>
                  </a:cubicBezTo>
                  <a:cubicBezTo>
                    <a:pt x="35530" y="2154"/>
                    <a:pt x="35526" y="2148"/>
                    <a:pt x="35544" y="2096"/>
                  </a:cubicBezTo>
                  <a:cubicBezTo>
                    <a:pt x="35568" y="2034"/>
                    <a:pt x="35551" y="1930"/>
                    <a:pt x="35520" y="1901"/>
                  </a:cubicBezTo>
                  <a:cubicBezTo>
                    <a:pt x="35505" y="1891"/>
                    <a:pt x="35516" y="1850"/>
                    <a:pt x="35544" y="1801"/>
                  </a:cubicBezTo>
                  <a:cubicBezTo>
                    <a:pt x="35585" y="1728"/>
                    <a:pt x="35592" y="1675"/>
                    <a:pt x="35563" y="1675"/>
                  </a:cubicBezTo>
                  <a:cubicBezTo>
                    <a:pt x="35560" y="1675"/>
                    <a:pt x="35558" y="1675"/>
                    <a:pt x="35555" y="1676"/>
                  </a:cubicBezTo>
                  <a:cubicBezTo>
                    <a:pt x="35544" y="1676"/>
                    <a:pt x="35520" y="1701"/>
                    <a:pt x="35505" y="1721"/>
                  </a:cubicBezTo>
                  <a:cubicBezTo>
                    <a:pt x="35493" y="1740"/>
                    <a:pt x="35487" y="1750"/>
                    <a:pt x="35481" y="1750"/>
                  </a:cubicBezTo>
                  <a:cubicBezTo>
                    <a:pt x="35476" y="1750"/>
                    <a:pt x="35473" y="1740"/>
                    <a:pt x="35468" y="1721"/>
                  </a:cubicBezTo>
                  <a:cubicBezTo>
                    <a:pt x="35461" y="1696"/>
                    <a:pt x="35468" y="1676"/>
                    <a:pt x="35489" y="1672"/>
                  </a:cubicBezTo>
                  <a:cubicBezTo>
                    <a:pt x="35505" y="1666"/>
                    <a:pt x="35520" y="1655"/>
                    <a:pt x="35516" y="1642"/>
                  </a:cubicBezTo>
                  <a:cubicBezTo>
                    <a:pt x="35514" y="1635"/>
                    <a:pt x="35508" y="1632"/>
                    <a:pt x="35499" y="1632"/>
                  </a:cubicBezTo>
                  <a:cubicBezTo>
                    <a:pt x="35492" y="1632"/>
                    <a:pt x="35484" y="1634"/>
                    <a:pt x="35475" y="1638"/>
                  </a:cubicBezTo>
                  <a:cubicBezTo>
                    <a:pt x="35468" y="1640"/>
                    <a:pt x="35461" y="1641"/>
                    <a:pt x="35454" y="1641"/>
                  </a:cubicBezTo>
                  <a:cubicBezTo>
                    <a:pt x="35439" y="1641"/>
                    <a:pt x="35426" y="1637"/>
                    <a:pt x="35419" y="1627"/>
                  </a:cubicBezTo>
                  <a:cubicBezTo>
                    <a:pt x="35406" y="1607"/>
                    <a:pt x="35412" y="1600"/>
                    <a:pt x="35447" y="1600"/>
                  </a:cubicBezTo>
                  <a:cubicBezTo>
                    <a:pt x="35513" y="1600"/>
                    <a:pt x="35544" y="1502"/>
                    <a:pt x="35492" y="1472"/>
                  </a:cubicBezTo>
                  <a:cubicBezTo>
                    <a:pt x="35471" y="1461"/>
                    <a:pt x="35457" y="1437"/>
                    <a:pt x="35457" y="1416"/>
                  </a:cubicBezTo>
                  <a:cubicBezTo>
                    <a:pt x="35461" y="1398"/>
                    <a:pt x="35451" y="1381"/>
                    <a:pt x="35433" y="1378"/>
                  </a:cubicBezTo>
                  <a:cubicBezTo>
                    <a:pt x="35419" y="1374"/>
                    <a:pt x="35398" y="1350"/>
                    <a:pt x="35391" y="1326"/>
                  </a:cubicBezTo>
                  <a:cubicBezTo>
                    <a:pt x="35380" y="1289"/>
                    <a:pt x="35365" y="1272"/>
                    <a:pt x="35346" y="1272"/>
                  </a:cubicBezTo>
                  <a:cubicBezTo>
                    <a:pt x="35337" y="1272"/>
                    <a:pt x="35327" y="1276"/>
                    <a:pt x="35315" y="1284"/>
                  </a:cubicBezTo>
                  <a:cubicBezTo>
                    <a:pt x="35291" y="1298"/>
                    <a:pt x="35294" y="1305"/>
                    <a:pt x="35318" y="1322"/>
                  </a:cubicBezTo>
                  <a:cubicBezTo>
                    <a:pt x="35343" y="1335"/>
                    <a:pt x="35346" y="1340"/>
                    <a:pt x="35332" y="1340"/>
                  </a:cubicBezTo>
                  <a:cubicBezTo>
                    <a:pt x="35327" y="1340"/>
                    <a:pt x="35322" y="1340"/>
                    <a:pt x="35315" y="1339"/>
                  </a:cubicBezTo>
                  <a:cubicBezTo>
                    <a:pt x="35252" y="1336"/>
                    <a:pt x="35193" y="1277"/>
                    <a:pt x="35218" y="1243"/>
                  </a:cubicBezTo>
                  <a:cubicBezTo>
                    <a:pt x="35239" y="1208"/>
                    <a:pt x="35214" y="1128"/>
                    <a:pt x="35177" y="1121"/>
                  </a:cubicBezTo>
                  <a:cubicBezTo>
                    <a:pt x="35159" y="1114"/>
                    <a:pt x="35145" y="1079"/>
                    <a:pt x="35138" y="1027"/>
                  </a:cubicBezTo>
                  <a:cubicBezTo>
                    <a:pt x="35127" y="958"/>
                    <a:pt x="35114" y="937"/>
                    <a:pt x="35068" y="910"/>
                  </a:cubicBezTo>
                  <a:cubicBezTo>
                    <a:pt x="35006" y="878"/>
                    <a:pt x="34985" y="857"/>
                    <a:pt x="35020" y="857"/>
                  </a:cubicBezTo>
                  <a:cubicBezTo>
                    <a:pt x="35022" y="858"/>
                    <a:pt x="35024" y="858"/>
                    <a:pt x="35025" y="858"/>
                  </a:cubicBezTo>
                  <a:cubicBezTo>
                    <a:pt x="35033" y="858"/>
                    <a:pt x="35038" y="852"/>
                    <a:pt x="35038" y="843"/>
                  </a:cubicBezTo>
                  <a:cubicBezTo>
                    <a:pt x="35038" y="836"/>
                    <a:pt x="35038" y="832"/>
                    <a:pt x="35036" y="832"/>
                  </a:cubicBezTo>
                  <a:cubicBezTo>
                    <a:pt x="35036" y="832"/>
                    <a:pt x="35035" y="832"/>
                    <a:pt x="35034" y="833"/>
                  </a:cubicBezTo>
                  <a:cubicBezTo>
                    <a:pt x="35034" y="834"/>
                    <a:pt x="35033" y="834"/>
                    <a:pt x="35031" y="834"/>
                  </a:cubicBezTo>
                  <a:cubicBezTo>
                    <a:pt x="35022" y="834"/>
                    <a:pt x="34993" y="828"/>
                    <a:pt x="34964" y="819"/>
                  </a:cubicBezTo>
                  <a:cubicBezTo>
                    <a:pt x="34940" y="812"/>
                    <a:pt x="34906" y="806"/>
                    <a:pt x="34880" y="806"/>
                  </a:cubicBezTo>
                  <a:cubicBezTo>
                    <a:pt x="34869" y="806"/>
                    <a:pt x="34860" y="807"/>
                    <a:pt x="34854" y="809"/>
                  </a:cubicBezTo>
                  <a:cubicBezTo>
                    <a:pt x="34850" y="810"/>
                    <a:pt x="34845" y="810"/>
                    <a:pt x="34840" y="810"/>
                  </a:cubicBezTo>
                  <a:cubicBezTo>
                    <a:pt x="34808" y="810"/>
                    <a:pt x="34748" y="795"/>
                    <a:pt x="34698" y="774"/>
                  </a:cubicBezTo>
                  <a:cubicBezTo>
                    <a:pt x="34635" y="750"/>
                    <a:pt x="34538" y="722"/>
                    <a:pt x="34475" y="715"/>
                  </a:cubicBezTo>
                  <a:cubicBezTo>
                    <a:pt x="34416" y="705"/>
                    <a:pt x="34357" y="687"/>
                    <a:pt x="34347" y="670"/>
                  </a:cubicBezTo>
                  <a:cubicBezTo>
                    <a:pt x="34329" y="643"/>
                    <a:pt x="34260" y="622"/>
                    <a:pt x="34200" y="622"/>
                  </a:cubicBezTo>
                  <a:cubicBezTo>
                    <a:pt x="34182" y="622"/>
                    <a:pt x="34164" y="624"/>
                    <a:pt x="34149" y="628"/>
                  </a:cubicBezTo>
                  <a:cubicBezTo>
                    <a:pt x="34144" y="629"/>
                    <a:pt x="34138" y="629"/>
                    <a:pt x="34133" y="629"/>
                  </a:cubicBezTo>
                  <a:cubicBezTo>
                    <a:pt x="34116" y="629"/>
                    <a:pt x="34098" y="626"/>
                    <a:pt x="34090" y="618"/>
                  </a:cubicBezTo>
                  <a:cubicBezTo>
                    <a:pt x="34067" y="601"/>
                    <a:pt x="33955" y="584"/>
                    <a:pt x="33888" y="584"/>
                  </a:cubicBezTo>
                  <a:cubicBezTo>
                    <a:pt x="33873" y="584"/>
                    <a:pt x="33860" y="585"/>
                    <a:pt x="33851" y="587"/>
                  </a:cubicBezTo>
                  <a:cubicBezTo>
                    <a:pt x="33849" y="587"/>
                    <a:pt x="33846" y="587"/>
                    <a:pt x="33842" y="587"/>
                  </a:cubicBezTo>
                  <a:cubicBezTo>
                    <a:pt x="33775" y="587"/>
                    <a:pt x="33394" y="535"/>
                    <a:pt x="33057" y="476"/>
                  </a:cubicBezTo>
                  <a:cubicBezTo>
                    <a:pt x="33006" y="467"/>
                    <a:pt x="32956" y="463"/>
                    <a:pt x="32922" y="463"/>
                  </a:cubicBezTo>
                  <a:cubicBezTo>
                    <a:pt x="32900" y="463"/>
                    <a:pt x="32885" y="464"/>
                    <a:pt x="32879" y="468"/>
                  </a:cubicBezTo>
                  <a:cubicBezTo>
                    <a:pt x="32871" y="474"/>
                    <a:pt x="32863" y="476"/>
                    <a:pt x="32857" y="476"/>
                  </a:cubicBezTo>
                  <a:cubicBezTo>
                    <a:pt x="32851" y="476"/>
                    <a:pt x="32847" y="474"/>
                    <a:pt x="32845" y="468"/>
                  </a:cubicBezTo>
                  <a:cubicBezTo>
                    <a:pt x="32842" y="461"/>
                    <a:pt x="32834" y="456"/>
                    <a:pt x="32825" y="456"/>
                  </a:cubicBezTo>
                  <a:cubicBezTo>
                    <a:pt x="32821" y="456"/>
                    <a:pt x="32817" y="456"/>
                    <a:pt x="32814" y="458"/>
                  </a:cubicBezTo>
                  <a:cubicBezTo>
                    <a:pt x="32811" y="459"/>
                    <a:pt x="32808" y="459"/>
                    <a:pt x="32805" y="459"/>
                  </a:cubicBezTo>
                  <a:cubicBezTo>
                    <a:pt x="32789" y="459"/>
                    <a:pt x="32764" y="453"/>
                    <a:pt x="32744" y="444"/>
                  </a:cubicBezTo>
                  <a:cubicBezTo>
                    <a:pt x="32720" y="438"/>
                    <a:pt x="32637" y="423"/>
                    <a:pt x="32564" y="417"/>
                  </a:cubicBezTo>
                  <a:cubicBezTo>
                    <a:pt x="32484" y="406"/>
                    <a:pt x="32341" y="389"/>
                    <a:pt x="32242" y="375"/>
                  </a:cubicBezTo>
                  <a:cubicBezTo>
                    <a:pt x="32158" y="363"/>
                    <a:pt x="32081" y="357"/>
                    <a:pt x="32050" y="357"/>
                  </a:cubicBezTo>
                  <a:cubicBezTo>
                    <a:pt x="32043" y="357"/>
                    <a:pt x="32039" y="357"/>
                    <a:pt x="32037" y="358"/>
                  </a:cubicBezTo>
                  <a:cubicBezTo>
                    <a:pt x="32023" y="358"/>
                    <a:pt x="32008" y="351"/>
                    <a:pt x="32005" y="340"/>
                  </a:cubicBezTo>
                  <a:cubicBezTo>
                    <a:pt x="32003" y="334"/>
                    <a:pt x="31997" y="331"/>
                    <a:pt x="31988" y="331"/>
                  </a:cubicBezTo>
                  <a:cubicBezTo>
                    <a:pt x="31978" y="331"/>
                    <a:pt x="31963" y="335"/>
                    <a:pt x="31946" y="340"/>
                  </a:cubicBezTo>
                  <a:cubicBezTo>
                    <a:pt x="31929" y="349"/>
                    <a:pt x="31915" y="353"/>
                    <a:pt x="31906" y="353"/>
                  </a:cubicBezTo>
                  <a:cubicBezTo>
                    <a:pt x="31901" y="353"/>
                    <a:pt x="31898" y="351"/>
                    <a:pt x="31898" y="348"/>
                  </a:cubicBezTo>
                  <a:cubicBezTo>
                    <a:pt x="31901" y="340"/>
                    <a:pt x="31846" y="327"/>
                    <a:pt x="31773" y="316"/>
                  </a:cubicBezTo>
                  <a:cubicBezTo>
                    <a:pt x="31704" y="309"/>
                    <a:pt x="31589" y="292"/>
                    <a:pt x="31520" y="281"/>
                  </a:cubicBezTo>
                  <a:cubicBezTo>
                    <a:pt x="31463" y="273"/>
                    <a:pt x="31403" y="267"/>
                    <a:pt x="31372" y="267"/>
                  </a:cubicBezTo>
                  <a:cubicBezTo>
                    <a:pt x="31365" y="267"/>
                    <a:pt x="31360" y="267"/>
                    <a:pt x="31356" y="268"/>
                  </a:cubicBezTo>
                  <a:cubicBezTo>
                    <a:pt x="31351" y="269"/>
                    <a:pt x="31344" y="269"/>
                    <a:pt x="31336" y="269"/>
                  </a:cubicBezTo>
                  <a:cubicBezTo>
                    <a:pt x="31314" y="269"/>
                    <a:pt x="31286" y="266"/>
                    <a:pt x="31263" y="260"/>
                  </a:cubicBezTo>
                  <a:cubicBezTo>
                    <a:pt x="31238" y="255"/>
                    <a:pt x="31212" y="252"/>
                    <a:pt x="31193" y="252"/>
                  </a:cubicBezTo>
                  <a:cubicBezTo>
                    <a:pt x="31186" y="252"/>
                    <a:pt x="31180" y="253"/>
                    <a:pt x="31176" y="253"/>
                  </a:cubicBezTo>
                  <a:cubicBezTo>
                    <a:pt x="31172" y="254"/>
                    <a:pt x="31167" y="255"/>
                    <a:pt x="31162" y="255"/>
                  </a:cubicBezTo>
                  <a:cubicBezTo>
                    <a:pt x="31146" y="255"/>
                    <a:pt x="31124" y="252"/>
                    <a:pt x="31107" y="247"/>
                  </a:cubicBezTo>
                  <a:cubicBezTo>
                    <a:pt x="31071" y="233"/>
                    <a:pt x="31005" y="226"/>
                    <a:pt x="30950" y="226"/>
                  </a:cubicBezTo>
                  <a:cubicBezTo>
                    <a:pt x="30907" y="226"/>
                    <a:pt x="30871" y="230"/>
                    <a:pt x="30860" y="239"/>
                  </a:cubicBezTo>
                  <a:cubicBezTo>
                    <a:pt x="30836" y="264"/>
                    <a:pt x="30846" y="290"/>
                    <a:pt x="30872" y="290"/>
                  </a:cubicBezTo>
                  <a:cubicBezTo>
                    <a:pt x="30876" y="290"/>
                    <a:pt x="30880" y="290"/>
                    <a:pt x="30884" y="288"/>
                  </a:cubicBezTo>
                  <a:cubicBezTo>
                    <a:pt x="30887" y="288"/>
                    <a:pt x="30891" y="288"/>
                    <a:pt x="30895" y="288"/>
                  </a:cubicBezTo>
                  <a:cubicBezTo>
                    <a:pt x="30913" y="288"/>
                    <a:pt x="30937" y="294"/>
                    <a:pt x="30954" y="302"/>
                  </a:cubicBezTo>
                  <a:cubicBezTo>
                    <a:pt x="30968" y="311"/>
                    <a:pt x="30982" y="316"/>
                    <a:pt x="30991" y="316"/>
                  </a:cubicBezTo>
                  <a:cubicBezTo>
                    <a:pt x="30995" y="316"/>
                    <a:pt x="30998" y="315"/>
                    <a:pt x="30999" y="313"/>
                  </a:cubicBezTo>
                  <a:cubicBezTo>
                    <a:pt x="31001" y="311"/>
                    <a:pt x="31004" y="310"/>
                    <a:pt x="31007" y="310"/>
                  </a:cubicBezTo>
                  <a:cubicBezTo>
                    <a:pt x="31018" y="310"/>
                    <a:pt x="31035" y="317"/>
                    <a:pt x="31051" y="330"/>
                  </a:cubicBezTo>
                  <a:cubicBezTo>
                    <a:pt x="31072" y="345"/>
                    <a:pt x="31101" y="352"/>
                    <a:pt x="31125" y="352"/>
                  </a:cubicBezTo>
                  <a:cubicBezTo>
                    <a:pt x="31130" y="352"/>
                    <a:pt x="31134" y="351"/>
                    <a:pt x="31138" y="351"/>
                  </a:cubicBezTo>
                  <a:cubicBezTo>
                    <a:pt x="31161" y="344"/>
                    <a:pt x="31184" y="341"/>
                    <a:pt x="31204" y="341"/>
                  </a:cubicBezTo>
                  <a:cubicBezTo>
                    <a:pt x="31235" y="341"/>
                    <a:pt x="31259" y="348"/>
                    <a:pt x="31263" y="361"/>
                  </a:cubicBezTo>
                  <a:cubicBezTo>
                    <a:pt x="31267" y="378"/>
                    <a:pt x="31256" y="386"/>
                    <a:pt x="31212" y="386"/>
                  </a:cubicBezTo>
                  <a:cubicBezTo>
                    <a:pt x="31154" y="386"/>
                    <a:pt x="31040" y="372"/>
                    <a:pt x="30833" y="340"/>
                  </a:cubicBezTo>
                  <a:cubicBezTo>
                    <a:pt x="30763" y="332"/>
                    <a:pt x="30693" y="326"/>
                    <a:pt x="30659" y="326"/>
                  </a:cubicBezTo>
                  <a:cubicBezTo>
                    <a:pt x="30651" y="326"/>
                    <a:pt x="30645" y="326"/>
                    <a:pt x="30642" y="327"/>
                  </a:cubicBezTo>
                  <a:cubicBezTo>
                    <a:pt x="30634" y="329"/>
                    <a:pt x="30626" y="330"/>
                    <a:pt x="30618" y="330"/>
                  </a:cubicBezTo>
                  <a:cubicBezTo>
                    <a:pt x="30605" y="330"/>
                    <a:pt x="30593" y="327"/>
                    <a:pt x="30586" y="323"/>
                  </a:cubicBezTo>
                  <a:cubicBezTo>
                    <a:pt x="30576" y="316"/>
                    <a:pt x="30503" y="306"/>
                    <a:pt x="30420" y="302"/>
                  </a:cubicBezTo>
                  <a:cubicBezTo>
                    <a:pt x="30316" y="295"/>
                    <a:pt x="30267" y="281"/>
                    <a:pt x="30264" y="257"/>
                  </a:cubicBezTo>
                  <a:cubicBezTo>
                    <a:pt x="30258" y="243"/>
                    <a:pt x="30257" y="236"/>
                    <a:pt x="30262" y="236"/>
                  </a:cubicBezTo>
                  <a:lnTo>
                    <a:pt x="30262" y="236"/>
                  </a:lnTo>
                  <a:cubicBezTo>
                    <a:pt x="30266" y="236"/>
                    <a:pt x="30272" y="239"/>
                    <a:pt x="30281" y="247"/>
                  </a:cubicBezTo>
                  <a:cubicBezTo>
                    <a:pt x="30289" y="253"/>
                    <a:pt x="30296" y="256"/>
                    <a:pt x="30302" y="256"/>
                  </a:cubicBezTo>
                  <a:cubicBezTo>
                    <a:pt x="30309" y="256"/>
                    <a:pt x="30314" y="252"/>
                    <a:pt x="30316" y="244"/>
                  </a:cubicBezTo>
                  <a:cubicBezTo>
                    <a:pt x="30321" y="228"/>
                    <a:pt x="30308" y="220"/>
                    <a:pt x="30289" y="220"/>
                  </a:cubicBezTo>
                  <a:cubicBezTo>
                    <a:pt x="30271" y="220"/>
                    <a:pt x="30246" y="228"/>
                    <a:pt x="30229" y="244"/>
                  </a:cubicBezTo>
                  <a:cubicBezTo>
                    <a:pt x="30202" y="270"/>
                    <a:pt x="30152" y="285"/>
                    <a:pt x="30100" y="285"/>
                  </a:cubicBezTo>
                  <a:cubicBezTo>
                    <a:pt x="30079" y="285"/>
                    <a:pt x="30058" y="283"/>
                    <a:pt x="30038" y="278"/>
                  </a:cubicBezTo>
                  <a:cubicBezTo>
                    <a:pt x="30024" y="273"/>
                    <a:pt x="30008" y="272"/>
                    <a:pt x="29994" y="272"/>
                  </a:cubicBezTo>
                  <a:cubicBezTo>
                    <a:pt x="29974" y="272"/>
                    <a:pt x="29958" y="275"/>
                    <a:pt x="29952" y="281"/>
                  </a:cubicBezTo>
                  <a:cubicBezTo>
                    <a:pt x="29945" y="286"/>
                    <a:pt x="29941" y="289"/>
                    <a:pt x="29939" y="289"/>
                  </a:cubicBezTo>
                  <a:cubicBezTo>
                    <a:pt x="29936" y="289"/>
                    <a:pt x="29936" y="285"/>
                    <a:pt x="29938" y="278"/>
                  </a:cubicBezTo>
                  <a:cubicBezTo>
                    <a:pt x="29943" y="260"/>
                    <a:pt x="29875" y="241"/>
                    <a:pt x="29824" y="241"/>
                  </a:cubicBezTo>
                  <a:cubicBezTo>
                    <a:pt x="29813" y="241"/>
                    <a:pt x="29803" y="242"/>
                    <a:pt x="29795" y="244"/>
                  </a:cubicBezTo>
                  <a:cubicBezTo>
                    <a:pt x="29793" y="244"/>
                    <a:pt x="29787" y="245"/>
                    <a:pt x="29780" y="245"/>
                  </a:cubicBezTo>
                  <a:cubicBezTo>
                    <a:pt x="29756" y="245"/>
                    <a:pt x="29711" y="241"/>
                    <a:pt x="29664" y="233"/>
                  </a:cubicBezTo>
                  <a:cubicBezTo>
                    <a:pt x="29636" y="230"/>
                    <a:pt x="29608" y="228"/>
                    <a:pt x="29586" y="228"/>
                  </a:cubicBezTo>
                  <a:cubicBezTo>
                    <a:pt x="29558" y="228"/>
                    <a:pt x="29537" y="231"/>
                    <a:pt x="29531" y="236"/>
                  </a:cubicBezTo>
                  <a:cubicBezTo>
                    <a:pt x="29529" y="238"/>
                    <a:pt x="29525" y="239"/>
                    <a:pt x="29522" y="239"/>
                  </a:cubicBezTo>
                  <a:cubicBezTo>
                    <a:pt x="29513" y="239"/>
                    <a:pt x="29501" y="231"/>
                    <a:pt x="29494" y="219"/>
                  </a:cubicBezTo>
                  <a:cubicBezTo>
                    <a:pt x="29481" y="202"/>
                    <a:pt x="29459" y="193"/>
                    <a:pt x="29423" y="193"/>
                  </a:cubicBezTo>
                  <a:cubicBezTo>
                    <a:pt x="29407" y="193"/>
                    <a:pt x="29389" y="195"/>
                    <a:pt x="29369" y="198"/>
                  </a:cubicBezTo>
                  <a:cubicBezTo>
                    <a:pt x="29355" y="199"/>
                    <a:pt x="29338" y="199"/>
                    <a:pt x="29318" y="199"/>
                  </a:cubicBezTo>
                  <a:cubicBezTo>
                    <a:pt x="29257" y="199"/>
                    <a:pt x="29173" y="194"/>
                    <a:pt x="29108" y="184"/>
                  </a:cubicBezTo>
                  <a:cubicBezTo>
                    <a:pt x="29025" y="174"/>
                    <a:pt x="28924" y="164"/>
                    <a:pt x="28890" y="164"/>
                  </a:cubicBezTo>
                  <a:cubicBezTo>
                    <a:pt x="28884" y="164"/>
                    <a:pt x="28878" y="164"/>
                    <a:pt x="28872" y="164"/>
                  </a:cubicBezTo>
                  <a:cubicBezTo>
                    <a:pt x="28845" y="164"/>
                    <a:pt x="28818" y="159"/>
                    <a:pt x="28810" y="153"/>
                  </a:cubicBezTo>
                  <a:cubicBezTo>
                    <a:pt x="28806" y="149"/>
                    <a:pt x="28793" y="146"/>
                    <a:pt x="28779" y="146"/>
                  </a:cubicBezTo>
                  <a:cubicBezTo>
                    <a:pt x="28770" y="146"/>
                    <a:pt x="28760" y="147"/>
                    <a:pt x="28751" y="149"/>
                  </a:cubicBezTo>
                  <a:cubicBezTo>
                    <a:pt x="28739" y="152"/>
                    <a:pt x="28723" y="154"/>
                    <a:pt x="28706" y="154"/>
                  </a:cubicBezTo>
                  <a:cubicBezTo>
                    <a:pt x="28685" y="154"/>
                    <a:pt x="28664" y="152"/>
                    <a:pt x="28647" y="146"/>
                  </a:cubicBezTo>
                  <a:cubicBezTo>
                    <a:pt x="28633" y="141"/>
                    <a:pt x="28612" y="139"/>
                    <a:pt x="28588" y="139"/>
                  </a:cubicBezTo>
                  <a:cubicBezTo>
                    <a:pt x="28558" y="139"/>
                    <a:pt x="28525" y="142"/>
                    <a:pt x="28498" y="146"/>
                  </a:cubicBezTo>
                  <a:cubicBezTo>
                    <a:pt x="28472" y="151"/>
                    <a:pt x="28444" y="154"/>
                    <a:pt x="28420" y="154"/>
                  </a:cubicBezTo>
                  <a:cubicBezTo>
                    <a:pt x="28396" y="154"/>
                    <a:pt x="28376" y="151"/>
                    <a:pt x="28366" y="146"/>
                  </a:cubicBezTo>
                  <a:cubicBezTo>
                    <a:pt x="28349" y="139"/>
                    <a:pt x="28332" y="135"/>
                    <a:pt x="28316" y="135"/>
                  </a:cubicBezTo>
                  <a:cubicBezTo>
                    <a:pt x="28287" y="135"/>
                    <a:pt x="28265" y="147"/>
                    <a:pt x="28272" y="167"/>
                  </a:cubicBezTo>
                  <a:cubicBezTo>
                    <a:pt x="28275" y="175"/>
                    <a:pt x="28271" y="182"/>
                    <a:pt x="28259" y="182"/>
                  </a:cubicBezTo>
                  <a:cubicBezTo>
                    <a:pt x="28257" y="182"/>
                    <a:pt x="28254" y="182"/>
                    <a:pt x="28251" y="181"/>
                  </a:cubicBezTo>
                  <a:cubicBezTo>
                    <a:pt x="28237" y="177"/>
                    <a:pt x="28231" y="164"/>
                    <a:pt x="28234" y="153"/>
                  </a:cubicBezTo>
                  <a:cubicBezTo>
                    <a:pt x="28237" y="142"/>
                    <a:pt x="28230" y="134"/>
                    <a:pt x="28222" y="134"/>
                  </a:cubicBezTo>
                  <a:cubicBezTo>
                    <a:pt x="28220" y="134"/>
                    <a:pt x="28218" y="135"/>
                    <a:pt x="28216" y="135"/>
                  </a:cubicBezTo>
                  <a:cubicBezTo>
                    <a:pt x="28203" y="139"/>
                    <a:pt x="28196" y="149"/>
                    <a:pt x="28196" y="160"/>
                  </a:cubicBezTo>
                  <a:cubicBezTo>
                    <a:pt x="28199" y="174"/>
                    <a:pt x="28175" y="177"/>
                    <a:pt x="28130" y="177"/>
                  </a:cubicBezTo>
                  <a:cubicBezTo>
                    <a:pt x="28088" y="174"/>
                    <a:pt x="28053" y="160"/>
                    <a:pt x="28047" y="146"/>
                  </a:cubicBezTo>
                  <a:cubicBezTo>
                    <a:pt x="28041" y="129"/>
                    <a:pt x="28016" y="119"/>
                    <a:pt x="27996" y="119"/>
                  </a:cubicBezTo>
                  <a:cubicBezTo>
                    <a:pt x="27980" y="119"/>
                    <a:pt x="27967" y="125"/>
                    <a:pt x="27970" y="139"/>
                  </a:cubicBezTo>
                  <a:cubicBezTo>
                    <a:pt x="27972" y="148"/>
                    <a:pt x="27972" y="152"/>
                    <a:pt x="27970" y="152"/>
                  </a:cubicBezTo>
                  <a:cubicBezTo>
                    <a:pt x="27968" y="152"/>
                    <a:pt x="27963" y="148"/>
                    <a:pt x="27957" y="139"/>
                  </a:cubicBezTo>
                  <a:cubicBezTo>
                    <a:pt x="27950" y="133"/>
                    <a:pt x="27945" y="129"/>
                    <a:pt x="27941" y="129"/>
                  </a:cubicBezTo>
                  <a:cubicBezTo>
                    <a:pt x="27936" y="129"/>
                    <a:pt x="27932" y="134"/>
                    <a:pt x="27928" y="143"/>
                  </a:cubicBezTo>
                  <a:cubicBezTo>
                    <a:pt x="27925" y="152"/>
                    <a:pt x="27919" y="156"/>
                    <a:pt x="27909" y="156"/>
                  </a:cubicBezTo>
                  <a:cubicBezTo>
                    <a:pt x="27896" y="156"/>
                    <a:pt x="27878" y="149"/>
                    <a:pt x="27853" y="135"/>
                  </a:cubicBezTo>
                  <a:cubicBezTo>
                    <a:pt x="27814" y="117"/>
                    <a:pt x="27783" y="108"/>
                    <a:pt x="27762" y="108"/>
                  </a:cubicBezTo>
                  <a:cubicBezTo>
                    <a:pt x="27739" y="108"/>
                    <a:pt x="27726" y="118"/>
                    <a:pt x="27724" y="139"/>
                  </a:cubicBezTo>
                  <a:cubicBezTo>
                    <a:pt x="27723" y="145"/>
                    <a:pt x="27721" y="147"/>
                    <a:pt x="27718" y="147"/>
                  </a:cubicBezTo>
                  <a:cubicBezTo>
                    <a:pt x="27715" y="147"/>
                    <a:pt x="27711" y="141"/>
                    <a:pt x="27707" y="129"/>
                  </a:cubicBezTo>
                  <a:cubicBezTo>
                    <a:pt x="27701" y="114"/>
                    <a:pt x="27695" y="106"/>
                    <a:pt x="27688" y="106"/>
                  </a:cubicBezTo>
                  <a:cubicBezTo>
                    <a:pt x="27683" y="106"/>
                    <a:pt x="27676" y="111"/>
                    <a:pt x="27669" y="122"/>
                  </a:cubicBezTo>
                  <a:cubicBezTo>
                    <a:pt x="27656" y="140"/>
                    <a:pt x="27625" y="150"/>
                    <a:pt x="27602" y="150"/>
                  </a:cubicBezTo>
                  <a:cubicBezTo>
                    <a:pt x="27582" y="150"/>
                    <a:pt x="27567" y="143"/>
                    <a:pt x="27571" y="129"/>
                  </a:cubicBezTo>
                  <a:cubicBezTo>
                    <a:pt x="27574" y="120"/>
                    <a:pt x="27565" y="114"/>
                    <a:pt x="27552" y="114"/>
                  </a:cubicBezTo>
                  <a:cubicBezTo>
                    <a:pt x="27549" y="114"/>
                    <a:pt x="27547" y="114"/>
                    <a:pt x="27544" y="114"/>
                  </a:cubicBezTo>
                  <a:cubicBezTo>
                    <a:pt x="27538" y="117"/>
                    <a:pt x="27532" y="117"/>
                    <a:pt x="27528" y="117"/>
                  </a:cubicBezTo>
                  <a:cubicBezTo>
                    <a:pt x="27516" y="117"/>
                    <a:pt x="27510" y="112"/>
                    <a:pt x="27512" y="104"/>
                  </a:cubicBezTo>
                  <a:cubicBezTo>
                    <a:pt x="27516" y="94"/>
                    <a:pt x="27467" y="84"/>
                    <a:pt x="27398" y="80"/>
                  </a:cubicBezTo>
                  <a:cubicBezTo>
                    <a:pt x="27360" y="79"/>
                    <a:pt x="27332" y="79"/>
                    <a:pt x="27312" y="79"/>
                  </a:cubicBezTo>
                  <a:cubicBezTo>
                    <a:pt x="27256" y="79"/>
                    <a:pt x="27254" y="84"/>
                    <a:pt x="27259" y="101"/>
                  </a:cubicBezTo>
                  <a:cubicBezTo>
                    <a:pt x="27260" y="105"/>
                    <a:pt x="27265" y="107"/>
                    <a:pt x="27271" y="107"/>
                  </a:cubicBezTo>
                  <a:cubicBezTo>
                    <a:pt x="27279" y="107"/>
                    <a:pt x="27290" y="104"/>
                    <a:pt x="27301" y="98"/>
                  </a:cubicBezTo>
                  <a:cubicBezTo>
                    <a:pt x="27314" y="89"/>
                    <a:pt x="27323" y="84"/>
                    <a:pt x="27326" y="84"/>
                  </a:cubicBezTo>
                  <a:lnTo>
                    <a:pt x="27326" y="84"/>
                  </a:lnTo>
                  <a:cubicBezTo>
                    <a:pt x="27332" y="84"/>
                    <a:pt x="27320" y="100"/>
                    <a:pt x="27287" y="139"/>
                  </a:cubicBezTo>
                  <a:cubicBezTo>
                    <a:pt x="27275" y="153"/>
                    <a:pt x="27266" y="160"/>
                    <a:pt x="27262" y="160"/>
                  </a:cubicBezTo>
                  <a:cubicBezTo>
                    <a:pt x="27259" y="160"/>
                    <a:pt x="27258" y="157"/>
                    <a:pt x="27259" y="149"/>
                  </a:cubicBezTo>
                  <a:cubicBezTo>
                    <a:pt x="27266" y="137"/>
                    <a:pt x="27260" y="125"/>
                    <a:pt x="27250" y="125"/>
                  </a:cubicBezTo>
                  <a:cubicBezTo>
                    <a:pt x="27248" y="125"/>
                    <a:pt x="27247" y="125"/>
                    <a:pt x="27246" y="125"/>
                  </a:cubicBezTo>
                  <a:cubicBezTo>
                    <a:pt x="27221" y="128"/>
                    <a:pt x="27196" y="130"/>
                    <a:pt x="27172" y="130"/>
                  </a:cubicBezTo>
                  <a:cubicBezTo>
                    <a:pt x="27118" y="130"/>
                    <a:pt x="27073" y="122"/>
                    <a:pt x="27068" y="108"/>
                  </a:cubicBezTo>
                  <a:cubicBezTo>
                    <a:pt x="27065" y="99"/>
                    <a:pt x="27055" y="93"/>
                    <a:pt x="27044" y="93"/>
                  </a:cubicBezTo>
                  <a:cubicBezTo>
                    <a:pt x="27042" y="93"/>
                    <a:pt x="27040" y="93"/>
                    <a:pt x="27037" y="94"/>
                  </a:cubicBezTo>
                  <a:cubicBezTo>
                    <a:pt x="27003" y="104"/>
                    <a:pt x="27084" y="160"/>
                    <a:pt x="27133" y="160"/>
                  </a:cubicBezTo>
                  <a:cubicBezTo>
                    <a:pt x="27135" y="160"/>
                    <a:pt x="27136" y="160"/>
                    <a:pt x="27137" y="160"/>
                  </a:cubicBezTo>
                  <a:cubicBezTo>
                    <a:pt x="27217" y="160"/>
                    <a:pt x="27204" y="209"/>
                    <a:pt x="27121" y="215"/>
                  </a:cubicBezTo>
                  <a:cubicBezTo>
                    <a:pt x="27079" y="219"/>
                    <a:pt x="27023" y="223"/>
                    <a:pt x="26996" y="226"/>
                  </a:cubicBezTo>
                  <a:cubicBezTo>
                    <a:pt x="26988" y="227"/>
                    <a:pt x="26978" y="227"/>
                    <a:pt x="26969" y="227"/>
                  </a:cubicBezTo>
                  <a:cubicBezTo>
                    <a:pt x="26947" y="227"/>
                    <a:pt x="26923" y="225"/>
                    <a:pt x="26908" y="223"/>
                  </a:cubicBezTo>
                  <a:cubicBezTo>
                    <a:pt x="26893" y="217"/>
                    <a:pt x="26878" y="214"/>
                    <a:pt x="26868" y="214"/>
                  </a:cubicBezTo>
                  <a:cubicBezTo>
                    <a:pt x="26865" y="214"/>
                    <a:pt x="26862" y="214"/>
                    <a:pt x="26860" y="215"/>
                  </a:cubicBezTo>
                  <a:cubicBezTo>
                    <a:pt x="26853" y="215"/>
                    <a:pt x="26812" y="215"/>
                    <a:pt x="26763" y="219"/>
                  </a:cubicBezTo>
                  <a:cubicBezTo>
                    <a:pt x="26718" y="219"/>
                    <a:pt x="26669" y="223"/>
                    <a:pt x="26659" y="226"/>
                  </a:cubicBezTo>
                  <a:cubicBezTo>
                    <a:pt x="26645" y="226"/>
                    <a:pt x="26579" y="226"/>
                    <a:pt x="26510" y="223"/>
                  </a:cubicBezTo>
                  <a:cubicBezTo>
                    <a:pt x="26399" y="215"/>
                    <a:pt x="26351" y="212"/>
                    <a:pt x="26173" y="191"/>
                  </a:cubicBezTo>
                  <a:cubicBezTo>
                    <a:pt x="26151" y="189"/>
                    <a:pt x="26117" y="186"/>
                    <a:pt x="26087" y="186"/>
                  </a:cubicBezTo>
                  <a:cubicBezTo>
                    <a:pt x="26074" y="186"/>
                    <a:pt x="26062" y="187"/>
                    <a:pt x="26052" y="188"/>
                  </a:cubicBezTo>
                  <a:cubicBezTo>
                    <a:pt x="26003" y="188"/>
                    <a:pt x="26000" y="191"/>
                    <a:pt x="26038" y="202"/>
                  </a:cubicBezTo>
                  <a:cubicBezTo>
                    <a:pt x="26062" y="205"/>
                    <a:pt x="26087" y="226"/>
                    <a:pt x="26093" y="239"/>
                  </a:cubicBezTo>
                  <a:cubicBezTo>
                    <a:pt x="26101" y="262"/>
                    <a:pt x="26091" y="275"/>
                    <a:pt x="26071" y="275"/>
                  </a:cubicBezTo>
                  <a:cubicBezTo>
                    <a:pt x="26063" y="275"/>
                    <a:pt x="26053" y="273"/>
                    <a:pt x="26042" y="268"/>
                  </a:cubicBezTo>
                  <a:cubicBezTo>
                    <a:pt x="26027" y="260"/>
                    <a:pt x="25965" y="257"/>
                    <a:pt x="25903" y="257"/>
                  </a:cubicBezTo>
                  <a:cubicBezTo>
                    <a:pt x="25823" y="257"/>
                    <a:pt x="25792" y="250"/>
                    <a:pt x="25792" y="229"/>
                  </a:cubicBezTo>
                  <a:cubicBezTo>
                    <a:pt x="25795" y="214"/>
                    <a:pt x="25787" y="205"/>
                    <a:pt x="25778" y="205"/>
                  </a:cubicBezTo>
                  <a:cubicBezTo>
                    <a:pt x="25777" y="205"/>
                    <a:pt x="25776" y="205"/>
                    <a:pt x="25774" y="205"/>
                  </a:cubicBezTo>
                  <a:cubicBezTo>
                    <a:pt x="25760" y="209"/>
                    <a:pt x="25747" y="223"/>
                    <a:pt x="25747" y="236"/>
                  </a:cubicBezTo>
                  <a:cubicBezTo>
                    <a:pt x="25745" y="244"/>
                    <a:pt x="25743" y="247"/>
                    <a:pt x="25740" y="247"/>
                  </a:cubicBezTo>
                  <a:cubicBezTo>
                    <a:pt x="25737" y="247"/>
                    <a:pt x="25733" y="241"/>
                    <a:pt x="25729" y="229"/>
                  </a:cubicBezTo>
                  <a:cubicBezTo>
                    <a:pt x="25724" y="215"/>
                    <a:pt x="25717" y="207"/>
                    <a:pt x="25704" y="207"/>
                  </a:cubicBezTo>
                  <a:cubicBezTo>
                    <a:pt x="25693" y="207"/>
                    <a:pt x="25677" y="213"/>
                    <a:pt x="25653" y="226"/>
                  </a:cubicBezTo>
                  <a:cubicBezTo>
                    <a:pt x="25629" y="237"/>
                    <a:pt x="25603" y="242"/>
                    <a:pt x="25581" y="242"/>
                  </a:cubicBezTo>
                  <a:cubicBezTo>
                    <a:pt x="25539" y="242"/>
                    <a:pt x="25509" y="225"/>
                    <a:pt x="25518" y="198"/>
                  </a:cubicBezTo>
                  <a:cubicBezTo>
                    <a:pt x="25520" y="191"/>
                    <a:pt x="25518" y="188"/>
                    <a:pt x="25512" y="188"/>
                  </a:cubicBezTo>
                  <a:cubicBezTo>
                    <a:pt x="25507" y="188"/>
                    <a:pt x="25498" y="191"/>
                    <a:pt x="25486" y="198"/>
                  </a:cubicBezTo>
                  <a:cubicBezTo>
                    <a:pt x="25474" y="206"/>
                    <a:pt x="25462" y="210"/>
                    <a:pt x="25449" y="210"/>
                  </a:cubicBezTo>
                  <a:cubicBezTo>
                    <a:pt x="25440" y="210"/>
                    <a:pt x="25431" y="208"/>
                    <a:pt x="25424" y="202"/>
                  </a:cubicBezTo>
                  <a:cubicBezTo>
                    <a:pt x="25414" y="194"/>
                    <a:pt x="25408" y="189"/>
                    <a:pt x="25405" y="189"/>
                  </a:cubicBezTo>
                  <a:lnTo>
                    <a:pt x="25405" y="189"/>
                  </a:lnTo>
                  <a:cubicBezTo>
                    <a:pt x="25402" y="189"/>
                    <a:pt x="25403" y="194"/>
                    <a:pt x="25406" y="205"/>
                  </a:cubicBezTo>
                  <a:cubicBezTo>
                    <a:pt x="25410" y="219"/>
                    <a:pt x="25403" y="236"/>
                    <a:pt x="25389" y="236"/>
                  </a:cubicBezTo>
                  <a:cubicBezTo>
                    <a:pt x="25388" y="236"/>
                    <a:pt x="25387" y="236"/>
                    <a:pt x="25386" y="236"/>
                  </a:cubicBezTo>
                  <a:cubicBezTo>
                    <a:pt x="25376" y="236"/>
                    <a:pt x="25361" y="221"/>
                    <a:pt x="25355" y="202"/>
                  </a:cubicBezTo>
                  <a:cubicBezTo>
                    <a:pt x="25348" y="181"/>
                    <a:pt x="25341" y="171"/>
                    <a:pt x="25327" y="171"/>
                  </a:cubicBezTo>
                  <a:cubicBezTo>
                    <a:pt x="25318" y="171"/>
                    <a:pt x="25306" y="176"/>
                    <a:pt x="25289" y="184"/>
                  </a:cubicBezTo>
                  <a:cubicBezTo>
                    <a:pt x="25272" y="190"/>
                    <a:pt x="25256" y="194"/>
                    <a:pt x="25245" y="194"/>
                  </a:cubicBezTo>
                  <a:cubicBezTo>
                    <a:pt x="25237" y="194"/>
                    <a:pt x="25231" y="192"/>
                    <a:pt x="25230" y="188"/>
                  </a:cubicBezTo>
                  <a:cubicBezTo>
                    <a:pt x="25228" y="183"/>
                    <a:pt x="25223" y="181"/>
                    <a:pt x="25216" y="181"/>
                  </a:cubicBezTo>
                  <a:cubicBezTo>
                    <a:pt x="25205" y="181"/>
                    <a:pt x="25189" y="185"/>
                    <a:pt x="25171" y="191"/>
                  </a:cubicBezTo>
                  <a:cubicBezTo>
                    <a:pt x="25152" y="200"/>
                    <a:pt x="25138" y="204"/>
                    <a:pt x="25129" y="204"/>
                  </a:cubicBezTo>
                  <a:cubicBezTo>
                    <a:pt x="25120" y="204"/>
                    <a:pt x="25117" y="200"/>
                    <a:pt x="25118" y="191"/>
                  </a:cubicBezTo>
                  <a:cubicBezTo>
                    <a:pt x="25118" y="175"/>
                    <a:pt x="25093" y="168"/>
                    <a:pt x="25045" y="168"/>
                  </a:cubicBezTo>
                  <a:cubicBezTo>
                    <a:pt x="25029" y="168"/>
                    <a:pt x="25011" y="169"/>
                    <a:pt x="24990" y="170"/>
                  </a:cubicBezTo>
                  <a:cubicBezTo>
                    <a:pt x="24971" y="171"/>
                    <a:pt x="24948" y="172"/>
                    <a:pt x="24925" y="172"/>
                  </a:cubicBezTo>
                  <a:cubicBezTo>
                    <a:pt x="24861" y="172"/>
                    <a:pt x="24789" y="168"/>
                    <a:pt x="24744" y="164"/>
                  </a:cubicBezTo>
                  <a:cubicBezTo>
                    <a:pt x="24712" y="160"/>
                    <a:pt x="24680" y="158"/>
                    <a:pt x="24653" y="158"/>
                  </a:cubicBezTo>
                  <a:cubicBezTo>
                    <a:pt x="24626" y="158"/>
                    <a:pt x="24603" y="160"/>
                    <a:pt x="24591" y="164"/>
                  </a:cubicBezTo>
                  <a:cubicBezTo>
                    <a:pt x="24583" y="166"/>
                    <a:pt x="24575" y="167"/>
                    <a:pt x="24568" y="167"/>
                  </a:cubicBezTo>
                  <a:cubicBezTo>
                    <a:pt x="24555" y="167"/>
                    <a:pt x="24545" y="163"/>
                    <a:pt x="24543" y="156"/>
                  </a:cubicBezTo>
                  <a:cubicBezTo>
                    <a:pt x="24540" y="146"/>
                    <a:pt x="24511" y="139"/>
                    <a:pt x="24477" y="139"/>
                  </a:cubicBezTo>
                  <a:cubicBezTo>
                    <a:pt x="24475" y="140"/>
                    <a:pt x="24473" y="140"/>
                    <a:pt x="24471" y="140"/>
                  </a:cubicBezTo>
                  <a:cubicBezTo>
                    <a:pt x="24406" y="140"/>
                    <a:pt x="24385" y="89"/>
                    <a:pt x="24439" y="59"/>
                  </a:cubicBezTo>
                  <a:cubicBezTo>
                    <a:pt x="24463" y="45"/>
                    <a:pt x="24477" y="31"/>
                    <a:pt x="24477" y="21"/>
                  </a:cubicBezTo>
                  <a:cubicBezTo>
                    <a:pt x="24473" y="11"/>
                    <a:pt x="24429" y="6"/>
                    <a:pt x="24383" y="6"/>
                  </a:cubicBezTo>
                  <a:cubicBezTo>
                    <a:pt x="24338" y="6"/>
                    <a:pt x="24291" y="11"/>
                    <a:pt x="24282" y="21"/>
                  </a:cubicBezTo>
                  <a:cubicBezTo>
                    <a:pt x="24279" y="23"/>
                    <a:pt x="24274" y="24"/>
                    <a:pt x="24269" y="24"/>
                  </a:cubicBezTo>
                  <a:cubicBezTo>
                    <a:pt x="24259" y="24"/>
                    <a:pt x="24246" y="20"/>
                    <a:pt x="24234" y="10"/>
                  </a:cubicBezTo>
                  <a:cubicBezTo>
                    <a:pt x="24223" y="4"/>
                    <a:pt x="24184" y="0"/>
                    <a:pt x="24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 name="Google Shape;1378;p6">
              <a:extLst>
                <a:ext uri="{FF2B5EF4-FFF2-40B4-BE49-F238E27FC236}">
                  <a16:creationId xmlns:a16="http://schemas.microsoft.com/office/drawing/2014/main" id="{F1537612-824C-4A75-342B-9379D1ABD4FD}"/>
                </a:ext>
              </a:extLst>
            </p:cNvPr>
            <p:cNvSpPr/>
            <p:nvPr/>
          </p:nvSpPr>
          <p:spPr>
            <a:xfrm>
              <a:off x="5025425" y="1234350"/>
              <a:ext cx="1150" cy="1000"/>
            </a:xfrm>
            <a:custGeom>
              <a:avLst/>
              <a:gdLst/>
              <a:ahLst/>
              <a:cxnLst/>
              <a:rect l="l" t="t" r="r" b="b"/>
              <a:pathLst>
                <a:path w="46" h="40" extrusionOk="0">
                  <a:moveTo>
                    <a:pt x="31" y="1"/>
                  </a:moveTo>
                  <a:cubicBezTo>
                    <a:pt x="27" y="1"/>
                    <a:pt x="23" y="3"/>
                    <a:pt x="18" y="8"/>
                  </a:cubicBezTo>
                  <a:cubicBezTo>
                    <a:pt x="8" y="18"/>
                    <a:pt x="1" y="28"/>
                    <a:pt x="1" y="35"/>
                  </a:cubicBezTo>
                  <a:cubicBezTo>
                    <a:pt x="3" y="37"/>
                    <a:pt x="9" y="40"/>
                    <a:pt x="17" y="40"/>
                  </a:cubicBezTo>
                  <a:cubicBezTo>
                    <a:pt x="21" y="40"/>
                    <a:pt x="24" y="39"/>
                    <a:pt x="28" y="38"/>
                  </a:cubicBezTo>
                  <a:cubicBezTo>
                    <a:pt x="39" y="35"/>
                    <a:pt x="46" y="21"/>
                    <a:pt x="43" y="11"/>
                  </a:cubicBezTo>
                  <a:cubicBezTo>
                    <a:pt x="41" y="5"/>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 name="Google Shape;1379;p6">
              <a:extLst>
                <a:ext uri="{FF2B5EF4-FFF2-40B4-BE49-F238E27FC236}">
                  <a16:creationId xmlns:a16="http://schemas.microsoft.com/office/drawing/2014/main" id="{9FFF9EB4-C2DC-2BCC-37A8-81AC681FF76C}"/>
                </a:ext>
              </a:extLst>
            </p:cNvPr>
            <p:cNvSpPr/>
            <p:nvPr/>
          </p:nvSpPr>
          <p:spPr>
            <a:xfrm>
              <a:off x="5025400" y="1231575"/>
              <a:ext cx="3450" cy="1075"/>
            </a:xfrm>
            <a:custGeom>
              <a:avLst/>
              <a:gdLst/>
              <a:ahLst/>
              <a:cxnLst/>
              <a:rect l="l" t="t" r="r" b="b"/>
              <a:pathLst>
                <a:path w="138" h="43" extrusionOk="0">
                  <a:moveTo>
                    <a:pt x="106" y="0"/>
                  </a:moveTo>
                  <a:cubicBezTo>
                    <a:pt x="96" y="4"/>
                    <a:pt x="64" y="4"/>
                    <a:pt x="40" y="4"/>
                  </a:cubicBezTo>
                  <a:cubicBezTo>
                    <a:pt x="31" y="3"/>
                    <a:pt x="24" y="2"/>
                    <a:pt x="19" y="2"/>
                  </a:cubicBezTo>
                  <a:cubicBezTo>
                    <a:pt x="0" y="2"/>
                    <a:pt x="7" y="8"/>
                    <a:pt x="37" y="24"/>
                  </a:cubicBezTo>
                  <a:cubicBezTo>
                    <a:pt x="56" y="37"/>
                    <a:pt x="78" y="42"/>
                    <a:pt x="96" y="42"/>
                  </a:cubicBezTo>
                  <a:cubicBezTo>
                    <a:pt x="120" y="42"/>
                    <a:pt x="138" y="32"/>
                    <a:pt x="133" y="14"/>
                  </a:cubicBezTo>
                  <a:cubicBezTo>
                    <a:pt x="130" y="4"/>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 name="Google Shape;1380;p6">
              <a:extLst>
                <a:ext uri="{FF2B5EF4-FFF2-40B4-BE49-F238E27FC236}">
                  <a16:creationId xmlns:a16="http://schemas.microsoft.com/office/drawing/2014/main" id="{F9C0DDF2-2BC4-8D11-2123-003891E04259}"/>
                </a:ext>
              </a:extLst>
            </p:cNvPr>
            <p:cNvSpPr/>
            <p:nvPr/>
          </p:nvSpPr>
          <p:spPr>
            <a:xfrm>
              <a:off x="5027950" y="1239650"/>
              <a:ext cx="1950" cy="575"/>
            </a:xfrm>
            <a:custGeom>
              <a:avLst/>
              <a:gdLst/>
              <a:ahLst/>
              <a:cxnLst/>
              <a:rect l="l" t="t" r="r" b="b"/>
              <a:pathLst>
                <a:path w="78" h="23" extrusionOk="0">
                  <a:moveTo>
                    <a:pt x="39" y="0"/>
                  </a:moveTo>
                  <a:cubicBezTo>
                    <a:pt x="4" y="0"/>
                    <a:pt x="1" y="0"/>
                    <a:pt x="28" y="14"/>
                  </a:cubicBezTo>
                  <a:cubicBezTo>
                    <a:pt x="40" y="20"/>
                    <a:pt x="51" y="22"/>
                    <a:pt x="59" y="22"/>
                  </a:cubicBezTo>
                  <a:cubicBezTo>
                    <a:pt x="66" y="22"/>
                    <a:pt x="72" y="20"/>
                    <a:pt x="73" y="17"/>
                  </a:cubicBezTo>
                  <a:cubicBezTo>
                    <a:pt x="77" y="10"/>
                    <a:pt x="63" y="4"/>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 name="Google Shape;1381;p6">
              <a:extLst>
                <a:ext uri="{FF2B5EF4-FFF2-40B4-BE49-F238E27FC236}">
                  <a16:creationId xmlns:a16="http://schemas.microsoft.com/office/drawing/2014/main" id="{400C6DC8-2B08-9BE8-30AF-7F52616A3FB0}"/>
                </a:ext>
              </a:extLst>
            </p:cNvPr>
            <p:cNvSpPr/>
            <p:nvPr/>
          </p:nvSpPr>
          <p:spPr>
            <a:xfrm>
              <a:off x="5028600" y="1236375"/>
              <a:ext cx="4850" cy="3950"/>
            </a:xfrm>
            <a:custGeom>
              <a:avLst/>
              <a:gdLst/>
              <a:ahLst/>
              <a:cxnLst/>
              <a:rect l="l" t="t" r="r" b="b"/>
              <a:pathLst>
                <a:path w="194" h="158" extrusionOk="0">
                  <a:moveTo>
                    <a:pt x="131" y="1"/>
                  </a:moveTo>
                  <a:cubicBezTo>
                    <a:pt x="119" y="1"/>
                    <a:pt x="101" y="6"/>
                    <a:pt x="75" y="16"/>
                  </a:cubicBezTo>
                  <a:cubicBezTo>
                    <a:pt x="11" y="39"/>
                    <a:pt x="1" y="54"/>
                    <a:pt x="43" y="54"/>
                  </a:cubicBezTo>
                  <a:cubicBezTo>
                    <a:pt x="53" y="54"/>
                    <a:pt x="66" y="53"/>
                    <a:pt x="82" y="51"/>
                  </a:cubicBezTo>
                  <a:cubicBezTo>
                    <a:pt x="110" y="44"/>
                    <a:pt x="138" y="41"/>
                    <a:pt x="145" y="41"/>
                  </a:cubicBezTo>
                  <a:cubicBezTo>
                    <a:pt x="148" y="41"/>
                    <a:pt x="135" y="65"/>
                    <a:pt x="114" y="93"/>
                  </a:cubicBezTo>
                  <a:cubicBezTo>
                    <a:pt x="93" y="121"/>
                    <a:pt x="85" y="152"/>
                    <a:pt x="96" y="155"/>
                  </a:cubicBezTo>
                  <a:cubicBezTo>
                    <a:pt x="98" y="157"/>
                    <a:pt x="101" y="158"/>
                    <a:pt x="103" y="158"/>
                  </a:cubicBezTo>
                  <a:cubicBezTo>
                    <a:pt x="112" y="158"/>
                    <a:pt x="122" y="148"/>
                    <a:pt x="127" y="135"/>
                  </a:cubicBezTo>
                  <a:cubicBezTo>
                    <a:pt x="133" y="120"/>
                    <a:pt x="147" y="110"/>
                    <a:pt x="163" y="110"/>
                  </a:cubicBezTo>
                  <a:cubicBezTo>
                    <a:pt x="166" y="110"/>
                    <a:pt x="169" y="110"/>
                    <a:pt x="172" y="111"/>
                  </a:cubicBezTo>
                  <a:cubicBezTo>
                    <a:pt x="180" y="113"/>
                    <a:pt x="185" y="114"/>
                    <a:pt x="188" y="114"/>
                  </a:cubicBezTo>
                  <a:cubicBezTo>
                    <a:pt x="194" y="114"/>
                    <a:pt x="193" y="111"/>
                    <a:pt x="186" y="106"/>
                  </a:cubicBezTo>
                  <a:cubicBezTo>
                    <a:pt x="172" y="100"/>
                    <a:pt x="172" y="82"/>
                    <a:pt x="179" y="61"/>
                  </a:cubicBezTo>
                  <a:cubicBezTo>
                    <a:pt x="190" y="45"/>
                    <a:pt x="190" y="35"/>
                    <a:pt x="179" y="35"/>
                  </a:cubicBezTo>
                  <a:cubicBezTo>
                    <a:pt x="177" y="35"/>
                    <a:pt x="173" y="36"/>
                    <a:pt x="169" y="37"/>
                  </a:cubicBezTo>
                  <a:cubicBezTo>
                    <a:pt x="167" y="38"/>
                    <a:pt x="165" y="38"/>
                    <a:pt x="164" y="38"/>
                  </a:cubicBezTo>
                  <a:cubicBezTo>
                    <a:pt x="153" y="38"/>
                    <a:pt x="145" y="29"/>
                    <a:pt x="145" y="16"/>
                  </a:cubicBezTo>
                  <a:cubicBezTo>
                    <a:pt x="146" y="6"/>
                    <a:pt x="142"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 name="Google Shape;1382;p6">
              <a:extLst>
                <a:ext uri="{FF2B5EF4-FFF2-40B4-BE49-F238E27FC236}">
                  <a16:creationId xmlns:a16="http://schemas.microsoft.com/office/drawing/2014/main" id="{AEB51333-4814-5F1C-BE47-E3B556AA3963}"/>
                </a:ext>
              </a:extLst>
            </p:cNvPr>
            <p:cNvSpPr/>
            <p:nvPr/>
          </p:nvSpPr>
          <p:spPr>
            <a:xfrm>
              <a:off x="5033150" y="1251175"/>
              <a:ext cx="1150" cy="1350"/>
            </a:xfrm>
            <a:custGeom>
              <a:avLst/>
              <a:gdLst/>
              <a:ahLst/>
              <a:cxnLst/>
              <a:rect l="l" t="t" r="r" b="b"/>
              <a:pathLst>
                <a:path w="46" h="54" extrusionOk="0">
                  <a:moveTo>
                    <a:pt x="24" y="1"/>
                  </a:moveTo>
                  <a:cubicBezTo>
                    <a:pt x="21" y="1"/>
                    <a:pt x="18" y="2"/>
                    <a:pt x="15" y="4"/>
                  </a:cubicBezTo>
                  <a:cubicBezTo>
                    <a:pt x="4" y="14"/>
                    <a:pt x="1" y="28"/>
                    <a:pt x="4" y="39"/>
                  </a:cubicBezTo>
                  <a:cubicBezTo>
                    <a:pt x="7" y="47"/>
                    <a:pt x="15" y="53"/>
                    <a:pt x="23" y="53"/>
                  </a:cubicBezTo>
                  <a:cubicBezTo>
                    <a:pt x="25" y="53"/>
                    <a:pt x="27" y="53"/>
                    <a:pt x="28" y="52"/>
                  </a:cubicBezTo>
                  <a:cubicBezTo>
                    <a:pt x="42" y="49"/>
                    <a:pt x="46" y="35"/>
                    <a:pt x="39" y="18"/>
                  </a:cubicBezTo>
                  <a:cubicBezTo>
                    <a:pt x="37" y="6"/>
                    <a:pt x="31"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 name="Google Shape;1383;p6">
              <a:extLst>
                <a:ext uri="{FF2B5EF4-FFF2-40B4-BE49-F238E27FC236}">
                  <a16:creationId xmlns:a16="http://schemas.microsoft.com/office/drawing/2014/main" id="{98F5CA85-B4FE-BBBF-7354-DBFDE5184676}"/>
                </a:ext>
              </a:extLst>
            </p:cNvPr>
            <p:cNvSpPr/>
            <p:nvPr/>
          </p:nvSpPr>
          <p:spPr>
            <a:xfrm>
              <a:off x="5028325" y="1234325"/>
              <a:ext cx="1300" cy="775"/>
            </a:xfrm>
            <a:custGeom>
              <a:avLst/>
              <a:gdLst/>
              <a:ahLst/>
              <a:cxnLst/>
              <a:rect l="l" t="t" r="r" b="b"/>
              <a:pathLst>
                <a:path w="52" h="31" extrusionOk="0">
                  <a:moveTo>
                    <a:pt x="14" y="0"/>
                  </a:moveTo>
                  <a:cubicBezTo>
                    <a:pt x="5" y="0"/>
                    <a:pt x="0" y="7"/>
                    <a:pt x="3" y="15"/>
                  </a:cubicBezTo>
                  <a:cubicBezTo>
                    <a:pt x="6" y="24"/>
                    <a:pt x="13" y="30"/>
                    <a:pt x="24" y="30"/>
                  </a:cubicBezTo>
                  <a:cubicBezTo>
                    <a:pt x="26" y="30"/>
                    <a:pt x="28" y="30"/>
                    <a:pt x="31" y="29"/>
                  </a:cubicBezTo>
                  <a:cubicBezTo>
                    <a:pt x="45" y="26"/>
                    <a:pt x="51" y="19"/>
                    <a:pt x="51" y="15"/>
                  </a:cubicBezTo>
                  <a:cubicBezTo>
                    <a:pt x="48" y="12"/>
                    <a:pt x="37" y="5"/>
                    <a:pt x="21" y="1"/>
                  </a:cubicBezTo>
                  <a:cubicBezTo>
                    <a:pt x="18" y="0"/>
                    <a:pt x="1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 name="Google Shape;1384;p6">
              <a:extLst>
                <a:ext uri="{FF2B5EF4-FFF2-40B4-BE49-F238E27FC236}">
                  <a16:creationId xmlns:a16="http://schemas.microsoft.com/office/drawing/2014/main" id="{2A8E229E-24C5-ABDD-2625-0249A66B228D}"/>
                </a:ext>
              </a:extLst>
            </p:cNvPr>
            <p:cNvSpPr/>
            <p:nvPr/>
          </p:nvSpPr>
          <p:spPr>
            <a:xfrm>
              <a:off x="5034600" y="1250100"/>
              <a:ext cx="1625" cy="800"/>
            </a:xfrm>
            <a:custGeom>
              <a:avLst/>
              <a:gdLst/>
              <a:ahLst/>
              <a:cxnLst/>
              <a:rect l="l" t="t" r="r" b="b"/>
              <a:pathLst>
                <a:path w="65" h="32" extrusionOk="0">
                  <a:moveTo>
                    <a:pt x="38" y="1"/>
                  </a:moveTo>
                  <a:cubicBezTo>
                    <a:pt x="32" y="1"/>
                    <a:pt x="25" y="3"/>
                    <a:pt x="19" y="9"/>
                  </a:cubicBezTo>
                  <a:cubicBezTo>
                    <a:pt x="3" y="25"/>
                    <a:pt x="1" y="31"/>
                    <a:pt x="12" y="31"/>
                  </a:cubicBezTo>
                  <a:cubicBezTo>
                    <a:pt x="18" y="31"/>
                    <a:pt x="27" y="30"/>
                    <a:pt x="40" y="26"/>
                  </a:cubicBezTo>
                  <a:cubicBezTo>
                    <a:pt x="57" y="23"/>
                    <a:pt x="64" y="12"/>
                    <a:pt x="54" y="5"/>
                  </a:cubicBezTo>
                  <a:cubicBezTo>
                    <a:pt x="49" y="2"/>
                    <a:pt x="44"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 name="Google Shape;1385;p6">
              <a:extLst>
                <a:ext uri="{FF2B5EF4-FFF2-40B4-BE49-F238E27FC236}">
                  <a16:creationId xmlns:a16="http://schemas.microsoft.com/office/drawing/2014/main" id="{DA457C81-7954-D8FE-6559-971BDFD4555A}"/>
                </a:ext>
              </a:extLst>
            </p:cNvPr>
            <p:cNvSpPr/>
            <p:nvPr/>
          </p:nvSpPr>
          <p:spPr>
            <a:xfrm>
              <a:off x="5034125" y="1233525"/>
              <a:ext cx="1650" cy="600"/>
            </a:xfrm>
            <a:custGeom>
              <a:avLst/>
              <a:gdLst/>
              <a:ahLst/>
              <a:cxnLst/>
              <a:rect l="l" t="t" r="r" b="b"/>
              <a:pathLst>
                <a:path w="66" h="24" extrusionOk="0">
                  <a:moveTo>
                    <a:pt x="51" y="1"/>
                  </a:moveTo>
                  <a:cubicBezTo>
                    <a:pt x="47" y="1"/>
                    <a:pt x="41" y="1"/>
                    <a:pt x="34" y="2"/>
                  </a:cubicBezTo>
                  <a:cubicBezTo>
                    <a:pt x="13" y="9"/>
                    <a:pt x="0" y="16"/>
                    <a:pt x="10" y="20"/>
                  </a:cubicBezTo>
                  <a:cubicBezTo>
                    <a:pt x="14" y="22"/>
                    <a:pt x="18" y="23"/>
                    <a:pt x="24" y="23"/>
                  </a:cubicBezTo>
                  <a:cubicBezTo>
                    <a:pt x="33" y="23"/>
                    <a:pt x="44" y="19"/>
                    <a:pt x="55" y="12"/>
                  </a:cubicBezTo>
                  <a:cubicBezTo>
                    <a:pt x="66" y="5"/>
                    <a:pt x="6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 name="Google Shape;1386;p6">
              <a:extLst>
                <a:ext uri="{FF2B5EF4-FFF2-40B4-BE49-F238E27FC236}">
                  <a16:creationId xmlns:a16="http://schemas.microsoft.com/office/drawing/2014/main" id="{C3CDA105-991F-1E10-947E-B81B336F5E54}"/>
                </a:ext>
              </a:extLst>
            </p:cNvPr>
            <p:cNvSpPr/>
            <p:nvPr/>
          </p:nvSpPr>
          <p:spPr>
            <a:xfrm>
              <a:off x="5045475" y="1268500"/>
              <a:ext cx="2275" cy="1250"/>
            </a:xfrm>
            <a:custGeom>
              <a:avLst/>
              <a:gdLst/>
              <a:ahLst/>
              <a:cxnLst/>
              <a:rect l="l" t="t" r="r" b="b"/>
              <a:pathLst>
                <a:path w="91" h="50" extrusionOk="0">
                  <a:moveTo>
                    <a:pt x="34" y="1"/>
                  </a:moveTo>
                  <a:cubicBezTo>
                    <a:pt x="32" y="1"/>
                    <a:pt x="30" y="1"/>
                    <a:pt x="28" y="1"/>
                  </a:cubicBezTo>
                  <a:cubicBezTo>
                    <a:pt x="1" y="8"/>
                    <a:pt x="32" y="46"/>
                    <a:pt x="70" y="50"/>
                  </a:cubicBezTo>
                  <a:cubicBezTo>
                    <a:pt x="87" y="50"/>
                    <a:pt x="91" y="40"/>
                    <a:pt x="73" y="22"/>
                  </a:cubicBezTo>
                  <a:cubicBezTo>
                    <a:pt x="65" y="10"/>
                    <a:pt x="48"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 name="Google Shape;1387;p6">
              <a:extLst>
                <a:ext uri="{FF2B5EF4-FFF2-40B4-BE49-F238E27FC236}">
                  <a16:creationId xmlns:a16="http://schemas.microsoft.com/office/drawing/2014/main" id="{18E6B281-B9ED-CD03-FE39-E0547D8B4854}"/>
                </a:ext>
              </a:extLst>
            </p:cNvPr>
            <p:cNvSpPr/>
            <p:nvPr/>
          </p:nvSpPr>
          <p:spPr>
            <a:xfrm>
              <a:off x="5046700" y="1271125"/>
              <a:ext cx="2350" cy="1075"/>
            </a:xfrm>
            <a:custGeom>
              <a:avLst/>
              <a:gdLst/>
              <a:ahLst/>
              <a:cxnLst/>
              <a:rect l="l" t="t" r="r" b="b"/>
              <a:pathLst>
                <a:path w="94" h="43" extrusionOk="0">
                  <a:moveTo>
                    <a:pt x="82" y="0"/>
                  </a:moveTo>
                  <a:cubicBezTo>
                    <a:pt x="74" y="0"/>
                    <a:pt x="60" y="3"/>
                    <a:pt x="45" y="7"/>
                  </a:cubicBezTo>
                  <a:cubicBezTo>
                    <a:pt x="18" y="14"/>
                    <a:pt x="0" y="24"/>
                    <a:pt x="3" y="35"/>
                  </a:cubicBezTo>
                  <a:cubicBezTo>
                    <a:pt x="5" y="40"/>
                    <a:pt x="10" y="42"/>
                    <a:pt x="18" y="42"/>
                  </a:cubicBezTo>
                  <a:cubicBezTo>
                    <a:pt x="27" y="42"/>
                    <a:pt x="39" y="39"/>
                    <a:pt x="52" y="32"/>
                  </a:cubicBezTo>
                  <a:cubicBezTo>
                    <a:pt x="77" y="18"/>
                    <a:pt x="93" y="7"/>
                    <a:pt x="90" y="4"/>
                  </a:cubicBezTo>
                  <a:cubicBezTo>
                    <a:pt x="90" y="1"/>
                    <a:pt x="87"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 name="Google Shape;1388;p6">
              <a:extLst>
                <a:ext uri="{FF2B5EF4-FFF2-40B4-BE49-F238E27FC236}">
                  <a16:creationId xmlns:a16="http://schemas.microsoft.com/office/drawing/2014/main" id="{5F79D598-6093-8D64-DCA4-25F626321E98}"/>
                </a:ext>
              </a:extLst>
            </p:cNvPr>
            <p:cNvSpPr/>
            <p:nvPr/>
          </p:nvSpPr>
          <p:spPr>
            <a:xfrm>
              <a:off x="5044325" y="1260675"/>
              <a:ext cx="2775" cy="775"/>
            </a:xfrm>
            <a:custGeom>
              <a:avLst/>
              <a:gdLst/>
              <a:ahLst/>
              <a:cxnLst/>
              <a:rect l="l" t="t" r="r" b="b"/>
              <a:pathLst>
                <a:path w="111" h="31" extrusionOk="0">
                  <a:moveTo>
                    <a:pt x="54" y="1"/>
                  </a:moveTo>
                  <a:cubicBezTo>
                    <a:pt x="48" y="1"/>
                    <a:pt x="42" y="1"/>
                    <a:pt x="36" y="2"/>
                  </a:cubicBezTo>
                  <a:cubicBezTo>
                    <a:pt x="1" y="13"/>
                    <a:pt x="1" y="13"/>
                    <a:pt x="36" y="23"/>
                  </a:cubicBezTo>
                  <a:cubicBezTo>
                    <a:pt x="55" y="28"/>
                    <a:pt x="72" y="30"/>
                    <a:pt x="83" y="30"/>
                  </a:cubicBezTo>
                  <a:cubicBezTo>
                    <a:pt x="105" y="30"/>
                    <a:pt x="111" y="22"/>
                    <a:pt x="95" y="9"/>
                  </a:cubicBezTo>
                  <a:cubicBezTo>
                    <a:pt x="87" y="4"/>
                    <a:pt x="70"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 name="Google Shape;1389;p6">
              <a:extLst>
                <a:ext uri="{FF2B5EF4-FFF2-40B4-BE49-F238E27FC236}">
                  <a16:creationId xmlns:a16="http://schemas.microsoft.com/office/drawing/2014/main" id="{0C18BA99-4646-E40B-5BDF-349A9C32DB5D}"/>
                </a:ext>
              </a:extLst>
            </p:cNvPr>
            <p:cNvSpPr/>
            <p:nvPr/>
          </p:nvSpPr>
          <p:spPr>
            <a:xfrm>
              <a:off x="5061050" y="1280275"/>
              <a:ext cx="750" cy="1200"/>
            </a:xfrm>
            <a:custGeom>
              <a:avLst/>
              <a:gdLst/>
              <a:ahLst/>
              <a:cxnLst/>
              <a:rect l="l" t="t" r="r" b="b"/>
              <a:pathLst>
                <a:path w="30" h="48" extrusionOk="0">
                  <a:moveTo>
                    <a:pt x="7" y="0"/>
                  </a:moveTo>
                  <a:cubicBezTo>
                    <a:pt x="2" y="0"/>
                    <a:pt x="1" y="7"/>
                    <a:pt x="6" y="23"/>
                  </a:cubicBezTo>
                  <a:cubicBezTo>
                    <a:pt x="10" y="38"/>
                    <a:pt x="15" y="48"/>
                    <a:pt x="21" y="48"/>
                  </a:cubicBezTo>
                  <a:cubicBezTo>
                    <a:pt x="22" y="48"/>
                    <a:pt x="24" y="47"/>
                    <a:pt x="26" y="44"/>
                  </a:cubicBezTo>
                  <a:cubicBezTo>
                    <a:pt x="30" y="36"/>
                    <a:pt x="26" y="20"/>
                    <a:pt x="16" y="6"/>
                  </a:cubicBezTo>
                  <a:cubicBezTo>
                    <a:pt x="12" y="2"/>
                    <a:pt x="9"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 name="Google Shape;1390;p6">
              <a:extLst>
                <a:ext uri="{FF2B5EF4-FFF2-40B4-BE49-F238E27FC236}">
                  <a16:creationId xmlns:a16="http://schemas.microsoft.com/office/drawing/2014/main" id="{E11C5749-14DD-BAA1-E2DA-F8D6E23501B8}"/>
                </a:ext>
              </a:extLst>
            </p:cNvPr>
            <p:cNvSpPr/>
            <p:nvPr/>
          </p:nvSpPr>
          <p:spPr>
            <a:xfrm>
              <a:off x="5060300" y="1275875"/>
              <a:ext cx="1050" cy="1150"/>
            </a:xfrm>
            <a:custGeom>
              <a:avLst/>
              <a:gdLst/>
              <a:ahLst/>
              <a:cxnLst/>
              <a:rect l="l" t="t" r="r" b="b"/>
              <a:pathLst>
                <a:path w="42" h="46" extrusionOk="0">
                  <a:moveTo>
                    <a:pt x="25" y="0"/>
                  </a:moveTo>
                  <a:cubicBezTo>
                    <a:pt x="24" y="0"/>
                    <a:pt x="23" y="1"/>
                    <a:pt x="21" y="1"/>
                  </a:cubicBezTo>
                  <a:cubicBezTo>
                    <a:pt x="7" y="4"/>
                    <a:pt x="1" y="18"/>
                    <a:pt x="1" y="29"/>
                  </a:cubicBezTo>
                  <a:cubicBezTo>
                    <a:pt x="7" y="39"/>
                    <a:pt x="15" y="46"/>
                    <a:pt x="18" y="46"/>
                  </a:cubicBezTo>
                  <a:cubicBezTo>
                    <a:pt x="25" y="43"/>
                    <a:pt x="32" y="33"/>
                    <a:pt x="39" y="18"/>
                  </a:cubicBezTo>
                  <a:cubicBezTo>
                    <a:pt x="42" y="10"/>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 name="Google Shape;1391;p6">
              <a:extLst>
                <a:ext uri="{FF2B5EF4-FFF2-40B4-BE49-F238E27FC236}">
                  <a16:creationId xmlns:a16="http://schemas.microsoft.com/office/drawing/2014/main" id="{0BFABDF2-C319-9089-E965-7B24CB6596AA}"/>
                </a:ext>
              </a:extLst>
            </p:cNvPr>
            <p:cNvSpPr/>
            <p:nvPr/>
          </p:nvSpPr>
          <p:spPr>
            <a:xfrm>
              <a:off x="5061000" y="1276425"/>
              <a:ext cx="3700" cy="2200"/>
            </a:xfrm>
            <a:custGeom>
              <a:avLst/>
              <a:gdLst/>
              <a:ahLst/>
              <a:cxnLst/>
              <a:rect l="l" t="t" r="r" b="b"/>
              <a:pathLst>
                <a:path w="148" h="88" extrusionOk="0">
                  <a:moveTo>
                    <a:pt x="88" y="1"/>
                  </a:moveTo>
                  <a:cubicBezTo>
                    <a:pt x="80" y="1"/>
                    <a:pt x="66" y="9"/>
                    <a:pt x="42" y="24"/>
                  </a:cubicBezTo>
                  <a:cubicBezTo>
                    <a:pt x="0" y="52"/>
                    <a:pt x="25" y="80"/>
                    <a:pt x="97" y="86"/>
                  </a:cubicBezTo>
                  <a:cubicBezTo>
                    <a:pt x="109" y="87"/>
                    <a:pt x="119" y="88"/>
                    <a:pt x="126" y="88"/>
                  </a:cubicBezTo>
                  <a:cubicBezTo>
                    <a:pt x="147" y="88"/>
                    <a:pt x="146" y="83"/>
                    <a:pt x="125" y="73"/>
                  </a:cubicBezTo>
                  <a:cubicBezTo>
                    <a:pt x="108" y="62"/>
                    <a:pt x="94" y="41"/>
                    <a:pt x="94" y="24"/>
                  </a:cubicBezTo>
                  <a:cubicBezTo>
                    <a:pt x="96" y="9"/>
                    <a:pt x="95"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 name="Google Shape;1392;p6">
              <a:extLst>
                <a:ext uri="{FF2B5EF4-FFF2-40B4-BE49-F238E27FC236}">
                  <a16:creationId xmlns:a16="http://schemas.microsoft.com/office/drawing/2014/main" id="{7856437B-6B49-774B-C4F8-7FCCCD193C72}"/>
                </a:ext>
              </a:extLst>
            </p:cNvPr>
            <p:cNvSpPr/>
            <p:nvPr/>
          </p:nvSpPr>
          <p:spPr>
            <a:xfrm>
              <a:off x="5071150" y="1288825"/>
              <a:ext cx="800" cy="1875"/>
            </a:xfrm>
            <a:custGeom>
              <a:avLst/>
              <a:gdLst/>
              <a:ahLst/>
              <a:cxnLst/>
              <a:rect l="l" t="t" r="r" b="b"/>
              <a:pathLst>
                <a:path w="32" h="75" extrusionOk="0">
                  <a:moveTo>
                    <a:pt x="21" y="0"/>
                  </a:moveTo>
                  <a:cubicBezTo>
                    <a:pt x="19" y="0"/>
                    <a:pt x="17" y="1"/>
                    <a:pt x="15" y="3"/>
                  </a:cubicBezTo>
                  <a:cubicBezTo>
                    <a:pt x="4" y="14"/>
                    <a:pt x="0" y="35"/>
                    <a:pt x="7" y="48"/>
                  </a:cubicBezTo>
                  <a:cubicBezTo>
                    <a:pt x="12" y="66"/>
                    <a:pt x="17" y="74"/>
                    <a:pt x="21" y="74"/>
                  </a:cubicBezTo>
                  <a:cubicBezTo>
                    <a:pt x="27" y="74"/>
                    <a:pt x="31" y="59"/>
                    <a:pt x="31" y="32"/>
                  </a:cubicBezTo>
                  <a:cubicBezTo>
                    <a:pt x="31" y="12"/>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 name="Google Shape;1393;p6">
              <a:extLst>
                <a:ext uri="{FF2B5EF4-FFF2-40B4-BE49-F238E27FC236}">
                  <a16:creationId xmlns:a16="http://schemas.microsoft.com/office/drawing/2014/main" id="{DC63F3C1-3B57-D4EA-A3F9-D754E01A7806}"/>
                </a:ext>
              </a:extLst>
            </p:cNvPr>
            <p:cNvSpPr/>
            <p:nvPr/>
          </p:nvSpPr>
          <p:spPr>
            <a:xfrm>
              <a:off x="5073725" y="1291875"/>
              <a:ext cx="2650" cy="975"/>
            </a:xfrm>
            <a:custGeom>
              <a:avLst/>
              <a:gdLst/>
              <a:ahLst/>
              <a:cxnLst/>
              <a:rect l="l" t="t" r="r" b="b"/>
              <a:pathLst>
                <a:path w="106" h="39" extrusionOk="0">
                  <a:moveTo>
                    <a:pt x="4" y="1"/>
                  </a:moveTo>
                  <a:cubicBezTo>
                    <a:pt x="1" y="1"/>
                    <a:pt x="2" y="6"/>
                    <a:pt x="8" y="17"/>
                  </a:cubicBezTo>
                  <a:cubicBezTo>
                    <a:pt x="18" y="29"/>
                    <a:pt x="42" y="39"/>
                    <a:pt x="65" y="39"/>
                  </a:cubicBezTo>
                  <a:cubicBezTo>
                    <a:pt x="68" y="39"/>
                    <a:pt x="71" y="38"/>
                    <a:pt x="74" y="38"/>
                  </a:cubicBezTo>
                  <a:cubicBezTo>
                    <a:pt x="102" y="30"/>
                    <a:pt x="106" y="27"/>
                    <a:pt x="81" y="27"/>
                  </a:cubicBezTo>
                  <a:cubicBezTo>
                    <a:pt x="57" y="24"/>
                    <a:pt x="32" y="17"/>
                    <a:pt x="16" y="6"/>
                  </a:cubicBezTo>
                  <a:cubicBezTo>
                    <a:pt x="10" y="3"/>
                    <a:pt x="7"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 name="Google Shape;1394;p6">
              <a:extLst>
                <a:ext uri="{FF2B5EF4-FFF2-40B4-BE49-F238E27FC236}">
                  <a16:creationId xmlns:a16="http://schemas.microsoft.com/office/drawing/2014/main" id="{C090D511-1500-C2EE-BC8C-713FF19CB961}"/>
                </a:ext>
              </a:extLst>
            </p:cNvPr>
            <p:cNvSpPr/>
            <p:nvPr/>
          </p:nvSpPr>
          <p:spPr>
            <a:xfrm>
              <a:off x="5129525" y="1347600"/>
              <a:ext cx="1650" cy="575"/>
            </a:xfrm>
            <a:custGeom>
              <a:avLst/>
              <a:gdLst/>
              <a:ahLst/>
              <a:cxnLst/>
              <a:rect l="l" t="t" r="r" b="b"/>
              <a:pathLst>
                <a:path w="66" h="23" extrusionOk="0">
                  <a:moveTo>
                    <a:pt x="52" y="0"/>
                  </a:moveTo>
                  <a:cubicBezTo>
                    <a:pt x="47" y="0"/>
                    <a:pt x="42" y="0"/>
                    <a:pt x="35" y="1"/>
                  </a:cubicBezTo>
                  <a:cubicBezTo>
                    <a:pt x="11" y="8"/>
                    <a:pt x="0" y="15"/>
                    <a:pt x="11" y="19"/>
                  </a:cubicBezTo>
                  <a:cubicBezTo>
                    <a:pt x="15" y="21"/>
                    <a:pt x="19" y="22"/>
                    <a:pt x="24" y="22"/>
                  </a:cubicBezTo>
                  <a:cubicBezTo>
                    <a:pt x="33" y="22"/>
                    <a:pt x="43" y="19"/>
                    <a:pt x="53" y="12"/>
                  </a:cubicBezTo>
                  <a:cubicBezTo>
                    <a:pt x="65" y="4"/>
                    <a:pt x="6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 name="Google Shape;1395;p6">
              <a:extLst>
                <a:ext uri="{FF2B5EF4-FFF2-40B4-BE49-F238E27FC236}">
                  <a16:creationId xmlns:a16="http://schemas.microsoft.com/office/drawing/2014/main" id="{E222ACBA-7386-B868-501F-D86242E7D285}"/>
                </a:ext>
              </a:extLst>
            </p:cNvPr>
            <p:cNvSpPr/>
            <p:nvPr/>
          </p:nvSpPr>
          <p:spPr>
            <a:xfrm>
              <a:off x="5136625" y="1346825"/>
              <a:ext cx="19850" cy="6475"/>
            </a:xfrm>
            <a:custGeom>
              <a:avLst/>
              <a:gdLst/>
              <a:ahLst/>
              <a:cxnLst/>
              <a:rect l="l" t="t" r="r" b="b"/>
              <a:pathLst>
                <a:path w="794" h="259" extrusionOk="0">
                  <a:moveTo>
                    <a:pt x="775" y="0"/>
                  </a:moveTo>
                  <a:cubicBezTo>
                    <a:pt x="708" y="0"/>
                    <a:pt x="209" y="127"/>
                    <a:pt x="216" y="147"/>
                  </a:cubicBezTo>
                  <a:cubicBezTo>
                    <a:pt x="216" y="154"/>
                    <a:pt x="222" y="171"/>
                    <a:pt x="227" y="189"/>
                  </a:cubicBezTo>
                  <a:cubicBezTo>
                    <a:pt x="228" y="202"/>
                    <a:pt x="228" y="208"/>
                    <a:pt x="223" y="208"/>
                  </a:cubicBezTo>
                  <a:cubicBezTo>
                    <a:pt x="218" y="208"/>
                    <a:pt x="209" y="204"/>
                    <a:pt x="195" y="196"/>
                  </a:cubicBezTo>
                  <a:cubicBezTo>
                    <a:pt x="180" y="185"/>
                    <a:pt x="151" y="181"/>
                    <a:pt x="123" y="181"/>
                  </a:cubicBezTo>
                  <a:cubicBezTo>
                    <a:pt x="74" y="181"/>
                    <a:pt x="26" y="194"/>
                    <a:pt x="46" y="210"/>
                  </a:cubicBezTo>
                  <a:cubicBezTo>
                    <a:pt x="60" y="220"/>
                    <a:pt x="53" y="234"/>
                    <a:pt x="32" y="237"/>
                  </a:cubicBezTo>
                  <a:cubicBezTo>
                    <a:pt x="14" y="240"/>
                    <a:pt x="1" y="251"/>
                    <a:pt x="1" y="258"/>
                  </a:cubicBezTo>
                  <a:cubicBezTo>
                    <a:pt x="1" y="258"/>
                    <a:pt x="2" y="259"/>
                    <a:pt x="4" y="259"/>
                  </a:cubicBezTo>
                  <a:cubicBezTo>
                    <a:pt x="13" y="259"/>
                    <a:pt x="45" y="249"/>
                    <a:pt x="81" y="234"/>
                  </a:cubicBezTo>
                  <a:cubicBezTo>
                    <a:pt x="109" y="221"/>
                    <a:pt x="137" y="214"/>
                    <a:pt x="151" y="214"/>
                  </a:cubicBezTo>
                  <a:cubicBezTo>
                    <a:pt x="156" y="214"/>
                    <a:pt x="159" y="215"/>
                    <a:pt x="160" y="216"/>
                  </a:cubicBezTo>
                  <a:cubicBezTo>
                    <a:pt x="161" y="220"/>
                    <a:pt x="166" y="221"/>
                    <a:pt x="176" y="221"/>
                  </a:cubicBezTo>
                  <a:cubicBezTo>
                    <a:pt x="258" y="221"/>
                    <a:pt x="623" y="114"/>
                    <a:pt x="670" y="74"/>
                  </a:cubicBezTo>
                  <a:cubicBezTo>
                    <a:pt x="696" y="55"/>
                    <a:pt x="719" y="35"/>
                    <a:pt x="725" y="35"/>
                  </a:cubicBezTo>
                  <a:cubicBezTo>
                    <a:pt x="725" y="35"/>
                    <a:pt x="726" y="35"/>
                    <a:pt x="726" y="36"/>
                  </a:cubicBezTo>
                  <a:cubicBezTo>
                    <a:pt x="729" y="36"/>
                    <a:pt x="732" y="37"/>
                    <a:pt x="735" y="37"/>
                  </a:cubicBezTo>
                  <a:cubicBezTo>
                    <a:pt x="760" y="37"/>
                    <a:pt x="794" y="13"/>
                    <a:pt x="781" y="2"/>
                  </a:cubicBezTo>
                  <a:cubicBezTo>
                    <a:pt x="780" y="1"/>
                    <a:pt x="778"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 name="Google Shape;1396;p6">
              <a:extLst>
                <a:ext uri="{FF2B5EF4-FFF2-40B4-BE49-F238E27FC236}">
                  <a16:creationId xmlns:a16="http://schemas.microsoft.com/office/drawing/2014/main" id="{DBC7508D-FCFE-794E-12FC-D414FE3F6B3C}"/>
                </a:ext>
              </a:extLst>
            </p:cNvPr>
            <p:cNvSpPr/>
            <p:nvPr/>
          </p:nvSpPr>
          <p:spPr>
            <a:xfrm>
              <a:off x="5137925" y="1356325"/>
              <a:ext cx="1850" cy="1425"/>
            </a:xfrm>
            <a:custGeom>
              <a:avLst/>
              <a:gdLst/>
              <a:ahLst/>
              <a:cxnLst/>
              <a:rect l="l" t="t" r="r" b="b"/>
              <a:pathLst>
                <a:path w="74" h="57" extrusionOk="0">
                  <a:moveTo>
                    <a:pt x="47" y="1"/>
                  </a:moveTo>
                  <a:cubicBezTo>
                    <a:pt x="41" y="1"/>
                    <a:pt x="35" y="2"/>
                    <a:pt x="29" y="6"/>
                  </a:cubicBezTo>
                  <a:cubicBezTo>
                    <a:pt x="11" y="20"/>
                    <a:pt x="1" y="34"/>
                    <a:pt x="4" y="44"/>
                  </a:cubicBezTo>
                  <a:cubicBezTo>
                    <a:pt x="4" y="52"/>
                    <a:pt x="15" y="56"/>
                    <a:pt x="28" y="56"/>
                  </a:cubicBezTo>
                  <a:cubicBezTo>
                    <a:pt x="33" y="56"/>
                    <a:pt x="38" y="56"/>
                    <a:pt x="42" y="54"/>
                  </a:cubicBezTo>
                  <a:cubicBezTo>
                    <a:pt x="63" y="48"/>
                    <a:pt x="74" y="34"/>
                    <a:pt x="66" y="17"/>
                  </a:cubicBezTo>
                  <a:cubicBezTo>
                    <a:pt x="64" y="6"/>
                    <a:pt x="5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 name="Google Shape;1397;p6">
              <a:extLst>
                <a:ext uri="{FF2B5EF4-FFF2-40B4-BE49-F238E27FC236}">
                  <a16:creationId xmlns:a16="http://schemas.microsoft.com/office/drawing/2014/main" id="{B7870690-2422-6DE5-E6F0-4B8BE917B869}"/>
                </a:ext>
              </a:extLst>
            </p:cNvPr>
            <p:cNvSpPr/>
            <p:nvPr/>
          </p:nvSpPr>
          <p:spPr>
            <a:xfrm>
              <a:off x="5125750" y="1317300"/>
              <a:ext cx="5250" cy="900"/>
            </a:xfrm>
            <a:custGeom>
              <a:avLst/>
              <a:gdLst/>
              <a:ahLst/>
              <a:cxnLst/>
              <a:rect l="l" t="t" r="r" b="b"/>
              <a:pathLst>
                <a:path w="210" h="36" extrusionOk="0">
                  <a:moveTo>
                    <a:pt x="146" y="0"/>
                  </a:moveTo>
                  <a:cubicBezTo>
                    <a:pt x="130" y="0"/>
                    <a:pt x="111" y="2"/>
                    <a:pt x="92" y="6"/>
                  </a:cubicBezTo>
                  <a:cubicBezTo>
                    <a:pt x="18" y="18"/>
                    <a:pt x="1" y="31"/>
                    <a:pt x="33" y="31"/>
                  </a:cubicBezTo>
                  <a:cubicBezTo>
                    <a:pt x="47" y="31"/>
                    <a:pt x="69" y="29"/>
                    <a:pt x="100" y="23"/>
                  </a:cubicBezTo>
                  <a:cubicBezTo>
                    <a:pt x="110" y="23"/>
                    <a:pt x="120" y="22"/>
                    <a:pt x="130" y="22"/>
                  </a:cubicBezTo>
                  <a:cubicBezTo>
                    <a:pt x="157" y="22"/>
                    <a:pt x="182" y="25"/>
                    <a:pt x="193" y="30"/>
                  </a:cubicBezTo>
                  <a:cubicBezTo>
                    <a:pt x="198" y="34"/>
                    <a:pt x="202" y="35"/>
                    <a:pt x="204" y="35"/>
                  </a:cubicBezTo>
                  <a:cubicBezTo>
                    <a:pt x="209" y="35"/>
                    <a:pt x="207" y="28"/>
                    <a:pt x="199" y="17"/>
                  </a:cubicBezTo>
                  <a:cubicBezTo>
                    <a:pt x="193" y="6"/>
                    <a:pt x="173"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 name="Google Shape;1398;p6">
              <a:extLst>
                <a:ext uri="{FF2B5EF4-FFF2-40B4-BE49-F238E27FC236}">
                  <a16:creationId xmlns:a16="http://schemas.microsoft.com/office/drawing/2014/main" id="{5F3F1784-AF08-7C57-E9F0-262F1E784978}"/>
                </a:ext>
              </a:extLst>
            </p:cNvPr>
            <p:cNvSpPr/>
            <p:nvPr/>
          </p:nvSpPr>
          <p:spPr>
            <a:xfrm>
              <a:off x="5142875" y="1368575"/>
              <a:ext cx="2125" cy="575"/>
            </a:xfrm>
            <a:custGeom>
              <a:avLst/>
              <a:gdLst/>
              <a:ahLst/>
              <a:cxnLst/>
              <a:rect l="l" t="t" r="r" b="b"/>
              <a:pathLst>
                <a:path w="85" h="23" extrusionOk="0">
                  <a:moveTo>
                    <a:pt x="76" y="1"/>
                  </a:moveTo>
                  <a:cubicBezTo>
                    <a:pt x="70" y="1"/>
                    <a:pt x="60" y="2"/>
                    <a:pt x="46" y="6"/>
                  </a:cubicBezTo>
                  <a:cubicBezTo>
                    <a:pt x="14" y="12"/>
                    <a:pt x="1" y="19"/>
                    <a:pt x="18" y="22"/>
                  </a:cubicBezTo>
                  <a:cubicBezTo>
                    <a:pt x="35" y="22"/>
                    <a:pt x="63" y="16"/>
                    <a:pt x="76" y="9"/>
                  </a:cubicBezTo>
                  <a:cubicBezTo>
                    <a:pt x="84" y="3"/>
                    <a:pt x="84"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 name="Google Shape;1399;p6">
              <a:extLst>
                <a:ext uri="{FF2B5EF4-FFF2-40B4-BE49-F238E27FC236}">
                  <a16:creationId xmlns:a16="http://schemas.microsoft.com/office/drawing/2014/main" id="{4FC3B65A-47D2-95C1-38C1-D568FC3970D6}"/>
                </a:ext>
              </a:extLst>
            </p:cNvPr>
            <p:cNvSpPr/>
            <p:nvPr/>
          </p:nvSpPr>
          <p:spPr>
            <a:xfrm>
              <a:off x="5136300" y="1341375"/>
              <a:ext cx="15375" cy="5125"/>
            </a:xfrm>
            <a:custGeom>
              <a:avLst/>
              <a:gdLst/>
              <a:ahLst/>
              <a:cxnLst/>
              <a:rect l="l" t="t" r="r" b="b"/>
              <a:pathLst>
                <a:path w="615" h="205" extrusionOk="0">
                  <a:moveTo>
                    <a:pt x="524" y="1"/>
                  </a:moveTo>
                  <a:cubicBezTo>
                    <a:pt x="515" y="1"/>
                    <a:pt x="502" y="4"/>
                    <a:pt x="485" y="11"/>
                  </a:cubicBezTo>
                  <a:cubicBezTo>
                    <a:pt x="470" y="18"/>
                    <a:pt x="456" y="21"/>
                    <a:pt x="445" y="21"/>
                  </a:cubicBezTo>
                  <a:cubicBezTo>
                    <a:pt x="434" y="21"/>
                    <a:pt x="426" y="18"/>
                    <a:pt x="423" y="11"/>
                  </a:cubicBezTo>
                  <a:cubicBezTo>
                    <a:pt x="422" y="8"/>
                    <a:pt x="420" y="6"/>
                    <a:pt x="417" y="6"/>
                  </a:cubicBezTo>
                  <a:cubicBezTo>
                    <a:pt x="410" y="6"/>
                    <a:pt x="398" y="19"/>
                    <a:pt x="389" y="42"/>
                  </a:cubicBezTo>
                  <a:cubicBezTo>
                    <a:pt x="374" y="71"/>
                    <a:pt x="366" y="84"/>
                    <a:pt x="356" y="84"/>
                  </a:cubicBezTo>
                  <a:cubicBezTo>
                    <a:pt x="350" y="84"/>
                    <a:pt x="343" y="78"/>
                    <a:pt x="333" y="66"/>
                  </a:cubicBezTo>
                  <a:cubicBezTo>
                    <a:pt x="324" y="55"/>
                    <a:pt x="317" y="50"/>
                    <a:pt x="312" y="50"/>
                  </a:cubicBezTo>
                  <a:cubicBezTo>
                    <a:pt x="308" y="50"/>
                    <a:pt x="305" y="55"/>
                    <a:pt x="305" y="63"/>
                  </a:cubicBezTo>
                  <a:cubicBezTo>
                    <a:pt x="303" y="78"/>
                    <a:pt x="295" y="84"/>
                    <a:pt x="279" y="84"/>
                  </a:cubicBezTo>
                  <a:cubicBezTo>
                    <a:pt x="272" y="84"/>
                    <a:pt x="263" y="82"/>
                    <a:pt x="253" y="80"/>
                  </a:cubicBezTo>
                  <a:cubicBezTo>
                    <a:pt x="242" y="79"/>
                    <a:pt x="231" y="78"/>
                    <a:pt x="223" y="78"/>
                  </a:cubicBezTo>
                  <a:cubicBezTo>
                    <a:pt x="212" y="78"/>
                    <a:pt x="206" y="80"/>
                    <a:pt x="208" y="84"/>
                  </a:cubicBezTo>
                  <a:cubicBezTo>
                    <a:pt x="208" y="88"/>
                    <a:pt x="203" y="89"/>
                    <a:pt x="196" y="89"/>
                  </a:cubicBezTo>
                  <a:cubicBezTo>
                    <a:pt x="190" y="89"/>
                    <a:pt x="184" y="88"/>
                    <a:pt x="177" y="87"/>
                  </a:cubicBezTo>
                  <a:cubicBezTo>
                    <a:pt x="169" y="85"/>
                    <a:pt x="161" y="84"/>
                    <a:pt x="153" y="84"/>
                  </a:cubicBezTo>
                  <a:cubicBezTo>
                    <a:pt x="108" y="84"/>
                    <a:pt x="57" y="113"/>
                    <a:pt x="31" y="157"/>
                  </a:cubicBezTo>
                  <a:cubicBezTo>
                    <a:pt x="9" y="192"/>
                    <a:pt x="1" y="205"/>
                    <a:pt x="14" y="205"/>
                  </a:cubicBezTo>
                  <a:cubicBezTo>
                    <a:pt x="22" y="205"/>
                    <a:pt x="36" y="201"/>
                    <a:pt x="59" y="195"/>
                  </a:cubicBezTo>
                  <a:cubicBezTo>
                    <a:pt x="97" y="188"/>
                    <a:pt x="111" y="170"/>
                    <a:pt x="104" y="146"/>
                  </a:cubicBezTo>
                  <a:cubicBezTo>
                    <a:pt x="99" y="132"/>
                    <a:pt x="98" y="126"/>
                    <a:pt x="103" y="126"/>
                  </a:cubicBezTo>
                  <a:lnTo>
                    <a:pt x="103" y="126"/>
                  </a:lnTo>
                  <a:cubicBezTo>
                    <a:pt x="108" y="126"/>
                    <a:pt x="120" y="132"/>
                    <a:pt x="139" y="146"/>
                  </a:cubicBezTo>
                  <a:cubicBezTo>
                    <a:pt x="159" y="159"/>
                    <a:pt x="177" y="165"/>
                    <a:pt x="204" y="165"/>
                  </a:cubicBezTo>
                  <a:cubicBezTo>
                    <a:pt x="229" y="165"/>
                    <a:pt x="260" y="160"/>
                    <a:pt x="305" y="150"/>
                  </a:cubicBezTo>
                  <a:cubicBezTo>
                    <a:pt x="371" y="132"/>
                    <a:pt x="444" y="105"/>
                    <a:pt x="469" y="90"/>
                  </a:cubicBezTo>
                  <a:cubicBezTo>
                    <a:pt x="487" y="79"/>
                    <a:pt x="504" y="72"/>
                    <a:pt x="517" y="72"/>
                  </a:cubicBezTo>
                  <a:cubicBezTo>
                    <a:pt x="523" y="72"/>
                    <a:pt x="528" y="74"/>
                    <a:pt x="531" y="77"/>
                  </a:cubicBezTo>
                  <a:cubicBezTo>
                    <a:pt x="537" y="81"/>
                    <a:pt x="549" y="84"/>
                    <a:pt x="562" y="84"/>
                  </a:cubicBezTo>
                  <a:cubicBezTo>
                    <a:pt x="570" y="84"/>
                    <a:pt x="578" y="83"/>
                    <a:pt x="586" y="80"/>
                  </a:cubicBezTo>
                  <a:cubicBezTo>
                    <a:pt x="610" y="74"/>
                    <a:pt x="614" y="66"/>
                    <a:pt x="593" y="66"/>
                  </a:cubicBezTo>
                  <a:cubicBezTo>
                    <a:pt x="576" y="66"/>
                    <a:pt x="555" y="45"/>
                    <a:pt x="552" y="25"/>
                  </a:cubicBezTo>
                  <a:cubicBezTo>
                    <a:pt x="545" y="8"/>
                    <a:pt x="538"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 name="Google Shape;1400;p6">
              <a:extLst>
                <a:ext uri="{FF2B5EF4-FFF2-40B4-BE49-F238E27FC236}">
                  <a16:creationId xmlns:a16="http://schemas.microsoft.com/office/drawing/2014/main" id="{3E9C3F41-553C-1C12-8919-061F9DD9C9FD}"/>
                </a:ext>
              </a:extLst>
            </p:cNvPr>
            <p:cNvSpPr/>
            <p:nvPr/>
          </p:nvSpPr>
          <p:spPr>
            <a:xfrm>
              <a:off x="5139675" y="1354375"/>
              <a:ext cx="2275" cy="1100"/>
            </a:xfrm>
            <a:custGeom>
              <a:avLst/>
              <a:gdLst/>
              <a:ahLst/>
              <a:cxnLst/>
              <a:rect l="l" t="t" r="r" b="b"/>
              <a:pathLst>
                <a:path w="91" h="44" extrusionOk="0">
                  <a:moveTo>
                    <a:pt x="79" y="1"/>
                  </a:moveTo>
                  <a:cubicBezTo>
                    <a:pt x="71" y="1"/>
                    <a:pt x="57" y="3"/>
                    <a:pt x="42" y="8"/>
                  </a:cubicBezTo>
                  <a:cubicBezTo>
                    <a:pt x="14" y="15"/>
                    <a:pt x="0" y="25"/>
                    <a:pt x="4" y="36"/>
                  </a:cubicBezTo>
                  <a:cubicBezTo>
                    <a:pt x="5" y="41"/>
                    <a:pt x="10" y="43"/>
                    <a:pt x="17" y="43"/>
                  </a:cubicBezTo>
                  <a:cubicBezTo>
                    <a:pt x="25" y="43"/>
                    <a:pt x="36" y="40"/>
                    <a:pt x="49" y="33"/>
                  </a:cubicBezTo>
                  <a:cubicBezTo>
                    <a:pt x="73" y="22"/>
                    <a:pt x="90" y="8"/>
                    <a:pt x="87" y="4"/>
                  </a:cubicBezTo>
                  <a:cubicBezTo>
                    <a:pt x="87" y="2"/>
                    <a:pt x="84" y="1"/>
                    <a:pt x="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 name="Google Shape;1401;p6">
              <a:extLst>
                <a:ext uri="{FF2B5EF4-FFF2-40B4-BE49-F238E27FC236}">
                  <a16:creationId xmlns:a16="http://schemas.microsoft.com/office/drawing/2014/main" id="{6C1E979D-E35A-A7BF-9DDC-B5137AD3E4D8}"/>
                </a:ext>
              </a:extLst>
            </p:cNvPr>
            <p:cNvSpPr/>
            <p:nvPr/>
          </p:nvSpPr>
          <p:spPr>
            <a:xfrm>
              <a:off x="5140100" y="1326200"/>
              <a:ext cx="208450" cy="31875"/>
            </a:xfrm>
            <a:custGeom>
              <a:avLst/>
              <a:gdLst/>
              <a:ahLst/>
              <a:cxnLst/>
              <a:rect l="l" t="t" r="r" b="b"/>
              <a:pathLst>
                <a:path w="8338" h="1275" extrusionOk="0">
                  <a:moveTo>
                    <a:pt x="6634" y="33"/>
                  </a:moveTo>
                  <a:cubicBezTo>
                    <a:pt x="6653" y="33"/>
                    <a:pt x="6649" y="44"/>
                    <a:pt x="6620" y="63"/>
                  </a:cubicBezTo>
                  <a:cubicBezTo>
                    <a:pt x="6611" y="68"/>
                    <a:pt x="6600" y="71"/>
                    <a:pt x="6591" y="71"/>
                  </a:cubicBezTo>
                  <a:cubicBezTo>
                    <a:pt x="6583" y="71"/>
                    <a:pt x="6576" y="69"/>
                    <a:pt x="6571" y="66"/>
                  </a:cubicBezTo>
                  <a:cubicBezTo>
                    <a:pt x="6561" y="56"/>
                    <a:pt x="6571" y="45"/>
                    <a:pt x="6599" y="39"/>
                  </a:cubicBezTo>
                  <a:cubicBezTo>
                    <a:pt x="6615" y="35"/>
                    <a:pt x="6626" y="33"/>
                    <a:pt x="6634" y="33"/>
                  </a:cubicBezTo>
                  <a:close/>
                  <a:moveTo>
                    <a:pt x="6197" y="219"/>
                  </a:moveTo>
                  <a:cubicBezTo>
                    <a:pt x="6228" y="219"/>
                    <a:pt x="6242" y="226"/>
                    <a:pt x="6232" y="244"/>
                  </a:cubicBezTo>
                  <a:cubicBezTo>
                    <a:pt x="6226" y="254"/>
                    <a:pt x="6211" y="261"/>
                    <a:pt x="6198" y="261"/>
                  </a:cubicBezTo>
                  <a:cubicBezTo>
                    <a:pt x="6195" y="261"/>
                    <a:pt x="6193" y="261"/>
                    <a:pt x="6190" y="260"/>
                  </a:cubicBezTo>
                  <a:cubicBezTo>
                    <a:pt x="6138" y="247"/>
                    <a:pt x="6145" y="219"/>
                    <a:pt x="6197" y="219"/>
                  </a:cubicBezTo>
                  <a:close/>
                  <a:moveTo>
                    <a:pt x="6587" y="363"/>
                  </a:moveTo>
                  <a:cubicBezTo>
                    <a:pt x="6599" y="363"/>
                    <a:pt x="6602" y="367"/>
                    <a:pt x="6589" y="375"/>
                  </a:cubicBezTo>
                  <a:cubicBezTo>
                    <a:pt x="6580" y="382"/>
                    <a:pt x="6568" y="386"/>
                    <a:pt x="6558" y="386"/>
                  </a:cubicBezTo>
                  <a:cubicBezTo>
                    <a:pt x="6552" y="386"/>
                    <a:pt x="6547" y="385"/>
                    <a:pt x="6544" y="382"/>
                  </a:cubicBezTo>
                  <a:cubicBezTo>
                    <a:pt x="6536" y="379"/>
                    <a:pt x="6547" y="372"/>
                    <a:pt x="6571" y="364"/>
                  </a:cubicBezTo>
                  <a:cubicBezTo>
                    <a:pt x="6577" y="364"/>
                    <a:pt x="6582" y="363"/>
                    <a:pt x="6587" y="363"/>
                  </a:cubicBezTo>
                  <a:close/>
                  <a:moveTo>
                    <a:pt x="6325" y="413"/>
                  </a:moveTo>
                  <a:cubicBezTo>
                    <a:pt x="6328" y="413"/>
                    <a:pt x="6330" y="413"/>
                    <a:pt x="6332" y="414"/>
                  </a:cubicBezTo>
                  <a:cubicBezTo>
                    <a:pt x="6346" y="417"/>
                    <a:pt x="6360" y="424"/>
                    <a:pt x="6360" y="431"/>
                  </a:cubicBezTo>
                  <a:cubicBezTo>
                    <a:pt x="6363" y="434"/>
                    <a:pt x="6353" y="441"/>
                    <a:pt x="6339" y="444"/>
                  </a:cubicBezTo>
                  <a:cubicBezTo>
                    <a:pt x="6337" y="445"/>
                    <a:pt x="6335" y="445"/>
                    <a:pt x="6333" y="445"/>
                  </a:cubicBezTo>
                  <a:cubicBezTo>
                    <a:pt x="6324" y="445"/>
                    <a:pt x="6314" y="439"/>
                    <a:pt x="6312" y="427"/>
                  </a:cubicBezTo>
                  <a:cubicBezTo>
                    <a:pt x="6308" y="419"/>
                    <a:pt x="6315" y="413"/>
                    <a:pt x="6325" y="413"/>
                  </a:cubicBezTo>
                  <a:close/>
                  <a:moveTo>
                    <a:pt x="6456" y="277"/>
                  </a:moveTo>
                  <a:cubicBezTo>
                    <a:pt x="6457" y="277"/>
                    <a:pt x="6459" y="277"/>
                    <a:pt x="6461" y="278"/>
                  </a:cubicBezTo>
                  <a:cubicBezTo>
                    <a:pt x="6502" y="285"/>
                    <a:pt x="6502" y="337"/>
                    <a:pt x="6461" y="379"/>
                  </a:cubicBezTo>
                  <a:cubicBezTo>
                    <a:pt x="6438" y="403"/>
                    <a:pt x="6426" y="414"/>
                    <a:pt x="6413" y="414"/>
                  </a:cubicBezTo>
                  <a:cubicBezTo>
                    <a:pt x="6404" y="414"/>
                    <a:pt x="6395" y="409"/>
                    <a:pt x="6381" y="399"/>
                  </a:cubicBezTo>
                  <a:cubicBezTo>
                    <a:pt x="6370" y="391"/>
                    <a:pt x="6356" y="387"/>
                    <a:pt x="6339" y="387"/>
                  </a:cubicBezTo>
                  <a:cubicBezTo>
                    <a:pt x="6318" y="387"/>
                    <a:pt x="6291" y="393"/>
                    <a:pt x="6256" y="406"/>
                  </a:cubicBezTo>
                  <a:cubicBezTo>
                    <a:pt x="6226" y="415"/>
                    <a:pt x="6196" y="422"/>
                    <a:pt x="6178" y="422"/>
                  </a:cubicBezTo>
                  <a:cubicBezTo>
                    <a:pt x="6169" y="422"/>
                    <a:pt x="6163" y="420"/>
                    <a:pt x="6162" y="417"/>
                  </a:cubicBezTo>
                  <a:cubicBezTo>
                    <a:pt x="6160" y="412"/>
                    <a:pt x="6157" y="410"/>
                    <a:pt x="6153" y="410"/>
                  </a:cubicBezTo>
                  <a:cubicBezTo>
                    <a:pt x="6147" y="410"/>
                    <a:pt x="6138" y="414"/>
                    <a:pt x="6128" y="420"/>
                  </a:cubicBezTo>
                  <a:cubicBezTo>
                    <a:pt x="6118" y="426"/>
                    <a:pt x="6108" y="429"/>
                    <a:pt x="6098" y="429"/>
                  </a:cubicBezTo>
                  <a:cubicBezTo>
                    <a:pt x="6089" y="429"/>
                    <a:pt x="6082" y="427"/>
                    <a:pt x="6075" y="424"/>
                  </a:cubicBezTo>
                  <a:cubicBezTo>
                    <a:pt x="6071" y="420"/>
                    <a:pt x="6063" y="418"/>
                    <a:pt x="6053" y="418"/>
                  </a:cubicBezTo>
                  <a:cubicBezTo>
                    <a:pt x="6035" y="418"/>
                    <a:pt x="6009" y="423"/>
                    <a:pt x="5985" y="434"/>
                  </a:cubicBezTo>
                  <a:cubicBezTo>
                    <a:pt x="5959" y="445"/>
                    <a:pt x="5930" y="452"/>
                    <a:pt x="5904" y="452"/>
                  </a:cubicBezTo>
                  <a:cubicBezTo>
                    <a:pt x="5888" y="452"/>
                    <a:pt x="5873" y="450"/>
                    <a:pt x="5860" y="444"/>
                  </a:cubicBezTo>
                  <a:cubicBezTo>
                    <a:pt x="5840" y="439"/>
                    <a:pt x="5827" y="436"/>
                    <a:pt x="5821" y="436"/>
                  </a:cubicBezTo>
                  <a:cubicBezTo>
                    <a:pt x="5811" y="436"/>
                    <a:pt x="5816" y="443"/>
                    <a:pt x="5829" y="462"/>
                  </a:cubicBezTo>
                  <a:cubicBezTo>
                    <a:pt x="5842" y="479"/>
                    <a:pt x="5848" y="486"/>
                    <a:pt x="5845" y="486"/>
                  </a:cubicBezTo>
                  <a:cubicBezTo>
                    <a:pt x="5842" y="486"/>
                    <a:pt x="5832" y="480"/>
                    <a:pt x="5812" y="468"/>
                  </a:cubicBezTo>
                  <a:cubicBezTo>
                    <a:pt x="5794" y="454"/>
                    <a:pt x="5759" y="447"/>
                    <a:pt x="5730" y="447"/>
                  </a:cubicBezTo>
                  <a:cubicBezTo>
                    <a:pt x="5725" y="447"/>
                    <a:pt x="5719" y="447"/>
                    <a:pt x="5715" y="448"/>
                  </a:cubicBezTo>
                  <a:lnTo>
                    <a:pt x="5655" y="458"/>
                  </a:lnTo>
                  <a:lnTo>
                    <a:pt x="5655" y="458"/>
                  </a:lnTo>
                  <a:lnTo>
                    <a:pt x="5704" y="431"/>
                  </a:lnTo>
                  <a:cubicBezTo>
                    <a:pt x="5756" y="401"/>
                    <a:pt x="6022" y="360"/>
                    <a:pt x="6134" y="360"/>
                  </a:cubicBezTo>
                  <a:cubicBezTo>
                    <a:pt x="6142" y="360"/>
                    <a:pt x="6149" y="361"/>
                    <a:pt x="6155" y="361"/>
                  </a:cubicBezTo>
                  <a:cubicBezTo>
                    <a:pt x="6160" y="361"/>
                    <a:pt x="6165" y="362"/>
                    <a:pt x="6169" y="362"/>
                  </a:cubicBezTo>
                  <a:cubicBezTo>
                    <a:pt x="6199" y="362"/>
                    <a:pt x="6219" y="352"/>
                    <a:pt x="6232" y="337"/>
                  </a:cubicBezTo>
                  <a:cubicBezTo>
                    <a:pt x="6239" y="324"/>
                    <a:pt x="6245" y="318"/>
                    <a:pt x="6254" y="318"/>
                  </a:cubicBezTo>
                  <a:cubicBezTo>
                    <a:pt x="6261" y="318"/>
                    <a:pt x="6269" y="322"/>
                    <a:pt x="6280" y="330"/>
                  </a:cubicBezTo>
                  <a:cubicBezTo>
                    <a:pt x="6292" y="339"/>
                    <a:pt x="6300" y="344"/>
                    <a:pt x="6304" y="344"/>
                  </a:cubicBezTo>
                  <a:cubicBezTo>
                    <a:pt x="6306" y="344"/>
                    <a:pt x="6307" y="343"/>
                    <a:pt x="6307" y="340"/>
                  </a:cubicBezTo>
                  <a:cubicBezTo>
                    <a:pt x="6305" y="334"/>
                    <a:pt x="6320" y="332"/>
                    <a:pt x="6343" y="332"/>
                  </a:cubicBezTo>
                  <a:cubicBezTo>
                    <a:pt x="6357" y="332"/>
                    <a:pt x="6373" y="332"/>
                    <a:pt x="6391" y="334"/>
                  </a:cubicBezTo>
                  <a:cubicBezTo>
                    <a:pt x="6422" y="337"/>
                    <a:pt x="6442" y="339"/>
                    <a:pt x="6454" y="339"/>
                  </a:cubicBezTo>
                  <a:cubicBezTo>
                    <a:pt x="6479" y="339"/>
                    <a:pt x="6473" y="331"/>
                    <a:pt x="6457" y="306"/>
                  </a:cubicBezTo>
                  <a:cubicBezTo>
                    <a:pt x="6445" y="288"/>
                    <a:pt x="6446" y="277"/>
                    <a:pt x="6456" y="277"/>
                  </a:cubicBezTo>
                  <a:close/>
                  <a:moveTo>
                    <a:pt x="4498" y="467"/>
                  </a:moveTo>
                  <a:cubicBezTo>
                    <a:pt x="4504" y="467"/>
                    <a:pt x="4507" y="469"/>
                    <a:pt x="4507" y="473"/>
                  </a:cubicBezTo>
                  <a:cubicBezTo>
                    <a:pt x="4511" y="476"/>
                    <a:pt x="4501" y="486"/>
                    <a:pt x="4483" y="497"/>
                  </a:cubicBezTo>
                  <a:cubicBezTo>
                    <a:pt x="4474" y="504"/>
                    <a:pt x="4464" y="507"/>
                    <a:pt x="4457" y="507"/>
                  </a:cubicBezTo>
                  <a:cubicBezTo>
                    <a:pt x="4451" y="507"/>
                    <a:pt x="4446" y="505"/>
                    <a:pt x="4445" y="500"/>
                  </a:cubicBezTo>
                  <a:cubicBezTo>
                    <a:pt x="4441" y="486"/>
                    <a:pt x="4455" y="476"/>
                    <a:pt x="4472" y="473"/>
                  </a:cubicBezTo>
                  <a:cubicBezTo>
                    <a:pt x="4483" y="469"/>
                    <a:pt x="4491" y="467"/>
                    <a:pt x="4498" y="467"/>
                  </a:cubicBezTo>
                  <a:close/>
                  <a:moveTo>
                    <a:pt x="3900" y="542"/>
                  </a:moveTo>
                  <a:cubicBezTo>
                    <a:pt x="3907" y="542"/>
                    <a:pt x="3913" y="544"/>
                    <a:pt x="3918" y="548"/>
                  </a:cubicBezTo>
                  <a:cubicBezTo>
                    <a:pt x="3928" y="559"/>
                    <a:pt x="3921" y="569"/>
                    <a:pt x="3904" y="573"/>
                  </a:cubicBezTo>
                  <a:cubicBezTo>
                    <a:pt x="3894" y="575"/>
                    <a:pt x="3885" y="577"/>
                    <a:pt x="3879" y="577"/>
                  </a:cubicBezTo>
                  <a:cubicBezTo>
                    <a:pt x="3862" y="577"/>
                    <a:pt x="3862" y="566"/>
                    <a:pt x="3879" y="548"/>
                  </a:cubicBezTo>
                  <a:cubicBezTo>
                    <a:pt x="3885" y="545"/>
                    <a:pt x="3893" y="542"/>
                    <a:pt x="3900" y="542"/>
                  </a:cubicBezTo>
                  <a:close/>
                  <a:moveTo>
                    <a:pt x="4135" y="542"/>
                  </a:moveTo>
                  <a:cubicBezTo>
                    <a:pt x="4140" y="542"/>
                    <a:pt x="4144" y="546"/>
                    <a:pt x="4147" y="552"/>
                  </a:cubicBezTo>
                  <a:cubicBezTo>
                    <a:pt x="4150" y="563"/>
                    <a:pt x="4147" y="580"/>
                    <a:pt x="4136" y="590"/>
                  </a:cubicBezTo>
                  <a:cubicBezTo>
                    <a:pt x="4132" y="595"/>
                    <a:pt x="4127" y="597"/>
                    <a:pt x="4123" y="597"/>
                  </a:cubicBezTo>
                  <a:cubicBezTo>
                    <a:pt x="4118" y="597"/>
                    <a:pt x="4114" y="593"/>
                    <a:pt x="4112" y="587"/>
                  </a:cubicBezTo>
                  <a:cubicBezTo>
                    <a:pt x="4105" y="577"/>
                    <a:pt x="4112" y="559"/>
                    <a:pt x="4122" y="548"/>
                  </a:cubicBezTo>
                  <a:cubicBezTo>
                    <a:pt x="4126" y="544"/>
                    <a:pt x="4131" y="542"/>
                    <a:pt x="4135" y="542"/>
                  </a:cubicBezTo>
                  <a:close/>
                  <a:moveTo>
                    <a:pt x="4497" y="638"/>
                  </a:moveTo>
                  <a:cubicBezTo>
                    <a:pt x="4506" y="638"/>
                    <a:pt x="4510" y="644"/>
                    <a:pt x="4507" y="652"/>
                  </a:cubicBezTo>
                  <a:cubicBezTo>
                    <a:pt x="4504" y="667"/>
                    <a:pt x="4496" y="677"/>
                    <a:pt x="4490" y="681"/>
                  </a:cubicBezTo>
                  <a:cubicBezTo>
                    <a:pt x="4483" y="681"/>
                    <a:pt x="4476" y="673"/>
                    <a:pt x="4472" y="663"/>
                  </a:cubicBezTo>
                  <a:cubicBezTo>
                    <a:pt x="4469" y="652"/>
                    <a:pt x="4480" y="639"/>
                    <a:pt x="4490" y="639"/>
                  </a:cubicBezTo>
                  <a:cubicBezTo>
                    <a:pt x="4493" y="638"/>
                    <a:pt x="4495" y="638"/>
                    <a:pt x="4497" y="638"/>
                  </a:cubicBezTo>
                  <a:close/>
                  <a:moveTo>
                    <a:pt x="4580" y="642"/>
                  </a:moveTo>
                  <a:cubicBezTo>
                    <a:pt x="4585" y="642"/>
                    <a:pt x="4589" y="645"/>
                    <a:pt x="4591" y="652"/>
                  </a:cubicBezTo>
                  <a:cubicBezTo>
                    <a:pt x="4594" y="663"/>
                    <a:pt x="4618" y="670"/>
                    <a:pt x="4639" y="670"/>
                  </a:cubicBezTo>
                  <a:cubicBezTo>
                    <a:pt x="4674" y="670"/>
                    <a:pt x="4670" y="673"/>
                    <a:pt x="4635" y="684"/>
                  </a:cubicBezTo>
                  <a:cubicBezTo>
                    <a:pt x="4621" y="689"/>
                    <a:pt x="4608" y="690"/>
                    <a:pt x="4597" y="690"/>
                  </a:cubicBezTo>
                  <a:cubicBezTo>
                    <a:pt x="4562" y="690"/>
                    <a:pt x="4543" y="673"/>
                    <a:pt x="4566" y="649"/>
                  </a:cubicBezTo>
                  <a:cubicBezTo>
                    <a:pt x="4571" y="645"/>
                    <a:pt x="4576" y="642"/>
                    <a:pt x="4580" y="642"/>
                  </a:cubicBezTo>
                  <a:close/>
                  <a:moveTo>
                    <a:pt x="3466" y="736"/>
                  </a:moveTo>
                  <a:lnTo>
                    <a:pt x="3466" y="736"/>
                  </a:lnTo>
                  <a:cubicBezTo>
                    <a:pt x="3468" y="736"/>
                    <a:pt x="3472" y="738"/>
                    <a:pt x="3476" y="743"/>
                  </a:cubicBezTo>
                  <a:cubicBezTo>
                    <a:pt x="3487" y="753"/>
                    <a:pt x="3491" y="771"/>
                    <a:pt x="3487" y="781"/>
                  </a:cubicBezTo>
                  <a:cubicBezTo>
                    <a:pt x="3486" y="782"/>
                    <a:pt x="3484" y="783"/>
                    <a:pt x="3483" y="783"/>
                  </a:cubicBezTo>
                  <a:cubicBezTo>
                    <a:pt x="3476" y="783"/>
                    <a:pt x="3469" y="773"/>
                    <a:pt x="3466" y="757"/>
                  </a:cubicBezTo>
                  <a:cubicBezTo>
                    <a:pt x="3462" y="743"/>
                    <a:pt x="3462" y="736"/>
                    <a:pt x="3466" y="736"/>
                  </a:cubicBezTo>
                  <a:close/>
                  <a:moveTo>
                    <a:pt x="6703" y="1"/>
                  </a:moveTo>
                  <a:cubicBezTo>
                    <a:pt x="6677" y="1"/>
                    <a:pt x="6643" y="5"/>
                    <a:pt x="6613" y="15"/>
                  </a:cubicBezTo>
                  <a:cubicBezTo>
                    <a:pt x="6579" y="22"/>
                    <a:pt x="6546" y="26"/>
                    <a:pt x="6526" y="26"/>
                  </a:cubicBezTo>
                  <a:cubicBezTo>
                    <a:pt x="6520" y="26"/>
                    <a:pt x="6515" y="25"/>
                    <a:pt x="6512" y="25"/>
                  </a:cubicBezTo>
                  <a:cubicBezTo>
                    <a:pt x="6509" y="21"/>
                    <a:pt x="6497" y="20"/>
                    <a:pt x="6480" y="20"/>
                  </a:cubicBezTo>
                  <a:cubicBezTo>
                    <a:pt x="6464" y="20"/>
                    <a:pt x="6443" y="21"/>
                    <a:pt x="6422" y="25"/>
                  </a:cubicBezTo>
                  <a:cubicBezTo>
                    <a:pt x="6347" y="36"/>
                    <a:pt x="6352" y="51"/>
                    <a:pt x="6416" y="51"/>
                  </a:cubicBezTo>
                  <a:cubicBezTo>
                    <a:pt x="6428" y="51"/>
                    <a:pt x="6443" y="50"/>
                    <a:pt x="6461" y="49"/>
                  </a:cubicBezTo>
                  <a:lnTo>
                    <a:pt x="6536" y="45"/>
                  </a:lnTo>
                  <a:lnTo>
                    <a:pt x="6491" y="90"/>
                  </a:lnTo>
                  <a:cubicBezTo>
                    <a:pt x="6432" y="150"/>
                    <a:pt x="6363" y="174"/>
                    <a:pt x="6176" y="191"/>
                  </a:cubicBezTo>
                  <a:cubicBezTo>
                    <a:pt x="6096" y="198"/>
                    <a:pt x="5979" y="215"/>
                    <a:pt x="5909" y="226"/>
                  </a:cubicBezTo>
                  <a:cubicBezTo>
                    <a:pt x="5839" y="239"/>
                    <a:pt x="5745" y="247"/>
                    <a:pt x="5697" y="247"/>
                  </a:cubicBezTo>
                  <a:cubicBezTo>
                    <a:pt x="5652" y="247"/>
                    <a:pt x="5611" y="250"/>
                    <a:pt x="5607" y="257"/>
                  </a:cubicBezTo>
                  <a:cubicBezTo>
                    <a:pt x="5605" y="262"/>
                    <a:pt x="5608" y="266"/>
                    <a:pt x="5615" y="266"/>
                  </a:cubicBezTo>
                  <a:cubicBezTo>
                    <a:pt x="5618" y="266"/>
                    <a:pt x="5621" y="265"/>
                    <a:pt x="5625" y="264"/>
                  </a:cubicBezTo>
                  <a:cubicBezTo>
                    <a:pt x="5629" y="263"/>
                    <a:pt x="5633" y="263"/>
                    <a:pt x="5636" y="263"/>
                  </a:cubicBezTo>
                  <a:cubicBezTo>
                    <a:pt x="5646" y="263"/>
                    <a:pt x="5653" y="267"/>
                    <a:pt x="5655" y="274"/>
                  </a:cubicBezTo>
                  <a:cubicBezTo>
                    <a:pt x="5662" y="295"/>
                    <a:pt x="5451" y="340"/>
                    <a:pt x="5287" y="351"/>
                  </a:cubicBezTo>
                  <a:cubicBezTo>
                    <a:pt x="5236" y="354"/>
                    <a:pt x="5194" y="364"/>
                    <a:pt x="5191" y="379"/>
                  </a:cubicBezTo>
                  <a:cubicBezTo>
                    <a:pt x="5190" y="383"/>
                    <a:pt x="5185" y="385"/>
                    <a:pt x="5178" y="385"/>
                  </a:cubicBezTo>
                  <a:cubicBezTo>
                    <a:pt x="5166" y="385"/>
                    <a:pt x="5148" y="379"/>
                    <a:pt x="5128" y="369"/>
                  </a:cubicBezTo>
                  <a:cubicBezTo>
                    <a:pt x="5109" y="356"/>
                    <a:pt x="5094" y="349"/>
                    <a:pt x="5086" y="349"/>
                  </a:cubicBezTo>
                  <a:cubicBezTo>
                    <a:pt x="5080" y="349"/>
                    <a:pt x="5078" y="352"/>
                    <a:pt x="5079" y="358"/>
                  </a:cubicBezTo>
                  <a:cubicBezTo>
                    <a:pt x="5087" y="375"/>
                    <a:pt x="5066" y="385"/>
                    <a:pt x="5021" y="385"/>
                  </a:cubicBezTo>
                  <a:cubicBezTo>
                    <a:pt x="4986" y="385"/>
                    <a:pt x="4896" y="403"/>
                    <a:pt x="4820" y="420"/>
                  </a:cubicBezTo>
                  <a:cubicBezTo>
                    <a:pt x="4756" y="435"/>
                    <a:pt x="4695" y="442"/>
                    <a:pt x="4664" y="442"/>
                  </a:cubicBezTo>
                  <a:cubicBezTo>
                    <a:pt x="4658" y="442"/>
                    <a:pt x="4653" y="442"/>
                    <a:pt x="4650" y="441"/>
                  </a:cubicBezTo>
                  <a:cubicBezTo>
                    <a:pt x="4645" y="440"/>
                    <a:pt x="4641" y="439"/>
                    <a:pt x="4636" y="439"/>
                  </a:cubicBezTo>
                  <a:cubicBezTo>
                    <a:pt x="4620" y="439"/>
                    <a:pt x="4604" y="448"/>
                    <a:pt x="4591" y="462"/>
                  </a:cubicBezTo>
                  <a:cubicBezTo>
                    <a:pt x="4582" y="475"/>
                    <a:pt x="4573" y="482"/>
                    <a:pt x="4567" y="482"/>
                  </a:cubicBezTo>
                  <a:cubicBezTo>
                    <a:pt x="4557" y="482"/>
                    <a:pt x="4551" y="470"/>
                    <a:pt x="4549" y="448"/>
                  </a:cubicBezTo>
                  <a:cubicBezTo>
                    <a:pt x="4549" y="445"/>
                    <a:pt x="4542" y="443"/>
                    <a:pt x="4530" y="443"/>
                  </a:cubicBezTo>
                  <a:cubicBezTo>
                    <a:pt x="4513" y="443"/>
                    <a:pt x="4486" y="447"/>
                    <a:pt x="4455" y="455"/>
                  </a:cubicBezTo>
                  <a:cubicBezTo>
                    <a:pt x="4392" y="473"/>
                    <a:pt x="4372" y="486"/>
                    <a:pt x="4386" y="497"/>
                  </a:cubicBezTo>
                  <a:cubicBezTo>
                    <a:pt x="4400" y="507"/>
                    <a:pt x="4397" y="514"/>
                    <a:pt x="4376" y="514"/>
                  </a:cubicBezTo>
                  <a:cubicBezTo>
                    <a:pt x="4358" y="510"/>
                    <a:pt x="4341" y="500"/>
                    <a:pt x="4341" y="486"/>
                  </a:cubicBezTo>
                  <a:cubicBezTo>
                    <a:pt x="4339" y="479"/>
                    <a:pt x="4329" y="475"/>
                    <a:pt x="4313" y="475"/>
                  </a:cubicBezTo>
                  <a:cubicBezTo>
                    <a:pt x="4300" y="475"/>
                    <a:pt x="4282" y="478"/>
                    <a:pt x="4261" y="483"/>
                  </a:cubicBezTo>
                  <a:cubicBezTo>
                    <a:pt x="4237" y="489"/>
                    <a:pt x="4212" y="493"/>
                    <a:pt x="4193" y="493"/>
                  </a:cubicBezTo>
                  <a:cubicBezTo>
                    <a:pt x="4179" y="493"/>
                    <a:pt x="4168" y="491"/>
                    <a:pt x="4163" y="486"/>
                  </a:cubicBezTo>
                  <a:cubicBezTo>
                    <a:pt x="4156" y="478"/>
                    <a:pt x="4144" y="475"/>
                    <a:pt x="4133" y="475"/>
                  </a:cubicBezTo>
                  <a:cubicBezTo>
                    <a:pt x="4129" y="475"/>
                    <a:pt x="4125" y="475"/>
                    <a:pt x="4122" y="476"/>
                  </a:cubicBezTo>
                  <a:cubicBezTo>
                    <a:pt x="4108" y="479"/>
                    <a:pt x="4112" y="489"/>
                    <a:pt x="4126" y="500"/>
                  </a:cubicBezTo>
                  <a:cubicBezTo>
                    <a:pt x="4133" y="508"/>
                    <a:pt x="4133" y="511"/>
                    <a:pt x="4126" y="511"/>
                  </a:cubicBezTo>
                  <a:cubicBezTo>
                    <a:pt x="4121" y="511"/>
                    <a:pt x="4111" y="508"/>
                    <a:pt x="4098" y="503"/>
                  </a:cubicBezTo>
                  <a:cubicBezTo>
                    <a:pt x="4081" y="497"/>
                    <a:pt x="4069" y="494"/>
                    <a:pt x="4061" y="494"/>
                  </a:cubicBezTo>
                  <a:cubicBezTo>
                    <a:pt x="4050" y="494"/>
                    <a:pt x="4046" y="500"/>
                    <a:pt x="4046" y="514"/>
                  </a:cubicBezTo>
                  <a:cubicBezTo>
                    <a:pt x="4044" y="526"/>
                    <a:pt x="4039" y="531"/>
                    <a:pt x="4026" y="531"/>
                  </a:cubicBezTo>
                  <a:cubicBezTo>
                    <a:pt x="4016" y="531"/>
                    <a:pt x="4000" y="527"/>
                    <a:pt x="3976" y="521"/>
                  </a:cubicBezTo>
                  <a:cubicBezTo>
                    <a:pt x="3966" y="519"/>
                    <a:pt x="3955" y="517"/>
                    <a:pt x="3942" y="517"/>
                  </a:cubicBezTo>
                  <a:cubicBezTo>
                    <a:pt x="3864" y="517"/>
                    <a:pt x="3752" y="560"/>
                    <a:pt x="3785" y="587"/>
                  </a:cubicBezTo>
                  <a:cubicBezTo>
                    <a:pt x="3791" y="590"/>
                    <a:pt x="3790" y="593"/>
                    <a:pt x="3782" y="593"/>
                  </a:cubicBezTo>
                  <a:cubicBezTo>
                    <a:pt x="3775" y="593"/>
                    <a:pt x="3765" y="591"/>
                    <a:pt x="3751" y="587"/>
                  </a:cubicBezTo>
                  <a:cubicBezTo>
                    <a:pt x="3713" y="577"/>
                    <a:pt x="3705" y="566"/>
                    <a:pt x="3720" y="552"/>
                  </a:cubicBezTo>
                  <a:cubicBezTo>
                    <a:pt x="3733" y="539"/>
                    <a:pt x="3734" y="534"/>
                    <a:pt x="3726" y="534"/>
                  </a:cubicBezTo>
                  <a:cubicBezTo>
                    <a:pt x="3724" y="534"/>
                    <a:pt x="3720" y="534"/>
                    <a:pt x="3716" y="535"/>
                  </a:cubicBezTo>
                  <a:cubicBezTo>
                    <a:pt x="3702" y="542"/>
                    <a:pt x="3678" y="563"/>
                    <a:pt x="3660" y="587"/>
                  </a:cubicBezTo>
                  <a:cubicBezTo>
                    <a:pt x="3647" y="608"/>
                    <a:pt x="3640" y="617"/>
                    <a:pt x="3631" y="617"/>
                  </a:cubicBezTo>
                  <a:cubicBezTo>
                    <a:pt x="3624" y="617"/>
                    <a:pt x="3615" y="612"/>
                    <a:pt x="3601" y="601"/>
                  </a:cubicBezTo>
                  <a:cubicBezTo>
                    <a:pt x="3590" y="591"/>
                    <a:pt x="3568" y="585"/>
                    <a:pt x="3544" y="585"/>
                  </a:cubicBezTo>
                  <a:cubicBezTo>
                    <a:pt x="3532" y="585"/>
                    <a:pt x="3520" y="587"/>
                    <a:pt x="3508" y="590"/>
                  </a:cubicBezTo>
                  <a:cubicBezTo>
                    <a:pt x="3489" y="594"/>
                    <a:pt x="3471" y="596"/>
                    <a:pt x="3455" y="596"/>
                  </a:cubicBezTo>
                  <a:cubicBezTo>
                    <a:pt x="3440" y="596"/>
                    <a:pt x="3428" y="594"/>
                    <a:pt x="3421" y="590"/>
                  </a:cubicBezTo>
                  <a:cubicBezTo>
                    <a:pt x="3417" y="586"/>
                    <a:pt x="3407" y="584"/>
                    <a:pt x="3394" y="584"/>
                  </a:cubicBezTo>
                  <a:cubicBezTo>
                    <a:pt x="3376" y="584"/>
                    <a:pt x="3352" y="588"/>
                    <a:pt x="3327" y="593"/>
                  </a:cubicBezTo>
                  <a:cubicBezTo>
                    <a:pt x="3310" y="598"/>
                    <a:pt x="3291" y="600"/>
                    <a:pt x="3273" y="600"/>
                  </a:cubicBezTo>
                  <a:cubicBezTo>
                    <a:pt x="3250" y="600"/>
                    <a:pt x="3229" y="596"/>
                    <a:pt x="3217" y="590"/>
                  </a:cubicBezTo>
                  <a:cubicBezTo>
                    <a:pt x="3207" y="583"/>
                    <a:pt x="3197" y="579"/>
                    <a:pt x="3186" y="579"/>
                  </a:cubicBezTo>
                  <a:cubicBezTo>
                    <a:pt x="3171" y="579"/>
                    <a:pt x="3154" y="587"/>
                    <a:pt x="3133" y="601"/>
                  </a:cubicBezTo>
                  <a:cubicBezTo>
                    <a:pt x="3100" y="624"/>
                    <a:pt x="2784" y="702"/>
                    <a:pt x="2732" y="702"/>
                  </a:cubicBezTo>
                  <a:cubicBezTo>
                    <a:pt x="2730" y="702"/>
                    <a:pt x="2728" y="702"/>
                    <a:pt x="2727" y="702"/>
                  </a:cubicBezTo>
                  <a:cubicBezTo>
                    <a:pt x="2725" y="700"/>
                    <a:pt x="2722" y="700"/>
                    <a:pt x="2718" y="700"/>
                  </a:cubicBezTo>
                  <a:cubicBezTo>
                    <a:pt x="2708" y="700"/>
                    <a:pt x="2693" y="703"/>
                    <a:pt x="2679" y="705"/>
                  </a:cubicBezTo>
                  <a:cubicBezTo>
                    <a:pt x="2655" y="708"/>
                    <a:pt x="2599" y="715"/>
                    <a:pt x="2557" y="718"/>
                  </a:cubicBezTo>
                  <a:cubicBezTo>
                    <a:pt x="2509" y="722"/>
                    <a:pt x="2401" y="739"/>
                    <a:pt x="2311" y="753"/>
                  </a:cubicBezTo>
                  <a:cubicBezTo>
                    <a:pt x="2065" y="795"/>
                    <a:pt x="2003" y="806"/>
                    <a:pt x="1839" y="830"/>
                  </a:cubicBezTo>
                  <a:cubicBezTo>
                    <a:pt x="1760" y="843"/>
                    <a:pt x="1662" y="857"/>
                    <a:pt x="1628" y="868"/>
                  </a:cubicBezTo>
                  <a:cubicBezTo>
                    <a:pt x="1615" y="871"/>
                    <a:pt x="1603" y="872"/>
                    <a:pt x="1593" y="872"/>
                  </a:cubicBezTo>
                  <a:cubicBezTo>
                    <a:pt x="1576" y="872"/>
                    <a:pt x="1564" y="869"/>
                    <a:pt x="1561" y="864"/>
                  </a:cubicBezTo>
                  <a:cubicBezTo>
                    <a:pt x="1560" y="860"/>
                    <a:pt x="1556" y="858"/>
                    <a:pt x="1549" y="858"/>
                  </a:cubicBezTo>
                  <a:cubicBezTo>
                    <a:pt x="1538" y="858"/>
                    <a:pt x="1522" y="863"/>
                    <a:pt x="1503" y="871"/>
                  </a:cubicBezTo>
                  <a:cubicBezTo>
                    <a:pt x="1482" y="880"/>
                    <a:pt x="1464" y="885"/>
                    <a:pt x="1454" y="885"/>
                  </a:cubicBezTo>
                  <a:cubicBezTo>
                    <a:pt x="1448" y="885"/>
                    <a:pt x="1445" y="884"/>
                    <a:pt x="1444" y="881"/>
                  </a:cubicBezTo>
                  <a:cubicBezTo>
                    <a:pt x="1444" y="878"/>
                    <a:pt x="1435" y="876"/>
                    <a:pt x="1421" y="876"/>
                  </a:cubicBezTo>
                  <a:cubicBezTo>
                    <a:pt x="1407" y="876"/>
                    <a:pt x="1388" y="878"/>
                    <a:pt x="1367" y="881"/>
                  </a:cubicBezTo>
                  <a:cubicBezTo>
                    <a:pt x="1326" y="892"/>
                    <a:pt x="1212" y="913"/>
                    <a:pt x="1114" y="931"/>
                  </a:cubicBezTo>
                  <a:cubicBezTo>
                    <a:pt x="1029" y="949"/>
                    <a:pt x="939" y="959"/>
                    <a:pt x="901" y="959"/>
                  </a:cubicBezTo>
                  <a:cubicBezTo>
                    <a:pt x="896" y="959"/>
                    <a:pt x="892" y="958"/>
                    <a:pt x="889" y="958"/>
                  </a:cubicBezTo>
                  <a:cubicBezTo>
                    <a:pt x="874" y="955"/>
                    <a:pt x="859" y="954"/>
                    <a:pt x="845" y="954"/>
                  </a:cubicBezTo>
                  <a:cubicBezTo>
                    <a:pt x="801" y="954"/>
                    <a:pt x="766" y="966"/>
                    <a:pt x="784" y="979"/>
                  </a:cubicBezTo>
                  <a:cubicBezTo>
                    <a:pt x="791" y="986"/>
                    <a:pt x="743" y="1003"/>
                    <a:pt x="670" y="1021"/>
                  </a:cubicBezTo>
                  <a:cubicBezTo>
                    <a:pt x="627" y="1031"/>
                    <a:pt x="587" y="1037"/>
                    <a:pt x="560" y="1037"/>
                  </a:cubicBezTo>
                  <a:cubicBezTo>
                    <a:pt x="543" y="1037"/>
                    <a:pt x="532" y="1035"/>
                    <a:pt x="528" y="1031"/>
                  </a:cubicBezTo>
                  <a:cubicBezTo>
                    <a:pt x="520" y="1020"/>
                    <a:pt x="509" y="1015"/>
                    <a:pt x="500" y="1015"/>
                  </a:cubicBezTo>
                  <a:cubicBezTo>
                    <a:pt x="485" y="1015"/>
                    <a:pt x="473" y="1027"/>
                    <a:pt x="479" y="1048"/>
                  </a:cubicBezTo>
                  <a:cubicBezTo>
                    <a:pt x="488" y="1078"/>
                    <a:pt x="465" y="1098"/>
                    <a:pt x="435" y="1098"/>
                  </a:cubicBezTo>
                  <a:cubicBezTo>
                    <a:pt x="420" y="1098"/>
                    <a:pt x="404" y="1093"/>
                    <a:pt x="389" y="1083"/>
                  </a:cubicBezTo>
                  <a:cubicBezTo>
                    <a:pt x="375" y="1073"/>
                    <a:pt x="359" y="1069"/>
                    <a:pt x="343" y="1069"/>
                  </a:cubicBezTo>
                  <a:cubicBezTo>
                    <a:pt x="306" y="1069"/>
                    <a:pt x="274" y="1094"/>
                    <a:pt x="299" y="1121"/>
                  </a:cubicBezTo>
                  <a:cubicBezTo>
                    <a:pt x="309" y="1135"/>
                    <a:pt x="309" y="1149"/>
                    <a:pt x="296" y="1149"/>
                  </a:cubicBezTo>
                  <a:cubicBezTo>
                    <a:pt x="294" y="1149"/>
                    <a:pt x="293" y="1149"/>
                    <a:pt x="291" y="1149"/>
                  </a:cubicBezTo>
                  <a:cubicBezTo>
                    <a:pt x="281" y="1149"/>
                    <a:pt x="267" y="1140"/>
                    <a:pt x="264" y="1125"/>
                  </a:cubicBezTo>
                  <a:cubicBezTo>
                    <a:pt x="260" y="1111"/>
                    <a:pt x="252" y="1105"/>
                    <a:pt x="242" y="1105"/>
                  </a:cubicBezTo>
                  <a:cubicBezTo>
                    <a:pt x="236" y="1105"/>
                    <a:pt x="230" y="1107"/>
                    <a:pt x="222" y="1110"/>
                  </a:cubicBezTo>
                  <a:cubicBezTo>
                    <a:pt x="213" y="1118"/>
                    <a:pt x="205" y="1122"/>
                    <a:pt x="199" y="1122"/>
                  </a:cubicBezTo>
                  <a:cubicBezTo>
                    <a:pt x="193" y="1122"/>
                    <a:pt x="189" y="1119"/>
                    <a:pt x="187" y="1114"/>
                  </a:cubicBezTo>
                  <a:cubicBezTo>
                    <a:pt x="185" y="1104"/>
                    <a:pt x="177" y="1099"/>
                    <a:pt x="167" y="1099"/>
                  </a:cubicBezTo>
                  <a:cubicBezTo>
                    <a:pt x="144" y="1099"/>
                    <a:pt x="106" y="1126"/>
                    <a:pt x="83" y="1163"/>
                  </a:cubicBezTo>
                  <a:cubicBezTo>
                    <a:pt x="64" y="1191"/>
                    <a:pt x="42" y="1208"/>
                    <a:pt x="29" y="1208"/>
                  </a:cubicBezTo>
                  <a:cubicBezTo>
                    <a:pt x="27" y="1208"/>
                    <a:pt x="26" y="1208"/>
                    <a:pt x="25" y="1208"/>
                  </a:cubicBezTo>
                  <a:cubicBezTo>
                    <a:pt x="23" y="1207"/>
                    <a:pt x="20" y="1207"/>
                    <a:pt x="18" y="1207"/>
                  </a:cubicBezTo>
                  <a:cubicBezTo>
                    <a:pt x="8" y="1207"/>
                    <a:pt x="1" y="1213"/>
                    <a:pt x="4" y="1222"/>
                  </a:cubicBezTo>
                  <a:cubicBezTo>
                    <a:pt x="7" y="1232"/>
                    <a:pt x="14" y="1237"/>
                    <a:pt x="24" y="1237"/>
                  </a:cubicBezTo>
                  <a:cubicBezTo>
                    <a:pt x="41" y="1237"/>
                    <a:pt x="66" y="1224"/>
                    <a:pt x="94" y="1201"/>
                  </a:cubicBezTo>
                  <a:cubicBezTo>
                    <a:pt x="109" y="1188"/>
                    <a:pt x="120" y="1182"/>
                    <a:pt x="132" y="1182"/>
                  </a:cubicBezTo>
                  <a:cubicBezTo>
                    <a:pt x="142" y="1182"/>
                    <a:pt x="152" y="1187"/>
                    <a:pt x="163" y="1197"/>
                  </a:cubicBezTo>
                  <a:cubicBezTo>
                    <a:pt x="178" y="1209"/>
                    <a:pt x="189" y="1214"/>
                    <a:pt x="193" y="1214"/>
                  </a:cubicBezTo>
                  <a:cubicBezTo>
                    <a:pt x="195" y="1214"/>
                    <a:pt x="196" y="1213"/>
                    <a:pt x="195" y="1211"/>
                  </a:cubicBezTo>
                  <a:cubicBezTo>
                    <a:pt x="193" y="1206"/>
                    <a:pt x="196" y="1204"/>
                    <a:pt x="202" y="1204"/>
                  </a:cubicBezTo>
                  <a:cubicBezTo>
                    <a:pt x="208" y="1204"/>
                    <a:pt x="217" y="1206"/>
                    <a:pt x="229" y="1211"/>
                  </a:cubicBezTo>
                  <a:cubicBezTo>
                    <a:pt x="254" y="1218"/>
                    <a:pt x="267" y="1232"/>
                    <a:pt x="264" y="1243"/>
                  </a:cubicBezTo>
                  <a:cubicBezTo>
                    <a:pt x="263" y="1246"/>
                    <a:pt x="265" y="1247"/>
                    <a:pt x="269" y="1247"/>
                  </a:cubicBezTo>
                  <a:cubicBezTo>
                    <a:pt x="279" y="1247"/>
                    <a:pt x="298" y="1241"/>
                    <a:pt x="320" y="1229"/>
                  </a:cubicBezTo>
                  <a:cubicBezTo>
                    <a:pt x="346" y="1214"/>
                    <a:pt x="369" y="1207"/>
                    <a:pt x="385" y="1207"/>
                  </a:cubicBezTo>
                  <a:cubicBezTo>
                    <a:pt x="391" y="1207"/>
                    <a:pt x="396" y="1208"/>
                    <a:pt x="400" y="1211"/>
                  </a:cubicBezTo>
                  <a:cubicBezTo>
                    <a:pt x="410" y="1218"/>
                    <a:pt x="403" y="1229"/>
                    <a:pt x="386" y="1235"/>
                  </a:cubicBezTo>
                  <a:cubicBezTo>
                    <a:pt x="365" y="1239"/>
                    <a:pt x="351" y="1253"/>
                    <a:pt x="358" y="1267"/>
                  </a:cubicBezTo>
                  <a:cubicBezTo>
                    <a:pt x="360" y="1272"/>
                    <a:pt x="365" y="1274"/>
                    <a:pt x="372" y="1274"/>
                  </a:cubicBezTo>
                  <a:cubicBezTo>
                    <a:pt x="379" y="1274"/>
                    <a:pt x="387" y="1272"/>
                    <a:pt x="396" y="1267"/>
                  </a:cubicBezTo>
                  <a:cubicBezTo>
                    <a:pt x="413" y="1253"/>
                    <a:pt x="437" y="1243"/>
                    <a:pt x="448" y="1239"/>
                  </a:cubicBezTo>
                  <a:cubicBezTo>
                    <a:pt x="462" y="1235"/>
                    <a:pt x="462" y="1229"/>
                    <a:pt x="451" y="1218"/>
                  </a:cubicBezTo>
                  <a:cubicBezTo>
                    <a:pt x="445" y="1211"/>
                    <a:pt x="451" y="1194"/>
                    <a:pt x="469" y="1184"/>
                  </a:cubicBezTo>
                  <a:cubicBezTo>
                    <a:pt x="478" y="1177"/>
                    <a:pt x="485" y="1173"/>
                    <a:pt x="490" y="1173"/>
                  </a:cubicBezTo>
                  <a:cubicBezTo>
                    <a:pt x="497" y="1173"/>
                    <a:pt x="500" y="1183"/>
                    <a:pt x="500" y="1205"/>
                  </a:cubicBezTo>
                  <a:cubicBezTo>
                    <a:pt x="502" y="1229"/>
                    <a:pt x="510" y="1241"/>
                    <a:pt x="519" y="1241"/>
                  </a:cubicBezTo>
                  <a:cubicBezTo>
                    <a:pt x="530" y="1241"/>
                    <a:pt x="543" y="1226"/>
                    <a:pt x="552" y="1197"/>
                  </a:cubicBezTo>
                  <a:cubicBezTo>
                    <a:pt x="559" y="1178"/>
                    <a:pt x="563" y="1169"/>
                    <a:pt x="565" y="1169"/>
                  </a:cubicBezTo>
                  <a:cubicBezTo>
                    <a:pt x="568" y="1169"/>
                    <a:pt x="570" y="1178"/>
                    <a:pt x="573" y="1197"/>
                  </a:cubicBezTo>
                  <a:cubicBezTo>
                    <a:pt x="576" y="1219"/>
                    <a:pt x="586" y="1228"/>
                    <a:pt x="613" y="1228"/>
                  </a:cubicBezTo>
                  <a:cubicBezTo>
                    <a:pt x="621" y="1228"/>
                    <a:pt x="631" y="1227"/>
                    <a:pt x="642" y="1225"/>
                  </a:cubicBezTo>
                  <a:cubicBezTo>
                    <a:pt x="680" y="1222"/>
                    <a:pt x="701" y="1211"/>
                    <a:pt x="695" y="1205"/>
                  </a:cubicBezTo>
                  <a:cubicBezTo>
                    <a:pt x="684" y="1197"/>
                    <a:pt x="757" y="1184"/>
                    <a:pt x="858" y="1173"/>
                  </a:cubicBezTo>
                  <a:cubicBezTo>
                    <a:pt x="1038" y="1155"/>
                    <a:pt x="1149" y="1139"/>
                    <a:pt x="1402" y="1090"/>
                  </a:cubicBezTo>
                  <a:cubicBezTo>
                    <a:pt x="1469" y="1078"/>
                    <a:pt x="1536" y="1068"/>
                    <a:pt x="1565" y="1068"/>
                  </a:cubicBezTo>
                  <a:cubicBezTo>
                    <a:pt x="1569" y="1068"/>
                    <a:pt x="1573" y="1068"/>
                    <a:pt x="1576" y="1069"/>
                  </a:cubicBezTo>
                  <a:cubicBezTo>
                    <a:pt x="1596" y="1069"/>
                    <a:pt x="1670" y="1059"/>
                    <a:pt x="1735" y="1048"/>
                  </a:cubicBezTo>
                  <a:cubicBezTo>
                    <a:pt x="1776" y="1040"/>
                    <a:pt x="1812" y="1036"/>
                    <a:pt x="1842" y="1036"/>
                  </a:cubicBezTo>
                  <a:cubicBezTo>
                    <a:pt x="1905" y="1036"/>
                    <a:pt x="1941" y="1053"/>
                    <a:pt x="1936" y="1083"/>
                  </a:cubicBezTo>
                  <a:cubicBezTo>
                    <a:pt x="1934" y="1094"/>
                    <a:pt x="1936" y="1100"/>
                    <a:pt x="1953" y="1100"/>
                  </a:cubicBezTo>
                  <a:cubicBezTo>
                    <a:pt x="1972" y="1100"/>
                    <a:pt x="2010" y="1093"/>
                    <a:pt x="2086" y="1076"/>
                  </a:cubicBezTo>
                  <a:cubicBezTo>
                    <a:pt x="2179" y="1059"/>
                    <a:pt x="2221" y="1041"/>
                    <a:pt x="2256" y="1006"/>
                  </a:cubicBezTo>
                  <a:cubicBezTo>
                    <a:pt x="2262" y="1000"/>
                    <a:pt x="2268" y="996"/>
                    <a:pt x="2273" y="996"/>
                  </a:cubicBezTo>
                  <a:cubicBezTo>
                    <a:pt x="2278" y="996"/>
                    <a:pt x="2282" y="1000"/>
                    <a:pt x="2283" y="1006"/>
                  </a:cubicBezTo>
                  <a:cubicBezTo>
                    <a:pt x="2285" y="1013"/>
                    <a:pt x="2290" y="1015"/>
                    <a:pt x="2298" y="1015"/>
                  </a:cubicBezTo>
                  <a:cubicBezTo>
                    <a:pt x="2308" y="1015"/>
                    <a:pt x="2322" y="1011"/>
                    <a:pt x="2336" y="1003"/>
                  </a:cubicBezTo>
                  <a:cubicBezTo>
                    <a:pt x="2353" y="994"/>
                    <a:pt x="2363" y="990"/>
                    <a:pt x="2367" y="990"/>
                  </a:cubicBezTo>
                  <a:lnTo>
                    <a:pt x="2367" y="990"/>
                  </a:lnTo>
                  <a:cubicBezTo>
                    <a:pt x="2371" y="990"/>
                    <a:pt x="2369" y="994"/>
                    <a:pt x="2360" y="1003"/>
                  </a:cubicBezTo>
                  <a:cubicBezTo>
                    <a:pt x="2341" y="1023"/>
                    <a:pt x="2344" y="1034"/>
                    <a:pt x="2373" y="1034"/>
                  </a:cubicBezTo>
                  <a:cubicBezTo>
                    <a:pt x="2394" y="1034"/>
                    <a:pt x="2428" y="1029"/>
                    <a:pt x="2477" y="1017"/>
                  </a:cubicBezTo>
                  <a:cubicBezTo>
                    <a:pt x="2526" y="1008"/>
                    <a:pt x="2572" y="1002"/>
                    <a:pt x="2595" y="1002"/>
                  </a:cubicBezTo>
                  <a:cubicBezTo>
                    <a:pt x="2600" y="1002"/>
                    <a:pt x="2604" y="1002"/>
                    <a:pt x="2606" y="1003"/>
                  </a:cubicBezTo>
                  <a:cubicBezTo>
                    <a:pt x="2608" y="1003"/>
                    <a:pt x="2609" y="1004"/>
                    <a:pt x="2610" y="1004"/>
                  </a:cubicBezTo>
                  <a:cubicBezTo>
                    <a:pt x="2621" y="1004"/>
                    <a:pt x="2635" y="994"/>
                    <a:pt x="2640" y="976"/>
                  </a:cubicBezTo>
                  <a:cubicBezTo>
                    <a:pt x="2645" y="964"/>
                    <a:pt x="2649" y="957"/>
                    <a:pt x="2652" y="957"/>
                  </a:cubicBezTo>
                  <a:cubicBezTo>
                    <a:pt x="2654" y="957"/>
                    <a:pt x="2657" y="961"/>
                    <a:pt x="2658" y="968"/>
                  </a:cubicBezTo>
                  <a:cubicBezTo>
                    <a:pt x="2661" y="975"/>
                    <a:pt x="2681" y="978"/>
                    <a:pt x="2710" y="978"/>
                  </a:cubicBezTo>
                  <a:cubicBezTo>
                    <a:pt x="2789" y="978"/>
                    <a:pt x="2936" y="957"/>
                    <a:pt x="3029" y="926"/>
                  </a:cubicBezTo>
                  <a:cubicBezTo>
                    <a:pt x="3057" y="918"/>
                    <a:pt x="3085" y="914"/>
                    <a:pt x="3108" y="914"/>
                  </a:cubicBezTo>
                  <a:cubicBezTo>
                    <a:pt x="3123" y="914"/>
                    <a:pt x="3135" y="916"/>
                    <a:pt x="3143" y="920"/>
                  </a:cubicBezTo>
                  <a:cubicBezTo>
                    <a:pt x="3149" y="922"/>
                    <a:pt x="3156" y="923"/>
                    <a:pt x="3163" y="923"/>
                  </a:cubicBezTo>
                  <a:cubicBezTo>
                    <a:pt x="3178" y="923"/>
                    <a:pt x="3193" y="919"/>
                    <a:pt x="3199" y="910"/>
                  </a:cubicBezTo>
                  <a:cubicBezTo>
                    <a:pt x="3230" y="882"/>
                    <a:pt x="3401" y="837"/>
                    <a:pt x="3457" y="837"/>
                  </a:cubicBezTo>
                  <a:cubicBezTo>
                    <a:pt x="3465" y="837"/>
                    <a:pt x="3471" y="838"/>
                    <a:pt x="3473" y="840"/>
                  </a:cubicBezTo>
                  <a:cubicBezTo>
                    <a:pt x="3477" y="845"/>
                    <a:pt x="3482" y="847"/>
                    <a:pt x="3488" y="847"/>
                  </a:cubicBezTo>
                  <a:cubicBezTo>
                    <a:pt x="3499" y="847"/>
                    <a:pt x="3513" y="839"/>
                    <a:pt x="3529" y="822"/>
                  </a:cubicBezTo>
                  <a:cubicBezTo>
                    <a:pt x="3557" y="796"/>
                    <a:pt x="3575" y="783"/>
                    <a:pt x="3585" y="783"/>
                  </a:cubicBezTo>
                  <a:cubicBezTo>
                    <a:pt x="3593" y="783"/>
                    <a:pt x="3596" y="793"/>
                    <a:pt x="3595" y="812"/>
                  </a:cubicBezTo>
                  <a:cubicBezTo>
                    <a:pt x="3593" y="827"/>
                    <a:pt x="3598" y="834"/>
                    <a:pt x="3615" y="834"/>
                  </a:cubicBezTo>
                  <a:cubicBezTo>
                    <a:pt x="3631" y="834"/>
                    <a:pt x="3655" y="829"/>
                    <a:pt x="3692" y="819"/>
                  </a:cubicBezTo>
                  <a:cubicBezTo>
                    <a:pt x="3747" y="806"/>
                    <a:pt x="3810" y="781"/>
                    <a:pt x="3830" y="764"/>
                  </a:cubicBezTo>
                  <a:cubicBezTo>
                    <a:pt x="3845" y="749"/>
                    <a:pt x="3855" y="742"/>
                    <a:pt x="3862" y="742"/>
                  </a:cubicBezTo>
                  <a:cubicBezTo>
                    <a:pt x="3868" y="742"/>
                    <a:pt x="3873" y="748"/>
                    <a:pt x="3876" y="760"/>
                  </a:cubicBezTo>
                  <a:cubicBezTo>
                    <a:pt x="3880" y="771"/>
                    <a:pt x="3890" y="777"/>
                    <a:pt x="3908" y="777"/>
                  </a:cubicBezTo>
                  <a:cubicBezTo>
                    <a:pt x="3923" y="777"/>
                    <a:pt x="3943" y="773"/>
                    <a:pt x="3969" y="767"/>
                  </a:cubicBezTo>
                  <a:cubicBezTo>
                    <a:pt x="4049" y="743"/>
                    <a:pt x="4205" y="718"/>
                    <a:pt x="4376" y="702"/>
                  </a:cubicBezTo>
                  <a:cubicBezTo>
                    <a:pt x="4386" y="700"/>
                    <a:pt x="4397" y="700"/>
                    <a:pt x="4406" y="700"/>
                  </a:cubicBezTo>
                  <a:cubicBezTo>
                    <a:pt x="4432" y="700"/>
                    <a:pt x="4454" y="703"/>
                    <a:pt x="4462" y="708"/>
                  </a:cubicBezTo>
                  <a:cubicBezTo>
                    <a:pt x="4471" y="715"/>
                    <a:pt x="4490" y="717"/>
                    <a:pt x="4514" y="717"/>
                  </a:cubicBezTo>
                  <a:cubicBezTo>
                    <a:pt x="4581" y="717"/>
                    <a:pt x="4684" y="696"/>
                    <a:pt x="4705" y="670"/>
                  </a:cubicBezTo>
                  <a:cubicBezTo>
                    <a:pt x="4719" y="649"/>
                    <a:pt x="4722" y="628"/>
                    <a:pt x="4712" y="622"/>
                  </a:cubicBezTo>
                  <a:cubicBezTo>
                    <a:pt x="4701" y="614"/>
                    <a:pt x="4712" y="604"/>
                    <a:pt x="4730" y="598"/>
                  </a:cubicBezTo>
                  <a:cubicBezTo>
                    <a:pt x="4735" y="596"/>
                    <a:pt x="4740" y="596"/>
                    <a:pt x="4744" y="596"/>
                  </a:cubicBezTo>
                  <a:cubicBezTo>
                    <a:pt x="4758" y="596"/>
                    <a:pt x="4768" y="601"/>
                    <a:pt x="4771" y="611"/>
                  </a:cubicBezTo>
                  <a:cubicBezTo>
                    <a:pt x="4775" y="622"/>
                    <a:pt x="4767" y="632"/>
                    <a:pt x="4757" y="635"/>
                  </a:cubicBezTo>
                  <a:cubicBezTo>
                    <a:pt x="4746" y="635"/>
                    <a:pt x="4736" y="652"/>
                    <a:pt x="4733" y="667"/>
                  </a:cubicBezTo>
                  <a:cubicBezTo>
                    <a:pt x="4733" y="679"/>
                    <a:pt x="4744" y="684"/>
                    <a:pt x="4768" y="684"/>
                  </a:cubicBezTo>
                  <a:cubicBezTo>
                    <a:pt x="4779" y="684"/>
                    <a:pt x="4793" y="683"/>
                    <a:pt x="4809" y="681"/>
                  </a:cubicBezTo>
                  <a:cubicBezTo>
                    <a:pt x="4850" y="670"/>
                    <a:pt x="4882" y="656"/>
                    <a:pt x="4879" y="646"/>
                  </a:cubicBezTo>
                  <a:cubicBezTo>
                    <a:pt x="4875" y="635"/>
                    <a:pt x="4889" y="628"/>
                    <a:pt x="4909" y="628"/>
                  </a:cubicBezTo>
                  <a:cubicBezTo>
                    <a:pt x="4912" y="629"/>
                    <a:pt x="4915" y="629"/>
                    <a:pt x="4918" y="629"/>
                  </a:cubicBezTo>
                  <a:cubicBezTo>
                    <a:pt x="4936" y="629"/>
                    <a:pt x="4944" y="619"/>
                    <a:pt x="4938" y="598"/>
                  </a:cubicBezTo>
                  <a:cubicBezTo>
                    <a:pt x="4931" y="579"/>
                    <a:pt x="4930" y="570"/>
                    <a:pt x="4935" y="570"/>
                  </a:cubicBezTo>
                  <a:lnTo>
                    <a:pt x="4935" y="570"/>
                  </a:lnTo>
                  <a:cubicBezTo>
                    <a:pt x="4938" y="570"/>
                    <a:pt x="4944" y="575"/>
                    <a:pt x="4954" y="583"/>
                  </a:cubicBezTo>
                  <a:cubicBezTo>
                    <a:pt x="4972" y="593"/>
                    <a:pt x="4983" y="614"/>
                    <a:pt x="4979" y="625"/>
                  </a:cubicBezTo>
                  <a:cubicBezTo>
                    <a:pt x="4976" y="632"/>
                    <a:pt x="4980" y="637"/>
                    <a:pt x="4987" y="637"/>
                  </a:cubicBezTo>
                  <a:cubicBezTo>
                    <a:pt x="4989" y="637"/>
                    <a:pt x="4993" y="636"/>
                    <a:pt x="4996" y="635"/>
                  </a:cubicBezTo>
                  <a:cubicBezTo>
                    <a:pt x="5010" y="632"/>
                    <a:pt x="5017" y="618"/>
                    <a:pt x="5014" y="608"/>
                  </a:cubicBezTo>
                  <a:cubicBezTo>
                    <a:pt x="5010" y="596"/>
                    <a:pt x="5009" y="591"/>
                    <a:pt x="5013" y="591"/>
                  </a:cubicBezTo>
                  <a:lnTo>
                    <a:pt x="5013" y="591"/>
                  </a:lnTo>
                  <a:cubicBezTo>
                    <a:pt x="5016" y="591"/>
                    <a:pt x="5022" y="594"/>
                    <a:pt x="5031" y="601"/>
                  </a:cubicBezTo>
                  <a:cubicBezTo>
                    <a:pt x="5044" y="611"/>
                    <a:pt x="5073" y="616"/>
                    <a:pt x="5103" y="616"/>
                  </a:cubicBezTo>
                  <a:cubicBezTo>
                    <a:pt x="5112" y="616"/>
                    <a:pt x="5122" y="615"/>
                    <a:pt x="5132" y="614"/>
                  </a:cubicBezTo>
                  <a:cubicBezTo>
                    <a:pt x="5194" y="608"/>
                    <a:pt x="5204" y="601"/>
                    <a:pt x="5194" y="573"/>
                  </a:cubicBezTo>
                  <a:cubicBezTo>
                    <a:pt x="5190" y="556"/>
                    <a:pt x="5190" y="548"/>
                    <a:pt x="5194" y="548"/>
                  </a:cubicBezTo>
                  <a:cubicBezTo>
                    <a:pt x="5198" y="548"/>
                    <a:pt x="5203" y="552"/>
                    <a:pt x="5212" y="559"/>
                  </a:cubicBezTo>
                  <a:cubicBezTo>
                    <a:pt x="5223" y="568"/>
                    <a:pt x="5231" y="572"/>
                    <a:pt x="5238" y="572"/>
                  </a:cubicBezTo>
                  <a:cubicBezTo>
                    <a:pt x="5248" y="572"/>
                    <a:pt x="5256" y="564"/>
                    <a:pt x="5271" y="545"/>
                  </a:cubicBezTo>
                  <a:cubicBezTo>
                    <a:pt x="5280" y="531"/>
                    <a:pt x="5288" y="524"/>
                    <a:pt x="5294" y="524"/>
                  </a:cubicBezTo>
                  <a:cubicBezTo>
                    <a:pt x="5299" y="524"/>
                    <a:pt x="5302" y="528"/>
                    <a:pt x="5305" y="535"/>
                  </a:cubicBezTo>
                  <a:cubicBezTo>
                    <a:pt x="5307" y="542"/>
                    <a:pt x="5312" y="545"/>
                    <a:pt x="5320" y="545"/>
                  </a:cubicBezTo>
                  <a:cubicBezTo>
                    <a:pt x="5328" y="545"/>
                    <a:pt x="5340" y="542"/>
                    <a:pt x="5354" y="535"/>
                  </a:cubicBezTo>
                  <a:cubicBezTo>
                    <a:pt x="5368" y="526"/>
                    <a:pt x="5383" y="523"/>
                    <a:pt x="5397" y="523"/>
                  </a:cubicBezTo>
                  <a:cubicBezTo>
                    <a:pt x="5432" y="523"/>
                    <a:pt x="5458" y="548"/>
                    <a:pt x="5430" y="573"/>
                  </a:cubicBezTo>
                  <a:cubicBezTo>
                    <a:pt x="5412" y="590"/>
                    <a:pt x="5420" y="601"/>
                    <a:pt x="5447" y="608"/>
                  </a:cubicBezTo>
                  <a:cubicBezTo>
                    <a:pt x="5464" y="612"/>
                    <a:pt x="5479" y="614"/>
                    <a:pt x="5490" y="614"/>
                  </a:cubicBezTo>
                  <a:cubicBezTo>
                    <a:pt x="5514" y="614"/>
                    <a:pt x="5522" y="605"/>
                    <a:pt x="5503" y="593"/>
                  </a:cubicBezTo>
                  <a:cubicBezTo>
                    <a:pt x="5487" y="579"/>
                    <a:pt x="5488" y="572"/>
                    <a:pt x="5506" y="572"/>
                  </a:cubicBezTo>
                  <a:cubicBezTo>
                    <a:pt x="5519" y="572"/>
                    <a:pt x="5540" y="576"/>
                    <a:pt x="5569" y="583"/>
                  </a:cubicBezTo>
                  <a:cubicBezTo>
                    <a:pt x="5600" y="591"/>
                    <a:pt x="5643" y="595"/>
                    <a:pt x="5678" y="595"/>
                  </a:cubicBezTo>
                  <a:cubicBezTo>
                    <a:pt x="5724" y="595"/>
                    <a:pt x="5760" y="588"/>
                    <a:pt x="5745" y="577"/>
                  </a:cubicBezTo>
                  <a:cubicBezTo>
                    <a:pt x="5735" y="569"/>
                    <a:pt x="5756" y="559"/>
                    <a:pt x="5787" y="552"/>
                  </a:cubicBezTo>
                  <a:cubicBezTo>
                    <a:pt x="6072" y="503"/>
                    <a:pt x="6183" y="486"/>
                    <a:pt x="6232" y="486"/>
                  </a:cubicBezTo>
                  <a:cubicBezTo>
                    <a:pt x="6283" y="483"/>
                    <a:pt x="6453" y="455"/>
                    <a:pt x="6606" y="420"/>
                  </a:cubicBezTo>
                  <a:cubicBezTo>
                    <a:pt x="6611" y="419"/>
                    <a:pt x="6616" y="419"/>
                    <a:pt x="6621" y="419"/>
                  </a:cubicBezTo>
                  <a:cubicBezTo>
                    <a:pt x="6636" y="419"/>
                    <a:pt x="6649" y="423"/>
                    <a:pt x="6651" y="434"/>
                  </a:cubicBezTo>
                  <a:cubicBezTo>
                    <a:pt x="6653" y="439"/>
                    <a:pt x="6657" y="442"/>
                    <a:pt x="6664" y="442"/>
                  </a:cubicBezTo>
                  <a:cubicBezTo>
                    <a:pt x="6670" y="442"/>
                    <a:pt x="6678" y="439"/>
                    <a:pt x="6686" y="434"/>
                  </a:cubicBezTo>
                  <a:cubicBezTo>
                    <a:pt x="6697" y="427"/>
                    <a:pt x="6710" y="423"/>
                    <a:pt x="6720" y="423"/>
                  </a:cubicBezTo>
                  <a:cubicBezTo>
                    <a:pt x="6726" y="423"/>
                    <a:pt x="6731" y="425"/>
                    <a:pt x="6735" y="427"/>
                  </a:cubicBezTo>
                  <a:cubicBezTo>
                    <a:pt x="6739" y="431"/>
                    <a:pt x="6747" y="433"/>
                    <a:pt x="6758" y="433"/>
                  </a:cubicBezTo>
                  <a:cubicBezTo>
                    <a:pt x="6775" y="433"/>
                    <a:pt x="6797" y="429"/>
                    <a:pt x="6818" y="420"/>
                  </a:cubicBezTo>
                  <a:cubicBezTo>
                    <a:pt x="6841" y="411"/>
                    <a:pt x="6862" y="406"/>
                    <a:pt x="6875" y="406"/>
                  </a:cubicBezTo>
                  <a:cubicBezTo>
                    <a:pt x="6881" y="406"/>
                    <a:pt x="6886" y="408"/>
                    <a:pt x="6887" y="410"/>
                  </a:cubicBezTo>
                  <a:cubicBezTo>
                    <a:pt x="6888" y="414"/>
                    <a:pt x="6905" y="416"/>
                    <a:pt x="6932" y="416"/>
                  </a:cubicBezTo>
                  <a:cubicBezTo>
                    <a:pt x="7018" y="416"/>
                    <a:pt x="7202" y="398"/>
                    <a:pt x="7210" y="382"/>
                  </a:cubicBezTo>
                  <a:cubicBezTo>
                    <a:pt x="7212" y="379"/>
                    <a:pt x="7219" y="377"/>
                    <a:pt x="7227" y="377"/>
                  </a:cubicBezTo>
                  <a:cubicBezTo>
                    <a:pt x="7236" y="377"/>
                    <a:pt x="7246" y="379"/>
                    <a:pt x="7255" y="382"/>
                  </a:cubicBezTo>
                  <a:cubicBezTo>
                    <a:pt x="7262" y="385"/>
                    <a:pt x="7270" y="387"/>
                    <a:pt x="7277" y="387"/>
                  </a:cubicBezTo>
                  <a:cubicBezTo>
                    <a:pt x="7293" y="387"/>
                    <a:pt x="7308" y="379"/>
                    <a:pt x="7327" y="364"/>
                  </a:cubicBezTo>
                  <a:cubicBezTo>
                    <a:pt x="7356" y="342"/>
                    <a:pt x="7376" y="331"/>
                    <a:pt x="7384" y="331"/>
                  </a:cubicBezTo>
                  <a:cubicBezTo>
                    <a:pt x="7390" y="331"/>
                    <a:pt x="7391" y="336"/>
                    <a:pt x="7387" y="348"/>
                  </a:cubicBezTo>
                  <a:cubicBezTo>
                    <a:pt x="7384" y="357"/>
                    <a:pt x="7391" y="361"/>
                    <a:pt x="7405" y="361"/>
                  </a:cubicBezTo>
                  <a:cubicBezTo>
                    <a:pt x="7412" y="361"/>
                    <a:pt x="7421" y="360"/>
                    <a:pt x="7432" y="358"/>
                  </a:cubicBezTo>
                  <a:cubicBezTo>
                    <a:pt x="7460" y="351"/>
                    <a:pt x="7556" y="330"/>
                    <a:pt x="7644" y="316"/>
                  </a:cubicBezTo>
                  <a:cubicBezTo>
                    <a:pt x="7730" y="302"/>
                    <a:pt x="7796" y="285"/>
                    <a:pt x="7790" y="281"/>
                  </a:cubicBezTo>
                  <a:cubicBezTo>
                    <a:pt x="7788" y="280"/>
                    <a:pt x="7783" y="280"/>
                    <a:pt x="7774" y="280"/>
                  </a:cubicBezTo>
                  <a:cubicBezTo>
                    <a:pt x="7695" y="280"/>
                    <a:pt x="7344" y="319"/>
                    <a:pt x="7168" y="348"/>
                  </a:cubicBezTo>
                  <a:cubicBezTo>
                    <a:pt x="7092" y="361"/>
                    <a:pt x="7005" y="375"/>
                    <a:pt x="6970" y="382"/>
                  </a:cubicBezTo>
                  <a:cubicBezTo>
                    <a:pt x="6955" y="384"/>
                    <a:pt x="6937" y="384"/>
                    <a:pt x="6920" y="384"/>
                  </a:cubicBezTo>
                  <a:cubicBezTo>
                    <a:pt x="6904" y="384"/>
                    <a:pt x="6889" y="384"/>
                    <a:pt x="6880" y="382"/>
                  </a:cubicBezTo>
                  <a:cubicBezTo>
                    <a:pt x="6876" y="381"/>
                    <a:pt x="6871" y="381"/>
                    <a:pt x="6867" y="381"/>
                  </a:cubicBezTo>
                  <a:cubicBezTo>
                    <a:pt x="6854" y="381"/>
                    <a:pt x="6843" y="384"/>
                    <a:pt x="6835" y="389"/>
                  </a:cubicBezTo>
                  <a:cubicBezTo>
                    <a:pt x="6833" y="391"/>
                    <a:pt x="6829" y="393"/>
                    <a:pt x="6825" y="393"/>
                  </a:cubicBezTo>
                  <a:cubicBezTo>
                    <a:pt x="6815" y="393"/>
                    <a:pt x="6801" y="387"/>
                    <a:pt x="6786" y="375"/>
                  </a:cubicBezTo>
                  <a:cubicBezTo>
                    <a:pt x="6759" y="354"/>
                    <a:pt x="6762" y="348"/>
                    <a:pt x="6804" y="334"/>
                  </a:cubicBezTo>
                  <a:cubicBezTo>
                    <a:pt x="6817" y="330"/>
                    <a:pt x="6827" y="328"/>
                    <a:pt x="6834" y="328"/>
                  </a:cubicBezTo>
                  <a:cubicBezTo>
                    <a:pt x="6847" y="328"/>
                    <a:pt x="6851" y="333"/>
                    <a:pt x="6849" y="344"/>
                  </a:cubicBezTo>
                  <a:cubicBezTo>
                    <a:pt x="6846" y="349"/>
                    <a:pt x="6846" y="351"/>
                    <a:pt x="6848" y="351"/>
                  </a:cubicBezTo>
                  <a:cubicBezTo>
                    <a:pt x="6851" y="351"/>
                    <a:pt x="6860" y="344"/>
                    <a:pt x="6874" y="330"/>
                  </a:cubicBezTo>
                  <a:cubicBezTo>
                    <a:pt x="6883" y="316"/>
                    <a:pt x="6891" y="309"/>
                    <a:pt x="6895" y="309"/>
                  </a:cubicBezTo>
                  <a:cubicBezTo>
                    <a:pt x="6898" y="309"/>
                    <a:pt x="6899" y="312"/>
                    <a:pt x="6898" y="319"/>
                  </a:cubicBezTo>
                  <a:cubicBezTo>
                    <a:pt x="6894" y="331"/>
                    <a:pt x="6900" y="338"/>
                    <a:pt x="6920" y="338"/>
                  </a:cubicBezTo>
                  <a:cubicBezTo>
                    <a:pt x="6934" y="338"/>
                    <a:pt x="6957" y="334"/>
                    <a:pt x="6988" y="327"/>
                  </a:cubicBezTo>
                  <a:cubicBezTo>
                    <a:pt x="7088" y="302"/>
                    <a:pt x="7158" y="292"/>
                    <a:pt x="7258" y="281"/>
                  </a:cubicBezTo>
                  <a:cubicBezTo>
                    <a:pt x="7290" y="278"/>
                    <a:pt x="7377" y="268"/>
                    <a:pt x="7457" y="257"/>
                  </a:cubicBezTo>
                  <a:cubicBezTo>
                    <a:pt x="7518" y="249"/>
                    <a:pt x="7595" y="242"/>
                    <a:pt x="7648" y="242"/>
                  </a:cubicBezTo>
                  <a:cubicBezTo>
                    <a:pt x="7661" y="242"/>
                    <a:pt x="7672" y="243"/>
                    <a:pt x="7681" y="244"/>
                  </a:cubicBezTo>
                  <a:cubicBezTo>
                    <a:pt x="7687" y="244"/>
                    <a:pt x="7693" y="244"/>
                    <a:pt x="7701" y="244"/>
                  </a:cubicBezTo>
                  <a:cubicBezTo>
                    <a:pt x="7754" y="244"/>
                    <a:pt x="7848" y="234"/>
                    <a:pt x="7924" y="219"/>
                  </a:cubicBezTo>
                  <a:cubicBezTo>
                    <a:pt x="8011" y="205"/>
                    <a:pt x="8108" y="191"/>
                    <a:pt x="8143" y="191"/>
                  </a:cubicBezTo>
                  <a:cubicBezTo>
                    <a:pt x="8188" y="191"/>
                    <a:pt x="8198" y="185"/>
                    <a:pt x="8181" y="170"/>
                  </a:cubicBezTo>
                  <a:cubicBezTo>
                    <a:pt x="8168" y="160"/>
                    <a:pt x="8168" y="150"/>
                    <a:pt x="8181" y="146"/>
                  </a:cubicBezTo>
                  <a:cubicBezTo>
                    <a:pt x="8183" y="146"/>
                    <a:pt x="8186" y="145"/>
                    <a:pt x="8188" y="145"/>
                  </a:cubicBezTo>
                  <a:cubicBezTo>
                    <a:pt x="8200" y="145"/>
                    <a:pt x="8210" y="151"/>
                    <a:pt x="8213" y="160"/>
                  </a:cubicBezTo>
                  <a:cubicBezTo>
                    <a:pt x="8214" y="166"/>
                    <a:pt x="8225" y="170"/>
                    <a:pt x="8240" y="170"/>
                  </a:cubicBezTo>
                  <a:cubicBezTo>
                    <a:pt x="8250" y="170"/>
                    <a:pt x="8264" y="168"/>
                    <a:pt x="8278" y="164"/>
                  </a:cubicBezTo>
                  <a:cubicBezTo>
                    <a:pt x="8337" y="146"/>
                    <a:pt x="8337" y="146"/>
                    <a:pt x="8282" y="135"/>
                  </a:cubicBezTo>
                  <a:cubicBezTo>
                    <a:pt x="8251" y="129"/>
                    <a:pt x="8223" y="115"/>
                    <a:pt x="8219" y="105"/>
                  </a:cubicBezTo>
                  <a:cubicBezTo>
                    <a:pt x="8217" y="98"/>
                    <a:pt x="8182" y="95"/>
                    <a:pt x="8137" y="95"/>
                  </a:cubicBezTo>
                  <a:cubicBezTo>
                    <a:pt x="8049" y="95"/>
                    <a:pt x="7920" y="106"/>
                    <a:pt x="7910" y="122"/>
                  </a:cubicBezTo>
                  <a:cubicBezTo>
                    <a:pt x="7908" y="126"/>
                    <a:pt x="7911" y="128"/>
                    <a:pt x="7918" y="128"/>
                  </a:cubicBezTo>
                  <a:cubicBezTo>
                    <a:pt x="7922" y="128"/>
                    <a:pt x="7928" y="127"/>
                    <a:pt x="7935" y="125"/>
                  </a:cubicBezTo>
                  <a:cubicBezTo>
                    <a:pt x="7941" y="124"/>
                    <a:pt x="7946" y="123"/>
                    <a:pt x="7950" y="123"/>
                  </a:cubicBezTo>
                  <a:cubicBezTo>
                    <a:pt x="7964" y="123"/>
                    <a:pt x="7975" y="130"/>
                    <a:pt x="7980" y="143"/>
                  </a:cubicBezTo>
                  <a:cubicBezTo>
                    <a:pt x="7987" y="167"/>
                    <a:pt x="7956" y="174"/>
                    <a:pt x="7814" y="185"/>
                  </a:cubicBezTo>
                  <a:cubicBezTo>
                    <a:pt x="7808" y="185"/>
                    <a:pt x="7803" y="185"/>
                    <a:pt x="7798" y="185"/>
                  </a:cubicBezTo>
                  <a:cubicBezTo>
                    <a:pt x="7731" y="185"/>
                    <a:pt x="7739" y="145"/>
                    <a:pt x="7817" y="135"/>
                  </a:cubicBezTo>
                  <a:cubicBezTo>
                    <a:pt x="7907" y="126"/>
                    <a:pt x="7897" y="104"/>
                    <a:pt x="7820" y="104"/>
                  </a:cubicBezTo>
                  <a:cubicBezTo>
                    <a:pt x="7811" y="104"/>
                    <a:pt x="7801" y="104"/>
                    <a:pt x="7790" y="105"/>
                  </a:cubicBezTo>
                  <a:cubicBezTo>
                    <a:pt x="7730" y="111"/>
                    <a:pt x="7702" y="122"/>
                    <a:pt x="7702" y="135"/>
                  </a:cubicBezTo>
                  <a:cubicBezTo>
                    <a:pt x="7699" y="153"/>
                    <a:pt x="7689" y="164"/>
                    <a:pt x="7678" y="167"/>
                  </a:cubicBezTo>
                  <a:cubicBezTo>
                    <a:pt x="7675" y="168"/>
                    <a:pt x="7672" y="168"/>
                    <a:pt x="7669" y="168"/>
                  </a:cubicBezTo>
                  <a:cubicBezTo>
                    <a:pt x="7662" y="168"/>
                    <a:pt x="7658" y="164"/>
                    <a:pt x="7660" y="156"/>
                  </a:cubicBezTo>
                  <a:cubicBezTo>
                    <a:pt x="7662" y="153"/>
                    <a:pt x="7658" y="152"/>
                    <a:pt x="7650" y="152"/>
                  </a:cubicBezTo>
                  <a:cubicBezTo>
                    <a:pt x="7629" y="152"/>
                    <a:pt x="7580" y="161"/>
                    <a:pt x="7522" y="174"/>
                  </a:cubicBezTo>
                  <a:cubicBezTo>
                    <a:pt x="7466" y="189"/>
                    <a:pt x="7414" y="199"/>
                    <a:pt x="7389" y="199"/>
                  </a:cubicBezTo>
                  <a:cubicBezTo>
                    <a:pt x="7380" y="199"/>
                    <a:pt x="7374" y="197"/>
                    <a:pt x="7373" y="195"/>
                  </a:cubicBezTo>
                  <a:cubicBezTo>
                    <a:pt x="7372" y="192"/>
                    <a:pt x="7370" y="191"/>
                    <a:pt x="7367" y="191"/>
                  </a:cubicBezTo>
                  <a:cubicBezTo>
                    <a:pt x="7362" y="191"/>
                    <a:pt x="7354" y="195"/>
                    <a:pt x="7345" y="202"/>
                  </a:cubicBezTo>
                  <a:cubicBezTo>
                    <a:pt x="7320" y="227"/>
                    <a:pt x="7251" y="244"/>
                    <a:pt x="7209" y="244"/>
                  </a:cubicBezTo>
                  <a:cubicBezTo>
                    <a:pt x="7192" y="244"/>
                    <a:pt x="7180" y="242"/>
                    <a:pt x="7175" y="236"/>
                  </a:cubicBezTo>
                  <a:cubicBezTo>
                    <a:pt x="7165" y="223"/>
                    <a:pt x="7182" y="209"/>
                    <a:pt x="7220" y="198"/>
                  </a:cubicBezTo>
                  <a:cubicBezTo>
                    <a:pt x="7255" y="191"/>
                    <a:pt x="7272" y="177"/>
                    <a:pt x="7262" y="174"/>
                  </a:cubicBezTo>
                  <a:cubicBezTo>
                    <a:pt x="7260" y="173"/>
                    <a:pt x="7257" y="172"/>
                    <a:pt x="7253" y="172"/>
                  </a:cubicBezTo>
                  <a:cubicBezTo>
                    <a:pt x="7232" y="172"/>
                    <a:pt x="7185" y="184"/>
                    <a:pt x="7133" y="198"/>
                  </a:cubicBezTo>
                  <a:cubicBezTo>
                    <a:pt x="7088" y="212"/>
                    <a:pt x="7061" y="219"/>
                    <a:pt x="7043" y="219"/>
                  </a:cubicBezTo>
                  <a:cubicBezTo>
                    <a:pt x="7025" y="219"/>
                    <a:pt x="7017" y="211"/>
                    <a:pt x="7012" y="195"/>
                  </a:cubicBezTo>
                  <a:cubicBezTo>
                    <a:pt x="7008" y="182"/>
                    <a:pt x="7005" y="175"/>
                    <a:pt x="7001" y="175"/>
                  </a:cubicBezTo>
                  <a:cubicBezTo>
                    <a:pt x="6998" y="175"/>
                    <a:pt x="6995" y="180"/>
                    <a:pt x="6991" y="191"/>
                  </a:cubicBezTo>
                  <a:cubicBezTo>
                    <a:pt x="6986" y="204"/>
                    <a:pt x="6981" y="210"/>
                    <a:pt x="6976" y="210"/>
                  </a:cubicBezTo>
                  <a:cubicBezTo>
                    <a:pt x="6971" y="210"/>
                    <a:pt x="6965" y="205"/>
                    <a:pt x="6957" y="195"/>
                  </a:cubicBezTo>
                  <a:cubicBezTo>
                    <a:pt x="6949" y="185"/>
                    <a:pt x="6941" y="181"/>
                    <a:pt x="6930" y="181"/>
                  </a:cubicBezTo>
                  <a:cubicBezTo>
                    <a:pt x="6916" y="181"/>
                    <a:pt x="6897" y="188"/>
                    <a:pt x="6869" y="202"/>
                  </a:cubicBezTo>
                  <a:cubicBezTo>
                    <a:pt x="6844" y="218"/>
                    <a:pt x="6820" y="225"/>
                    <a:pt x="6808" y="225"/>
                  </a:cubicBezTo>
                  <a:cubicBezTo>
                    <a:pt x="6804" y="225"/>
                    <a:pt x="6801" y="224"/>
                    <a:pt x="6800" y="223"/>
                  </a:cubicBezTo>
                  <a:cubicBezTo>
                    <a:pt x="6797" y="212"/>
                    <a:pt x="6776" y="205"/>
                    <a:pt x="6749" y="205"/>
                  </a:cubicBezTo>
                  <a:cubicBezTo>
                    <a:pt x="6720" y="209"/>
                    <a:pt x="6703" y="215"/>
                    <a:pt x="6707" y="226"/>
                  </a:cubicBezTo>
                  <a:cubicBezTo>
                    <a:pt x="6707" y="233"/>
                    <a:pt x="6696" y="239"/>
                    <a:pt x="6675" y="239"/>
                  </a:cubicBezTo>
                  <a:cubicBezTo>
                    <a:pt x="6651" y="236"/>
                    <a:pt x="6634" y="223"/>
                    <a:pt x="6627" y="209"/>
                  </a:cubicBezTo>
                  <a:cubicBezTo>
                    <a:pt x="6620" y="185"/>
                    <a:pt x="6641" y="177"/>
                    <a:pt x="6720" y="167"/>
                  </a:cubicBezTo>
                  <a:cubicBezTo>
                    <a:pt x="6856" y="153"/>
                    <a:pt x="6887" y="143"/>
                    <a:pt x="6936" y="90"/>
                  </a:cubicBezTo>
                  <a:cubicBezTo>
                    <a:pt x="6959" y="65"/>
                    <a:pt x="6959" y="52"/>
                    <a:pt x="6942" y="52"/>
                  </a:cubicBezTo>
                  <a:cubicBezTo>
                    <a:pt x="6930" y="52"/>
                    <a:pt x="6912" y="57"/>
                    <a:pt x="6887" y="70"/>
                  </a:cubicBezTo>
                  <a:cubicBezTo>
                    <a:pt x="6847" y="90"/>
                    <a:pt x="6718" y="115"/>
                    <a:pt x="6660" y="115"/>
                  </a:cubicBezTo>
                  <a:cubicBezTo>
                    <a:pt x="6648" y="115"/>
                    <a:pt x="6639" y="114"/>
                    <a:pt x="6634" y="111"/>
                  </a:cubicBezTo>
                  <a:cubicBezTo>
                    <a:pt x="6596" y="94"/>
                    <a:pt x="6661" y="25"/>
                    <a:pt x="6724" y="21"/>
                  </a:cubicBezTo>
                  <a:cubicBezTo>
                    <a:pt x="6765" y="18"/>
                    <a:pt x="6765" y="15"/>
                    <a:pt x="6735" y="4"/>
                  </a:cubicBezTo>
                  <a:cubicBezTo>
                    <a:pt x="6727" y="2"/>
                    <a:pt x="6716" y="1"/>
                    <a:pt x="6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 name="Google Shape;1402;p6">
              <a:extLst>
                <a:ext uri="{FF2B5EF4-FFF2-40B4-BE49-F238E27FC236}">
                  <a16:creationId xmlns:a16="http://schemas.microsoft.com/office/drawing/2014/main" id="{C376AE9F-5FA0-BEA9-0860-7FE26B98A0F7}"/>
                </a:ext>
              </a:extLst>
            </p:cNvPr>
            <p:cNvSpPr/>
            <p:nvPr/>
          </p:nvSpPr>
          <p:spPr>
            <a:xfrm>
              <a:off x="5142175" y="1363000"/>
              <a:ext cx="4225" cy="1275"/>
            </a:xfrm>
            <a:custGeom>
              <a:avLst/>
              <a:gdLst/>
              <a:ahLst/>
              <a:cxnLst/>
              <a:rect l="l" t="t" r="r" b="b"/>
              <a:pathLst>
                <a:path w="169" h="51" extrusionOk="0">
                  <a:moveTo>
                    <a:pt x="49" y="0"/>
                  </a:moveTo>
                  <a:cubicBezTo>
                    <a:pt x="41" y="0"/>
                    <a:pt x="34" y="1"/>
                    <a:pt x="29" y="3"/>
                  </a:cubicBezTo>
                  <a:cubicBezTo>
                    <a:pt x="0" y="13"/>
                    <a:pt x="0" y="13"/>
                    <a:pt x="32" y="16"/>
                  </a:cubicBezTo>
                  <a:cubicBezTo>
                    <a:pt x="53" y="16"/>
                    <a:pt x="91" y="27"/>
                    <a:pt x="115" y="37"/>
                  </a:cubicBezTo>
                  <a:cubicBezTo>
                    <a:pt x="136" y="47"/>
                    <a:pt x="150" y="51"/>
                    <a:pt x="156" y="51"/>
                  </a:cubicBezTo>
                  <a:cubicBezTo>
                    <a:pt x="169" y="51"/>
                    <a:pt x="153" y="35"/>
                    <a:pt x="112" y="16"/>
                  </a:cubicBezTo>
                  <a:cubicBezTo>
                    <a:pt x="94" y="7"/>
                    <a:pt x="69"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 name="Google Shape;1403;p6">
              <a:extLst>
                <a:ext uri="{FF2B5EF4-FFF2-40B4-BE49-F238E27FC236}">
                  <a16:creationId xmlns:a16="http://schemas.microsoft.com/office/drawing/2014/main" id="{C33E39F7-69EA-A013-4637-BD9090D377CA}"/>
                </a:ext>
              </a:extLst>
            </p:cNvPr>
            <p:cNvSpPr/>
            <p:nvPr/>
          </p:nvSpPr>
          <p:spPr>
            <a:xfrm>
              <a:off x="5142450" y="1356625"/>
              <a:ext cx="1650" cy="1575"/>
            </a:xfrm>
            <a:custGeom>
              <a:avLst/>
              <a:gdLst/>
              <a:ahLst/>
              <a:cxnLst/>
              <a:rect l="l" t="t" r="r" b="b"/>
              <a:pathLst>
                <a:path w="66" h="63" extrusionOk="0">
                  <a:moveTo>
                    <a:pt x="34" y="0"/>
                  </a:moveTo>
                  <a:cubicBezTo>
                    <a:pt x="32" y="0"/>
                    <a:pt x="30" y="0"/>
                    <a:pt x="28" y="1"/>
                  </a:cubicBezTo>
                  <a:cubicBezTo>
                    <a:pt x="14" y="5"/>
                    <a:pt x="14" y="12"/>
                    <a:pt x="24" y="22"/>
                  </a:cubicBezTo>
                  <a:cubicBezTo>
                    <a:pt x="35" y="32"/>
                    <a:pt x="35" y="39"/>
                    <a:pt x="21" y="42"/>
                  </a:cubicBezTo>
                  <a:cubicBezTo>
                    <a:pt x="7" y="47"/>
                    <a:pt x="0" y="53"/>
                    <a:pt x="0" y="60"/>
                  </a:cubicBezTo>
                  <a:cubicBezTo>
                    <a:pt x="2" y="62"/>
                    <a:pt x="6" y="62"/>
                    <a:pt x="13" y="62"/>
                  </a:cubicBezTo>
                  <a:cubicBezTo>
                    <a:pt x="19" y="62"/>
                    <a:pt x="28" y="62"/>
                    <a:pt x="39" y="60"/>
                  </a:cubicBezTo>
                  <a:cubicBezTo>
                    <a:pt x="56" y="57"/>
                    <a:pt x="66" y="39"/>
                    <a:pt x="59" y="22"/>
                  </a:cubicBezTo>
                  <a:cubicBezTo>
                    <a:pt x="57" y="8"/>
                    <a:pt x="46"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 name="Google Shape;1404;p6">
              <a:extLst>
                <a:ext uri="{FF2B5EF4-FFF2-40B4-BE49-F238E27FC236}">
                  <a16:creationId xmlns:a16="http://schemas.microsoft.com/office/drawing/2014/main" id="{C04752B4-6BAC-A91D-C90F-1856D499EC40}"/>
                </a:ext>
              </a:extLst>
            </p:cNvPr>
            <p:cNvSpPr/>
            <p:nvPr/>
          </p:nvSpPr>
          <p:spPr>
            <a:xfrm>
              <a:off x="5140825" y="1340750"/>
              <a:ext cx="2675" cy="2050"/>
            </a:xfrm>
            <a:custGeom>
              <a:avLst/>
              <a:gdLst/>
              <a:ahLst/>
              <a:cxnLst/>
              <a:rect l="l" t="t" r="r" b="b"/>
              <a:pathLst>
                <a:path w="107" h="82" extrusionOk="0">
                  <a:moveTo>
                    <a:pt x="85" y="1"/>
                  </a:moveTo>
                  <a:cubicBezTo>
                    <a:pt x="79" y="1"/>
                    <a:pt x="73" y="2"/>
                    <a:pt x="65" y="5"/>
                  </a:cubicBezTo>
                  <a:cubicBezTo>
                    <a:pt x="44" y="8"/>
                    <a:pt x="24" y="22"/>
                    <a:pt x="17" y="29"/>
                  </a:cubicBezTo>
                  <a:cubicBezTo>
                    <a:pt x="0" y="56"/>
                    <a:pt x="27" y="82"/>
                    <a:pt x="62" y="82"/>
                  </a:cubicBezTo>
                  <a:cubicBezTo>
                    <a:pt x="64" y="82"/>
                    <a:pt x="66" y="81"/>
                    <a:pt x="69" y="81"/>
                  </a:cubicBezTo>
                  <a:cubicBezTo>
                    <a:pt x="89" y="81"/>
                    <a:pt x="107" y="60"/>
                    <a:pt x="107" y="36"/>
                  </a:cubicBezTo>
                  <a:cubicBezTo>
                    <a:pt x="107" y="13"/>
                    <a:pt x="101"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4" name="Google Shape;1405;p6">
              <a:extLst>
                <a:ext uri="{FF2B5EF4-FFF2-40B4-BE49-F238E27FC236}">
                  <a16:creationId xmlns:a16="http://schemas.microsoft.com/office/drawing/2014/main" id="{2976A409-F410-56D3-49C4-509D06E3359E}"/>
                </a:ext>
              </a:extLst>
            </p:cNvPr>
            <p:cNvSpPr/>
            <p:nvPr/>
          </p:nvSpPr>
          <p:spPr>
            <a:xfrm>
              <a:off x="5148850" y="1362350"/>
              <a:ext cx="2100" cy="1075"/>
            </a:xfrm>
            <a:custGeom>
              <a:avLst/>
              <a:gdLst/>
              <a:ahLst/>
              <a:cxnLst/>
              <a:rect l="l" t="t" r="r" b="b"/>
              <a:pathLst>
                <a:path w="84" h="43" extrusionOk="0">
                  <a:moveTo>
                    <a:pt x="52" y="0"/>
                  </a:moveTo>
                  <a:cubicBezTo>
                    <a:pt x="43" y="0"/>
                    <a:pt x="27" y="7"/>
                    <a:pt x="18" y="18"/>
                  </a:cubicBezTo>
                  <a:cubicBezTo>
                    <a:pt x="1" y="36"/>
                    <a:pt x="1" y="39"/>
                    <a:pt x="25" y="42"/>
                  </a:cubicBezTo>
                  <a:cubicBezTo>
                    <a:pt x="60" y="42"/>
                    <a:pt x="84" y="15"/>
                    <a:pt x="56" y="1"/>
                  </a:cubicBezTo>
                  <a:cubicBezTo>
                    <a:pt x="55" y="0"/>
                    <a:pt x="54"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5" name="Google Shape;1406;p6">
              <a:extLst>
                <a:ext uri="{FF2B5EF4-FFF2-40B4-BE49-F238E27FC236}">
                  <a16:creationId xmlns:a16="http://schemas.microsoft.com/office/drawing/2014/main" id="{60B0F40C-5430-183D-42D3-1A927037996E}"/>
                </a:ext>
              </a:extLst>
            </p:cNvPr>
            <p:cNvSpPr/>
            <p:nvPr/>
          </p:nvSpPr>
          <p:spPr>
            <a:xfrm>
              <a:off x="5149950" y="1362200"/>
              <a:ext cx="5700" cy="3150"/>
            </a:xfrm>
            <a:custGeom>
              <a:avLst/>
              <a:gdLst/>
              <a:ahLst/>
              <a:cxnLst/>
              <a:rect l="l" t="t" r="r" b="b"/>
              <a:pathLst>
                <a:path w="228" h="126" extrusionOk="0">
                  <a:moveTo>
                    <a:pt x="198" y="0"/>
                  </a:moveTo>
                  <a:cubicBezTo>
                    <a:pt x="193" y="0"/>
                    <a:pt x="187" y="2"/>
                    <a:pt x="179" y="3"/>
                  </a:cubicBezTo>
                  <a:cubicBezTo>
                    <a:pt x="162" y="7"/>
                    <a:pt x="147" y="21"/>
                    <a:pt x="152" y="32"/>
                  </a:cubicBezTo>
                  <a:cubicBezTo>
                    <a:pt x="154" y="41"/>
                    <a:pt x="148" y="45"/>
                    <a:pt x="134" y="45"/>
                  </a:cubicBezTo>
                  <a:cubicBezTo>
                    <a:pt x="127" y="45"/>
                    <a:pt x="117" y="44"/>
                    <a:pt x="106" y="42"/>
                  </a:cubicBezTo>
                  <a:cubicBezTo>
                    <a:pt x="99" y="41"/>
                    <a:pt x="92" y="41"/>
                    <a:pt x="85" y="41"/>
                  </a:cubicBezTo>
                  <a:cubicBezTo>
                    <a:pt x="62" y="41"/>
                    <a:pt x="40" y="44"/>
                    <a:pt x="30" y="53"/>
                  </a:cubicBezTo>
                  <a:cubicBezTo>
                    <a:pt x="0" y="72"/>
                    <a:pt x="5" y="126"/>
                    <a:pt x="32" y="126"/>
                  </a:cubicBezTo>
                  <a:cubicBezTo>
                    <a:pt x="33" y="126"/>
                    <a:pt x="35" y="125"/>
                    <a:pt x="37" y="125"/>
                  </a:cubicBezTo>
                  <a:cubicBezTo>
                    <a:pt x="47" y="122"/>
                    <a:pt x="51" y="111"/>
                    <a:pt x="47" y="98"/>
                  </a:cubicBezTo>
                  <a:cubicBezTo>
                    <a:pt x="42" y="82"/>
                    <a:pt x="51" y="74"/>
                    <a:pt x="69" y="74"/>
                  </a:cubicBezTo>
                  <a:cubicBezTo>
                    <a:pt x="87" y="74"/>
                    <a:pt x="113" y="82"/>
                    <a:pt x="141" y="98"/>
                  </a:cubicBezTo>
                  <a:cubicBezTo>
                    <a:pt x="165" y="113"/>
                    <a:pt x="192" y="122"/>
                    <a:pt x="208" y="122"/>
                  </a:cubicBezTo>
                  <a:cubicBezTo>
                    <a:pt x="210" y="122"/>
                    <a:pt x="212" y="122"/>
                    <a:pt x="214" y="122"/>
                  </a:cubicBezTo>
                  <a:cubicBezTo>
                    <a:pt x="227" y="118"/>
                    <a:pt x="221" y="108"/>
                    <a:pt x="196" y="104"/>
                  </a:cubicBezTo>
                  <a:cubicBezTo>
                    <a:pt x="165" y="94"/>
                    <a:pt x="162" y="90"/>
                    <a:pt x="189" y="83"/>
                  </a:cubicBezTo>
                  <a:cubicBezTo>
                    <a:pt x="206" y="80"/>
                    <a:pt x="210" y="73"/>
                    <a:pt x="200" y="66"/>
                  </a:cubicBezTo>
                  <a:cubicBezTo>
                    <a:pt x="193" y="63"/>
                    <a:pt x="189" y="45"/>
                    <a:pt x="200" y="24"/>
                  </a:cubicBezTo>
                  <a:cubicBezTo>
                    <a:pt x="210" y="7"/>
                    <a:pt x="209"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 name="Google Shape;1407;p6">
              <a:extLst>
                <a:ext uri="{FF2B5EF4-FFF2-40B4-BE49-F238E27FC236}">
                  <a16:creationId xmlns:a16="http://schemas.microsoft.com/office/drawing/2014/main" id="{6841EDA0-AF87-D9E1-7885-78847C42DFA7}"/>
                </a:ext>
              </a:extLst>
            </p:cNvPr>
            <p:cNvSpPr/>
            <p:nvPr/>
          </p:nvSpPr>
          <p:spPr>
            <a:xfrm>
              <a:off x="5154575" y="1365675"/>
              <a:ext cx="1650" cy="575"/>
            </a:xfrm>
            <a:custGeom>
              <a:avLst/>
              <a:gdLst/>
              <a:ahLst/>
              <a:cxnLst/>
              <a:rect l="l" t="t" r="r" b="b"/>
              <a:pathLst>
                <a:path w="66" h="23" extrusionOk="0">
                  <a:moveTo>
                    <a:pt x="58" y="0"/>
                  </a:moveTo>
                  <a:cubicBezTo>
                    <a:pt x="54" y="0"/>
                    <a:pt x="48" y="1"/>
                    <a:pt x="39" y="4"/>
                  </a:cubicBezTo>
                  <a:cubicBezTo>
                    <a:pt x="15" y="7"/>
                    <a:pt x="1" y="18"/>
                    <a:pt x="11" y="21"/>
                  </a:cubicBezTo>
                  <a:cubicBezTo>
                    <a:pt x="14" y="22"/>
                    <a:pt x="17" y="22"/>
                    <a:pt x="20" y="22"/>
                  </a:cubicBezTo>
                  <a:cubicBezTo>
                    <a:pt x="30" y="22"/>
                    <a:pt x="43" y="18"/>
                    <a:pt x="56" y="10"/>
                  </a:cubicBezTo>
                  <a:cubicBezTo>
                    <a:pt x="66" y="4"/>
                    <a:pt x="66"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 name="Google Shape;1408;p6">
              <a:extLst>
                <a:ext uri="{FF2B5EF4-FFF2-40B4-BE49-F238E27FC236}">
                  <a16:creationId xmlns:a16="http://schemas.microsoft.com/office/drawing/2014/main" id="{49D7D1B7-FD8A-4BF6-7A80-A667FB16A318}"/>
                </a:ext>
              </a:extLst>
            </p:cNvPr>
            <p:cNvSpPr/>
            <p:nvPr/>
          </p:nvSpPr>
          <p:spPr>
            <a:xfrm>
              <a:off x="5146325" y="1335175"/>
              <a:ext cx="2425" cy="675"/>
            </a:xfrm>
            <a:custGeom>
              <a:avLst/>
              <a:gdLst/>
              <a:ahLst/>
              <a:cxnLst/>
              <a:rect l="l" t="t" r="r" b="b"/>
              <a:pathLst>
                <a:path w="97" h="27" extrusionOk="0">
                  <a:moveTo>
                    <a:pt x="89" y="1"/>
                  </a:moveTo>
                  <a:cubicBezTo>
                    <a:pt x="82" y="1"/>
                    <a:pt x="70" y="2"/>
                    <a:pt x="53" y="5"/>
                  </a:cubicBezTo>
                  <a:cubicBezTo>
                    <a:pt x="18" y="16"/>
                    <a:pt x="1" y="23"/>
                    <a:pt x="18" y="26"/>
                  </a:cubicBezTo>
                  <a:cubicBezTo>
                    <a:pt x="33" y="26"/>
                    <a:pt x="63" y="20"/>
                    <a:pt x="84" y="10"/>
                  </a:cubicBezTo>
                  <a:cubicBezTo>
                    <a:pt x="96" y="3"/>
                    <a:pt x="9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 name="Google Shape;1409;p6">
              <a:extLst>
                <a:ext uri="{FF2B5EF4-FFF2-40B4-BE49-F238E27FC236}">
                  <a16:creationId xmlns:a16="http://schemas.microsoft.com/office/drawing/2014/main" id="{C8BBDA10-4772-47C1-2CF6-D3EE6C7BB0EE}"/>
                </a:ext>
              </a:extLst>
            </p:cNvPr>
            <p:cNvSpPr/>
            <p:nvPr/>
          </p:nvSpPr>
          <p:spPr>
            <a:xfrm>
              <a:off x="5155700" y="1350650"/>
              <a:ext cx="67800" cy="16050"/>
            </a:xfrm>
            <a:custGeom>
              <a:avLst/>
              <a:gdLst/>
              <a:ahLst/>
              <a:cxnLst/>
              <a:rect l="l" t="t" r="r" b="b"/>
              <a:pathLst>
                <a:path w="2712" h="642" extrusionOk="0">
                  <a:moveTo>
                    <a:pt x="2369" y="104"/>
                  </a:moveTo>
                  <a:cubicBezTo>
                    <a:pt x="2379" y="104"/>
                    <a:pt x="2389" y="107"/>
                    <a:pt x="2399" y="115"/>
                  </a:cubicBezTo>
                  <a:cubicBezTo>
                    <a:pt x="2409" y="122"/>
                    <a:pt x="2415" y="153"/>
                    <a:pt x="2412" y="182"/>
                  </a:cubicBezTo>
                  <a:cubicBezTo>
                    <a:pt x="2410" y="202"/>
                    <a:pt x="2405" y="215"/>
                    <a:pt x="2400" y="215"/>
                  </a:cubicBezTo>
                  <a:cubicBezTo>
                    <a:pt x="2398" y="215"/>
                    <a:pt x="2397" y="213"/>
                    <a:pt x="2394" y="209"/>
                  </a:cubicBezTo>
                  <a:cubicBezTo>
                    <a:pt x="2392" y="197"/>
                    <a:pt x="2382" y="191"/>
                    <a:pt x="2371" y="191"/>
                  </a:cubicBezTo>
                  <a:cubicBezTo>
                    <a:pt x="2368" y="191"/>
                    <a:pt x="2366" y="191"/>
                    <a:pt x="2364" y="192"/>
                  </a:cubicBezTo>
                  <a:cubicBezTo>
                    <a:pt x="2350" y="195"/>
                    <a:pt x="2346" y="209"/>
                    <a:pt x="2360" y="223"/>
                  </a:cubicBezTo>
                  <a:cubicBezTo>
                    <a:pt x="2372" y="237"/>
                    <a:pt x="2371" y="245"/>
                    <a:pt x="2362" y="245"/>
                  </a:cubicBezTo>
                  <a:cubicBezTo>
                    <a:pt x="2361" y="245"/>
                    <a:pt x="2359" y="245"/>
                    <a:pt x="2357" y="244"/>
                  </a:cubicBezTo>
                  <a:cubicBezTo>
                    <a:pt x="2343" y="240"/>
                    <a:pt x="2329" y="233"/>
                    <a:pt x="2329" y="223"/>
                  </a:cubicBezTo>
                  <a:cubicBezTo>
                    <a:pt x="2329" y="216"/>
                    <a:pt x="2325" y="188"/>
                    <a:pt x="2325" y="164"/>
                  </a:cubicBezTo>
                  <a:cubicBezTo>
                    <a:pt x="2321" y="128"/>
                    <a:pt x="2343" y="104"/>
                    <a:pt x="2369" y="104"/>
                  </a:cubicBezTo>
                  <a:close/>
                  <a:moveTo>
                    <a:pt x="1731" y="314"/>
                  </a:moveTo>
                  <a:cubicBezTo>
                    <a:pt x="1739" y="314"/>
                    <a:pt x="1747" y="319"/>
                    <a:pt x="1757" y="327"/>
                  </a:cubicBezTo>
                  <a:cubicBezTo>
                    <a:pt x="1774" y="341"/>
                    <a:pt x="1774" y="355"/>
                    <a:pt x="1753" y="365"/>
                  </a:cubicBezTo>
                  <a:cubicBezTo>
                    <a:pt x="1733" y="374"/>
                    <a:pt x="1716" y="378"/>
                    <a:pt x="1704" y="378"/>
                  </a:cubicBezTo>
                  <a:cubicBezTo>
                    <a:pt x="1683" y="378"/>
                    <a:pt x="1677" y="365"/>
                    <a:pt x="1698" y="341"/>
                  </a:cubicBezTo>
                  <a:cubicBezTo>
                    <a:pt x="1712" y="323"/>
                    <a:pt x="1721" y="314"/>
                    <a:pt x="1731" y="314"/>
                  </a:cubicBezTo>
                  <a:close/>
                  <a:moveTo>
                    <a:pt x="2675" y="0"/>
                  </a:moveTo>
                  <a:cubicBezTo>
                    <a:pt x="2646" y="0"/>
                    <a:pt x="2590" y="10"/>
                    <a:pt x="2506" y="28"/>
                  </a:cubicBezTo>
                  <a:cubicBezTo>
                    <a:pt x="2427" y="47"/>
                    <a:pt x="2350" y="64"/>
                    <a:pt x="2327" y="64"/>
                  </a:cubicBezTo>
                  <a:cubicBezTo>
                    <a:pt x="2325" y="64"/>
                    <a:pt x="2323" y="64"/>
                    <a:pt x="2322" y="63"/>
                  </a:cubicBezTo>
                  <a:cubicBezTo>
                    <a:pt x="2320" y="63"/>
                    <a:pt x="2317" y="62"/>
                    <a:pt x="2315" y="62"/>
                  </a:cubicBezTo>
                  <a:cubicBezTo>
                    <a:pt x="2306" y="62"/>
                    <a:pt x="2302" y="69"/>
                    <a:pt x="2305" y="81"/>
                  </a:cubicBezTo>
                  <a:cubicBezTo>
                    <a:pt x="2306" y="92"/>
                    <a:pt x="2306" y="97"/>
                    <a:pt x="2303" y="97"/>
                  </a:cubicBezTo>
                  <a:cubicBezTo>
                    <a:pt x="2301" y="97"/>
                    <a:pt x="2297" y="94"/>
                    <a:pt x="2290" y="87"/>
                  </a:cubicBezTo>
                  <a:cubicBezTo>
                    <a:pt x="2286" y="82"/>
                    <a:pt x="2279" y="79"/>
                    <a:pt x="2269" y="79"/>
                  </a:cubicBezTo>
                  <a:cubicBezTo>
                    <a:pt x="2255" y="79"/>
                    <a:pt x="2236" y="84"/>
                    <a:pt x="2211" y="94"/>
                  </a:cubicBezTo>
                  <a:cubicBezTo>
                    <a:pt x="2188" y="104"/>
                    <a:pt x="2166" y="110"/>
                    <a:pt x="2153" y="110"/>
                  </a:cubicBezTo>
                  <a:cubicBezTo>
                    <a:pt x="2147" y="110"/>
                    <a:pt x="2142" y="108"/>
                    <a:pt x="2141" y="105"/>
                  </a:cubicBezTo>
                  <a:cubicBezTo>
                    <a:pt x="2140" y="100"/>
                    <a:pt x="2131" y="99"/>
                    <a:pt x="2118" y="99"/>
                  </a:cubicBezTo>
                  <a:cubicBezTo>
                    <a:pt x="2100" y="99"/>
                    <a:pt x="2071" y="102"/>
                    <a:pt x="2041" y="108"/>
                  </a:cubicBezTo>
                  <a:cubicBezTo>
                    <a:pt x="1989" y="119"/>
                    <a:pt x="1941" y="129"/>
                    <a:pt x="1933" y="129"/>
                  </a:cubicBezTo>
                  <a:cubicBezTo>
                    <a:pt x="1927" y="129"/>
                    <a:pt x="1829" y="147"/>
                    <a:pt x="1718" y="174"/>
                  </a:cubicBezTo>
                  <a:cubicBezTo>
                    <a:pt x="1608" y="198"/>
                    <a:pt x="1424" y="237"/>
                    <a:pt x="1309" y="257"/>
                  </a:cubicBezTo>
                  <a:cubicBezTo>
                    <a:pt x="1198" y="278"/>
                    <a:pt x="972" y="327"/>
                    <a:pt x="809" y="361"/>
                  </a:cubicBezTo>
                  <a:cubicBezTo>
                    <a:pt x="454" y="439"/>
                    <a:pt x="295" y="470"/>
                    <a:pt x="241" y="470"/>
                  </a:cubicBezTo>
                  <a:cubicBezTo>
                    <a:pt x="235" y="470"/>
                    <a:pt x="230" y="470"/>
                    <a:pt x="226" y="469"/>
                  </a:cubicBezTo>
                  <a:cubicBezTo>
                    <a:pt x="223" y="468"/>
                    <a:pt x="219" y="468"/>
                    <a:pt x="215" y="468"/>
                  </a:cubicBezTo>
                  <a:cubicBezTo>
                    <a:pt x="203" y="468"/>
                    <a:pt x="189" y="471"/>
                    <a:pt x="181" y="476"/>
                  </a:cubicBezTo>
                  <a:cubicBezTo>
                    <a:pt x="179" y="479"/>
                    <a:pt x="176" y="481"/>
                    <a:pt x="171" y="481"/>
                  </a:cubicBezTo>
                  <a:cubicBezTo>
                    <a:pt x="162" y="481"/>
                    <a:pt x="149" y="474"/>
                    <a:pt x="140" y="462"/>
                  </a:cubicBezTo>
                  <a:cubicBezTo>
                    <a:pt x="130" y="450"/>
                    <a:pt x="123" y="444"/>
                    <a:pt x="118" y="444"/>
                  </a:cubicBezTo>
                  <a:cubicBezTo>
                    <a:pt x="112" y="444"/>
                    <a:pt x="109" y="451"/>
                    <a:pt x="105" y="465"/>
                  </a:cubicBezTo>
                  <a:cubicBezTo>
                    <a:pt x="100" y="482"/>
                    <a:pt x="96" y="490"/>
                    <a:pt x="93" y="490"/>
                  </a:cubicBezTo>
                  <a:cubicBezTo>
                    <a:pt x="89" y="490"/>
                    <a:pt x="86" y="483"/>
                    <a:pt x="81" y="469"/>
                  </a:cubicBezTo>
                  <a:cubicBezTo>
                    <a:pt x="75" y="451"/>
                    <a:pt x="61" y="441"/>
                    <a:pt x="43" y="441"/>
                  </a:cubicBezTo>
                  <a:cubicBezTo>
                    <a:pt x="41" y="441"/>
                    <a:pt x="38" y="441"/>
                    <a:pt x="36" y="441"/>
                  </a:cubicBezTo>
                  <a:cubicBezTo>
                    <a:pt x="18" y="448"/>
                    <a:pt x="15" y="462"/>
                    <a:pt x="29" y="476"/>
                  </a:cubicBezTo>
                  <a:cubicBezTo>
                    <a:pt x="39" y="490"/>
                    <a:pt x="39" y="504"/>
                    <a:pt x="21" y="507"/>
                  </a:cubicBezTo>
                  <a:cubicBezTo>
                    <a:pt x="8" y="510"/>
                    <a:pt x="1" y="525"/>
                    <a:pt x="5" y="535"/>
                  </a:cubicBezTo>
                  <a:cubicBezTo>
                    <a:pt x="8" y="544"/>
                    <a:pt x="15" y="550"/>
                    <a:pt x="25" y="550"/>
                  </a:cubicBezTo>
                  <a:cubicBezTo>
                    <a:pt x="27" y="550"/>
                    <a:pt x="30" y="549"/>
                    <a:pt x="32" y="549"/>
                  </a:cubicBezTo>
                  <a:cubicBezTo>
                    <a:pt x="33" y="548"/>
                    <a:pt x="34" y="548"/>
                    <a:pt x="35" y="548"/>
                  </a:cubicBezTo>
                  <a:cubicBezTo>
                    <a:pt x="46" y="548"/>
                    <a:pt x="64" y="565"/>
                    <a:pt x="74" y="587"/>
                  </a:cubicBezTo>
                  <a:cubicBezTo>
                    <a:pt x="86" y="607"/>
                    <a:pt x="99" y="616"/>
                    <a:pt x="117" y="616"/>
                  </a:cubicBezTo>
                  <a:cubicBezTo>
                    <a:pt x="125" y="616"/>
                    <a:pt x="133" y="614"/>
                    <a:pt x="143" y="611"/>
                  </a:cubicBezTo>
                  <a:cubicBezTo>
                    <a:pt x="157" y="606"/>
                    <a:pt x="170" y="604"/>
                    <a:pt x="180" y="604"/>
                  </a:cubicBezTo>
                  <a:cubicBezTo>
                    <a:pt x="190" y="604"/>
                    <a:pt x="197" y="606"/>
                    <a:pt x="199" y="611"/>
                  </a:cubicBezTo>
                  <a:cubicBezTo>
                    <a:pt x="202" y="622"/>
                    <a:pt x="212" y="627"/>
                    <a:pt x="223" y="627"/>
                  </a:cubicBezTo>
                  <a:cubicBezTo>
                    <a:pt x="243" y="627"/>
                    <a:pt x="269" y="611"/>
                    <a:pt x="271" y="590"/>
                  </a:cubicBezTo>
                  <a:cubicBezTo>
                    <a:pt x="273" y="580"/>
                    <a:pt x="275" y="575"/>
                    <a:pt x="277" y="575"/>
                  </a:cubicBezTo>
                  <a:cubicBezTo>
                    <a:pt x="280" y="575"/>
                    <a:pt x="282" y="580"/>
                    <a:pt x="285" y="590"/>
                  </a:cubicBezTo>
                  <a:cubicBezTo>
                    <a:pt x="292" y="605"/>
                    <a:pt x="324" y="625"/>
                    <a:pt x="354" y="632"/>
                  </a:cubicBezTo>
                  <a:cubicBezTo>
                    <a:pt x="376" y="638"/>
                    <a:pt x="389" y="642"/>
                    <a:pt x="395" y="642"/>
                  </a:cubicBezTo>
                  <a:cubicBezTo>
                    <a:pt x="404" y="642"/>
                    <a:pt x="400" y="636"/>
                    <a:pt x="386" y="622"/>
                  </a:cubicBezTo>
                  <a:cubicBezTo>
                    <a:pt x="368" y="601"/>
                    <a:pt x="374" y="589"/>
                    <a:pt x="389" y="589"/>
                  </a:cubicBezTo>
                  <a:cubicBezTo>
                    <a:pt x="401" y="589"/>
                    <a:pt x="419" y="596"/>
                    <a:pt x="438" y="611"/>
                  </a:cubicBezTo>
                  <a:cubicBezTo>
                    <a:pt x="449" y="619"/>
                    <a:pt x="458" y="624"/>
                    <a:pt x="463" y="624"/>
                  </a:cubicBezTo>
                  <a:cubicBezTo>
                    <a:pt x="466" y="624"/>
                    <a:pt x="468" y="621"/>
                    <a:pt x="466" y="615"/>
                  </a:cubicBezTo>
                  <a:cubicBezTo>
                    <a:pt x="460" y="594"/>
                    <a:pt x="491" y="582"/>
                    <a:pt x="523" y="582"/>
                  </a:cubicBezTo>
                  <a:cubicBezTo>
                    <a:pt x="546" y="582"/>
                    <a:pt x="569" y="588"/>
                    <a:pt x="580" y="601"/>
                  </a:cubicBezTo>
                  <a:cubicBezTo>
                    <a:pt x="593" y="616"/>
                    <a:pt x="616" y="624"/>
                    <a:pt x="633" y="624"/>
                  </a:cubicBezTo>
                  <a:cubicBezTo>
                    <a:pt x="648" y="624"/>
                    <a:pt x="660" y="617"/>
                    <a:pt x="657" y="605"/>
                  </a:cubicBezTo>
                  <a:cubicBezTo>
                    <a:pt x="648" y="585"/>
                    <a:pt x="745" y="554"/>
                    <a:pt x="796" y="554"/>
                  </a:cubicBezTo>
                  <a:cubicBezTo>
                    <a:pt x="808" y="554"/>
                    <a:pt x="818" y="556"/>
                    <a:pt x="823" y="560"/>
                  </a:cubicBezTo>
                  <a:cubicBezTo>
                    <a:pt x="826" y="562"/>
                    <a:pt x="833" y="563"/>
                    <a:pt x="844" y="563"/>
                  </a:cubicBezTo>
                  <a:cubicBezTo>
                    <a:pt x="864" y="563"/>
                    <a:pt x="896" y="559"/>
                    <a:pt x="927" y="552"/>
                  </a:cubicBezTo>
                  <a:cubicBezTo>
                    <a:pt x="969" y="541"/>
                    <a:pt x="1012" y="534"/>
                    <a:pt x="1036" y="534"/>
                  </a:cubicBezTo>
                  <a:cubicBezTo>
                    <a:pt x="1041" y="534"/>
                    <a:pt x="1046" y="535"/>
                    <a:pt x="1049" y="535"/>
                  </a:cubicBezTo>
                  <a:cubicBezTo>
                    <a:pt x="1056" y="538"/>
                    <a:pt x="1061" y="539"/>
                    <a:pt x="1064" y="539"/>
                  </a:cubicBezTo>
                  <a:cubicBezTo>
                    <a:pt x="1070" y="539"/>
                    <a:pt x="1068" y="534"/>
                    <a:pt x="1059" y="525"/>
                  </a:cubicBezTo>
                  <a:cubicBezTo>
                    <a:pt x="1046" y="515"/>
                    <a:pt x="1046" y="504"/>
                    <a:pt x="1059" y="500"/>
                  </a:cubicBezTo>
                  <a:cubicBezTo>
                    <a:pt x="1062" y="500"/>
                    <a:pt x="1064" y="499"/>
                    <a:pt x="1067" y="499"/>
                  </a:cubicBezTo>
                  <a:cubicBezTo>
                    <a:pt x="1076" y="499"/>
                    <a:pt x="1084" y="503"/>
                    <a:pt x="1087" y="510"/>
                  </a:cubicBezTo>
                  <a:cubicBezTo>
                    <a:pt x="1089" y="518"/>
                    <a:pt x="1114" y="522"/>
                    <a:pt x="1147" y="522"/>
                  </a:cubicBezTo>
                  <a:cubicBezTo>
                    <a:pt x="1219" y="522"/>
                    <a:pt x="1332" y="506"/>
                    <a:pt x="1344" y="486"/>
                  </a:cubicBezTo>
                  <a:cubicBezTo>
                    <a:pt x="1354" y="465"/>
                    <a:pt x="1392" y="459"/>
                    <a:pt x="1454" y="456"/>
                  </a:cubicBezTo>
                  <a:cubicBezTo>
                    <a:pt x="1524" y="456"/>
                    <a:pt x="1555" y="448"/>
                    <a:pt x="1569" y="427"/>
                  </a:cubicBezTo>
                  <a:cubicBezTo>
                    <a:pt x="1577" y="416"/>
                    <a:pt x="1581" y="411"/>
                    <a:pt x="1583" y="411"/>
                  </a:cubicBezTo>
                  <a:lnTo>
                    <a:pt x="1583" y="411"/>
                  </a:lnTo>
                  <a:cubicBezTo>
                    <a:pt x="1585" y="411"/>
                    <a:pt x="1585" y="414"/>
                    <a:pt x="1583" y="421"/>
                  </a:cubicBezTo>
                  <a:cubicBezTo>
                    <a:pt x="1581" y="427"/>
                    <a:pt x="1588" y="430"/>
                    <a:pt x="1603" y="430"/>
                  </a:cubicBezTo>
                  <a:cubicBezTo>
                    <a:pt x="1628" y="430"/>
                    <a:pt x="1677" y="421"/>
                    <a:pt x="1749" y="403"/>
                  </a:cubicBezTo>
                  <a:cubicBezTo>
                    <a:pt x="1843" y="382"/>
                    <a:pt x="1962" y="358"/>
                    <a:pt x="2010" y="351"/>
                  </a:cubicBezTo>
                  <a:cubicBezTo>
                    <a:pt x="2058" y="344"/>
                    <a:pt x="2093" y="331"/>
                    <a:pt x="2093" y="323"/>
                  </a:cubicBezTo>
                  <a:cubicBezTo>
                    <a:pt x="2086" y="308"/>
                    <a:pt x="2132" y="298"/>
                    <a:pt x="2175" y="298"/>
                  </a:cubicBezTo>
                  <a:cubicBezTo>
                    <a:pt x="2200" y="298"/>
                    <a:pt x="2225" y="302"/>
                    <a:pt x="2235" y="310"/>
                  </a:cubicBezTo>
                  <a:cubicBezTo>
                    <a:pt x="2244" y="316"/>
                    <a:pt x="2250" y="320"/>
                    <a:pt x="2254" y="320"/>
                  </a:cubicBezTo>
                  <a:cubicBezTo>
                    <a:pt x="2257" y="320"/>
                    <a:pt x="2258" y="316"/>
                    <a:pt x="2256" y="310"/>
                  </a:cubicBezTo>
                  <a:cubicBezTo>
                    <a:pt x="2253" y="296"/>
                    <a:pt x="2287" y="281"/>
                    <a:pt x="2346" y="271"/>
                  </a:cubicBezTo>
                  <a:cubicBezTo>
                    <a:pt x="2419" y="257"/>
                    <a:pt x="2450" y="244"/>
                    <a:pt x="2464" y="212"/>
                  </a:cubicBezTo>
                  <a:cubicBezTo>
                    <a:pt x="2471" y="196"/>
                    <a:pt x="2475" y="187"/>
                    <a:pt x="2480" y="187"/>
                  </a:cubicBezTo>
                  <a:cubicBezTo>
                    <a:pt x="2485" y="187"/>
                    <a:pt x="2490" y="197"/>
                    <a:pt x="2499" y="219"/>
                  </a:cubicBezTo>
                  <a:cubicBezTo>
                    <a:pt x="2505" y="238"/>
                    <a:pt x="2510" y="248"/>
                    <a:pt x="2514" y="248"/>
                  </a:cubicBezTo>
                  <a:cubicBezTo>
                    <a:pt x="2516" y="248"/>
                    <a:pt x="2518" y="245"/>
                    <a:pt x="2519" y="237"/>
                  </a:cubicBezTo>
                  <a:cubicBezTo>
                    <a:pt x="2519" y="216"/>
                    <a:pt x="2530" y="195"/>
                    <a:pt x="2540" y="185"/>
                  </a:cubicBezTo>
                  <a:cubicBezTo>
                    <a:pt x="2557" y="169"/>
                    <a:pt x="2534" y="139"/>
                    <a:pt x="2512" y="139"/>
                  </a:cubicBezTo>
                  <a:cubicBezTo>
                    <a:pt x="2506" y="139"/>
                    <a:pt x="2500" y="141"/>
                    <a:pt x="2495" y="147"/>
                  </a:cubicBezTo>
                  <a:cubicBezTo>
                    <a:pt x="2494" y="148"/>
                    <a:pt x="2493" y="149"/>
                    <a:pt x="2491" y="149"/>
                  </a:cubicBezTo>
                  <a:cubicBezTo>
                    <a:pt x="2486" y="149"/>
                    <a:pt x="2482" y="138"/>
                    <a:pt x="2482" y="119"/>
                  </a:cubicBezTo>
                  <a:cubicBezTo>
                    <a:pt x="2482" y="93"/>
                    <a:pt x="2486" y="85"/>
                    <a:pt x="2508" y="85"/>
                  </a:cubicBezTo>
                  <a:cubicBezTo>
                    <a:pt x="2516" y="85"/>
                    <a:pt x="2527" y="86"/>
                    <a:pt x="2540" y="87"/>
                  </a:cubicBezTo>
                  <a:cubicBezTo>
                    <a:pt x="2545" y="88"/>
                    <a:pt x="2550" y="88"/>
                    <a:pt x="2555" y="88"/>
                  </a:cubicBezTo>
                  <a:cubicBezTo>
                    <a:pt x="2590" y="88"/>
                    <a:pt x="2619" y="77"/>
                    <a:pt x="2658" y="49"/>
                  </a:cubicBezTo>
                  <a:cubicBezTo>
                    <a:pt x="2705" y="16"/>
                    <a:pt x="2711" y="0"/>
                    <a:pt x="2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9" name="Google Shape;1410;p6">
              <a:extLst>
                <a:ext uri="{FF2B5EF4-FFF2-40B4-BE49-F238E27FC236}">
                  <a16:creationId xmlns:a16="http://schemas.microsoft.com/office/drawing/2014/main" id="{61BD53B8-045D-38E1-15CC-3D5A1E470D51}"/>
                </a:ext>
              </a:extLst>
            </p:cNvPr>
            <p:cNvSpPr/>
            <p:nvPr/>
          </p:nvSpPr>
          <p:spPr>
            <a:xfrm>
              <a:off x="5153025" y="1341175"/>
              <a:ext cx="1775" cy="950"/>
            </a:xfrm>
            <a:custGeom>
              <a:avLst/>
              <a:gdLst/>
              <a:ahLst/>
              <a:cxnLst/>
              <a:rect l="l" t="t" r="r" b="b"/>
              <a:pathLst>
                <a:path w="71" h="38" extrusionOk="0">
                  <a:moveTo>
                    <a:pt x="22" y="1"/>
                  </a:moveTo>
                  <a:cubicBezTo>
                    <a:pt x="20" y="1"/>
                    <a:pt x="17" y="1"/>
                    <a:pt x="14" y="2"/>
                  </a:cubicBezTo>
                  <a:cubicBezTo>
                    <a:pt x="4" y="5"/>
                    <a:pt x="0" y="15"/>
                    <a:pt x="14" y="26"/>
                  </a:cubicBezTo>
                  <a:cubicBezTo>
                    <a:pt x="22" y="31"/>
                    <a:pt x="35" y="37"/>
                    <a:pt x="47" y="37"/>
                  </a:cubicBezTo>
                  <a:cubicBezTo>
                    <a:pt x="50" y="37"/>
                    <a:pt x="53" y="37"/>
                    <a:pt x="56" y="36"/>
                  </a:cubicBezTo>
                  <a:cubicBezTo>
                    <a:pt x="70" y="33"/>
                    <a:pt x="70" y="23"/>
                    <a:pt x="56" y="12"/>
                  </a:cubicBezTo>
                  <a:cubicBezTo>
                    <a:pt x="47" y="6"/>
                    <a:pt x="34"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0" name="Google Shape;1411;p6">
              <a:extLst>
                <a:ext uri="{FF2B5EF4-FFF2-40B4-BE49-F238E27FC236}">
                  <a16:creationId xmlns:a16="http://schemas.microsoft.com/office/drawing/2014/main" id="{8FBB88C5-8FC2-2BD8-C07A-F0C4330C9F58}"/>
                </a:ext>
              </a:extLst>
            </p:cNvPr>
            <p:cNvSpPr/>
            <p:nvPr/>
          </p:nvSpPr>
          <p:spPr>
            <a:xfrm>
              <a:off x="5156225" y="1344175"/>
              <a:ext cx="18850" cy="4475"/>
            </a:xfrm>
            <a:custGeom>
              <a:avLst/>
              <a:gdLst/>
              <a:ahLst/>
              <a:cxnLst/>
              <a:rect l="l" t="t" r="r" b="b"/>
              <a:pathLst>
                <a:path w="754" h="179" extrusionOk="0">
                  <a:moveTo>
                    <a:pt x="710" y="1"/>
                  </a:moveTo>
                  <a:cubicBezTo>
                    <a:pt x="662" y="1"/>
                    <a:pt x="532" y="25"/>
                    <a:pt x="348" y="69"/>
                  </a:cubicBezTo>
                  <a:cubicBezTo>
                    <a:pt x="130" y="124"/>
                    <a:pt x="0" y="162"/>
                    <a:pt x="5" y="173"/>
                  </a:cubicBezTo>
                  <a:cubicBezTo>
                    <a:pt x="6" y="177"/>
                    <a:pt x="14" y="179"/>
                    <a:pt x="28" y="179"/>
                  </a:cubicBezTo>
                  <a:cubicBezTo>
                    <a:pt x="53" y="179"/>
                    <a:pt x="95" y="173"/>
                    <a:pt x="139" y="159"/>
                  </a:cubicBezTo>
                  <a:cubicBezTo>
                    <a:pt x="213" y="142"/>
                    <a:pt x="379" y="103"/>
                    <a:pt x="514" y="73"/>
                  </a:cubicBezTo>
                  <a:cubicBezTo>
                    <a:pt x="698" y="34"/>
                    <a:pt x="754" y="13"/>
                    <a:pt x="729" y="3"/>
                  </a:cubicBezTo>
                  <a:cubicBezTo>
                    <a:pt x="726" y="2"/>
                    <a:pt x="719"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1" name="Google Shape;1412;p6">
              <a:extLst>
                <a:ext uri="{FF2B5EF4-FFF2-40B4-BE49-F238E27FC236}">
                  <a16:creationId xmlns:a16="http://schemas.microsoft.com/office/drawing/2014/main" id="{69527E04-3232-66C4-5097-60FEF1E2FC88}"/>
                </a:ext>
              </a:extLst>
            </p:cNvPr>
            <p:cNvSpPr/>
            <p:nvPr/>
          </p:nvSpPr>
          <p:spPr>
            <a:xfrm>
              <a:off x="5156575" y="1344650"/>
              <a:ext cx="1150" cy="975"/>
            </a:xfrm>
            <a:custGeom>
              <a:avLst/>
              <a:gdLst/>
              <a:ahLst/>
              <a:cxnLst/>
              <a:rect l="l" t="t" r="r" b="b"/>
              <a:pathLst>
                <a:path w="46" h="39" extrusionOk="0">
                  <a:moveTo>
                    <a:pt x="31" y="0"/>
                  </a:moveTo>
                  <a:cubicBezTo>
                    <a:pt x="27" y="0"/>
                    <a:pt x="22" y="2"/>
                    <a:pt x="18" y="5"/>
                  </a:cubicBezTo>
                  <a:cubicBezTo>
                    <a:pt x="7" y="15"/>
                    <a:pt x="1" y="29"/>
                    <a:pt x="1" y="33"/>
                  </a:cubicBezTo>
                  <a:cubicBezTo>
                    <a:pt x="3" y="37"/>
                    <a:pt x="7" y="38"/>
                    <a:pt x="13" y="38"/>
                  </a:cubicBezTo>
                  <a:cubicBezTo>
                    <a:pt x="17" y="38"/>
                    <a:pt x="23" y="37"/>
                    <a:pt x="28" y="36"/>
                  </a:cubicBezTo>
                  <a:cubicBezTo>
                    <a:pt x="39" y="36"/>
                    <a:pt x="46" y="22"/>
                    <a:pt x="42" y="12"/>
                  </a:cubicBezTo>
                  <a:cubicBezTo>
                    <a:pt x="40" y="4"/>
                    <a:pt x="36"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2" name="Google Shape;1413;p6">
              <a:extLst>
                <a:ext uri="{FF2B5EF4-FFF2-40B4-BE49-F238E27FC236}">
                  <a16:creationId xmlns:a16="http://schemas.microsoft.com/office/drawing/2014/main" id="{6F239E8D-2754-948E-3E47-93E9E13EBE28}"/>
                </a:ext>
              </a:extLst>
            </p:cNvPr>
            <p:cNvSpPr/>
            <p:nvPr/>
          </p:nvSpPr>
          <p:spPr>
            <a:xfrm>
              <a:off x="5158050" y="1344300"/>
              <a:ext cx="3275" cy="825"/>
            </a:xfrm>
            <a:custGeom>
              <a:avLst/>
              <a:gdLst/>
              <a:ahLst/>
              <a:cxnLst/>
              <a:rect l="l" t="t" r="r" b="b"/>
              <a:pathLst>
                <a:path w="131" h="33" extrusionOk="0">
                  <a:moveTo>
                    <a:pt x="103" y="1"/>
                  </a:moveTo>
                  <a:cubicBezTo>
                    <a:pt x="90" y="1"/>
                    <a:pt x="74" y="3"/>
                    <a:pt x="57" y="8"/>
                  </a:cubicBezTo>
                  <a:cubicBezTo>
                    <a:pt x="1" y="23"/>
                    <a:pt x="1" y="26"/>
                    <a:pt x="46" y="29"/>
                  </a:cubicBezTo>
                  <a:cubicBezTo>
                    <a:pt x="66" y="31"/>
                    <a:pt x="81" y="32"/>
                    <a:pt x="93" y="32"/>
                  </a:cubicBezTo>
                  <a:cubicBezTo>
                    <a:pt x="123" y="32"/>
                    <a:pt x="130" y="26"/>
                    <a:pt x="126" y="8"/>
                  </a:cubicBezTo>
                  <a:cubicBezTo>
                    <a:pt x="124" y="3"/>
                    <a:pt x="11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3" name="Google Shape;1414;p6">
              <a:extLst>
                <a:ext uri="{FF2B5EF4-FFF2-40B4-BE49-F238E27FC236}">
                  <a16:creationId xmlns:a16="http://schemas.microsoft.com/office/drawing/2014/main" id="{7BEF48D4-1423-6113-90B9-38EA5255C1DC}"/>
                </a:ext>
              </a:extLst>
            </p:cNvPr>
            <p:cNvSpPr/>
            <p:nvPr/>
          </p:nvSpPr>
          <p:spPr>
            <a:xfrm>
              <a:off x="5162300" y="1344025"/>
              <a:ext cx="1600" cy="575"/>
            </a:xfrm>
            <a:custGeom>
              <a:avLst/>
              <a:gdLst/>
              <a:ahLst/>
              <a:cxnLst/>
              <a:rect l="l" t="t" r="r" b="b"/>
              <a:pathLst>
                <a:path w="64" h="23" extrusionOk="0">
                  <a:moveTo>
                    <a:pt x="50" y="1"/>
                  </a:moveTo>
                  <a:cubicBezTo>
                    <a:pt x="46" y="1"/>
                    <a:pt x="41" y="1"/>
                    <a:pt x="36" y="2"/>
                  </a:cubicBezTo>
                  <a:cubicBezTo>
                    <a:pt x="11" y="9"/>
                    <a:pt x="1" y="16"/>
                    <a:pt x="7" y="19"/>
                  </a:cubicBezTo>
                  <a:cubicBezTo>
                    <a:pt x="11" y="22"/>
                    <a:pt x="16" y="23"/>
                    <a:pt x="22" y="23"/>
                  </a:cubicBezTo>
                  <a:cubicBezTo>
                    <a:pt x="32" y="23"/>
                    <a:pt x="44" y="19"/>
                    <a:pt x="53" y="13"/>
                  </a:cubicBezTo>
                  <a:cubicBezTo>
                    <a:pt x="63" y="5"/>
                    <a:pt x="6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4" name="Google Shape;1415;p6">
              <a:extLst>
                <a:ext uri="{FF2B5EF4-FFF2-40B4-BE49-F238E27FC236}">
                  <a16:creationId xmlns:a16="http://schemas.microsoft.com/office/drawing/2014/main" id="{776AAC25-3218-9130-2245-951FC59E53FD}"/>
                </a:ext>
              </a:extLst>
            </p:cNvPr>
            <p:cNvSpPr/>
            <p:nvPr/>
          </p:nvSpPr>
          <p:spPr>
            <a:xfrm>
              <a:off x="5165700" y="1342875"/>
              <a:ext cx="1150" cy="950"/>
            </a:xfrm>
            <a:custGeom>
              <a:avLst/>
              <a:gdLst/>
              <a:ahLst/>
              <a:cxnLst/>
              <a:rect l="l" t="t" r="r" b="b"/>
              <a:pathLst>
                <a:path w="46" h="38" extrusionOk="0">
                  <a:moveTo>
                    <a:pt x="30" y="0"/>
                  </a:moveTo>
                  <a:cubicBezTo>
                    <a:pt x="26" y="0"/>
                    <a:pt x="21" y="2"/>
                    <a:pt x="17" y="6"/>
                  </a:cubicBezTo>
                  <a:cubicBezTo>
                    <a:pt x="7" y="17"/>
                    <a:pt x="0" y="27"/>
                    <a:pt x="0" y="35"/>
                  </a:cubicBezTo>
                  <a:cubicBezTo>
                    <a:pt x="4" y="38"/>
                    <a:pt x="14" y="38"/>
                    <a:pt x="28" y="38"/>
                  </a:cubicBezTo>
                  <a:cubicBezTo>
                    <a:pt x="38" y="35"/>
                    <a:pt x="45" y="20"/>
                    <a:pt x="42" y="10"/>
                  </a:cubicBezTo>
                  <a:cubicBezTo>
                    <a:pt x="40" y="4"/>
                    <a:pt x="35"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 name="Google Shape;1416;p6">
              <a:extLst>
                <a:ext uri="{FF2B5EF4-FFF2-40B4-BE49-F238E27FC236}">
                  <a16:creationId xmlns:a16="http://schemas.microsoft.com/office/drawing/2014/main" id="{1CB2B59D-B489-23DF-6EDA-029092C14AAD}"/>
                </a:ext>
              </a:extLst>
            </p:cNvPr>
            <p:cNvSpPr/>
            <p:nvPr/>
          </p:nvSpPr>
          <p:spPr>
            <a:xfrm>
              <a:off x="5168450" y="1342200"/>
              <a:ext cx="1675" cy="875"/>
            </a:xfrm>
            <a:custGeom>
              <a:avLst/>
              <a:gdLst/>
              <a:ahLst/>
              <a:cxnLst/>
              <a:rect l="l" t="t" r="r" b="b"/>
              <a:pathLst>
                <a:path w="67" h="35" extrusionOk="0">
                  <a:moveTo>
                    <a:pt x="36" y="1"/>
                  </a:moveTo>
                  <a:cubicBezTo>
                    <a:pt x="30" y="1"/>
                    <a:pt x="24" y="2"/>
                    <a:pt x="19" y="6"/>
                  </a:cubicBezTo>
                  <a:cubicBezTo>
                    <a:pt x="1" y="24"/>
                    <a:pt x="1" y="34"/>
                    <a:pt x="18" y="34"/>
                  </a:cubicBezTo>
                  <a:cubicBezTo>
                    <a:pt x="24" y="34"/>
                    <a:pt x="33" y="33"/>
                    <a:pt x="43" y="30"/>
                  </a:cubicBezTo>
                  <a:cubicBezTo>
                    <a:pt x="60" y="27"/>
                    <a:pt x="67" y="16"/>
                    <a:pt x="57" y="6"/>
                  </a:cubicBezTo>
                  <a:cubicBezTo>
                    <a:pt x="50" y="2"/>
                    <a:pt x="43"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 name="Google Shape;1417;p6">
              <a:extLst>
                <a:ext uri="{FF2B5EF4-FFF2-40B4-BE49-F238E27FC236}">
                  <a16:creationId xmlns:a16="http://schemas.microsoft.com/office/drawing/2014/main" id="{4B30B6C1-39C0-9768-DA58-CA7862506860}"/>
                </a:ext>
              </a:extLst>
            </p:cNvPr>
            <p:cNvSpPr/>
            <p:nvPr/>
          </p:nvSpPr>
          <p:spPr>
            <a:xfrm>
              <a:off x="5178275" y="1343400"/>
              <a:ext cx="2700" cy="875"/>
            </a:xfrm>
            <a:custGeom>
              <a:avLst/>
              <a:gdLst/>
              <a:ahLst/>
              <a:cxnLst/>
              <a:rect l="l" t="t" r="r" b="b"/>
              <a:pathLst>
                <a:path w="108" h="35" extrusionOk="0">
                  <a:moveTo>
                    <a:pt x="44" y="0"/>
                  </a:moveTo>
                  <a:cubicBezTo>
                    <a:pt x="36" y="0"/>
                    <a:pt x="30" y="2"/>
                    <a:pt x="28" y="6"/>
                  </a:cubicBezTo>
                  <a:cubicBezTo>
                    <a:pt x="0" y="30"/>
                    <a:pt x="7" y="34"/>
                    <a:pt x="63" y="34"/>
                  </a:cubicBezTo>
                  <a:cubicBezTo>
                    <a:pt x="104" y="30"/>
                    <a:pt x="108" y="27"/>
                    <a:pt x="76" y="9"/>
                  </a:cubicBezTo>
                  <a:cubicBezTo>
                    <a:pt x="66" y="4"/>
                    <a:pt x="54"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 name="Google Shape;1418;p6">
              <a:extLst>
                <a:ext uri="{FF2B5EF4-FFF2-40B4-BE49-F238E27FC236}">
                  <a16:creationId xmlns:a16="http://schemas.microsoft.com/office/drawing/2014/main" id="{8EE1A008-8EBE-FD73-EC35-A8218EE476E8}"/>
                </a:ext>
              </a:extLst>
            </p:cNvPr>
            <p:cNvSpPr/>
            <p:nvPr/>
          </p:nvSpPr>
          <p:spPr>
            <a:xfrm>
              <a:off x="5181375" y="1342825"/>
              <a:ext cx="3075" cy="1125"/>
            </a:xfrm>
            <a:custGeom>
              <a:avLst/>
              <a:gdLst/>
              <a:ahLst/>
              <a:cxnLst/>
              <a:rect l="l" t="t" r="r" b="b"/>
              <a:pathLst>
                <a:path w="123" h="45" extrusionOk="0">
                  <a:moveTo>
                    <a:pt x="73" y="1"/>
                  </a:moveTo>
                  <a:cubicBezTo>
                    <a:pt x="59" y="1"/>
                    <a:pt x="45" y="4"/>
                    <a:pt x="35" y="12"/>
                  </a:cubicBezTo>
                  <a:cubicBezTo>
                    <a:pt x="3" y="33"/>
                    <a:pt x="0" y="45"/>
                    <a:pt x="22" y="45"/>
                  </a:cubicBezTo>
                  <a:cubicBezTo>
                    <a:pt x="33" y="45"/>
                    <a:pt x="49" y="42"/>
                    <a:pt x="70" y="37"/>
                  </a:cubicBezTo>
                  <a:cubicBezTo>
                    <a:pt x="115" y="26"/>
                    <a:pt x="123" y="19"/>
                    <a:pt x="98" y="5"/>
                  </a:cubicBezTo>
                  <a:cubicBezTo>
                    <a:pt x="91" y="2"/>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 name="Google Shape;1419;p6">
              <a:extLst>
                <a:ext uri="{FF2B5EF4-FFF2-40B4-BE49-F238E27FC236}">
                  <a16:creationId xmlns:a16="http://schemas.microsoft.com/office/drawing/2014/main" id="{EEF33C68-7E90-0326-CDB0-6BA8624B8459}"/>
                </a:ext>
              </a:extLst>
            </p:cNvPr>
            <p:cNvSpPr/>
            <p:nvPr/>
          </p:nvSpPr>
          <p:spPr>
            <a:xfrm>
              <a:off x="5193700" y="1370600"/>
              <a:ext cx="1625" cy="575"/>
            </a:xfrm>
            <a:custGeom>
              <a:avLst/>
              <a:gdLst/>
              <a:ahLst/>
              <a:cxnLst/>
              <a:rect l="l" t="t" r="r" b="b"/>
              <a:pathLst>
                <a:path w="65" h="23" extrusionOk="0">
                  <a:moveTo>
                    <a:pt x="56" y="0"/>
                  </a:moveTo>
                  <a:cubicBezTo>
                    <a:pt x="52" y="0"/>
                    <a:pt x="45" y="2"/>
                    <a:pt x="35" y="4"/>
                  </a:cubicBezTo>
                  <a:cubicBezTo>
                    <a:pt x="11" y="8"/>
                    <a:pt x="0" y="18"/>
                    <a:pt x="8" y="21"/>
                  </a:cubicBezTo>
                  <a:cubicBezTo>
                    <a:pt x="10" y="22"/>
                    <a:pt x="13" y="23"/>
                    <a:pt x="17" y="23"/>
                  </a:cubicBezTo>
                  <a:cubicBezTo>
                    <a:pt x="28" y="23"/>
                    <a:pt x="42" y="19"/>
                    <a:pt x="53" y="11"/>
                  </a:cubicBezTo>
                  <a:cubicBezTo>
                    <a:pt x="64" y="4"/>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 name="Google Shape;1420;p6">
              <a:extLst>
                <a:ext uri="{FF2B5EF4-FFF2-40B4-BE49-F238E27FC236}">
                  <a16:creationId xmlns:a16="http://schemas.microsoft.com/office/drawing/2014/main" id="{DEE1DDD5-7D3A-438A-F996-8A951BAB64FA}"/>
                </a:ext>
              </a:extLst>
            </p:cNvPr>
            <p:cNvSpPr/>
            <p:nvPr/>
          </p:nvSpPr>
          <p:spPr>
            <a:xfrm>
              <a:off x="5187325" y="1340750"/>
              <a:ext cx="5050" cy="1625"/>
            </a:xfrm>
            <a:custGeom>
              <a:avLst/>
              <a:gdLst/>
              <a:ahLst/>
              <a:cxnLst/>
              <a:rect l="l" t="t" r="r" b="b"/>
              <a:pathLst>
                <a:path w="202" h="65" extrusionOk="0">
                  <a:moveTo>
                    <a:pt x="187" y="1"/>
                  </a:moveTo>
                  <a:cubicBezTo>
                    <a:pt x="170" y="1"/>
                    <a:pt x="130" y="13"/>
                    <a:pt x="44" y="43"/>
                  </a:cubicBezTo>
                  <a:cubicBezTo>
                    <a:pt x="1" y="56"/>
                    <a:pt x="6" y="64"/>
                    <a:pt x="49" y="64"/>
                  </a:cubicBezTo>
                  <a:cubicBezTo>
                    <a:pt x="65" y="64"/>
                    <a:pt x="87" y="63"/>
                    <a:pt x="114" y="60"/>
                  </a:cubicBezTo>
                  <a:cubicBezTo>
                    <a:pt x="172" y="53"/>
                    <a:pt x="200" y="43"/>
                    <a:pt x="200" y="22"/>
                  </a:cubicBezTo>
                  <a:cubicBezTo>
                    <a:pt x="202" y="8"/>
                    <a:pt x="201"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 name="Google Shape;1421;p6">
              <a:extLst>
                <a:ext uri="{FF2B5EF4-FFF2-40B4-BE49-F238E27FC236}">
                  <a16:creationId xmlns:a16="http://schemas.microsoft.com/office/drawing/2014/main" id="{118A9338-A9EA-A665-9FA6-FD3F7450809E}"/>
                </a:ext>
              </a:extLst>
            </p:cNvPr>
            <p:cNvSpPr/>
            <p:nvPr/>
          </p:nvSpPr>
          <p:spPr>
            <a:xfrm>
              <a:off x="5219375" y="1354425"/>
              <a:ext cx="2625" cy="2025"/>
            </a:xfrm>
            <a:custGeom>
              <a:avLst/>
              <a:gdLst/>
              <a:ahLst/>
              <a:cxnLst/>
              <a:rect l="l" t="t" r="r" b="b"/>
              <a:pathLst>
                <a:path w="105" h="81" extrusionOk="0">
                  <a:moveTo>
                    <a:pt x="61" y="0"/>
                  </a:moveTo>
                  <a:cubicBezTo>
                    <a:pt x="46" y="0"/>
                    <a:pt x="30" y="11"/>
                    <a:pt x="14" y="34"/>
                  </a:cubicBezTo>
                  <a:cubicBezTo>
                    <a:pt x="1" y="58"/>
                    <a:pt x="4" y="68"/>
                    <a:pt x="28" y="76"/>
                  </a:cubicBezTo>
                  <a:cubicBezTo>
                    <a:pt x="41" y="79"/>
                    <a:pt x="52" y="80"/>
                    <a:pt x="62" y="80"/>
                  </a:cubicBezTo>
                  <a:cubicBezTo>
                    <a:pt x="93" y="80"/>
                    <a:pt x="105" y="63"/>
                    <a:pt x="94" y="34"/>
                  </a:cubicBezTo>
                  <a:cubicBezTo>
                    <a:pt x="87" y="11"/>
                    <a:pt x="75"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 name="Google Shape;1422;p6">
              <a:extLst>
                <a:ext uri="{FF2B5EF4-FFF2-40B4-BE49-F238E27FC236}">
                  <a16:creationId xmlns:a16="http://schemas.microsoft.com/office/drawing/2014/main" id="{A8638668-045D-C55E-9812-AE10BB66E134}"/>
                </a:ext>
              </a:extLst>
            </p:cNvPr>
            <p:cNvSpPr/>
            <p:nvPr/>
          </p:nvSpPr>
          <p:spPr>
            <a:xfrm>
              <a:off x="5222875" y="1350650"/>
              <a:ext cx="10225" cy="5075"/>
            </a:xfrm>
            <a:custGeom>
              <a:avLst/>
              <a:gdLst/>
              <a:ahLst/>
              <a:cxnLst/>
              <a:rect l="l" t="t" r="r" b="b"/>
              <a:pathLst>
                <a:path w="409" h="203" extrusionOk="0">
                  <a:moveTo>
                    <a:pt x="370" y="0"/>
                  </a:moveTo>
                  <a:cubicBezTo>
                    <a:pt x="348" y="0"/>
                    <a:pt x="312" y="4"/>
                    <a:pt x="270" y="11"/>
                  </a:cubicBezTo>
                  <a:cubicBezTo>
                    <a:pt x="183" y="22"/>
                    <a:pt x="120" y="43"/>
                    <a:pt x="107" y="60"/>
                  </a:cubicBezTo>
                  <a:cubicBezTo>
                    <a:pt x="98" y="73"/>
                    <a:pt x="89" y="79"/>
                    <a:pt x="80" y="79"/>
                  </a:cubicBezTo>
                  <a:cubicBezTo>
                    <a:pt x="75" y="79"/>
                    <a:pt x="70" y="77"/>
                    <a:pt x="66" y="73"/>
                  </a:cubicBezTo>
                  <a:cubicBezTo>
                    <a:pt x="61" y="69"/>
                    <a:pt x="56" y="66"/>
                    <a:pt x="50" y="66"/>
                  </a:cubicBezTo>
                  <a:cubicBezTo>
                    <a:pt x="41" y="66"/>
                    <a:pt x="31" y="74"/>
                    <a:pt x="20" y="87"/>
                  </a:cubicBezTo>
                  <a:cubicBezTo>
                    <a:pt x="1" y="117"/>
                    <a:pt x="3" y="128"/>
                    <a:pt x="35" y="128"/>
                  </a:cubicBezTo>
                  <a:cubicBezTo>
                    <a:pt x="44" y="128"/>
                    <a:pt x="55" y="127"/>
                    <a:pt x="69" y="126"/>
                  </a:cubicBezTo>
                  <a:cubicBezTo>
                    <a:pt x="93" y="122"/>
                    <a:pt x="128" y="119"/>
                    <a:pt x="145" y="119"/>
                  </a:cubicBezTo>
                  <a:cubicBezTo>
                    <a:pt x="162" y="119"/>
                    <a:pt x="170" y="105"/>
                    <a:pt x="162" y="84"/>
                  </a:cubicBezTo>
                  <a:cubicBezTo>
                    <a:pt x="152" y="63"/>
                    <a:pt x="162" y="53"/>
                    <a:pt x="197" y="49"/>
                  </a:cubicBezTo>
                  <a:cubicBezTo>
                    <a:pt x="205" y="49"/>
                    <a:pt x="211" y="49"/>
                    <a:pt x="218" y="49"/>
                  </a:cubicBezTo>
                  <a:cubicBezTo>
                    <a:pt x="266" y="49"/>
                    <a:pt x="275" y="61"/>
                    <a:pt x="256" y="91"/>
                  </a:cubicBezTo>
                  <a:cubicBezTo>
                    <a:pt x="246" y="103"/>
                    <a:pt x="240" y="109"/>
                    <a:pt x="235" y="109"/>
                  </a:cubicBezTo>
                  <a:cubicBezTo>
                    <a:pt x="232" y="109"/>
                    <a:pt x="230" y="105"/>
                    <a:pt x="228" y="98"/>
                  </a:cubicBezTo>
                  <a:cubicBezTo>
                    <a:pt x="227" y="94"/>
                    <a:pt x="225" y="93"/>
                    <a:pt x="222" y="93"/>
                  </a:cubicBezTo>
                  <a:cubicBezTo>
                    <a:pt x="215" y="93"/>
                    <a:pt x="201" y="106"/>
                    <a:pt x="186" y="126"/>
                  </a:cubicBezTo>
                  <a:cubicBezTo>
                    <a:pt x="172" y="150"/>
                    <a:pt x="148" y="169"/>
                    <a:pt x="131" y="169"/>
                  </a:cubicBezTo>
                  <a:cubicBezTo>
                    <a:pt x="128" y="169"/>
                    <a:pt x="126" y="168"/>
                    <a:pt x="124" y="167"/>
                  </a:cubicBezTo>
                  <a:cubicBezTo>
                    <a:pt x="120" y="167"/>
                    <a:pt x="118" y="167"/>
                    <a:pt x="116" y="167"/>
                  </a:cubicBezTo>
                  <a:cubicBezTo>
                    <a:pt x="105" y="167"/>
                    <a:pt x="112" y="174"/>
                    <a:pt x="135" y="188"/>
                  </a:cubicBezTo>
                  <a:cubicBezTo>
                    <a:pt x="149" y="198"/>
                    <a:pt x="159" y="202"/>
                    <a:pt x="167" y="202"/>
                  </a:cubicBezTo>
                  <a:cubicBezTo>
                    <a:pt x="177" y="202"/>
                    <a:pt x="183" y="196"/>
                    <a:pt x="186" y="185"/>
                  </a:cubicBezTo>
                  <a:cubicBezTo>
                    <a:pt x="197" y="153"/>
                    <a:pt x="232" y="136"/>
                    <a:pt x="343" y="102"/>
                  </a:cubicBezTo>
                  <a:cubicBezTo>
                    <a:pt x="394" y="87"/>
                    <a:pt x="409" y="73"/>
                    <a:pt x="391" y="57"/>
                  </a:cubicBezTo>
                  <a:cubicBezTo>
                    <a:pt x="381" y="43"/>
                    <a:pt x="381" y="22"/>
                    <a:pt x="391" y="8"/>
                  </a:cubicBezTo>
                  <a:cubicBezTo>
                    <a:pt x="398" y="3"/>
                    <a:pt x="389"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 name="Google Shape;1423;p6">
              <a:extLst>
                <a:ext uri="{FF2B5EF4-FFF2-40B4-BE49-F238E27FC236}">
                  <a16:creationId xmlns:a16="http://schemas.microsoft.com/office/drawing/2014/main" id="{B849ED92-D6FE-FF83-1613-B19110F99877}"/>
                </a:ext>
              </a:extLst>
            </p:cNvPr>
            <p:cNvSpPr/>
            <p:nvPr/>
          </p:nvSpPr>
          <p:spPr>
            <a:xfrm>
              <a:off x="5223450" y="1354050"/>
              <a:ext cx="1675" cy="2200"/>
            </a:xfrm>
            <a:custGeom>
              <a:avLst/>
              <a:gdLst/>
              <a:ahLst/>
              <a:cxnLst/>
              <a:rect l="l" t="t" r="r" b="b"/>
              <a:pathLst>
                <a:path w="67" h="88" extrusionOk="0">
                  <a:moveTo>
                    <a:pt x="42" y="1"/>
                  </a:moveTo>
                  <a:cubicBezTo>
                    <a:pt x="38" y="1"/>
                    <a:pt x="32" y="12"/>
                    <a:pt x="22" y="35"/>
                  </a:cubicBezTo>
                  <a:cubicBezTo>
                    <a:pt x="4" y="75"/>
                    <a:pt x="1" y="88"/>
                    <a:pt x="15" y="88"/>
                  </a:cubicBezTo>
                  <a:cubicBezTo>
                    <a:pt x="20" y="88"/>
                    <a:pt x="28" y="86"/>
                    <a:pt x="38" y="83"/>
                  </a:cubicBezTo>
                  <a:cubicBezTo>
                    <a:pt x="59" y="80"/>
                    <a:pt x="67" y="59"/>
                    <a:pt x="56" y="31"/>
                  </a:cubicBezTo>
                  <a:cubicBezTo>
                    <a:pt x="49" y="1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 name="Google Shape;1424;p6">
              <a:extLst>
                <a:ext uri="{FF2B5EF4-FFF2-40B4-BE49-F238E27FC236}">
                  <a16:creationId xmlns:a16="http://schemas.microsoft.com/office/drawing/2014/main" id="{D0AE96EE-2F95-108F-9906-53F7FF401F6C}"/>
                </a:ext>
              </a:extLst>
            </p:cNvPr>
            <p:cNvSpPr/>
            <p:nvPr/>
          </p:nvSpPr>
          <p:spPr>
            <a:xfrm>
              <a:off x="5225950" y="1339000"/>
              <a:ext cx="1700" cy="575"/>
            </a:xfrm>
            <a:custGeom>
              <a:avLst/>
              <a:gdLst/>
              <a:ahLst/>
              <a:cxnLst/>
              <a:rect l="l" t="t" r="r" b="b"/>
              <a:pathLst>
                <a:path w="68" h="23" extrusionOk="0">
                  <a:moveTo>
                    <a:pt x="54" y="1"/>
                  </a:moveTo>
                  <a:cubicBezTo>
                    <a:pt x="51" y="1"/>
                    <a:pt x="45" y="1"/>
                    <a:pt x="39" y="2"/>
                  </a:cubicBezTo>
                  <a:cubicBezTo>
                    <a:pt x="15" y="9"/>
                    <a:pt x="1" y="16"/>
                    <a:pt x="12" y="19"/>
                  </a:cubicBezTo>
                  <a:cubicBezTo>
                    <a:pt x="15" y="22"/>
                    <a:pt x="20" y="23"/>
                    <a:pt x="26" y="23"/>
                  </a:cubicBezTo>
                  <a:cubicBezTo>
                    <a:pt x="36" y="23"/>
                    <a:pt x="48" y="19"/>
                    <a:pt x="57" y="12"/>
                  </a:cubicBezTo>
                  <a:cubicBezTo>
                    <a:pt x="67" y="5"/>
                    <a:pt x="6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 name="Google Shape;1425;p6">
              <a:extLst>
                <a:ext uri="{FF2B5EF4-FFF2-40B4-BE49-F238E27FC236}">
                  <a16:creationId xmlns:a16="http://schemas.microsoft.com/office/drawing/2014/main" id="{D0B54EC8-E2C7-D648-918B-786AA2DCD5F7}"/>
                </a:ext>
              </a:extLst>
            </p:cNvPr>
            <p:cNvSpPr/>
            <p:nvPr/>
          </p:nvSpPr>
          <p:spPr>
            <a:xfrm>
              <a:off x="5234275" y="1350050"/>
              <a:ext cx="8350" cy="2200"/>
            </a:xfrm>
            <a:custGeom>
              <a:avLst/>
              <a:gdLst/>
              <a:ahLst/>
              <a:cxnLst/>
              <a:rect l="l" t="t" r="r" b="b"/>
              <a:pathLst>
                <a:path w="334" h="88" extrusionOk="0">
                  <a:moveTo>
                    <a:pt x="294" y="1"/>
                  </a:moveTo>
                  <a:cubicBezTo>
                    <a:pt x="226" y="1"/>
                    <a:pt x="75" y="33"/>
                    <a:pt x="33" y="63"/>
                  </a:cubicBezTo>
                  <a:cubicBezTo>
                    <a:pt x="18" y="73"/>
                    <a:pt x="1" y="84"/>
                    <a:pt x="1" y="87"/>
                  </a:cubicBezTo>
                  <a:cubicBezTo>
                    <a:pt x="1" y="88"/>
                    <a:pt x="2" y="88"/>
                    <a:pt x="3" y="88"/>
                  </a:cubicBezTo>
                  <a:cubicBezTo>
                    <a:pt x="18" y="88"/>
                    <a:pt x="89" y="71"/>
                    <a:pt x="178" y="49"/>
                  </a:cubicBezTo>
                  <a:cubicBezTo>
                    <a:pt x="286" y="22"/>
                    <a:pt x="334" y="4"/>
                    <a:pt x="303" y="1"/>
                  </a:cubicBezTo>
                  <a:cubicBezTo>
                    <a:pt x="300" y="1"/>
                    <a:pt x="297"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 name="Google Shape;1426;p6">
              <a:extLst>
                <a:ext uri="{FF2B5EF4-FFF2-40B4-BE49-F238E27FC236}">
                  <a16:creationId xmlns:a16="http://schemas.microsoft.com/office/drawing/2014/main" id="{96235D5C-1BC5-6E09-EF32-5DE2F69CCF91}"/>
                </a:ext>
              </a:extLst>
            </p:cNvPr>
            <p:cNvSpPr/>
            <p:nvPr/>
          </p:nvSpPr>
          <p:spPr>
            <a:xfrm>
              <a:off x="5245225" y="1347950"/>
              <a:ext cx="1925" cy="725"/>
            </a:xfrm>
            <a:custGeom>
              <a:avLst/>
              <a:gdLst/>
              <a:ahLst/>
              <a:cxnLst/>
              <a:rect l="l" t="t" r="r" b="b"/>
              <a:pathLst>
                <a:path w="77" h="29" extrusionOk="0">
                  <a:moveTo>
                    <a:pt x="46" y="0"/>
                  </a:moveTo>
                  <a:cubicBezTo>
                    <a:pt x="42" y="0"/>
                    <a:pt x="37" y="1"/>
                    <a:pt x="32" y="1"/>
                  </a:cubicBezTo>
                  <a:cubicBezTo>
                    <a:pt x="14" y="8"/>
                    <a:pt x="0" y="15"/>
                    <a:pt x="0" y="19"/>
                  </a:cubicBezTo>
                  <a:cubicBezTo>
                    <a:pt x="0" y="22"/>
                    <a:pt x="17" y="26"/>
                    <a:pt x="42" y="29"/>
                  </a:cubicBezTo>
                  <a:cubicBezTo>
                    <a:pt x="62" y="29"/>
                    <a:pt x="77" y="22"/>
                    <a:pt x="73" y="11"/>
                  </a:cubicBezTo>
                  <a:cubicBezTo>
                    <a:pt x="71" y="4"/>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 name="Google Shape;1427;p6">
              <a:extLst>
                <a:ext uri="{FF2B5EF4-FFF2-40B4-BE49-F238E27FC236}">
                  <a16:creationId xmlns:a16="http://schemas.microsoft.com/office/drawing/2014/main" id="{746C6CBA-3C53-FE45-5783-5C81F8F008F6}"/>
                </a:ext>
              </a:extLst>
            </p:cNvPr>
            <p:cNvSpPr/>
            <p:nvPr/>
          </p:nvSpPr>
          <p:spPr>
            <a:xfrm>
              <a:off x="5268625" y="1334000"/>
              <a:ext cx="1575" cy="575"/>
            </a:xfrm>
            <a:custGeom>
              <a:avLst/>
              <a:gdLst/>
              <a:ahLst/>
              <a:cxnLst/>
              <a:rect l="l" t="t" r="r" b="b"/>
              <a:pathLst>
                <a:path w="63" h="23" extrusionOk="0">
                  <a:moveTo>
                    <a:pt x="55" y="1"/>
                  </a:moveTo>
                  <a:cubicBezTo>
                    <a:pt x="51" y="1"/>
                    <a:pt x="44" y="2"/>
                    <a:pt x="36" y="4"/>
                  </a:cubicBezTo>
                  <a:cubicBezTo>
                    <a:pt x="12" y="11"/>
                    <a:pt x="1" y="18"/>
                    <a:pt x="12" y="22"/>
                  </a:cubicBezTo>
                  <a:cubicBezTo>
                    <a:pt x="13" y="22"/>
                    <a:pt x="16" y="23"/>
                    <a:pt x="19" y="23"/>
                  </a:cubicBezTo>
                  <a:cubicBezTo>
                    <a:pt x="28" y="23"/>
                    <a:pt x="43" y="19"/>
                    <a:pt x="53" y="11"/>
                  </a:cubicBezTo>
                  <a:cubicBezTo>
                    <a:pt x="62" y="4"/>
                    <a:pt x="62"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 name="Google Shape;1428;p6">
              <a:extLst>
                <a:ext uri="{FF2B5EF4-FFF2-40B4-BE49-F238E27FC236}">
                  <a16:creationId xmlns:a16="http://schemas.microsoft.com/office/drawing/2014/main" id="{CFF03BD2-AE8B-5509-31D2-1B20B260558B}"/>
                </a:ext>
              </a:extLst>
            </p:cNvPr>
            <p:cNvSpPr/>
            <p:nvPr/>
          </p:nvSpPr>
          <p:spPr>
            <a:xfrm>
              <a:off x="5271175" y="1333200"/>
              <a:ext cx="2700" cy="675"/>
            </a:xfrm>
            <a:custGeom>
              <a:avLst/>
              <a:gdLst/>
              <a:ahLst/>
              <a:cxnLst/>
              <a:rect l="l" t="t" r="r" b="b"/>
              <a:pathLst>
                <a:path w="108" h="27" extrusionOk="0">
                  <a:moveTo>
                    <a:pt x="100" y="0"/>
                  </a:moveTo>
                  <a:cubicBezTo>
                    <a:pt x="92" y="0"/>
                    <a:pt x="76" y="3"/>
                    <a:pt x="55" y="9"/>
                  </a:cubicBezTo>
                  <a:cubicBezTo>
                    <a:pt x="19" y="17"/>
                    <a:pt x="1" y="27"/>
                    <a:pt x="13" y="27"/>
                  </a:cubicBezTo>
                  <a:cubicBezTo>
                    <a:pt x="15" y="27"/>
                    <a:pt x="17" y="27"/>
                    <a:pt x="20" y="26"/>
                  </a:cubicBezTo>
                  <a:cubicBezTo>
                    <a:pt x="41" y="26"/>
                    <a:pt x="79" y="19"/>
                    <a:pt x="97" y="9"/>
                  </a:cubicBezTo>
                  <a:cubicBezTo>
                    <a:pt x="107" y="3"/>
                    <a:pt x="107"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 name="Google Shape;1429;p6">
              <a:extLst>
                <a:ext uri="{FF2B5EF4-FFF2-40B4-BE49-F238E27FC236}">
                  <a16:creationId xmlns:a16="http://schemas.microsoft.com/office/drawing/2014/main" id="{9EF0E965-443F-70CE-4A96-D893F3C74705}"/>
                </a:ext>
              </a:extLst>
            </p:cNvPr>
            <p:cNvSpPr/>
            <p:nvPr/>
          </p:nvSpPr>
          <p:spPr>
            <a:xfrm>
              <a:off x="5283125" y="1325300"/>
              <a:ext cx="2800" cy="750"/>
            </a:xfrm>
            <a:custGeom>
              <a:avLst/>
              <a:gdLst/>
              <a:ahLst/>
              <a:cxnLst/>
              <a:rect l="l" t="t" r="r" b="b"/>
              <a:pathLst>
                <a:path w="112" h="30" extrusionOk="0">
                  <a:moveTo>
                    <a:pt x="104" y="1"/>
                  </a:moveTo>
                  <a:cubicBezTo>
                    <a:pt x="96" y="1"/>
                    <a:pt x="80" y="4"/>
                    <a:pt x="59" y="9"/>
                  </a:cubicBezTo>
                  <a:cubicBezTo>
                    <a:pt x="18" y="19"/>
                    <a:pt x="0" y="30"/>
                    <a:pt x="21" y="30"/>
                  </a:cubicBezTo>
                  <a:cubicBezTo>
                    <a:pt x="45" y="30"/>
                    <a:pt x="80" y="19"/>
                    <a:pt x="101" y="9"/>
                  </a:cubicBezTo>
                  <a:cubicBezTo>
                    <a:pt x="111" y="4"/>
                    <a:pt x="111"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 name="Google Shape;1430;p6">
              <a:extLst>
                <a:ext uri="{FF2B5EF4-FFF2-40B4-BE49-F238E27FC236}">
                  <a16:creationId xmlns:a16="http://schemas.microsoft.com/office/drawing/2014/main" id="{F1771BD8-44F3-2872-3B3D-B4F0C79DB9BD}"/>
                </a:ext>
              </a:extLst>
            </p:cNvPr>
            <p:cNvSpPr/>
            <p:nvPr/>
          </p:nvSpPr>
          <p:spPr>
            <a:xfrm>
              <a:off x="5284875" y="1329900"/>
              <a:ext cx="1625" cy="600"/>
            </a:xfrm>
            <a:custGeom>
              <a:avLst/>
              <a:gdLst/>
              <a:ahLst/>
              <a:cxnLst/>
              <a:rect l="l" t="t" r="r" b="b"/>
              <a:pathLst>
                <a:path w="65" h="24" extrusionOk="0">
                  <a:moveTo>
                    <a:pt x="51" y="0"/>
                  </a:moveTo>
                  <a:cubicBezTo>
                    <a:pt x="47" y="0"/>
                    <a:pt x="41" y="1"/>
                    <a:pt x="34" y="2"/>
                  </a:cubicBezTo>
                  <a:cubicBezTo>
                    <a:pt x="10" y="8"/>
                    <a:pt x="0" y="16"/>
                    <a:pt x="7" y="22"/>
                  </a:cubicBezTo>
                  <a:cubicBezTo>
                    <a:pt x="9" y="23"/>
                    <a:pt x="13" y="24"/>
                    <a:pt x="16" y="24"/>
                  </a:cubicBezTo>
                  <a:cubicBezTo>
                    <a:pt x="27" y="24"/>
                    <a:pt x="41" y="20"/>
                    <a:pt x="52" y="12"/>
                  </a:cubicBezTo>
                  <a:cubicBezTo>
                    <a:pt x="65" y="4"/>
                    <a:pt x="64"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 name="Google Shape;1431;p6">
              <a:extLst>
                <a:ext uri="{FF2B5EF4-FFF2-40B4-BE49-F238E27FC236}">
                  <a16:creationId xmlns:a16="http://schemas.microsoft.com/office/drawing/2014/main" id="{B2AE07CA-E515-F990-981B-0FF2C8CA8A36}"/>
                </a:ext>
              </a:extLst>
            </p:cNvPr>
            <p:cNvSpPr/>
            <p:nvPr/>
          </p:nvSpPr>
          <p:spPr>
            <a:xfrm>
              <a:off x="5288250" y="1329125"/>
              <a:ext cx="1325" cy="1100"/>
            </a:xfrm>
            <a:custGeom>
              <a:avLst/>
              <a:gdLst/>
              <a:ahLst/>
              <a:cxnLst/>
              <a:rect l="l" t="t" r="r" b="b"/>
              <a:pathLst>
                <a:path w="53" h="44" extrusionOk="0">
                  <a:moveTo>
                    <a:pt x="29" y="1"/>
                  </a:moveTo>
                  <a:cubicBezTo>
                    <a:pt x="26" y="1"/>
                    <a:pt x="24" y="1"/>
                    <a:pt x="21" y="2"/>
                  </a:cubicBezTo>
                  <a:cubicBezTo>
                    <a:pt x="7" y="5"/>
                    <a:pt x="0" y="15"/>
                    <a:pt x="3" y="29"/>
                  </a:cubicBezTo>
                  <a:cubicBezTo>
                    <a:pt x="7" y="39"/>
                    <a:pt x="21" y="43"/>
                    <a:pt x="35" y="43"/>
                  </a:cubicBezTo>
                  <a:cubicBezTo>
                    <a:pt x="45" y="39"/>
                    <a:pt x="53" y="26"/>
                    <a:pt x="48"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 name="Google Shape;1432;p6">
              <a:extLst>
                <a:ext uri="{FF2B5EF4-FFF2-40B4-BE49-F238E27FC236}">
                  <a16:creationId xmlns:a16="http://schemas.microsoft.com/office/drawing/2014/main" id="{21F32625-165A-91AF-C4F3-8C830FDB46F0}"/>
                </a:ext>
              </a:extLst>
            </p:cNvPr>
            <p:cNvSpPr/>
            <p:nvPr/>
          </p:nvSpPr>
          <p:spPr>
            <a:xfrm>
              <a:off x="5293100" y="1329025"/>
              <a:ext cx="2625" cy="800"/>
            </a:xfrm>
            <a:custGeom>
              <a:avLst/>
              <a:gdLst/>
              <a:ahLst/>
              <a:cxnLst/>
              <a:rect l="l" t="t" r="r" b="b"/>
              <a:pathLst>
                <a:path w="105" h="32" extrusionOk="0">
                  <a:moveTo>
                    <a:pt x="22" y="0"/>
                  </a:moveTo>
                  <a:cubicBezTo>
                    <a:pt x="17" y="0"/>
                    <a:pt x="14" y="1"/>
                    <a:pt x="11" y="2"/>
                  </a:cubicBezTo>
                  <a:cubicBezTo>
                    <a:pt x="0" y="6"/>
                    <a:pt x="4" y="12"/>
                    <a:pt x="14" y="22"/>
                  </a:cubicBezTo>
                  <a:cubicBezTo>
                    <a:pt x="21" y="29"/>
                    <a:pt x="34" y="32"/>
                    <a:pt x="47" y="32"/>
                  </a:cubicBezTo>
                  <a:cubicBezTo>
                    <a:pt x="55" y="32"/>
                    <a:pt x="63" y="31"/>
                    <a:pt x="70" y="30"/>
                  </a:cubicBezTo>
                  <a:cubicBezTo>
                    <a:pt x="104" y="19"/>
                    <a:pt x="104" y="16"/>
                    <a:pt x="70" y="9"/>
                  </a:cubicBezTo>
                  <a:cubicBezTo>
                    <a:pt x="52" y="4"/>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 name="Google Shape;1433;p6">
              <a:extLst>
                <a:ext uri="{FF2B5EF4-FFF2-40B4-BE49-F238E27FC236}">
                  <a16:creationId xmlns:a16="http://schemas.microsoft.com/office/drawing/2014/main" id="{D04E5DED-4314-B384-D2BE-00FB471ED169}"/>
                </a:ext>
              </a:extLst>
            </p:cNvPr>
            <p:cNvSpPr/>
            <p:nvPr/>
          </p:nvSpPr>
          <p:spPr>
            <a:xfrm>
              <a:off x="5294125" y="1325400"/>
              <a:ext cx="3500" cy="700"/>
            </a:xfrm>
            <a:custGeom>
              <a:avLst/>
              <a:gdLst/>
              <a:ahLst/>
              <a:cxnLst/>
              <a:rect l="l" t="t" r="r" b="b"/>
              <a:pathLst>
                <a:path w="140" h="28" extrusionOk="0">
                  <a:moveTo>
                    <a:pt x="60" y="1"/>
                  </a:moveTo>
                  <a:cubicBezTo>
                    <a:pt x="49" y="1"/>
                    <a:pt x="38" y="2"/>
                    <a:pt x="29" y="5"/>
                  </a:cubicBezTo>
                  <a:cubicBezTo>
                    <a:pt x="1" y="12"/>
                    <a:pt x="1" y="15"/>
                    <a:pt x="36" y="22"/>
                  </a:cubicBezTo>
                  <a:cubicBezTo>
                    <a:pt x="48" y="26"/>
                    <a:pt x="66" y="28"/>
                    <a:pt x="82" y="28"/>
                  </a:cubicBezTo>
                  <a:cubicBezTo>
                    <a:pt x="92" y="28"/>
                    <a:pt x="102" y="27"/>
                    <a:pt x="109" y="26"/>
                  </a:cubicBezTo>
                  <a:cubicBezTo>
                    <a:pt x="140" y="18"/>
                    <a:pt x="140" y="15"/>
                    <a:pt x="101" y="5"/>
                  </a:cubicBezTo>
                  <a:cubicBezTo>
                    <a:pt x="90" y="3"/>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 name="Google Shape;1434;p6">
              <a:extLst>
                <a:ext uri="{FF2B5EF4-FFF2-40B4-BE49-F238E27FC236}">
                  <a16:creationId xmlns:a16="http://schemas.microsoft.com/office/drawing/2014/main" id="{517F6E6F-C610-D97D-EB9F-7E20697A5592}"/>
                </a:ext>
              </a:extLst>
            </p:cNvPr>
            <p:cNvSpPr/>
            <p:nvPr/>
          </p:nvSpPr>
          <p:spPr>
            <a:xfrm>
              <a:off x="5294925" y="1322925"/>
              <a:ext cx="2375" cy="1025"/>
            </a:xfrm>
            <a:custGeom>
              <a:avLst/>
              <a:gdLst/>
              <a:ahLst/>
              <a:cxnLst/>
              <a:rect l="l" t="t" r="r" b="b"/>
              <a:pathLst>
                <a:path w="95" h="41" extrusionOk="0">
                  <a:moveTo>
                    <a:pt x="76" y="0"/>
                  </a:moveTo>
                  <a:cubicBezTo>
                    <a:pt x="69" y="0"/>
                    <a:pt x="57" y="2"/>
                    <a:pt x="42" y="7"/>
                  </a:cubicBezTo>
                  <a:cubicBezTo>
                    <a:pt x="15" y="13"/>
                    <a:pt x="0" y="27"/>
                    <a:pt x="10" y="34"/>
                  </a:cubicBezTo>
                  <a:cubicBezTo>
                    <a:pt x="15" y="39"/>
                    <a:pt x="22" y="41"/>
                    <a:pt x="30" y="41"/>
                  </a:cubicBezTo>
                  <a:cubicBezTo>
                    <a:pt x="41" y="41"/>
                    <a:pt x="53" y="37"/>
                    <a:pt x="63" y="31"/>
                  </a:cubicBezTo>
                  <a:cubicBezTo>
                    <a:pt x="90" y="11"/>
                    <a:pt x="94"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 name="Google Shape;1435;p6">
              <a:extLst>
                <a:ext uri="{FF2B5EF4-FFF2-40B4-BE49-F238E27FC236}">
                  <a16:creationId xmlns:a16="http://schemas.microsoft.com/office/drawing/2014/main" id="{C654F8E8-D826-9AAB-B707-9F20223B5CD2}"/>
                </a:ext>
              </a:extLst>
            </p:cNvPr>
            <p:cNvSpPr/>
            <p:nvPr/>
          </p:nvSpPr>
          <p:spPr>
            <a:xfrm>
              <a:off x="5297775" y="1324550"/>
              <a:ext cx="2375" cy="1075"/>
            </a:xfrm>
            <a:custGeom>
              <a:avLst/>
              <a:gdLst/>
              <a:ahLst/>
              <a:cxnLst/>
              <a:rect l="l" t="t" r="r" b="b"/>
              <a:pathLst>
                <a:path w="95" h="43" extrusionOk="0">
                  <a:moveTo>
                    <a:pt x="67" y="1"/>
                  </a:moveTo>
                  <a:cubicBezTo>
                    <a:pt x="60" y="1"/>
                    <a:pt x="51" y="2"/>
                    <a:pt x="42" y="4"/>
                  </a:cubicBezTo>
                  <a:cubicBezTo>
                    <a:pt x="15" y="7"/>
                    <a:pt x="0" y="18"/>
                    <a:pt x="0" y="32"/>
                  </a:cubicBezTo>
                  <a:cubicBezTo>
                    <a:pt x="3" y="39"/>
                    <a:pt x="14" y="42"/>
                    <a:pt x="29" y="42"/>
                  </a:cubicBezTo>
                  <a:cubicBezTo>
                    <a:pt x="36" y="42"/>
                    <a:pt x="44" y="41"/>
                    <a:pt x="53" y="39"/>
                  </a:cubicBezTo>
                  <a:cubicBezTo>
                    <a:pt x="77" y="32"/>
                    <a:pt x="95" y="18"/>
                    <a:pt x="95" y="11"/>
                  </a:cubicBezTo>
                  <a:cubicBezTo>
                    <a:pt x="92" y="4"/>
                    <a:pt x="8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 name="Google Shape;1436;p6">
              <a:extLst>
                <a:ext uri="{FF2B5EF4-FFF2-40B4-BE49-F238E27FC236}">
                  <a16:creationId xmlns:a16="http://schemas.microsoft.com/office/drawing/2014/main" id="{2FA78D0C-3158-78C1-70D3-99903275BFC7}"/>
                </a:ext>
              </a:extLst>
            </p:cNvPr>
            <p:cNvSpPr/>
            <p:nvPr/>
          </p:nvSpPr>
          <p:spPr>
            <a:xfrm>
              <a:off x="5298475" y="1322775"/>
              <a:ext cx="4875" cy="2550"/>
            </a:xfrm>
            <a:custGeom>
              <a:avLst/>
              <a:gdLst/>
              <a:ahLst/>
              <a:cxnLst/>
              <a:rect l="l" t="t" r="r" b="b"/>
              <a:pathLst>
                <a:path w="195" h="102" extrusionOk="0">
                  <a:moveTo>
                    <a:pt x="101" y="1"/>
                  </a:moveTo>
                  <a:cubicBezTo>
                    <a:pt x="92" y="1"/>
                    <a:pt x="81" y="1"/>
                    <a:pt x="70" y="2"/>
                  </a:cubicBezTo>
                  <a:cubicBezTo>
                    <a:pt x="22" y="9"/>
                    <a:pt x="1" y="16"/>
                    <a:pt x="11" y="27"/>
                  </a:cubicBezTo>
                  <a:cubicBezTo>
                    <a:pt x="19" y="32"/>
                    <a:pt x="34" y="35"/>
                    <a:pt x="48" y="35"/>
                  </a:cubicBezTo>
                  <a:cubicBezTo>
                    <a:pt x="53" y="35"/>
                    <a:pt x="59" y="34"/>
                    <a:pt x="63" y="33"/>
                  </a:cubicBezTo>
                  <a:cubicBezTo>
                    <a:pt x="65" y="33"/>
                    <a:pt x="67" y="33"/>
                    <a:pt x="70" y="33"/>
                  </a:cubicBezTo>
                  <a:cubicBezTo>
                    <a:pt x="88" y="33"/>
                    <a:pt x="102" y="46"/>
                    <a:pt x="108" y="64"/>
                  </a:cubicBezTo>
                  <a:cubicBezTo>
                    <a:pt x="115" y="89"/>
                    <a:pt x="123" y="101"/>
                    <a:pt x="132" y="101"/>
                  </a:cubicBezTo>
                  <a:cubicBezTo>
                    <a:pt x="142" y="101"/>
                    <a:pt x="153" y="89"/>
                    <a:pt x="167" y="64"/>
                  </a:cubicBezTo>
                  <a:cubicBezTo>
                    <a:pt x="194" y="22"/>
                    <a:pt x="17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 name="Google Shape;1437;p6">
              <a:extLst>
                <a:ext uri="{FF2B5EF4-FFF2-40B4-BE49-F238E27FC236}">
                  <a16:creationId xmlns:a16="http://schemas.microsoft.com/office/drawing/2014/main" id="{AF5B3DCD-2F7E-2CFC-E4D1-5C6140C6EC56}"/>
                </a:ext>
              </a:extLst>
            </p:cNvPr>
            <p:cNvSpPr/>
            <p:nvPr/>
          </p:nvSpPr>
          <p:spPr>
            <a:xfrm>
              <a:off x="5309575" y="1325400"/>
              <a:ext cx="3500" cy="900"/>
            </a:xfrm>
            <a:custGeom>
              <a:avLst/>
              <a:gdLst/>
              <a:ahLst/>
              <a:cxnLst/>
              <a:rect l="l" t="t" r="r" b="b"/>
              <a:pathLst>
                <a:path w="140" h="36" extrusionOk="0">
                  <a:moveTo>
                    <a:pt x="115" y="0"/>
                  </a:moveTo>
                  <a:cubicBezTo>
                    <a:pt x="101" y="0"/>
                    <a:pt x="84" y="3"/>
                    <a:pt x="66" y="8"/>
                  </a:cubicBezTo>
                  <a:cubicBezTo>
                    <a:pt x="28" y="18"/>
                    <a:pt x="1" y="29"/>
                    <a:pt x="1" y="33"/>
                  </a:cubicBezTo>
                  <a:cubicBezTo>
                    <a:pt x="1" y="34"/>
                    <a:pt x="9" y="35"/>
                    <a:pt x="23" y="35"/>
                  </a:cubicBezTo>
                  <a:cubicBezTo>
                    <a:pt x="36" y="35"/>
                    <a:pt x="55" y="34"/>
                    <a:pt x="74" y="33"/>
                  </a:cubicBezTo>
                  <a:cubicBezTo>
                    <a:pt x="111" y="26"/>
                    <a:pt x="140" y="15"/>
                    <a:pt x="140" y="8"/>
                  </a:cubicBezTo>
                  <a:cubicBezTo>
                    <a:pt x="138" y="3"/>
                    <a:pt x="128"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 name="Google Shape;1438;p6">
              <a:extLst>
                <a:ext uri="{FF2B5EF4-FFF2-40B4-BE49-F238E27FC236}">
                  <a16:creationId xmlns:a16="http://schemas.microsoft.com/office/drawing/2014/main" id="{91E457C2-87AD-91E2-CA94-DE1D32FB104E}"/>
                </a:ext>
              </a:extLst>
            </p:cNvPr>
            <p:cNvSpPr/>
            <p:nvPr/>
          </p:nvSpPr>
          <p:spPr>
            <a:xfrm>
              <a:off x="5313300" y="1327825"/>
              <a:ext cx="10975" cy="1800"/>
            </a:xfrm>
            <a:custGeom>
              <a:avLst/>
              <a:gdLst/>
              <a:ahLst/>
              <a:cxnLst/>
              <a:rect l="l" t="t" r="r" b="b"/>
              <a:pathLst>
                <a:path w="439" h="72" extrusionOk="0">
                  <a:moveTo>
                    <a:pt x="420" y="0"/>
                  </a:moveTo>
                  <a:cubicBezTo>
                    <a:pt x="402" y="0"/>
                    <a:pt x="366" y="5"/>
                    <a:pt x="306" y="15"/>
                  </a:cubicBezTo>
                  <a:cubicBezTo>
                    <a:pt x="220" y="29"/>
                    <a:pt x="116" y="40"/>
                    <a:pt x="74" y="40"/>
                  </a:cubicBezTo>
                  <a:cubicBezTo>
                    <a:pt x="4" y="40"/>
                    <a:pt x="1" y="40"/>
                    <a:pt x="42" y="60"/>
                  </a:cubicBezTo>
                  <a:cubicBezTo>
                    <a:pt x="56" y="67"/>
                    <a:pt x="79" y="71"/>
                    <a:pt x="107" y="71"/>
                  </a:cubicBezTo>
                  <a:cubicBezTo>
                    <a:pt x="135" y="71"/>
                    <a:pt x="168" y="67"/>
                    <a:pt x="202" y="60"/>
                  </a:cubicBezTo>
                  <a:cubicBezTo>
                    <a:pt x="254" y="49"/>
                    <a:pt x="306" y="42"/>
                    <a:pt x="330" y="42"/>
                  </a:cubicBezTo>
                  <a:cubicBezTo>
                    <a:pt x="335" y="42"/>
                    <a:pt x="339" y="42"/>
                    <a:pt x="341" y="43"/>
                  </a:cubicBezTo>
                  <a:cubicBezTo>
                    <a:pt x="343" y="43"/>
                    <a:pt x="346" y="44"/>
                    <a:pt x="348" y="44"/>
                  </a:cubicBezTo>
                  <a:cubicBezTo>
                    <a:pt x="366" y="44"/>
                    <a:pt x="393" y="34"/>
                    <a:pt x="417" y="19"/>
                  </a:cubicBezTo>
                  <a:cubicBezTo>
                    <a:pt x="435" y="6"/>
                    <a:pt x="438"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 name="Google Shape;1439;p6">
              <a:extLst>
                <a:ext uri="{FF2B5EF4-FFF2-40B4-BE49-F238E27FC236}">
                  <a16:creationId xmlns:a16="http://schemas.microsoft.com/office/drawing/2014/main" id="{BCE7E50D-5E95-8D2A-3CF6-42609DD012B0}"/>
                </a:ext>
              </a:extLst>
            </p:cNvPr>
            <p:cNvSpPr/>
            <p:nvPr/>
          </p:nvSpPr>
          <p:spPr>
            <a:xfrm>
              <a:off x="5313375" y="1326375"/>
              <a:ext cx="1625" cy="575"/>
            </a:xfrm>
            <a:custGeom>
              <a:avLst/>
              <a:gdLst/>
              <a:ahLst/>
              <a:cxnLst/>
              <a:rect l="l" t="t" r="r" b="b"/>
              <a:pathLst>
                <a:path w="65" h="23" extrusionOk="0">
                  <a:moveTo>
                    <a:pt x="56" y="0"/>
                  </a:moveTo>
                  <a:cubicBezTo>
                    <a:pt x="51" y="0"/>
                    <a:pt x="44" y="1"/>
                    <a:pt x="36" y="4"/>
                  </a:cubicBezTo>
                  <a:cubicBezTo>
                    <a:pt x="12" y="8"/>
                    <a:pt x="1" y="14"/>
                    <a:pt x="12" y="21"/>
                  </a:cubicBezTo>
                  <a:cubicBezTo>
                    <a:pt x="13" y="22"/>
                    <a:pt x="16" y="22"/>
                    <a:pt x="19" y="22"/>
                  </a:cubicBezTo>
                  <a:cubicBezTo>
                    <a:pt x="28" y="22"/>
                    <a:pt x="43" y="18"/>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 name="Google Shape;1440;p6">
              <a:extLst>
                <a:ext uri="{FF2B5EF4-FFF2-40B4-BE49-F238E27FC236}">
                  <a16:creationId xmlns:a16="http://schemas.microsoft.com/office/drawing/2014/main" id="{FE575C1E-9031-54BE-D1A7-8D81583C8F23}"/>
                </a:ext>
              </a:extLst>
            </p:cNvPr>
            <p:cNvSpPr/>
            <p:nvPr/>
          </p:nvSpPr>
          <p:spPr>
            <a:xfrm>
              <a:off x="5325700" y="1326575"/>
              <a:ext cx="3300" cy="1450"/>
            </a:xfrm>
            <a:custGeom>
              <a:avLst/>
              <a:gdLst/>
              <a:ahLst/>
              <a:cxnLst/>
              <a:rect l="l" t="t" r="r" b="b"/>
              <a:pathLst>
                <a:path w="132" h="58" extrusionOk="0">
                  <a:moveTo>
                    <a:pt x="121" y="0"/>
                  </a:moveTo>
                  <a:cubicBezTo>
                    <a:pt x="113" y="0"/>
                    <a:pt x="97" y="4"/>
                    <a:pt x="70" y="10"/>
                  </a:cubicBezTo>
                  <a:cubicBezTo>
                    <a:pt x="33" y="20"/>
                    <a:pt x="1" y="34"/>
                    <a:pt x="4" y="45"/>
                  </a:cubicBezTo>
                  <a:cubicBezTo>
                    <a:pt x="7" y="53"/>
                    <a:pt x="14" y="58"/>
                    <a:pt x="24" y="58"/>
                  </a:cubicBezTo>
                  <a:cubicBezTo>
                    <a:pt x="43" y="58"/>
                    <a:pt x="72" y="44"/>
                    <a:pt x="105" y="20"/>
                  </a:cubicBezTo>
                  <a:cubicBezTo>
                    <a:pt x="125" y="6"/>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 name="Google Shape;1441;p6">
              <a:extLst>
                <a:ext uri="{FF2B5EF4-FFF2-40B4-BE49-F238E27FC236}">
                  <a16:creationId xmlns:a16="http://schemas.microsoft.com/office/drawing/2014/main" id="{BF7F8C13-1A99-033C-5D13-4995A54220F5}"/>
                </a:ext>
              </a:extLst>
            </p:cNvPr>
            <p:cNvSpPr/>
            <p:nvPr/>
          </p:nvSpPr>
          <p:spPr>
            <a:xfrm>
              <a:off x="5330675" y="1317850"/>
              <a:ext cx="1300" cy="1025"/>
            </a:xfrm>
            <a:custGeom>
              <a:avLst/>
              <a:gdLst/>
              <a:ahLst/>
              <a:cxnLst/>
              <a:rect l="l" t="t" r="r" b="b"/>
              <a:pathLst>
                <a:path w="52" h="41" extrusionOk="0">
                  <a:moveTo>
                    <a:pt x="28" y="0"/>
                  </a:moveTo>
                  <a:cubicBezTo>
                    <a:pt x="26" y="0"/>
                    <a:pt x="23" y="1"/>
                    <a:pt x="21" y="1"/>
                  </a:cubicBezTo>
                  <a:cubicBezTo>
                    <a:pt x="7" y="1"/>
                    <a:pt x="0" y="16"/>
                    <a:pt x="3" y="26"/>
                  </a:cubicBezTo>
                  <a:cubicBezTo>
                    <a:pt x="6" y="35"/>
                    <a:pt x="16" y="41"/>
                    <a:pt x="25" y="41"/>
                  </a:cubicBezTo>
                  <a:cubicBezTo>
                    <a:pt x="27" y="41"/>
                    <a:pt x="29" y="40"/>
                    <a:pt x="31" y="40"/>
                  </a:cubicBezTo>
                  <a:cubicBezTo>
                    <a:pt x="45" y="36"/>
                    <a:pt x="52" y="26"/>
                    <a:pt x="48" y="16"/>
                  </a:cubicBezTo>
                  <a:cubicBezTo>
                    <a:pt x="46" y="5"/>
                    <a:pt x="37"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 name="Google Shape;1442;p6">
              <a:extLst>
                <a:ext uri="{FF2B5EF4-FFF2-40B4-BE49-F238E27FC236}">
                  <a16:creationId xmlns:a16="http://schemas.microsoft.com/office/drawing/2014/main" id="{4F9FA728-815D-CC86-387E-E05475E361BF}"/>
                </a:ext>
              </a:extLst>
            </p:cNvPr>
            <p:cNvSpPr/>
            <p:nvPr/>
          </p:nvSpPr>
          <p:spPr>
            <a:xfrm>
              <a:off x="5333150" y="1321850"/>
              <a:ext cx="6725" cy="2750"/>
            </a:xfrm>
            <a:custGeom>
              <a:avLst/>
              <a:gdLst/>
              <a:ahLst/>
              <a:cxnLst/>
              <a:rect l="l" t="t" r="r" b="b"/>
              <a:pathLst>
                <a:path w="269" h="110" extrusionOk="0">
                  <a:moveTo>
                    <a:pt x="190" y="0"/>
                  </a:moveTo>
                  <a:cubicBezTo>
                    <a:pt x="170" y="0"/>
                    <a:pt x="152" y="10"/>
                    <a:pt x="123" y="35"/>
                  </a:cubicBezTo>
                  <a:cubicBezTo>
                    <a:pt x="95" y="60"/>
                    <a:pt x="57" y="85"/>
                    <a:pt x="36" y="88"/>
                  </a:cubicBezTo>
                  <a:cubicBezTo>
                    <a:pt x="18" y="95"/>
                    <a:pt x="1" y="101"/>
                    <a:pt x="5" y="109"/>
                  </a:cubicBezTo>
                  <a:cubicBezTo>
                    <a:pt x="5" y="109"/>
                    <a:pt x="6" y="110"/>
                    <a:pt x="9" y="110"/>
                  </a:cubicBezTo>
                  <a:cubicBezTo>
                    <a:pt x="19" y="110"/>
                    <a:pt x="55" y="103"/>
                    <a:pt x="95" y="91"/>
                  </a:cubicBezTo>
                  <a:cubicBezTo>
                    <a:pt x="143" y="74"/>
                    <a:pt x="175" y="56"/>
                    <a:pt x="164" y="50"/>
                  </a:cubicBezTo>
                  <a:cubicBezTo>
                    <a:pt x="157" y="43"/>
                    <a:pt x="164" y="32"/>
                    <a:pt x="185" y="29"/>
                  </a:cubicBezTo>
                  <a:cubicBezTo>
                    <a:pt x="189" y="27"/>
                    <a:pt x="193" y="27"/>
                    <a:pt x="197" y="27"/>
                  </a:cubicBezTo>
                  <a:cubicBezTo>
                    <a:pt x="210" y="27"/>
                    <a:pt x="217" y="36"/>
                    <a:pt x="217" y="53"/>
                  </a:cubicBezTo>
                  <a:cubicBezTo>
                    <a:pt x="214" y="68"/>
                    <a:pt x="221" y="81"/>
                    <a:pt x="233" y="81"/>
                  </a:cubicBezTo>
                  <a:cubicBezTo>
                    <a:pt x="234" y="81"/>
                    <a:pt x="236" y="81"/>
                    <a:pt x="237" y="80"/>
                  </a:cubicBezTo>
                  <a:cubicBezTo>
                    <a:pt x="251" y="77"/>
                    <a:pt x="255" y="67"/>
                    <a:pt x="244" y="56"/>
                  </a:cubicBezTo>
                  <a:cubicBezTo>
                    <a:pt x="234" y="50"/>
                    <a:pt x="237" y="35"/>
                    <a:pt x="251" y="32"/>
                  </a:cubicBezTo>
                  <a:cubicBezTo>
                    <a:pt x="268" y="29"/>
                    <a:pt x="255" y="18"/>
                    <a:pt x="227" y="8"/>
                  </a:cubicBezTo>
                  <a:cubicBezTo>
                    <a:pt x="212" y="3"/>
                    <a:pt x="201"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 name="Google Shape;1443;p6">
              <a:extLst>
                <a:ext uri="{FF2B5EF4-FFF2-40B4-BE49-F238E27FC236}">
                  <a16:creationId xmlns:a16="http://schemas.microsoft.com/office/drawing/2014/main" id="{A761C470-7C07-3795-736C-D47B4D9862EA}"/>
                </a:ext>
              </a:extLst>
            </p:cNvPr>
            <p:cNvSpPr/>
            <p:nvPr/>
          </p:nvSpPr>
          <p:spPr>
            <a:xfrm>
              <a:off x="5334125" y="1326950"/>
              <a:ext cx="1650" cy="550"/>
            </a:xfrm>
            <a:custGeom>
              <a:avLst/>
              <a:gdLst/>
              <a:ahLst/>
              <a:cxnLst/>
              <a:rect l="l" t="t" r="r" b="b"/>
              <a:pathLst>
                <a:path w="66" h="22" extrusionOk="0">
                  <a:moveTo>
                    <a:pt x="52" y="0"/>
                  </a:moveTo>
                  <a:cubicBezTo>
                    <a:pt x="48" y="0"/>
                    <a:pt x="42" y="1"/>
                    <a:pt x="35" y="1"/>
                  </a:cubicBezTo>
                  <a:cubicBezTo>
                    <a:pt x="11" y="9"/>
                    <a:pt x="0" y="15"/>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 name="Google Shape;1444;p6">
              <a:extLst>
                <a:ext uri="{FF2B5EF4-FFF2-40B4-BE49-F238E27FC236}">
                  <a16:creationId xmlns:a16="http://schemas.microsoft.com/office/drawing/2014/main" id="{C2990446-C1FA-1DDE-4B87-090C87D7D761}"/>
                </a:ext>
              </a:extLst>
            </p:cNvPr>
            <p:cNvSpPr/>
            <p:nvPr/>
          </p:nvSpPr>
          <p:spPr>
            <a:xfrm>
              <a:off x="5332550" y="1317250"/>
              <a:ext cx="2300" cy="1250"/>
            </a:xfrm>
            <a:custGeom>
              <a:avLst/>
              <a:gdLst/>
              <a:ahLst/>
              <a:cxnLst/>
              <a:rect l="l" t="t" r="r" b="b"/>
              <a:pathLst>
                <a:path w="92" h="50" extrusionOk="0">
                  <a:moveTo>
                    <a:pt x="37" y="1"/>
                  </a:moveTo>
                  <a:cubicBezTo>
                    <a:pt x="35" y="1"/>
                    <a:pt x="34" y="1"/>
                    <a:pt x="32" y="1"/>
                  </a:cubicBezTo>
                  <a:cubicBezTo>
                    <a:pt x="1" y="8"/>
                    <a:pt x="32" y="50"/>
                    <a:pt x="71" y="50"/>
                  </a:cubicBezTo>
                  <a:cubicBezTo>
                    <a:pt x="87" y="50"/>
                    <a:pt x="92" y="40"/>
                    <a:pt x="77" y="25"/>
                  </a:cubicBezTo>
                  <a:cubicBezTo>
                    <a:pt x="65" y="10"/>
                    <a:pt x="4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 name="Google Shape;1445;p6">
              <a:extLst>
                <a:ext uri="{FF2B5EF4-FFF2-40B4-BE49-F238E27FC236}">
                  <a16:creationId xmlns:a16="http://schemas.microsoft.com/office/drawing/2014/main" id="{BF8F147F-FC33-B2C5-ED6A-0D889B0D6BA0}"/>
                </a:ext>
              </a:extLst>
            </p:cNvPr>
            <p:cNvSpPr/>
            <p:nvPr/>
          </p:nvSpPr>
          <p:spPr>
            <a:xfrm>
              <a:off x="5334400" y="1319950"/>
              <a:ext cx="1550" cy="575"/>
            </a:xfrm>
            <a:custGeom>
              <a:avLst/>
              <a:gdLst/>
              <a:ahLst/>
              <a:cxnLst/>
              <a:rect l="l" t="t" r="r" b="b"/>
              <a:pathLst>
                <a:path w="62" h="23" extrusionOk="0">
                  <a:moveTo>
                    <a:pt x="53" y="1"/>
                  </a:moveTo>
                  <a:cubicBezTo>
                    <a:pt x="49" y="1"/>
                    <a:pt x="42" y="2"/>
                    <a:pt x="34" y="4"/>
                  </a:cubicBezTo>
                  <a:cubicBezTo>
                    <a:pt x="10" y="7"/>
                    <a:pt x="0" y="18"/>
                    <a:pt x="7" y="22"/>
                  </a:cubicBezTo>
                  <a:cubicBezTo>
                    <a:pt x="10" y="22"/>
                    <a:pt x="13" y="23"/>
                    <a:pt x="17" y="23"/>
                  </a:cubicBezTo>
                  <a:cubicBezTo>
                    <a:pt x="28" y="23"/>
                    <a:pt x="42" y="20"/>
                    <a:pt x="52" y="15"/>
                  </a:cubicBezTo>
                  <a:cubicBezTo>
                    <a:pt x="61" y="5"/>
                    <a:pt x="61"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 name="Google Shape;1446;p6">
              <a:extLst>
                <a:ext uri="{FF2B5EF4-FFF2-40B4-BE49-F238E27FC236}">
                  <a16:creationId xmlns:a16="http://schemas.microsoft.com/office/drawing/2014/main" id="{25D151D9-6FB8-D089-DCDA-F553C2786F2C}"/>
                </a:ext>
              </a:extLst>
            </p:cNvPr>
            <p:cNvSpPr/>
            <p:nvPr/>
          </p:nvSpPr>
          <p:spPr>
            <a:xfrm>
              <a:off x="5335750" y="1317750"/>
              <a:ext cx="2900" cy="1400"/>
            </a:xfrm>
            <a:custGeom>
              <a:avLst/>
              <a:gdLst/>
              <a:ahLst/>
              <a:cxnLst/>
              <a:rect l="l" t="t" r="r" b="b"/>
              <a:pathLst>
                <a:path w="116" h="56" extrusionOk="0">
                  <a:moveTo>
                    <a:pt x="95" y="1"/>
                  </a:moveTo>
                  <a:cubicBezTo>
                    <a:pt x="89" y="1"/>
                    <a:pt x="80" y="2"/>
                    <a:pt x="68" y="5"/>
                  </a:cubicBezTo>
                  <a:cubicBezTo>
                    <a:pt x="43" y="12"/>
                    <a:pt x="19" y="23"/>
                    <a:pt x="12" y="33"/>
                  </a:cubicBezTo>
                  <a:cubicBezTo>
                    <a:pt x="2" y="48"/>
                    <a:pt x="0" y="55"/>
                    <a:pt x="7" y="55"/>
                  </a:cubicBezTo>
                  <a:cubicBezTo>
                    <a:pt x="14" y="55"/>
                    <a:pt x="27" y="50"/>
                    <a:pt x="50" y="40"/>
                  </a:cubicBezTo>
                  <a:cubicBezTo>
                    <a:pt x="99" y="18"/>
                    <a:pt x="11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 name="Google Shape;1447;p6">
              <a:extLst>
                <a:ext uri="{FF2B5EF4-FFF2-40B4-BE49-F238E27FC236}">
                  <a16:creationId xmlns:a16="http://schemas.microsoft.com/office/drawing/2014/main" id="{3EED482E-24FA-546F-EB67-9B4BD6795CC4}"/>
                </a:ext>
              </a:extLst>
            </p:cNvPr>
            <p:cNvSpPr/>
            <p:nvPr/>
          </p:nvSpPr>
          <p:spPr>
            <a:xfrm>
              <a:off x="5337850" y="1316050"/>
              <a:ext cx="8025" cy="4250"/>
            </a:xfrm>
            <a:custGeom>
              <a:avLst/>
              <a:gdLst/>
              <a:ahLst/>
              <a:cxnLst/>
              <a:rect l="l" t="t" r="r" b="b"/>
              <a:pathLst>
                <a:path w="321" h="170" extrusionOk="0">
                  <a:moveTo>
                    <a:pt x="282" y="0"/>
                  </a:moveTo>
                  <a:cubicBezTo>
                    <a:pt x="255" y="0"/>
                    <a:pt x="211" y="21"/>
                    <a:pt x="143" y="63"/>
                  </a:cubicBezTo>
                  <a:cubicBezTo>
                    <a:pt x="102" y="88"/>
                    <a:pt x="67" y="105"/>
                    <a:pt x="58" y="105"/>
                  </a:cubicBezTo>
                  <a:cubicBezTo>
                    <a:pt x="57" y="105"/>
                    <a:pt x="56" y="105"/>
                    <a:pt x="56" y="104"/>
                  </a:cubicBezTo>
                  <a:cubicBezTo>
                    <a:pt x="56" y="103"/>
                    <a:pt x="55" y="102"/>
                    <a:pt x="54" y="102"/>
                  </a:cubicBezTo>
                  <a:cubicBezTo>
                    <a:pt x="49" y="102"/>
                    <a:pt x="39" y="109"/>
                    <a:pt x="29" y="125"/>
                  </a:cubicBezTo>
                  <a:cubicBezTo>
                    <a:pt x="7" y="151"/>
                    <a:pt x="0" y="169"/>
                    <a:pt x="7" y="169"/>
                  </a:cubicBezTo>
                  <a:cubicBezTo>
                    <a:pt x="10" y="169"/>
                    <a:pt x="16" y="165"/>
                    <a:pt x="25" y="157"/>
                  </a:cubicBezTo>
                  <a:cubicBezTo>
                    <a:pt x="29" y="152"/>
                    <a:pt x="34" y="150"/>
                    <a:pt x="38" y="150"/>
                  </a:cubicBezTo>
                  <a:cubicBezTo>
                    <a:pt x="43" y="150"/>
                    <a:pt x="47" y="154"/>
                    <a:pt x="49" y="160"/>
                  </a:cubicBezTo>
                  <a:cubicBezTo>
                    <a:pt x="51" y="165"/>
                    <a:pt x="59" y="168"/>
                    <a:pt x="71" y="168"/>
                  </a:cubicBezTo>
                  <a:cubicBezTo>
                    <a:pt x="85" y="168"/>
                    <a:pt x="104" y="164"/>
                    <a:pt x="122" y="157"/>
                  </a:cubicBezTo>
                  <a:cubicBezTo>
                    <a:pt x="157" y="146"/>
                    <a:pt x="184" y="129"/>
                    <a:pt x="184" y="122"/>
                  </a:cubicBezTo>
                  <a:cubicBezTo>
                    <a:pt x="181" y="115"/>
                    <a:pt x="184" y="108"/>
                    <a:pt x="198" y="108"/>
                  </a:cubicBezTo>
                  <a:cubicBezTo>
                    <a:pt x="243" y="104"/>
                    <a:pt x="320" y="46"/>
                    <a:pt x="313" y="21"/>
                  </a:cubicBezTo>
                  <a:cubicBezTo>
                    <a:pt x="308" y="7"/>
                    <a:pt x="298"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 name="Google Shape;1448;p6">
              <a:extLst>
                <a:ext uri="{FF2B5EF4-FFF2-40B4-BE49-F238E27FC236}">
                  <a16:creationId xmlns:a16="http://schemas.microsoft.com/office/drawing/2014/main" id="{0642F328-A591-5D63-C278-167EAF3DFA54}"/>
                </a:ext>
              </a:extLst>
            </p:cNvPr>
            <p:cNvSpPr/>
            <p:nvPr/>
          </p:nvSpPr>
          <p:spPr>
            <a:xfrm>
              <a:off x="5346575" y="1326200"/>
              <a:ext cx="9000" cy="3700"/>
            </a:xfrm>
            <a:custGeom>
              <a:avLst/>
              <a:gdLst/>
              <a:ahLst/>
              <a:cxnLst/>
              <a:rect l="l" t="t" r="r" b="b"/>
              <a:pathLst>
                <a:path w="360" h="148" extrusionOk="0">
                  <a:moveTo>
                    <a:pt x="261" y="1"/>
                  </a:moveTo>
                  <a:cubicBezTo>
                    <a:pt x="234" y="1"/>
                    <a:pt x="195" y="18"/>
                    <a:pt x="113" y="56"/>
                  </a:cubicBezTo>
                  <a:cubicBezTo>
                    <a:pt x="31" y="95"/>
                    <a:pt x="0" y="118"/>
                    <a:pt x="21" y="118"/>
                  </a:cubicBezTo>
                  <a:cubicBezTo>
                    <a:pt x="33" y="118"/>
                    <a:pt x="65" y="109"/>
                    <a:pt x="117" y="90"/>
                  </a:cubicBezTo>
                  <a:cubicBezTo>
                    <a:pt x="155" y="77"/>
                    <a:pt x="179" y="70"/>
                    <a:pt x="188" y="70"/>
                  </a:cubicBezTo>
                  <a:cubicBezTo>
                    <a:pt x="196" y="70"/>
                    <a:pt x="195" y="75"/>
                    <a:pt x="186" y="84"/>
                  </a:cubicBezTo>
                  <a:cubicBezTo>
                    <a:pt x="151" y="112"/>
                    <a:pt x="152" y="137"/>
                    <a:pt x="176" y="137"/>
                  </a:cubicBezTo>
                  <a:cubicBezTo>
                    <a:pt x="184" y="137"/>
                    <a:pt x="196" y="134"/>
                    <a:pt x="210" y="125"/>
                  </a:cubicBezTo>
                  <a:cubicBezTo>
                    <a:pt x="224" y="117"/>
                    <a:pt x="235" y="112"/>
                    <a:pt x="241" y="112"/>
                  </a:cubicBezTo>
                  <a:cubicBezTo>
                    <a:pt x="247" y="112"/>
                    <a:pt x="248" y="117"/>
                    <a:pt x="245" y="125"/>
                  </a:cubicBezTo>
                  <a:cubicBezTo>
                    <a:pt x="242" y="140"/>
                    <a:pt x="246" y="147"/>
                    <a:pt x="256" y="147"/>
                  </a:cubicBezTo>
                  <a:cubicBezTo>
                    <a:pt x="258" y="147"/>
                    <a:pt x="260" y="147"/>
                    <a:pt x="262" y="146"/>
                  </a:cubicBezTo>
                  <a:cubicBezTo>
                    <a:pt x="272" y="143"/>
                    <a:pt x="280" y="125"/>
                    <a:pt x="272" y="108"/>
                  </a:cubicBezTo>
                  <a:cubicBezTo>
                    <a:pt x="267" y="90"/>
                    <a:pt x="277" y="80"/>
                    <a:pt x="302" y="80"/>
                  </a:cubicBezTo>
                  <a:cubicBezTo>
                    <a:pt x="306" y="80"/>
                    <a:pt x="310" y="80"/>
                    <a:pt x="314" y="80"/>
                  </a:cubicBezTo>
                  <a:cubicBezTo>
                    <a:pt x="359" y="80"/>
                    <a:pt x="359" y="77"/>
                    <a:pt x="317" y="35"/>
                  </a:cubicBezTo>
                  <a:cubicBezTo>
                    <a:pt x="297" y="13"/>
                    <a:pt x="28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 name="Google Shape;1449;p6">
              <a:extLst>
                <a:ext uri="{FF2B5EF4-FFF2-40B4-BE49-F238E27FC236}">
                  <a16:creationId xmlns:a16="http://schemas.microsoft.com/office/drawing/2014/main" id="{26BAEB8A-DA3B-C7AE-FFEF-3C912DCF922A}"/>
                </a:ext>
              </a:extLst>
            </p:cNvPr>
            <p:cNvSpPr/>
            <p:nvPr/>
          </p:nvSpPr>
          <p:spPr>
            <a:xfrm>
              <a:off x="5349825" y="1323300"/>
              <a:ext cx="1925" cy="800"/>
            </a:xfrm>
            <a:custGeom>
              <a:avLst/>
              <a:gdLst/>
              <a:ahLst/>
              <a:cxnLst/>
              <a:rect l="l" t="t" r="r" b="b"/>
              <a:pathLst>
                <a:path w="77" h="32" extrusionOk="0">
                  <a:moveTo>
                    <a:pt x="25" y="1"/>
                  </a:moveTo>
                  <a:cubicBezTo>
                    <a:pt x="10" y="1"/>
                    <a:pt x="1" y="7"/>
                    <a:pt x="4" y="16"/>
                  </a:cubicBezTo>
                  <a:cubicBezTo>
                    <a:pt x="7" y="27"/>
                    <a:pt x="18" y="31"/>
                    <a:pt x="32" y="31"/>
                  </a:cubicBezTo>
                  <a:cubicBezTo>
                    <a:pt x="36" y="31"/>
                    <a:pt x="41" y="31"/>
                    <a:pt x="46" y="30"/>
                  </a:cubicBezTo>
                  <a:cubicBezTo>
                    <a:pt x="63" y="22"/>
                    <a:pt x="77" y="16"/>
                    <a:pt x="77" y="12"/>
                  </a:cubicBezTo>
                  <a:cubicBezTo>
                    <a:pt x="77" y="6"/>
                    <a:pt x="56" y="2"/>
                    <a:pt x="35" y="2"/>
                  </a:cubicBezTo>
                  <a:cubicBezTo>
                    <a:pt x="32" y="1"/>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 name="Google Shape;1450;p6">
              <a:extLst>
                <a:ext uri="{FF2B5EF4-FFF2-40B4-BE49-F238E27FC236}">
                  <a16:creationId xmlns:a16="http://schemas.microsoft.com/office/drawing/2014/main" id="{2073CAA5-6964-4427-99ED-E7D7BB97A34C}"/>
                </a:ext>
              </a:extLst>
            </p:cNvPr>
            <p:cNvSpPr/>
            <p:nvPr/>
          </p:nvSpPr>
          <p:spPr>
            <a:xfrm>
              <a:off x="5348450" y="1315175"/>
              <a:ext cx="1400" cy="750"/>
            </a:xfrm>
            <a:custGeom>
              <a:avLst/>
              <a:gdLst/>
              <a:ahLst/>
              <a:cxnLst/>
              <a:rect l="l" t="t" r="r" b="b"/>
              <a:pathLst>
                <a:path w="56" h="30" extrusionOk="0">
                  <a:moveTo>
                    <a:pt x="17" y="0"/>
                  </a:moveTo>
                  <a:cubicBezTo>
                    <a:pt x="7" y="0"/>
                    <a:pt x="1" y="6"/>
                    <a:pt x="3" y="14"/>
                  </a:cubicBezTo>
                  <a:cubicBezTo>
                    <a:pt x="6" y="23"/>
                    <a:pt x="16" y="29"/>
                    <a:pt x="27" y="29"/>
                  </a:cubicBezTo>
                  <a:cubicBezTo>
                    <a:pt x="30" y="29"/>
                    <a:pt x="32" y="29"/>
                    <a:pt x="34" y="29"/>
                  </a:cubicBezTo>
                  <a:cubicBezTo>
                    <a:pt x="45" y="25"/>
                    <a:pt x="55" y="22"/>
                    <a:pt x="52" y="14"/>
                  </a:cubicBezTo>
                  <a:cubicBezTo>
                    <a:pt x="52" y="11"/>
                    <a:pt x="38" y="4"/>
                    <a:pt x="24" y="1"/>
                  </a:cubicBezTo>
                  <a:cubicBezTo>
                    <a:pt x="22"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 name="Google Shape;1451;p6">
              <a:extLst>
                <a:ext uri="{FF2B5EF4-FFF2-40B4-BE49-F238E27FC236}">
                  <a16:creationId xmlns:a16="http://schemas.microsoft.com/office/drawing/2014/main" id="{EFBDE912-97D5-B88A-22A8-5AA019E308BA}"/>
                </a:ext>
              </a:extLst>
            </p:cNvPr>
            <p:cNvSpPr/>
            <p:nvPr/>
          </p:nvSpPr>
          <p:spPr>
            <a:xfrm>
              <a:off x="5355525" y="1328525"/>
              <a:ext cx="5925" cy="925"/>
            </a:xfrm>
            <a:custGeom>
              <a:avLst/>
              <a:gdLst/>
              <a:ahLst/>
              <a:cxnLst/>
              <a:rect l="l" t="t" r="r" b="b"/>
              <a:pathLst>
                <a:path w="237" h="37" extrusionOk="0">
                  <a:moveTo>
                    <a:pt x="147" y="0"/>
                  </a:moveTo>
                  <a:cubicBezTo>
                    <a:pt x="142" y="0"/>
                    <a:pt x="136" y="1"/>
                    <a:pt x="130" y="1"/>
                  </a:cubicBezTo>
                  <a:cubicBezTo>
                    <a:pt x="84" y="1"/>
                    <a:pt x="33" y="12"/>
                    <a:pt x="15" y="22"/>
                  </a:cubicBezTo>
                  <a:cubicBezTo>
                    <a:pt x="1" y="31"/>
                    <a:pt x="15" y="37"/>
                    <a:pt x="51" y="37"/>
                  </a:cubicBezTo>
                  <a:cubicBezTo>
                    <a:pt x="59" y="37"/>
                    <a:pt x="68" y="36"/>
                    <a:pt x="78" y="36"/>
                  </a:cubicBezTo>
                  <a:cubicBezTo>
                    <a:pt x="193" y="26"/>
                    <a:pt x="23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 name="Google Shape;1452;p6">
              <a:extLst>
                <a:ext uri="{FF2B5EF4-FFF2-40B4-BE49-F238E27FC236}">
                  <a16:creationId xmlns:a16="http://schemas.microsoft.com/office/drawing/2014/main" id="{985C966A-0C5F-C60E-552B-1BC8796C6E13}"/>
                </a:ext>
              </a:extLst>
            </p:cNvPr>
            <p:cNvSpPr/>
            <p:nvPr/>
          </p:nvSpPr>
          <p:spPr>
            <a:xfrm>
              <a:off x="5355550" y="1316300"/>
              <a:ext cx="1325" cy="1025"/>
            </a:xfrm>
            <a:custGeom>
              <a:avLst/>
              <a:gdLst/>
              <a:ahLst/>
              <a:cxnLst/>
              <a:rect l="l" t="t" r="r" b="b"/>
              <a:pathLst>
                <a:path w="53" h="41" extrusionOk="0">
                  <a:moveTo>
                    <a:pt x="28" y="0"/>
                  </a:moveTo>
                  <a:cubicBezTo>
                    <a:pt x="26" y="0"/>
                    <a:pt x="23" y="0"/>
                    <a:pt x="21" y="1"/>
                  </a:cubicBezTo>
                  <a:cubicBezTo>
                    <a:pt x="8" y="4"/>
                    <a:pt x="0" y="15"/>
                    <a:pt x="8" y="25"/>
                  </a:cubicBezTo>
                  <a:cubicBezTo>
                    <a:pt x="10" y="36"/>
                    <a:pt x="17" y="40"/>
                    <a:pt x="26" y="40"/>
                  </a:cubicBezTo>
                  <a:cubicBezTo>
                    <a:pt x="29" y="40"/>
                    <a:pt x="32" y="40"/>
                    <a:pt x="35" y="39"/>
                  </a:cubicBezTo>
                  <a:cubicBezTo>
                    <a:pt x="46" y="36"/>
                    <a:pt x="53" y="25"/>
                    <a:pt x="49" y="15"/>
                  </a:cubicBezTo>
                  <a:cubicBezTo>
                    <a:pt x="46" y="6"/>
                    <a:pt x="39"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 name="Google Shape;1453;p6">
              <a:extLst>
                <a:ext uri="{FF2B5EF4-FFF2-40B4-BE49-F238E27FC236}">
                  <a16:creationId xmlns:a16="http://schemas.microsoft.com/office/drawing/2014/main" id="{8126EEC3-6811-1AEF-8CC3-345649921BC1}"/>
                </a:ext>
              </a:extLst>
            </p:cNvPr>
            <p:cNvSpPr/>
            <p:nvPr/>
          </p:nvSpPr>
          <p:spPr>
            <a:xfrm>
              <a:off x="5358025" y="1315325"/>
              <a:ext cx="4350" cy="2250"/>
            </a:xfrm>
            <a:custGeom>
              <a:avLst/>
              <a:gdLst/>
              <a:ahLst/>
              <a:cxnLst/>
              <a:rect l="l" t="t" r="r" b="b"/>
              <a:pathLst>
                <a:path w="174" h="90" extrusionOk="0">
                  <a:moveTo>
                    <a:pt x="141" y="1"/>
                  </a:moveTo>
                  <a:cubicBezTo>
                    <a:pt x="133" y="1"/>
                    <a:pt x="122" y="1"/>
                    <a:pt x="109" y="2"/>
                  </a:cubicBezTo>
                  <a:cubicBezTo>
                    <a:pt x="68" y="5"/>
                    <a:pt x="26" y="16"/>
                    <a:pt x="19" y="23"/>
                  </a:cubicBezTo>
                  <a:cubicBezTo>
                    <a:pt x="0" y="42"/>
                    <a:pt x="28" y="90"/>
                    <a:pt x="54" y="90"/>
                  </a:cubicBezTo>
                  <a:cubicBezTo>
                    <a:pt x="56" y="90"/>
                    <a:pt x="59" y="89"/>
                    <a:pt x="61" y="88"/>
                  </a:cubicBezTo>
                  <a:cubicBezTo>
                    <a:pt x="72" y="88"/>
                    <a:pt x="78" y="75"/>
                    <a:pt x="75" y="64"/>
                  </a:cubicBezTo>
                  <a:cubicBezTo>
                    <a:pt x="72" y="52"/>
                    <a:pt x="76" y="46"/>
                    <a:pt x="86" y="46"/>
                  </a:cubicBezTo>
                  <a:cubicBezTo>
                    <a:pt x="88" y="46"/>
                    <a:pt x="90" y="46"/>
                    <a:pt x="93" y="47"/>
                  </a:cubicBezTo>
                  <a:cubicBezTo>
                    <a:pt x="95" y="47"/>
                    <a:pt x="98" y="47"/>
                    <a:pt x="101" y="47"/>
                  </a:cubicBezTo>
                  <a:cubicBezTo>
                    <a:pt x="117" y="47"/>
                    <a:pt x="137" y="40"/>
                    <a:pt x="151" y="26"/>
                  </a:cubicBezTo>
                  <a:cubicBezTo>
                    <a:pt x="173" y="7"/>
                    <a:pt x="17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 name="Google Shape;1454;p6">
              <a:extLst>
                <a:ext uri="{FF2B5EF4-FFF2-40B4-BE49-F238E27FC236}">
                  <a16:creationId xmlns:a16="http://schemas.microsoft.com/office/drawing/2014/main" id="{102D2C58-75D7-E07E-42C9-7EA118DAB72A}"/>
                </a:ext>
              </a:extLst>
            </p:cNvPr>
            <p:cNvSpPr/>
            <p:nvPr/>
          </p:nvSpPr>
          <p:spPr>
            <a:xfrm>
              <a:off x="5365350" y="1314025"/>
              <a:ext cx="25600" cy="3675"/>
            </a:xfrm>
            <a:custGeom>
              <a:avLst/>
              <a:gdLst/>
              <a:ahLst/>
              <a:cxnLst/>
              <a:rect l="l" t="t" r="r" b="b"/>
              <a:pathLst>
                <a:path w="1024" h="147" extrusionOk="0">
                  <a:moveTo>
                    <a:pt x="1019" y="1"/>
                  </a:moveTo>
                  <a:cubicBezTo>
                    <a:pt x="1007" y="1"/>
                    <a:pt x="970" y="19"/>
                    <a:pt x="948" y="40"/>
                  </a:cubicBezTo>
                  <a:cubicBezTo>
                    <a:pt x="942" y="47"/>
                    <a:pt x="935" y="51"/>
                    <a:pt x="930" y="51"/>
                  </a:cubicBezTo>
                  <a:cubicBezTo>
                    <a:pt x="925" y="51"/>
                    <a:pt x="921" y="48"/>
                    <a:pt x="919" y="44"/>
                  </a:cubicBezTo>
                  <a:cubicBezTo>
                    <a:pt x="918" y="36"/>
                    <a:pt x="906" y="33"/>
                    <a:pt x="888" y="33"/>
                  </a:cubicBezTo>
                  <a:cubicBezTo>
                    <a:pt x="874" y="33"/>
                    <a:pt x="855" y="35"/>
                    <a:pt x="836" y="40"/>
                  </a:cubicBezTo>
                  <a:cubicBezTo>
                    <a:pt x="821" y="44"/>
                    <a:pt x="801" y="46"/>
                    <a:pt x="781" y="46"/>
                  </a:cubicBezTo>
                  <a:cubicBezTo>
                    <a:pt x="750" y="46"/>
                    <a:pt x="717" y="41"/>
                    <a:pt x="695" y="33"/>
                  </a:cubicBezTo>
                  <a:cubicBezTo>
                    <a:pt x="673" y="26"/>
                    <a:pt x="640" y="22"/>
                    <a:pt x="599" y="22"/>
                  </a:cubicBezTo>
                  <a:cubicBezTo>
                    <a:pt x="468" y="22"/>
                    <a:pt x="269" y="57"/>
                    <a:pt x="205" y="99"/>
                  </a:cubicBezTo>
                  <a:cubicBezTo>
                    <a:pt x="194" y="107"/>
                    <a:pt x="185" y="111"/>
                    <a:pt x="180" y="111"/>
                  </a:cubicBezTo>
                  <a:cubicBezTo>
                    <a:pt x="175" y="111"/>
                    <a:pt x="174" y="106"/>
                    <a:pt x="178" y="95"/>
                  </a:cubicBezTo>
                  <a:cubicBezTo>
                    <a:pt x="181" y="87"/>
                    <a:pt x="178" y="82"/>
                    <a:pt x="170" y="82"/>
                  </a:cubicBezTo>
                  <a:cubicBezTo>
                    <a:pt x="162" y="82"/>
                    <a:pt x="148" y="87"/>
                    <a:pt x="128" y="95"/>
                  </a:cubicBezTo>
                  <a:cubicBezTo>
                    <a:pt x="110" y="105"/>
                    <a:pt x="88" y="111"/>
                    <a:pt x="73" y="111"/>
                  </a:cubicBezTo>
                  <a:cubicBezTo>
                    <a:pt x="65" y="111"/>
                    <a:pt x="59" y="109"/>
                    <a:pt x="56" y="106"/>
                  </a:cubicBezTo>
                  <a:cubicBezTo>
                    <a:pt x="48" y="101"/>
                    <a:pt x="39" y="97"/>
                    <a:pt x="29" y="97"/>
                  </a:cubicBezTo>
                  <a:cubicBezTo>
                    <a:pt x="25" y="97"/>
                    <a:pt x="21" y="98"/>
                    <a:pt x="18" y="99"/>
                  </a:cubicBezTo>
                  <a:cubicBezTo>
                    <a:pt x="8" y="102"/>
                    <a:pt x="0" y="116"/>
                    <a:pt x="4" y="130"/>
                  </a:cubicBezTo>
                  <a:cubicBezTo>
                    <a:pt x="8" y="141"/>
                    <a:pt x="45" y="146"/>
                    <a:pt x="94" y="146"/>
                  </a:cubicBezTo>
                  <a:cubicBezTo>
                    <a:pt x="158" y="146"/>
                    <a:pt x="240" y="137"/>
                    <a:pt x="299" y="119"/>
                  </a:cubicBezTo>
                  <a:cubicBezTo>
                    <a:pt x="308" y="118"/>
                    <a:pt x="316" y="117"/>
                    <a:pt x="324" y="117"/>
                  </a:cubicBezTo>
                  <a:cubicBezTo>
                    <a:pt x="334" y="117"/>
                    <a:pt x="341" y="119"/>
                    <a:pt x="341" y="123"/>
                  </a:cubicBezTo>
                  <a:cubicBezTo>
                    <a:pt x="341" y="124"/>
                    <a:pt x="344" y="125"/>
                    <a:pt x="348" y="125"/>
                  </a:cubicBezTo>
                  <a:cubicBezTo>
                    <a:pt x="362" y="125"/>
                    <a:pt x="395" y="115"/>
                    <a:pt x="431" y="99"/>
                  </a:cubicBezTo>
                  <a:cubicBezTo>
                    <a:pt x="465" y="84"/>
                    <a:pt x="493" y="77"/>
                    <a:pt x="509" y="77"/>
                  </a:cubicBezTo>
                  <a:cubicBezTo>
                    <a:pt x="531" y="77"/>
                    <a:pt x="532" y="89"/>
                    <a:pt x="500" y="113"/>
                  </a:cubicBezTo>
                  <a:cubicBezTo>
                    <a:pt x="496" y="115"/>
                    <a:pt x="496" y="115"/>
                    <a:pt x="498" y="115"/>
                  </a:cubicBezTo>
                  <a:cubicBezTo>
                    <a:pt x="503" y="115"/>
                    <a:pt x="530" y="108"/>
                    <a:pt x="566" y="95"/>
                  </a:cubicBezTo>
                  <a:cubicBezTo>
                    <a:pt x="604" y="82"/>
                    <a:pt x="631" y="75"/>
                    <a:pt x="653" y="75"/>
                  </a:cubicBezTo>
                  <a:cubicBezTo>
                    <a:pt x="670" y="75"/>
                    <a:pt x="684" y="79"/>
                    <a:pt x="698" y="89"/>
                  </a:cubicBezTo>
                  <a:cubicBezTo>
                    <a:pt x="712" y="99"/>
                    <a:pt x="729" y="104"/>
                    <a:pt x="752" y="104"/>
                  </a:cubicBezTo>
                  <a:cubicBezTo>
                    <a:pt x="775" y="104"/>
                    <a:pt x="804" y="99"/>
                    <a:pt x="840" y="89"/>
                  </a:cubicBezTo>
                  <a:cubicBezTo>
                    <a:pt x="895" y="75"/>
                    <a:pt x="948" y="57"/>
                    <a:pt x="954" y="54"/>
                  </a:cubicBezTo>
                  <a:cubicBezTo>
                    <a:pt x="961" y="47"/>
                    <a:pt x="975" y="40"/>
                    <a:pt x="989" y="36"/>
                  </a:cubicBezTo>
                  <a:cubicBezTo>
                    <a:pt x="999" y="30"/>
                    <a:pt x="1014" y="19"/>
                    <a:pt x="1020" y="9"/>
                  </a:cubicBezTo>
                  <a:cubicBezTo>
                    <a:pt x="1024" y="3"/>
                    <a:pt x="1023"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 name="Google Shape;1455;p6">
              <a:extLst>
                <a:ext uri="{FF2B5EF4-FFF2-40B4-BE49-F238E27FC236}">
                  <a16:creationId xmlns:a16="http://schemas.microsoft.com/office/drawing/2014/main" id="{AAB54A21-0889-D3D9-3B98-4DD1C28C9D98}"/>
                </a:ext>
              </a:extLst>
            </p:cNvPr>
            <p:cNvSpPr/>
            <p:nvPr/>
          </p:nvSpPr>
          <p:spPr>
            <a:xfrm>
              <a:off x="5369775" y="1311250"/>
              <a:ext cx="5050" cy="800"/>
            </a:xfrm>
            <a:custGeom>
              <a:avLst/>
              <a:gdLst/>
              <a:ahLst/>
              <a:cxnLst/>
              <a:rect l="l" t="t" r="r" b="b"/>
              <a:pathLst>
                <a:path w="202" h="32" extrusionOk="0">
                  <a:moveTo>
                    <a:pt x="163" y="0"/>
                  </a:moveTo>
                  <a:cubicBezTo>
                    <a:pt x="143" y="0"/>
                    <a:pt x="109" y="3"/>
                    <a:pt x="73" y="9"/>
                  </a:cubicBezTo>
                  <a:cubicBezTo>
                    <a:pt x="11" y="19"/>
                    <a:pt x="1" y="26"/>
                    <a:pt x="39" y="30"/>
                  </a:cubicBezTo>
                  <a:cubicBezTo>
                    <a:pt x="47" y="31"/>
                    <a:pt x="56" y="31"/>
                    <a:pt x="65" y="31"/>
                  </a:cubicBezTo>
                  <a:cubicBezTo>
                    <a:pt x="127" y="31"/>
                    <a:pt x="202" y="14"/>
                    <a:pt x="177" y="2"/>
                  </a:cubicBezTo>
                  <a:cubicBezTo>
                    <a:pt x="174" y="1"/>
                    <a:pt x="169"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 name="Google Shape;1456;p6">
              <a:extLst>
                <a:ext uri="{FF2B5EF4-FFF2-40B4-BE49-F238E27FC236}">
                  <a16:creationId xmlns:a16="http://schemas.microsoft.com/office/drawing/2014/main" id="{6314CF4B-B9E6-B677-476D-42CE08EBCCC3}"/>
                </a:ext>
              </a:extLst>
            </p:cNvPr>
            <p:cNvSpPr/>
            <p:nvPr/>
          </p:nvSpPr>
          <p:spPr>
            <a:xfrm>
              <a:off x="5375675" y="1310325"/>
              <a:ext cx="2650" cy="1200"/>
            </a:xfrm>
            <a:custGeom>
              <a:avLst/>
              <a:gdLst/>
              <a:ahLst/>
              <a:cxnLst/>
              <a:rect l="l" t="t" r="r" b="b"/>
              <a:pathLst>
                <a:path w="106" h="48" extrusionOk="0">
                  <a:moveTo>
                    <a:pt x="81" y="0"/>
                  </a:moveTo>
                  <a:cubicBezTo>
                    <a:pt x="73" y="0"/>
                    <a:pt x="63" y="2"/>
                    <a:pt x="53" y="4"/>
                  </a:cubicBezTo>
                  <a:cubicBezTo>
                    <a:pt x="18" y="14"/>
                    <a:pt x="0" y="29"/>
                    <a:pt x="11" y="35"/>
                  </a:cubicBezTo>
                  <a:cubicBezTo>
                    <a:pt x="21" y="43"/>
                    <a:pt x="35" y="47"/>
                    <a:pt x="49" y="47"/>
                  </a:cubicBezTo>
                  <a:cubicBezTo>
                    <a:pt x="54" y="47"/>
                    <a:pt x="58" y="47"/>
                    <a:pt x="63" y="46"/>
                  </a:cubicBezTo>
                  <a:cubicBezTo>
                    <a:pt x="80" y="42"/>
                    <a:pt x="98" y="29"/>
                    <a:pt x="101" y="14"/>
                  </a:cubicBezTo>
                  <a:cubicBezTo>
                    <a:pt x="105" y="5"/>
                    <a:pt x="97"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 name="Google Shape;1457;p6">
              <a:extLst>
                <a:ext uri="{FF2B5EF4-FFF2-40B4-BE49-F238E27FC236}">
                  <a16:creationId xmlns:a16="http://schemas.microsoft.com/office/drawing/2014/main" id="{E7716517-E9A3-691A-8605-D61E158EB39C}"/>
                </a:ext>
              </a:extLst>
            </p:cNvPr>
            <p:cNvSpPr/>
            <p:nvPr/>
          </p:nvSpPr>
          <p:spPr>
            <a:xfrm>
              <a:off x="5387000" y="1339300"/>
              <a:ext cx="1350" cy="2825"/>
            </a:xfrm>
            <a:custGeom>
              <a:avLst/>
              <a:gdLst/>
              <a:ahLst/>
              <a:cxnLst/>
              <a:rect l="l" t="t" r="r" b="b"/>
              <a:pathLst>
                <a:path w="54" h="113" extrusionOk="0">
                  <a:moveTo>
                    <a:pt x="14" y="0"/>
                  </a:moveTo>
                  <a:cubicBezTo>
                    <a:pt x="10" y="0"/>
                    <a:pt x="9" y="11"/>
                    <a:pt x="5" y="32"/>
                  </a:cubicBezTo>
                  <a:cubicBezTo>
                    <a:pt x="0" y="83"/>
                    <a:pt x="6" y="112"/>
                    <a:pt x="20" y="112"/>
                  </a:cubicBezTo>
                  <a:cubicBezTo>
                    <a:pt x="25" y="112"/>
                    <a:pt x="32" y="108"/>
                    <a:pt x="40" y="98"/>
                  </a:cubicBezTo>
                  <a:cubicBezTo>
                    <a:pt x="53" y="80"/>
                    <a:pt x="53" y="49"/>
                    <a:pt x="37" y="28"/>
                  </a:cubicBezTo>
                  <a:cubicBezTo>
                    <a:pt x="25" y="9"/>
                    <a:pt x="18"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 name="Google Shape;1458;p6">
              <a:extLst>
                <a:ext uri="{FF2B5EF4-FFF2-40B4-BE49-F238E27FC236}">
                  <a16:creationId xmlns:a16="http://schemas.microsoft.com/office/drawing/2014/main" id="{E7511DDA-F6C6-9558-66C1-9D3AD3A99A29}"/>
                </a:ext>
              </a:extLst>
            </p:cNvPr>
            <p:cNvSpPr/>
            <p:nvPr/>
          </p:nvSpPr>
          <p:spPr>
            <a:xfrm>
              <a:off x="5379925" y="1316875"/>
              <a:ext cx="1675" cy="625"/>
            </a:xfrm>
            <a:custGeom>
              <a:avLst/>
              <a:gdLst/>
              <a:ahLst/>
              <a:cxnLst/>
              <a:rect l="l" t="t" r="r" b="b"/>
              <a:pathLst>
                <a:path w="67" h="25" extrusionOk="0">
                  <a:moveTo>
                    <a:pt x="53" y="1"/>
                  </a:moveTo>
                  <a:cubicBezTo>
                    <a:pt x="49" y="1"/>
                    <a:pt x="44" y="1"/>
                    <a:pt x="38" y="2"/>
                  </a:cubicBezTo>
                  <a:cubicBezTo>
                    <a:pt x="14" y="9"/>
                    <a:pt x="0" y="16"/>
                    <a:pt x="11" y="23"/>
                  </a:cubicBezTo>
                  <a:cubicBezTo>
                    <a:pt x="13" y="24"/>
                    <a:pt x="16" y="24"/>
                    <a:pt x="20" y="24"/>
                  </a:cubicBezTo>
                  <a:cubicBezTo>
                    <a:pt x="30" y="24"/>
                    <a:pt x="43" y="20"/>
                    <a:pt x="56" y="13"/>
                  </a:cubicBezTo>
                  <a:cubicBezTo>
                    <a:pt x="67" y="5"/>
                    <a:pt x="6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 name="Google Shape;1459;p6">
              <a:extLst>
                <a:ext uri="{FF2B5EF4-FFF2-40B4-BE49-F238E27FC236}">
                  <a16:creationId xmlns:a16="http://schemas.microsoft.com/office/drawing/2014/main" id="{B04BA976-AF8E-2852-816B-790003785EC3}"/>
                </a:ext>
              </a:extLst>
            </p:cNvPr>
            <p:cNvSpPr/>
            <p:nvPr/>
          </p:nvSpPr>
          <p:spPr>
            <a:xfrm>
              <a:off x="5378950" y="1309750"/>
              <a:ext cx="10625" cy="2500"/>
            </a:xfrm>
            <a:custGeom>
              <a:avLst/>
              <a:gdLst/>
              <a:ahLst/>
              <a:cxnLst/>
              <a:rect l="l" t="t" r="r" b="b"/>
              <a:pathLst>
                <a:path w="425" h="100" extrusionOk="0">
                  <a:moveTo>
                    <a:pt x="202" y="22"/>
                  </a:moveTo>
                  <a:cubicBezTo>
                    <a:pt x="211" y="22"/>
                    <a:pt x="216" y="29"/>
                    <a:pt x="213" y="41"/>
                  </a:cubicBezTo>
                  <a:cubicBezTo>
                    <a:pt x="209" y="55"/>
                    <a:pt x="202" y="65"/>
                    <a:pt x="196" y="65"/>
                  </a:cubicBezTo>
                  <a:cubicBezTo>
                    <a:pt x="194" y="66"/>
                    <a:pt x="193" y="66"/>
                    <a:pt x="192" y="66"/>
                  </a:cubicBezTo>
                  <a:cubicBezTo>
                    <a:pt x="186" y="66"/>
                    <a:pt x="181" y="59"/>
                    <a:pt x="178" y="48"/>
                  </a:cubicBezTo>
                  <a:cubicBezTo>
                    <a:pt x="175" y="37"/>
                    <a:pt x="185" y="27"/>
                    <a:pt x="196" y="23"/>
                  </a:cubicBezTo>
                  <a:cubicBezTo>
                    <a:pt x="198" y="23"/>
                    <a:pt x="200" y="22"/>
                    <a:pt x="202" y="22"/>
                  </a:cubicBezTo>
                  <a:close/>
                  <a:moveTo>
                    <a:pt x="277" y="0"/>
                  </a:moveTo>
                  <a:cubicBezTo>
                    <a:pt x="259" y="0"/>
                    <a:pt x="234" y="2"/>
                    <a:pt x="209" y="7"/>
                  </a:cubicBezTo>
                  <a:cubicBezTo>
                    <a:pt x="167" y="13"/>
                    <a:pt x="102" y="20"/>
                    <a:pt x="63" y="23"/>
                  </a:cubicBezTo>
                  <a:cubicBezTo>
                    <a:pt x="8" y="27"/>
                    <a:pt x="1" y="31"/>
                    <a:pt x="32" y="41"/>
                  </a:cubicBezTo>
                  <a:cubicBezTo>
                    <a:pt x="60" y="48"/>
                    <a:pt x="63" y="55"/>
                    <a:pt x="42" y="62"/>
                  </a:cubicBezTo>
                  <a:cubicBezTo>
                    <a:pt x="29" y="65"/>
                    <a:pt x="18" y="79"/>
                    <a:pt x="22" y="90"/>
                  </a:cubicBezTo>
                  <a:cubicBezTo>
                    <a:pt x="24" y="96"/>
                    <a:pt x="28" y="99"/>
                    <a:pt x="34" y="99"/>
                  </a:cubicBezTo>
                  <a:cubicBezTo>
                    <a:pt x="38" y="99"/>
                    <a:pt x="42" y="97"/>
                    <a:pt x="47" y="93"/>
                  </a:cubicBezTo>
                  <a:cubicBezTo>
                    <a:pt x="57" y="86"/>
                    <a:pt x="133" y="79"/>
                    <a:pt x="216" y="79"/>
                  </a:cubicBezTo>
                  <a:cubicBezTo>
                    <a:pt x="240" y="80"/>
                    <a:pt x="263" y="80"/>
                    <a:pt x="284" y="80"/>
                  </a:cubicBezTo>
                  <a:cubicBezTo>
                    <a:pt x="343" y="80"/>
                    <a:pt x="391" y="77"/>
                    <a:pt x="404" y="72"/>
                  </a:cubicBezTo>
                  <a:cubicBezTo>
                    <a:pt x="425" y="69"/>
                    <a:pt x="396" y="62"/>
                    <a:pt x="345" y="62"/>
                  </a:cubicBezTo>
                  <a:cubicBezTo>
                    <a:pt x="261" y="58"/>
                    <a:pt x="213" y="20"/>
                    <a:pt x="289" y="17"/>
                  </a:cubicBezTo>
                  <a:cubicBezTo>
                    <a:pt x="310" y="17"/>
                    <a:pt x="317" y="10"/>
                    <a:pt x="303" y="2"/>
                  </a:cubicBezTo>
                  <a:cubicBezTo>
                    <a:pt x="299" y="1"/>
                    <a:pt x="289"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 name="Google Shape;1460;p6">
              <a:extLst>
                <a:ext uri="{FF2B5EF4-FFF2-40B4-BE49-F238E27FC236}">
                  <a16:creationId xmlns:a16="http://schemas.microsoft.com/office/drawing/2014/main" id="{D9671F01-8053-6963-AA92-787977428D10}"/>
                </a:ext>
              </a:extLst>
            </p:cNvPr>
            <p:cNvSpPr/>
            <p:nvPr/>
          </p:nvSpPr>
          <p:spPr>
            <a:xfrm>
              <a:off x="5391025" y="1340975"/>
              <a:ext cx="3650" cy="3725"/>
            </a:xfrm>
            <a:custGeom>
              <a:avLst/>
              <a:gdLst/>
              <a:ahLst/>
              <a:cxnLst/>
              <a:rect l="l" t="t" r="r" b="b"/>
              <a:pathLst>
                <a:path w="146" h="149" extrusionOk="0">
                  <a:moveTo>
                    <a:pt x="96" y="0"/>
                  </a:moveTo>
                  <a:cubicBezTo>
                    <a:pt x="88" y="0"/>
                    <a:pt x="79" y="3"/>
                    <a:pt x="66" y="7"/>
                  </a:cubicBezTo>
                  <a:cubicBezTo>
                    <a:pt x="42" y="17"/>
                    <a:pt x="25" y="31"/>
                    <a:pt x="32" y="37"/>
                  </a:cubicBezTo>
                  <a:cubicBezTo>
                    <a:pt x="38" y="44"/>
                    <a:pt x="35" y="55"/>
                    <a:pt x="25" y="58"/>
                  </a:cubicBezTo>
                  <a:cubicBezTo>
                    <a:pt x="11" y="61"/>
                    <a:pt x="1" y="72"/>
                    <a:pt x="4" y="82"/>
                  </a:cubicBezTo>
                  <a:cubicBezTo>
                    <a:pt x="6" y="88"/>
                    <a:pt x="11" y="90"/>
                    <a:pt x="17" y="90"/>
                  </a:cubicBezTo>
                  <a:cubicBezTo>
                    <a:pt x="24" y="90"/>
                    <a:pt x="32" y="88"/>
                    <a:pt x="38" y="82"/>
                  </a:cubicBezTo>
                  <a:cubicBezTo>
                    <a:pt x="43" y="80"/>
                    <a:pt x="47" y="79"/>
                    <a:pt x="52" y="79"/>
                  </a:cubicBezTo>
                  <a:cubicBezTo>
                    <a:pt x="66" y="79"/>
                    <a:pt x="82" y="90"/>
                    <a:pt x="97" y="114"/>
                  </a:cubicBezTo>
                  <a:cubicBezTo>
                    <a:pt x="113" y="137"/>
                    <a:pt x="125" y="148"/>
                    <a:pt x="133" y="148"/>
                  </a:cubicBezTo>
                  <a:cubicBezTo>
                    <a:pt x="145" y="148"/>
                    <a:pt x="145" y="119"/>
                    <a:pt x="132" y="61"/>
                  </a:cubicBezTo>
                  <a:cubicBezTo>
                    <a:pt x="122" y="16"/>
                    <a:pt x="11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 name="Google Shape;1461;p6">
              <a:extLst>
                <a:ext uri="{FF2B5EF4-FFF2-40B4-BE49-F238E27FC236}">
                  <a16:creationId xmlns:a16="http://schemas.microsoft.com/office/drawing/2014/main" id="{7AA029A9-BBF2-10EE-EE9A-F36DEAE2F96C}"/>
                </a:ext>
              </a:extLst>
            </p:cNvPr>
            <p:cNvSpPr/>
            <p:nvPr/>
          </p:nvSpPr>
          <p:spPr>
            <a:xfrm>
              <a:off x="5391550" y="1310500"/>
              <a:ext cx="2775" cy="725"/>
            </a:xfrm>
            <a:custGeom>
              <a:avLst/>
              <a:gdLst/>
              <a:ahLst/>
              <a:cxnLst/>
              <a:rect l="l" t="t" r="r" b="b"/>
              <a:pathLst>
                <a:path w="111" h="29" extrusionOk="0">
                  <a:moveTo>
                    <a:pt x="105" y="0"/>
                  </a:moveTo>
                  <a:cubicBezTo>
                    <a:pt x="97" y="0"/>
                    <a:pt x="81" y="4"/>
                    <a:pt x="59" y="11"/>
                  </a:cubicBezTo>
                  <a:cubicBezTo>
                    <a:pt x="17" y="22"/>
                    <a:pt x="1" y="28"/>
                    <a:pt x="25" y="28"/>
                  </a:cubicBezTo>
                  <a:cubicBezTo>
                    <a:pt x="45" y="28"/>
                    <a:pt x="80" y="18"/>
                    <a:pt x="100" y="7"/>
                  </a:cubicBezTo>
                  <a:cubicBezTo>
                    <a:pt x="110" y="3"/>
                    <a:pt x="111"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 name="Google Shape;1462;p6">
              <a:extLst>
                <a:ext uri="{FF2B5EF4-FFF2-40B4-BE49-F238E27FC236}">
                  <a16:creationId xmlns:a16="http://schemas.microsoft.com/office/drawing/2014/main" id="{720D53DC-952B-E995-6696-77B931980E13}"/>
                </a:ext>
              </a:extLst>
            </p:cNvPr>
            <p:cNvSpPr/>
            <p:nvPr/>
          </p:nvSpPr>
          <p:spPr>
            <a:xfrm>
              <a:off x="5395725" y="1310875"/>
              <a:ext cx="2425" cy="1025"/>
            </a:xfrm>
            <a:custGeom>
              <a:avLst/>
              <a:gdLst/>
              <a:ahLst/>
              <a:cxnLst/>
              <a:rect l="l" t="t" r="r" b="b"/>
              <a:pathLst>
                <a:path w="97" h="41" extrusionOk="0">
                  <a:moveTo>
                    <a:pt x="72" y="1"/>
                  </a:moveTo>
                  <a:cubicBezTo>
                    <a:pt x="64" y="1"/>
                    <a:pt x="54" y="4"/>
                    <a:pt x="42" y="10"/>
                  </a:cubicBezTo>
                  <a:cubicBezTo>
                    <a:pt x="17" y="24"/>
                    <a:pt x="0" y="34"/>
                    <a:pt x="3" y="37"/>
                  </a:cubicBezTo>
                  <a:cubicBezTo>
                    <a:pt x="3" y="41"/>
                    <a:pt x="24" y="41"/>
                    <a:pt x="52" y="41"/>
                  </a:cubicBezTo>
                  <a:cubicBezTo>
                    <a:pt x="83" y="41"/>
                    <a:pt x="97" y="31"/>
                    <a:pt x="90" y="13"/>
                  </a:cubicBezTo>
                  <a:cubicBezTo>
                    <a:pt x="88" y="5"/>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 name="Google Shape;1463;p6">
              <a:extLst>
                <a:ext uri="{FF2B5EF4-FFF2-40B4-BE49-F238E27FC236}">
                  <a16:creationId xmlns:a16="http://schemas.microsoft.com/office/drawing/2014/main" id="{7399D22A-FF9E-BB74-C305-1C9E5CCF2036}"/>
                </a:ext>
              </a:extLst>
            </p:cNvPr>
            <p:cNvSpPr/>
            <p:nvPr/>
          </p:nvSpPr>
          <p:spPr>
            <a:xfrm>
              <a:off x="5340975" y="1128000"/>
              <a:ext cx="1250" cy="1500"/>
            </a:xfrm>
            <a:custGeom>
              <a:avLst/>
              <a:gdLst/>
              <a:ahLst/>
              <a:cxnLst/>
              <a:rect l="l" t="t" r="r" b="b"/>
              <a:pathLst>
                <a:path w="50" h="60" extrusionOk="0">
                  <a:moveTo>
                    <a:pt x="15" y="0"/>
                  </a:moveTo>
                  <a:cubicBezTo>
                    <a:pt x="14" y="0"/>
                    <a:pt x="12" y="1"/>
                    <a:pt x="11" y="1"/>
                  </a:cubicBezTo>
                  <a:cubicBezTo>
                    <a:pt x="0" y="4"/>
                    <a:pt x="0" y="18"/>
                    <a:pt x="14" y="36"/>
                  </a:cubicBezTo>
                  <a:cubicBezTo>
                    <a:pt x="25" y="49"/>
                    <a:pt x="38" y="60"/>
                    <a:pt x="42" y="60"/>
                  </a:cubicBezTo>
                  <a:cubicBezTo>
                    <a:pt x="49" y="57"/>
                    <a:pt x="49" y="42"/>
                    <a:pt x="42" y="25"/>
                  </a:cubicBezTo>
                  <a:cubicBezTo>
                    <a:pt x="39" y="13"/>
                    <a:pt x="28"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 name="Google Shape;1464;p6">
              <a:extLst>
                <a:ext uri="{FF2B5EF4-FFF2-40B4-BE49-F238E27FC236}">
                  <a16:creationId xmlns:a16="http://schemas.microsoft.com/office/drawing/2014/main" id="{B824A034-32E4-D537-2E07-4009438D694E}"/>
                </a:ext>
              </a:extLst>
            </p:cNvPr>
            <p:cNvSpPr/>
            <p:nvPr/>
          </p:nvSpPr>
          <p:spPr>
            <a:xfrm>
              <a:off x="5357100" y="1124225"/>
              <a:ext cx="2150" cy="600"/>
            </a:xfrm>
            <a:custGeom>
              <a:avLst/>
              <a:gdLst/>
              <a:ahLst/>
              <a:cxnLst/>
              <a:rect l="l" t="t" r="r" b="b"/>
              <a:pathLst>
                <a:path w="86" h="24" extrusionOk="0">
                  <a:moveTo>
                    <a:pt x="75" y="0"/>
                  </a:moveTo>
                  <a:cubicBezTo>
                    <a:pt x="69" y="0"/>
                    <a:pt x="59" y="2"/>
                    <a:pt x="46" y="6"/>
                  </a:cubicBezTo>
                  <a:cubicBezTo>
                    <a:pt x="11" y="13"/>
                    <a:pt x="0" y="20"/>
                    <a:pt x="18" y="24"/>
                  </a:cubicBezTo>
                  <a:cubicBezTo>
                    <a:pt x="35" y="24"/>
                    <a:pt x="63" y="17"/>
                    <a:pt x="77" y="9"/>
                  </a:cubicBezTo>
                  <a:cubicBezTo>
                    <a:pt x="85" y="4"/>
                    <a:pt x="84"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 name="Google Shape;1465;p6">
              <a:extLst>
                <a:ext uri="{FF2B5EF4-FFF2-40B4-BE49-F238E27FC236}">
                  <a16:creationId xmlns:a16="http://schemas.microsoft.com/office/drawing/2014/main" id="{C722F9CE-406B-FCBF-D0B5-D425F083E31C}"/>
                </a:ext>
              </a:extLst>
            </p:cNvPr>
            <p:cNvSpPr/>
            <p:nvPr/>
          </p:nvSpPr>
          <p:spPr>
            <a:xfrm>
              <a:off x="5421475" y="1321800"/>
              <a:ext cx="2175" cy="825"/>
            </a:xfrm>
            <a:custGeom>
              <a:avLst/>
              <a:gdLst/>
              <a:ahLst/>
              <a:cxnLst/>
              <a:rect l="l" t="t" r="r" b="b"/>
              <a:pathLst>
                <a:path w="87" h="33" extrusionOk="0">
                  <a:moveTo>
                    <a:pt x="54" y="1"/>
                  </a:moveTo>
                  <a:cubicBezTo>
                    <a:pt x="47" y="1"/>
                    <a:pt x="39" y="2"/>
                    <a:pt x="32" y="3"/>
                  </a:cubicBezTo>
                  <a:cubicBezTo>
                    <a:pt x="14" y="7"/>
                    <a:pt x="0" y="17"/>
                    <a:pt x="3" y="24"/>
                  </a:cubicBezTo>
                  <a:cubicBezTo>
                    <a:pt x="5" y="30"/>
                    <a:pt x="15" y="33"/>
                    <a:pt x="26" y="33"/>
                  </a:cubicBezTo>
                  <a:cubicBezTo>
                    <a:pt x="33" y="33"/>
                    <a:pt x="41" y="32"/>
                    <a:pt x="48" y="31"/>
                  </a:cubicBezTo>
                  <a:cubicBezTo>
                    <a:pt x="73" y="24"/>
                    <a:pt x="87" y="13"/>
                    <a:pt x="77" y="7"/>
                  </a:cubicBezTo>
                  <a:cubicBezTo>
                    <a:pt x="72" y="2"/>
                    <a:pt x="64"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 name="Google Shape;1466;p6">
              <a:extLst>
                <a:ext uri="{FF2B5EF4-FFF2-40B4-BE49-F238E27FC236}">
                  <a16:creationId xmlns:a16="http://schemas.microsoft.com/office/drawing/2014/main" id="{9E2DF5CD-FE9F-3677-5F46-C9E4749D40A3}"/>
                </a:ext>
              </a:extLst>
            </p:cNvPr>
            <p:cNvSpPr/>
            <p:nvPr/>
          </p:nvSpPr>
          <p:spPr>
            <a:xfrm>
              <a:off x="5362825" y="1123375"/>
              <a:ext cx="1675" cy="575"/>
            </a:xfrm>
            <a:custGeom>
              <a:avLst/>
              <a:gdLst/>
              <a:ahLst/>
              <a:cxnLst/>
              <a:rect l="l" t="t" r="r" b="b"/>
              <a:pathLst>
                <a:path w="67" h="23" extrusionOk="0">
                  <a:moveTo>
                    <a:pt x="52" y="1"/>
                  </a:moveTo>
                  <a:cubicBezTo>
                    <a:pt x="48" y="1"/>
                    <a:pt x="42" y="1"/>
                    <a:pt x="35" y="2"/>
                  </a:cubicBezTo>
                  <a:cubicBezTo>
                    <a:pt x="11" y="9"/>
                    <a:pt x="0" y="16"/>
                    <a:pt x="11" y="19"/>
                  </a:cubicBezTo>
                  <a:cubicBezTo>
                    <a:pt x="13" y="21"/>
                    <a:pt x="16" y="22"/>
                    <a:pt x="20" y="22"/>
                  </a:cubicBezTo>
                  <a:cubicBezTo>
                    <a:pt x="30" y="22"/>
                    <a:pt x="43" y="17"/>
                    <a:pt x="53" y="13"/>
                  </a:cubicBezTo>
                  <a:cubicBezTo>
                    <a:pt x="66" y="4"/>
                    <a:pt x="65"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 name="Google Shape;1467;p6">
              <a:extLst>
                <a:ext uri="{FF2B5EF4-FFF2-40B4-BE49-F238E27FC236}">
                  <a16:creationId xmlns:a16="http://schemas.microsoft.com/office/drawing/2014/main" id="{0CB24475-A9CB-A087-BEBD-E4C6698D0F33}"/>
                </a:ext>
              </a:extLst>
            </p:cNvPr>
            <p:cNvSpPr/>
            <p:nvPr/>
          </p:nvSpPr>
          <p:spPr>
            <a:xfrm>
              <a:off x="5426225" y="1322700"/>
              <a:ext cx="2350" cy="1175"/>
            </a:xfrm>
            <a:custGeom>
              <a:avLst/>
              <a:gdLst/>
              <a:ahLst/>
              <a:cxnLst/>
              <a:rect l="l" t="t" r="r" b="b"/>
              <a:pathLst>
                <a:path w="94" h="47" extrusionOk="0">
                  <a:moveTo>
                    <a:pt x="36" y="1"/>
                  </a:moveTo>
                  <a:cubicBezTo>
                    <a:pt x="34" y="1"/>
                    <a:pt x="33" y="1"/>
                    <a:pt x="32" y="1"/>
                  </a:cubicBezTo>
                  <a:cubicBezTo>
                    <a:pt x="1" y="9"/>
                    <a:pt x="8" y="19"/>
                    <a:pt x="60" y="40"/>
                  </a:cubicBezTo>
                  <a:cubicBezTo>
                    <a:pt x="74" y="44"/>
                    <a:pt x="83" y="47"/>
                    <a:pt x="87" y="47"/>
                  </a:cubicBezTo>
                  <a:cubicBezTo>
                    <a:pt x="94" y="47"/>
                    <a:pt x="90" y="41"/>
                    <a:pt x="77" y="26"/>
                  </a:cubicBezTo>
                  <a:cubicBezTo>
                    <a:pt x="65" y="14"/>
                    <a:pt x="46"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 name="Google Shape;1468;p6">
              <a:extLst>
                <a:ext uri="{FF2B5EF4-FFF2-40B4-BE49-F238E27FC236}">
                  <a16:creationId xmlns:a16="http://schemas.microsoft.com/office/drawing/2014/main" id="{94C98E82-A00B-970B-63D2-5796D13656A9}"/>
                </a:ext>
              </a:extLst>
            </p:cNvPr>
            <p:cNvSpPr/>
            <p:nvPr/>
          </p:nvSpPr>
          <p:spPr>
            <a:xfrm>
              <a:off x="5428550" y="1321750"/>
              <a:ext cx="18000" cy="4150"/>
            </a:xfrm>
            <a:custGeom>
              <a:avLst/>
              <a:gdLst/>
              <a:ahLst/>
              <a:cxnLst/>
              <a:rect l="l" t="t" r="r" b="b"/>
              <a:pathLst>
                <a:path w="720" h="166" extrusionOk="0">
                  <a:moveTo>
                    <a:pt x="7" y="0"/>
                  </a:moveTo>
                  <a:cubicBezTo>
                    <a:pt x="0" y="0"/>
                    <a:pt x="10" y="19"/>
                    <a:pt x="33" y="47"/>
                  </a:cubicBezTo>
                  <a:cubicBezTo>
                    <a:pt x="42" y="59"/>
                    <a:pt x="64" y="68"/>
                    <a:pt x="79" y="68"/>
                  </a:cubicBezTo>
                  <a:cubicBezTo>
                    <a:pt x="81" y="68"/>
                    <a:pt x="83" y="68"/>
                    <a:pt x="85" y="68"/>
                  </a:cubicBezTo>
                  <a:cubicBezTo>
                    <a:pt x="90" y="66"/>
                    <a:pt x="95" y="65"/>
                    <a:pt x="100" y="65"/>
                  </a:cubicBezTo>
                  <a:cubicBezTo>
                    <a:pt x="111" y="65"/>
                    <a:pt x="120" y="70"/>
                    <a:pt x="123" y="74"/>
                  </a:cubicBezTo>
                  <a:cubicBezTo>
                    <a:pt x="127" y="84"/>
                    <a:pt x="148" y="92"/>
                    <a:pt x="175" y="92"/>
                  </a:cubicBezTo>
                  <a:cubicBezTo>
                    <a:pt x="227" y="92"/>
                    <a:pt x="255" y="130"/>
                    <a:pt x="210" y="140"/>
                  </a:cubicBezTo>
                  <a:cubicBezTo>
                    <a:pt x="192" y="147"/>
                    <a:pt x="196" y="151"/>
                    <a:pt x="223" y="158"/>
                  </a:cubicBezTo>
                  <a:cubicBezTo>
                    <a:pt x="240" y="163"/>
                    <a:pt x="253" y="165"/>
                    <a:pt x="262" y="165"/>
                  </a:cubicBezTo>
                  <a:cubicBezTo>
                    <a:pt x="284" y="165"/>
                    <a:pt x="282" y="149"/>
                    <a:pt x="262" y="113"/>
                  </a:cubicBezTo>
                  <a:cubicBezTo>
                    <a:pt x="250" y="89"/>
                    <a:pt x="246" y="73"/>
                    <a:pt x="253" y="73"/>
                  </a:cubicBezTo>
                  <a:lnTo>
                    <a:pt x="253" y="73"/>
                  </a:lnTo>
                  <a:cubicBezTo>
                    <a:pt x="254" y="73"/>
                    <a:pt x="256" y="73"/>
                    <a:pt x="258" y="74"/>
                  </a:cubicBezTo>
                  <a:cubicBezTo>
                    <a:pt x="266" y="79"/>
                    <a:pt x="280" y="82"/>
                    <a:pt x="298" y="82"/>
                  </a:cubicBezTo>
                  <a:cubicBezTo>
                    <a:pt x="334" y="82"/>
                    <a:pt x="390" y="73"/>
                    <a:pt x="470" y="57"/>
                  </a:cubicBezTo>
                  <a:cubicBezTo>
                    <a:pt x="480" y="55"/>
                    <a:pt x="489" y="53"/>
                    <a:pt x="496" y="53"/>
                  </a:cubicBezTo>
                  <a:cubicBezTo>
                    <a:pt x="510" y="53"/>
                    <a:pt x="517" y="57"/>
                    <a:pt x="515" y="64"/>
                  </a:cubicBezTo>
                  <a:cubicBezTo>
                    <a:pt x="513" y="71"/>
                    <a:pt x="520" y="75"/>
                    <a:pt x="534" y="75"/>
                  </a:cubicBezTo>
                  <a:cubicBezTo>
                    <a:pt x="545" y="75"/>
                    <a:pt x="560" y="72"/>
                    <a:pt x="577" y="68"/>
                  </a:cubicBezTo>
                  <a:cubicBezTo>
                    <a:pt x="612" y="60"/>
                    <a:pt x="660" y="54"/>
                    <a:pt x="685" y="54"/>
                  </a:cubicBezTo>
                  <a:cubicBezTo>
                    <a:pt x="691" y="54"/>
                    <a:pt x="695" y="54"/>
                    <a:pt x="699" y="54"/>
                  </a:cubicBezTo>
                  <a:cubicBezTo>
                    <a:pt x="718" y="54"/>
                    <a:pt x="720" y="48"/>
                    <a:pt x="706" y="39"/>
                  </a:cubicBezTo>
                  <a:cubicBezTo>
                    <a:pt x="695" y="29"/>
                    <a:pt x="640" y="22"/>
                    <a:pt x="588" y="19"/>
                  </a:cubicBezTo>
                  <a:cubicBezTo>
                    <a:pt x="536" y="19"/>
                    <a:pt x="491" y="15"/>
                    <a:pt x="487" y="9"/>
                  </a:cubicBezTo>
                  <a:cubicBezTo>
                    <a:pt x="487" y="6"/>
                    <a:pt x="482" y="5"/>
                    <a:pt x="472" y="5"/>
                  </a:cubicBezTo>
                  <a:cubicBezTo>
                    <a:pt x="457" y="5"/>
                    <a:pt x="431" y="8"/>
                    <a:pt x="401" y="12"/>
                  </a:cubicBezTo>
                  <a:cubicBezTo>
                    <a:pt x="347" y="22"/>
                    <a:pt x="264" y="27"/>
                    <a:pt x="189" y="27"/>
                  </a:cubicBezTo>
                  <a:cubicBezTo>
                    <a:pt x="108" y="27"/>
                    <a:pt x="37" y="21"/>
                    <a:pt x="23"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 name="Google Shape;1469;p6">
              <a:extLst>
                <a:ext uri="{FF2B5EF4-FFF2-40B4-BE49-F238E27FC236}">
                  <a16:creationId xmlns:a16="http://schemas.microsoft.com/office/drawing/2014/main" id="{F16C2802-5F88-D807-5F55-AB4EC546A49C}"/>
                </a:ext>
              </a:extLst>
            </p:cNvPr>
            <p:cNvSpPr/>
            <p:nvPr/>
          </p:nvSpPr>
          <p:spPr>
            <a:xfrm>
              <a:off x="5429425" y="1314325"/>
              <a:ext cx="2075" cy="625"/>
            </a:xfrm>
            <a:custGeom>
              <a:avLst/>
              <a:gdLst/>
              <a:ahLst/>
              <a:cxnLst/>
              <a:rect l="l" t="t" r="r" b="b"/>
              <a:pathLst>
                <a:path w="83" h="25" extrusionOk="0">
                  <a:moveTo>
                    <a:pt x="73" y="1"/>
                  </a:moveTo>
                  <a:cubicBezTo>
                    <a:pt x="67" y="1"/>
                    <a:pt x="57" y="3"/>
                    <a:pt x="43" y="7"/>
                  </a:cubicBezTo>
                  <a:cubicBezTo>
                    <a:pt x="12" y="14"/>
                    <a:pt x="1" y="21"/>
                    <a:pt x="18" y="24"/>
                  </a:cubicBezTo>
                  <a:cubicBezTo>
                    <a:pt x="36" y="24"/>
                    <a:pt x="60" y="18"/>
                    <a:pt x="74" y="11"/>
                  </a:cubicBezTo>
                  <a:cubicBezTo>
                    <a:pt x="83" y="5"/>
                    <a:pt x="82"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9" name="Google Shape;1470;p6">
              <a:extLst>
                <a:ext uri="{FF2B5EF4-FFF2-40B4-BE49-F238E27FC236}">
                  <a16:creationId xmlns:a16="http://schemas.microsoft.com/office/drawing/2014/main" id="{219FC9F6-7C0E-3DB5-540E-6591E3A1B135}"/>
                </a:ext>
              </a:extLst>
            </p:cNvPr>
            <p:cNvSpPr/>
            <p:nvPr/>
          </p:nvSpPr>
          <p:spPr>
            <a:xfrm>
              <a:off x="5437525" y="1325200"/>
              <a:ext cx="6250" cy="900"/>
            </a:xfrm>
            <a:custGeom>
              <a:avLst/>
              <a:gdLst/>
              <a:ahLst/>
              <a:cxnLst/>
              <a:rect l="l" t="t" r="r" b="b"/>
              <a:pathLst>
                <a:path w="250" h="36" extrusionOk="0">
                  <a:moveTo>
                    <a:pt x="194" y="1"/>
                  </a:moveTo>
                  <a:cubicBezTo>
                    <a:pt x="185" y="1"/>
                    <a:pt x="174" y="1"/>
                    <a:pt x="163" y="2"/>
                  </a:cubicBezTo>
                  <a:cubicBezTo>
                    <a:pt x="134" y="5"/>
                    <a:pt x="97" y="7"/>
                    <a:pt x="69" y="7"/>
                  </a:cubicBezTo>
                  <a:cubicBezTo>
                    <a:pt x="57" y="7"/>
                    <a:pt x="46" y="7"/>
                    <a:pt x="38" y="6"/>
                  </a:cubicBezTo>
                  <a:cubicBezTo>
                    <a:pt x="10" y="6"/>
                    <a:pt x="0" y="9"/>
                    <a:pt x="14" y="16"/>
                  </a:cubicBezTo>
                  <a:cubicBezTo>
                    <a:pt x="31" y="25"/>
                    <a:pt x="146" y="36"/>
                    <a:pt x="204" y="36"/>
                  </a:cubicBezTo>
                  <a:cubicBezTo>
                    <a:pt x="217" y="36"/>
                    <a:pt x="227" y="35"/>
                    <a:pt x="232" y="34"/>
                  </a:cubicBezTo>
                  <a:cubicBezTo>
                    <a:pt x="243" y="30"/>
                    <a:pt x="250" y="23"/>
                    <a:pt x="246" y="13"/>
                  </a:cubicBezTo>
                  <a:cubicBezTo>
                    <a:pt x="244" y="5"/>
                    <a:pt x="223"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0" name="Google Shape;1471;p6">
              <a:extLst>
                <a:ext uri="{FF2B5EF4-FFF2-40B4-BE49-F238E27FC236}">
                  <a16:creationId xmlns:a16="http://schemas.microsoft.com/office/drawing/2014/main" id="{AA3C548A-46A1-3AEF-8124-D880DBC2C45C}"/>
                </a:ext>
              </a:extLst>
            </p:cNvPr>
            <p:cNvSpPr/>
            <p:nvPr/>
          </p:nvSpPr>
          <p:spPr>
            <a:xfrm>
              <a:off x="5444275" y="1324900"/>
              <a:ext cx="2475" cy="1000"/>
            </a:xfrm>
            <a:custGeom>
              <a:avLst/>
              <a:gdLst/>
              <a:ahLst/>
              <a:cxnLst/>
              <a:rect l="l" t="t" r="r" b="b"/>
              <a:pathLst>
                <a:path w="99" h="40" extrusionOk="0">
                  <a:moveTo>
                    <a:pt x="69" y="0"/>
                  </a:moveTo>
                  <a:cubicBezTo>
                    <a:pt x="62" y="0"/>
                    <a:pt x="52" y="1"/>
                    <a:pt x="42" y="4"/>
                  </a:cubicBezTo>
                  <a:cubicBezTo>
                    <a:pt x="18" y="11"/>
                    <a:pt x="1" y="21"/>
                    <a:pt x="4" y="32"/>
                  </a:cubicBezTo>
                  <a:cubicBezTo>
                    <a:pt x="6" y="37"/>
                    <a:pt x="18" y="40"/>
                    <a:pt x="34" y="40"/>
                  </a:cubicBezTo>
                  <a:cubicBezTo>
                    <a:pt x="40" y="40"/>
                    <a:pt x="46" y="39"/>
                    <a:pt x="52" y="38"/>
                  </a:cubicBezTo>
                  <a:cubicBezTo>
                    <a:pt x="81" y="35"/>
                    <a:pt x="98" y="21"/>
                    <a:pt x="94" y="11"/>
                  </a:cubicBezTo>
                  <a:cubicBezTo>
                    <a:pt x="92" y="4"/>
                    <a:pt x="83"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1" name="Google Shape;1472;p6">
              <a:extLst>
                <a:ext uri="{FF2B5EF4-FFF2-40B4-BE49-F238E27FC236}">
                  <a16:creationId xmlns:a16="http://schemas.microsoft.com/office/drawing/2014/main" id="{B19891AB-F789-7FB2-A379-8C2EBCFF5870}"/>
                </a:ext>
              </a:extLst>
            </p:cNvPr>
            <p:cNvSpPr/>
            <p:nvPr/>
          </p:nvSpPr>
          <p:spPr>
            <a:xfrm>
              <a:off x="5382000" y="1119025"/>
              <a:ext cx="1625" cy="550"/>
            </a:xfrm>
            <a:custGeom>
              <a:avLst/>
              <a:gdLst/>
              <a:ahLst/>
              <a:cxnLst/>
              <a:rect l="l" t="t" r="r" b="b"/>
              <a:pathLst>
                <a:path w="65" h="22" extrusionOk="0">
                  <a:moveTo>
                    <a:pt x="57" y="1"/>
                  </a:moveTo>
                  <a:cubicBezTo>
                    <a:pt x="53" y="1"/>
                    <a:pt x="45" y="1"/>
                    <a:pt x="35" y="3"/>
                  </a:cubicBezTo>
                  <a:cubicBezTo>
                    <a:pt x="14" y="9"/>
                    <a:pt x="0" y="17"/>
                    <a:pt x="11" y="20"/>
                  </a:cubicBezTo>
                  <a:cubicBezTo>
                    <a:pt x="14" y="21"/>
                    <a:pt x="17" y="21"/>
                    <a:pt x="20" y="21"/>
                  </a:cubicBezTo>
                  <a:cubicBezTo>
                    <a:pt x="31" y="21"/>
                    <a:pt x="45" y="17"/>
                    <a:pt x="53" y="9"/>
                  </a:cubicBezTo>
                  <a:cubicBezTo>
                    <a:pt x="64" y="3"/>
                    <a:pt x="65"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2" name="Google Shape;1473;p6">
              <a:extLst>
                <a:ext uri="{FF2B5EF4-FFF2-40B4-BE49-F238E27FC236}">
                  <a16:creationId xmlns:a16="http://schemas.microsoft.com/office/drawing/2014/main" id="{A7A4CEED-30B9-25D8-D09B-A55821E45E92}"/>
                </a:ext>
              </a:extLst>
            </p:cNvPr>
            <p:cNvSpPr/>
            <p:nvPr/>
          </p:nvSpPr>
          <p:spPr>
            <a:xfrm>
              <a:off x="5447400" y="1321575"/>
              <a:ext cx="3150" cy="1025"/>
            </a:xfrm>
            <a:custGeom>
              <a:avLst/>
              <a:gdLst/>
              <a:ahLst/>
              <a:cxnLst/>
              <a:rect l="l" t="t" r="r" b="b"/>
              <a:pathLst>
                <a:path w="126" h="41" extrusionOk="0">
                  <a:moveTo>
                    <a:pt x="53" y="1"/>
                  </a:moveTo>
                  <a:cubicBezTo>
                    <a:pt x="43" y="1"/>
                    <a:pt x="34" y="2"/>
                    <a:pt x="28" y="5"/>
                  </a:cubicBezTo>
                  <a:cubicBezTo>
                    <a:pt x="11" y="8"/>
                    <a:pt x="1" y="19"/>
                    <a:pt x="4" y="29"/>
                  </a:cubicBezTo>
                  <a:cubicBezTo>
                    <a:pt x="6" y="37"/>
                    <a:pt x="16" y="40"/>
                    <a:pt x="30" y="40"/>
                  </a:cubicBezTo>
                  <a:cubicBezTo>
                    <a:pt x="42" y="40"/>
                    <a:pt x="57" y="38"/>
                    <a:pt x="73" y="33"/>
                  </a:cubicBezTo>
                  <a:cubicBezTo>
                    <a:pt x="122" y="19"/>
                    <a:pt x="125" y="16"/>
                    <a:pt x="94" y="5"/>
                  </a:cubicBezTo>
                  <a:cubicBezTo>
                    <a:pt x="82" y="3"/>
                    <a:pt x="66"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3" name="Google Shape;1474;p6">
              <a:extLst>
                <a:ext uri="{FF2B5EF4-FFF2-40B4-BE49-F238E27FC236}">
                  <a16:creationId xmlns:a16="http://schemas.microsoft.com/office/drawing/2014/main" id="{DC62BCC0-5011-E60F-CAB2-FFC2A5E962EA}"/>
                </a:ext>
              </a:extLst>
            </p:cNvPr>
            <p:cNvSpPr/>
            <p:nvPr/>
          </p:nvSpPr>
          <p:spPr>
            <a:xfrm>
              <a:off x="5384950" y="1118225"/>
              <a:ext cx="2000" cy="600"/>
            </a:xfrm>
            <a:custGeom>
              <a:avLst/>
              <a:gdLst/>
              <a:ahLst/>
              <a:cxnLst/>
              <a:rect l="l" t="t" r="r" b="b"/>
              <a:pathLst>
                <a:path w="80" h="24" extrusionOk="0">
                  <a:moveTo>
                    <a:pt x="69" y="1"/>
                  </a:moveTo>
                  <a:cubicBezTo>
                    <a:pt x="63" y="1"/>
                    <a:pt x="54" y="3"/>
                    <a:pt x="42" y="7"/>
                  </a:cubicBezTo>
                  <a:cubicBezTo>
                    <a:pt x="11" y="14"/>
                    <a:pt x="1" y="20"/>
                    <a:pt x="18" y="24"/>
                  </a:cubicBezTo>
                  <a:cubicBezTo>
                    <a:pt x="31" y="24"/>
                    <a:pt x="60" y="17"/>
                    <a:pt x="73" y="10"/>
                  </a:cubicBezTo>
                  <a:cubicBezTo>
                    <a:pt x="79" y="4"/>
                    <a:pt x="77"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4" name="Google Shape;1475;p6">
              <a:extLst>
                <a:ext uri="{FF2B5EF4-FFF2-40B4-BE49-F238E27FC236}">
                  <a16:creationId xmlns:a16="http://schemas.microsoft.com/office/drawing/2014/main" id="{BC6D3036-92DF-05F3-5C8A-3F515A52DA3C}"/>
                </a:ext>
              </a:extLst>
            </p:cNvPr>
            <p:cNvSpPr/>
            <p:nvPr/>
          </p:nvSpPr>
          <p:spPr>
            <a:xfrm>
              <a:off x="5450600" y="1321850"/>
              <a:ext cx="2075" cy="1000"/>
            </a:xfrm>
            <a:custGeom>
              <a:avLst/>
              <a:gdLst/>
              <a:ahLst/>
              <a:cxnLst/>
              <a:rect l="l" t="t" r="r" b="b"/>
              <a:pathLst>
                <a:path w="83" h="40" extrusionOk="0">
                  <a:moveTo>
                    <a:pt x="51" y="0"/>
                  </a:moveTo>
                  <a:cubicBezTo>
                    <a:pt x="41" y="0"/>
                    <a:pt x="26" y="7"/>
                    <a:pt x="18" y="15"/>
                  </a:cubicBezTo>
                  <a:cubicBezTo>
                    <a:pt x="1" y="32"/>
                    <a:pt x="1" y="39"/>
                    <a:pt x="25" y="39"/>
                  </a:cubicBezTo>
                  <a:cubicBezTo>
                    <a:pt x="27" y="39"/>
                    <a:pt x="30" y="39"/>
                    <a:pt x="32" y="39"/>
                  </a:cubicBezTo>
                  <a:cubicBezTo>
                    <a:pt x="63" y="39"/>
                    <a:pt x="82" y="14"/>
                    <a:pt x="57" y="1"/>
                  </a:cubicBezTo>
                  <a:cubicBezTo>
                    <a:pt x="55" y="1"/>
                    <a:pt x="53"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5" name="Google Shape;1476;p6">
              <a:extLst>
                <a:ext uri="{FF2B5EF4-FFF2-40B4-BE49-F238E27FC236}">
                  <a16:creationId xmlns:a16="http://schemas.microsoft.com/office/drawing/2014/main" id="{39CB8F56-DF7A-B203-C087-DE872C09CE12}"/>
                </a:ext>
              </a:extLst>
            </p:cNvPr>
            <p:cNvSpPr/>
            <p:nvPr/>
          </p:nvSpPr>
          <p:spPr>
            <a:xfrm>
              <a:off x="5452775" y="1321400"/>
              <a:ext cx="1325" cy="1325"/>
            </a:xfrm>
            <a:custGeom>
              <a:avLst/>
              <a:gdLst/>
              <a:ahLst/>
              <a:cxnLst/>
              <a:rect l="l" t="t" r="r" b="b"/>
              <a:pathLst>
                <a:path w="53" h="53" extrusionOk="0">
                  <a:moveTo>
                    <a:pt x="30" y="1"/>
                  </a:moveTo>
                  <a:cubicBezTo>
                    <a:pt x="27" y="1"/>
                    <a:pt x="24" y="1"/>
                    <a:pt x="21" y="2"/>
                  </a:cubicBezTo>
                  <a:cubicBezTo>
                    <a:pt x="8" y="5"/>
                    <a:pt x="0" y="19"/>
                    <a:pt x="8" y="36"/>
                  </a:cubicBezTo>
                  <a:cubicBezTo>
                    <a:pt x="12" y="47"/>
                    <a:pt x="18" y="52"/>
                    <a:pt x="24" y="52"/>
                  </a:cubicBezTo>
                  <a:cubicBezTo>
                    <a:pt x="27" y="52"/>
                    <a:pt x="31" y="51"/>
                    <a:pt x="35" y="47"/>
                  </a:cubicBezTo>
                  <a:cubicBezTo>
                    <a:pt x="45" y="36"/>
                    <a:pt x="53" y="23"/>
                    <a:pt x="49" y="12"/>
                  </a:cubicBezTo>
                  <a:cubicBezTo>
                    <a:pt x="46" y="4"/>
                    <a:pt x="38"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6" name="Google Shape;1477;p6">
              <a:extLst>
                <a:ext uri="{FF2B5EF4-FFF2-40B4-BE49-F238E27FC236}">
                  <a16:creationId xmlns:a16="http://schemas.microsoft.com/office/drawing/2014/main" id="{1ED86474-35C8-2864-FEE0-08429F24CCF6}"/>
                </a:ext>
              </a:extLst>
            </p:cNvPr>
            <p:cNvSpPr/>
            <p:nvPr/>
          </p:nvSpPr>
          <p:spPr>
            <a:xfrm>
              <a:off x="5454600" y="1321400"/>
              <a:ext cx="1750" cy="1050"/>
            </a:xfrm>
            <a:custGeom>
              <a:avLst/>
              <a:gdLst/>
              <a:ahLst/>
              <a:cxnLst/>
              <a:rect l="l" t="t" r="r" b="b"/>
              <a:pathLst>
                <a:path w="70" h="42" extrusionOk="0">
                  <a:moveTo>
                    <a:pt x="26" y="1"/>
                  </a:moveTo>
                  <a:cubicBezTo>
                    <a:pt x="23" y="1"/>
                    <a:pt x="21" y="1"/>
                    <a:pt x="18" y="2"/>
                  </a:cubicBezTo>
                  <a:cubicBezTo>
                    <a:pt x="7" y="5"/>
                    <a:pt x="1" y="15"/>
                    <a:pt x="4" y="26"/>
                  </a:cubicBezTo>
                  <a:cubicBezTo>
                    <a:pt x="7" y="37"/>
                    <a:pt x="17" y="41"/>
                    <a:pt x="32" y="41"/>
                  </a:cubicBezTo>
                  <a:cubicBezTo>
                    <a:pt x="36" y="41"/>
                    <a:pt x="41" y="41"/>
                    <a:pt x="46" y="40"/>
                  </a:cubicBezTo>
                  <a:cubicBezTo>
                    <a:pt x="63" y="33"/>
                    <a:pt x="70" y="23"/>
                    <a:pt x="60" y="12"/>
                  </a:cubicBezTo>
                  <a:cubicBezTo>
                    <a:pt x="51" y="6"/>
                    <a:pt x="38"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7" name="Google Shape;1478;p6">
              <a:extLst>
                <a:ext uri="{FF2B5EF4-FFF2-40B4-BE49-F238E27FC236}">
                  <a16:creationId xmlns:a16="http://schemas.microsoft.com/office/drawing/2014/main" id="{1E4316AD-804F-EB79-83AF-E00ECB70764C}"/>
                </a:ext>
              </a:extLst>
            </p:cNvPr>
            <p:cNvSpPr/>
            <p:nvPr/>
          </p:nvSpPr>
          <p:spPr>
            <a:xfrm>
              <a:off x="5403675" y="1116725"/>
              <a:ext cx="1650" cy="575"/>
            </a:xfrm>
            <a:custGeom>
              <a:avLst/>
              <a:gdLst/>
              <a:ahLst/>
              <a:cxnLst/>
              <a:rect l="l" t="t" r="r" b="b"/>
              <a:pathLst>
                <a:path w="66" h="23" extrusionOk="0">
                  <a:moveTo>
                    <a:pt x="58" y="1"/>
                  </a:moveTo>
                  <a:cubicBezTo>
                    <a:pt x="53" y="1"/>
                    <a:pt x="46" y="2"/>
                    <a:pt x="36" y="5"/>
                  </a:cubicBezTo>
                  <a:cubicBezTo>
                    <a:pt x="11" y="8"/>
                    <a:pt x="1" y="18"/>
                    <a:pt x="8" y="21"/>
                  </a:cubicBezTo>
                  <a:cubicBezTo>
                    <a:pt x="10" y="22"/>
                    <a:pt x="14" y="23"/>
                    <a:pt x="18" y="23"/>
                  </a:cubicBezTo>
                  <a:cubicBezTo>
                    <a:pt x="29" y="23"/>
                    <a:pt x="43" y="19"/>
                    <a:pt x="53" y="11"/>
                  </a:cubicBezTo>
                  <a:cubicBezTo>
                    <a:pt x="64" y="5"/>
                    <a:pt x="65"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8" name="Google Shape;1479;p6">
              <a:extLst>
                <a:ext uri="{FF2B5EF4-FFF2-40B4-BE49-F238E27FC236}">
                  <a16:creationId xmlns:a16="http://schemas.microsoft.com/office/drawing/2014/main" id="{DBD68E03-4099-D0AF-29AC-8EF9F93DF953}"/>
                </a:ext>
              </a:extLst>
            </p:cNvPr>
            <p:cNvSpPr/>
            <p:nvPr/>
          </p:nvSpPr>
          <p:spPr>
            <a:xfrm>
              <a:off x="5406800" y="1113275"/>
              <a:ext cx="1625" cy="575"/>
            </a:xfrm>
            <a:custGeom>
              <a:avLst/>
              <a:gdLst/>
              <a:ahLst/>
              <a:cxnLst/>
              <a:rect l="l" t="t" r="r" b="b"/>
              <a:pathLst>
                <a:path w="65" h="23" extrusionOk="0">
                  <a:moveTo>
                    <a:pt x="57" y="0"/>
                  </a:moveTo>
                  <a:cubicBezTo>
                    <a:pt x="53" y="0"/>
                    <a:pt x="46" y="1"/>
                    <a:pt x="36" y="4"/>
                  </a:cubicBezTo>
                  <a:cubicBezTo>
                    <a:pt x="11" y="7"/>
                    <a:pt x="1" y="14"/>
                    <a:pt x="11" y="21"/>
                  </a:cubicBezTo>
                  <a:cubicBezTo>
                    <a:pt x="14" y="22"/>
                    <a:pt x="17" y="22"/>
                    <a:pt x="20" y="22"/>
                  </a:cubicBezTo>
                  <a:cubicBezTo>
                    <a:pt x="31" y="22"/>
                    <a:pt x="45" y="18"/>
                    <a:pt x="52" y="10"/>
                  </a:cubicBezTo>
                  <a:cubicBezTo>
                    <a:pt x="64" y="4"/>
                    <a:pt x="65"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09" name="Google Shape;1480;p6">
              <a:extLst>
                <a:ext uri="{FF2B5EF4-FFF2-40B4-BE49-F238E27FC236}">
                  <a16:creationId xmlns:a16="http://schemas.microsoft.com/office/drawing/2014/main" id="{9317645B-B3D3-EB9B-DC23-C5AC157F3D55}"/>
                </a:ext>
              </a:extLst>
            </p:cNvPr>
            <p:cNvSpPr/>
            <p:nvPr/>
          </p:nvSpPr>
          <p:spPr>
            <a:xfrm>
              <a:off x="5414250" y="1111875"/>
              <a:ext cx="1625" cy="625"/>
            </a:xfrm>
            <a:custGeom>
              <a:avLst/>
              <a:gdLst/>
              <a:ahLst/>
              <a:cxnLst/>
              <a:rect l="l" t="t" r="r" b="b"/>
              <a:pathLst>
                <a:path w="65" h="25" extrusionOk="0">
                  <a:moveTo>
                    <a:pt x="56" y="0"/>
                  </a:moveTo>
                  <a:cubicBezTo>
                    <a:pt x="51" y="0"/>
                    <a:pt x="44" y="2"/>
                    <a:pt x="36" y="4"/>
                  </a:cubicBezTo>
                  <a:cubicBezTo>
                    <a:pt x="12" y="11"/>
                    <a:pt x="1" y="18"/>
                    <a:pt x="8" y="21"/>
                  </a:cubicBezTo>
                  <a:cubicBezTo>
                    <a:pt x="11" y="23"/>
                    <a:pt x="15" y="24"/>
                    <a:pt x="19" y="24"/>
                  </a:cubicBezTo>
                  <a:cubicBezTo>
                    <a:pt x="30" y="24"/>
                    <a:pt x="43" y="19"/>
                    <a:pt x="53" y="11"/>
                  </a:cubicBezTo>
                  <a:cubicBezTo>
                    <a:pt x="65" y="4"/>
                    <a:pt x="64"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0" name="Google Shape;1481;p6">
              <a:extLst>
                <a:ext uri="{FF2B5EF4-FFF2-40B4-BE49-F238E27FC236}">
                  <a16:creationId xmlns:a16="http://schemas.microsoft.com/office/drawing/2014/main" id="{53CA7104-C69C-1EE9-4FA7-394BDFA78D23}"/>
                </a:ext>
              </a:extLst>
            </p:cNvPr>
            <p:cNvSpPr/>
            <p:nvPr/>
          </p:nvSpPr>
          <p:spPr>
            <a:xfrm>
              <a:off x="5419300" y="1110625"/>
              <a:ext cx="1625" cy="575"/>
            </a:xfrm>
            <a:custGeom>
              <a:avLst/>
              <a:gdLst/>
              <a:ahLst/>
              <a:cxnLst/>
              <a:rect l="l" t="t" r="r" b="b"/>
              <a:pathLst>
                <a:path w="65" h="23" extrusionOk="0">
                  <a:moveTo>
                    <a:pt x="56" y="0"/>
                  </a:moveTo>
                  <a:cubicBezTo>
                    <a:pt x="51" y="0"/>
                    <a:pt x="45" y="1"/>
                    <a:pt x="35" y="2"/>
                  </a:cubicBezTo>
                  <a:cubicBezTo>
                    <a:pt x="10" y="9"/>
                    <a:pt x="0" y="16"/>
                    <a:pt x="10" y="20"/>
                  </a:cubicBezTo>
                  <a:cubicBezTo>
                    <a:pt x="13" y="22"/>
                    <a:pt x="16" y="22"/>
                    <a:pt x="20" y="22"/>
                  </a:cubicBezTo>
                  <a:cubicBezTo>
                    <a:pt x="29" y="22"/>
                    <a:pt x="43" y="18"/>
                    <a:pt x="52" y="12"/>
                  </a:cubicBezTo>
                  <a:cubicBezTo>
                    <a:pt x="64" y="3"/>
                    <a:pt x="65"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1" name="Google Shape;1482;p6">
              <a:extLst>
                <a:ext uri="{FF2B5EF4-FFF2-40B4-BE49-F238E27FC236}">
                  <a16:creationId xmlns:a16="http://schemas.microsoft.com/office/drawing/2014/main" id="{8484D8AD-281D-8AB3-C8EC-041C1F5436E0}"/>
                </a:ext>
              </a:extLst>
            </p:cNvPr>
            <p:cNvSpPr/>
            <p:nvPr/>
          </p:nvSpPr>
          <p:spPr>
            <a:xfrm>
              <a:off x="5426750" y="1109325"/>
              <a:ext cx="1325" cy="1050"/>
            </a:xfrm>
            <a:custGeom>
              <a:avLst/>
              <a:gdLst/>
              <a:ahLst/>
              <a:cxnLst/>
              <a:rect l="l" t="t" r="r" b="b"/>
              <a:pathLst>
                <a:path w="53" h="42" extrusionOk="0">
                  <a:moveTo>
                    <a:pt x="28" y="1"/>
                  </a:moveTo>
                  <a:cubicBezTo>
                    <a:pt x="26" y="1"/>
                    <a:pt x="24" y="1"/>
                    <a:pt x="21" y="2"/>
                  </a:cubicBezTo>
                  <a:cubicBezTo>
                    <a:pt x="8" y="5"/>
                    <a:pt x="1" y="16"/>
                    <a:pt x="4" y="26"/>
                  </a:cubicBezTo>
                  <a:cubicBezTo>
                    <a:pt x="7" y="37"/>
                    <a:pt x="16" y="41"/>
                    <a:pt x="26" y="41"/>
                  </a:cubicBezTo>
                  <a:cubicBezTo>
                    <a:pt x="29" y="41"/>
                    <a:pt x="32" y="41"/>
                    <a:pt x="36" y="40"/>
                  </a:cubicBezTo>
                  <a:cubicBezTo>
                    <a:pt x="45" y="37"/>
                    <a:pt x="53" y="26"/>
                    <a:pt x="50" y="16"/>
                  </a:cubicBezTo>
                  <a:cubicBezTo>
                    <a:pt x="46"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2" name="Google Shape;1483;p6">
              <a:extLst>
                <a:ext uri="{FF2B5EF4-FFF2-40B4-BE49-F238E27FC236}">
                  <a16:creationId xmlns:a16="http://schemas.microsoft.com/office/drawing/2014/main" id="{A0E61440-B403-8826-2699-FE796AB538D8}"/>
                </a:ext>
              </a:extLst>
            </p:cNvPr>
            <p:cNvSpPr/>
            <p:nvPr/>
          </p:nvSpPr>
          <p:spPr>
            <a:xfrm>
              <a:off x="5435600" y="1102850"/>
              <a:ext cx="1300" cy="800"/>
            </a:xfrm>
            <a:custGeom>
              <a:avLst/>
              <a:gdLst/>
              <a:ahLst/>
              <a:cxnLst/>
              <a:rect l="l" t="t" r="r" b="b"/>
              <a:pathLst>
                <a:path w="52" h="32" extrusionOk="0">
                  <a:moveTo>
                    <a:pt x="27" y="0"/>
                  </a:moveTo>
                  <a:cubicBezTo>
                    <a:pt x="25" y="0"/>
                    <a:pt x="23" y="0"/>
                    <a:pt x="21" y="1"/>
                  </a:cubicBezTo>
                  <a:cubicBezTo>
                    <a:pt x="8" y="4"/>
                    <a:pt x="0" y="11"/>
                    <a:pt x="0" y="14"/>
                  </a:cubicBezTo>
                  <a:cubicBezTo>
                    <a:pt x="4" y="22"/>
                    <a:pt x="15" y="25"/>
                    <a:pt x="29" y="28"/>
                  </a:cubicBezTo>
                  <a:cubicBezTo>
                    <a:pt x="33" y="30"/>
                    <a:pt x="37" y="31"/>
                    <a:pt x="40" y="31"/>
                  </a:cubicBezTo>
                  <a:cubicBezTo>
                    <a:pt x="49" y="31"/>
                    <a:pt x="52" y="25"/>
                    <a:pt x="50" y="14"/>
                  </a:cubicBezTo>
                  <a:cubicBezTo>
                    <a:pt x="46" y="6"/>
                    <a:pt x="36"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3" name="Google Shape;1484;p6">
              <a:extLst>
                <a:ext uri="{FF2B5EF4-FFF2-40B4-BE49-F238E27FC236}">
                  <a16:creationId xmlns:a16="http://schemas.microsoft.com/office/drawing/2014/main" id="{E864E930-F54B-97FF-C689-9DE34CC7A8CC}"/>
                </a:ext>
              </a:extLst>
            </p:cNvPr>
            <p:cNvSpPr/>
            <p:nvPr/>
          </p:nvSpPr>
          <p:spPr>
            <a:xfrm>
              <a:off x="5530150" y="1327275"/>
              <a:ext cx="2625" cy="625"/>
            </a:xfrm>
            <a:custGeom>
              <a:avLst/>
              <a:gdLst/>
              <a:ahLst/>
              <a:cxnLst/>
              <a:rect l="l" t="t" r="r" b="b"/>
              <a:pathLst>
                <a:path w="105" h="25" extrusionOk="0">
                  <a:moveTo>
                    <a:pt x="34" y="0"/>
                  </a:moveTo>
                  <a:cubicBezTo>
                    <a:pt x="26" y="0"/>
                    <a:pt x="19" y="1"/>
                    <a:pt x="14" y="2"/>
                  </a:cubicBezTo>
                  <a:cubicBezTo>
                    <a:pt x="0" y="6"/>
                    <a:pt x="7" y="13"/>
                    <a:pt x="31" y="17"/>
                  </a:cubicBezTo>
                  <a:cubicBezTo>
                    <a:pt x="46" y="22"/>
                    <a:pt x="66" y="25"/>
                    <a:pt x="80" y="25"/>
                  </a:cubicBezTo>
                  <a:cubicBezTo>
                    <a:pt x="85" y="25"/>
                    <a:pt x="90" y="24"/>
                    <a:pt x="94" y="23"/>
                  </a:cubicBezTo>
                  <a:cubicBezTo>
                    <a:pt x="104" y="20"/>
                    <a:pt x="98" y="13"/>
                    <a:pt x="77" y="6"/>
                  </a:cubicBezTo>
                  <a:cubicBezTo>
                    <a:pt x="62" y="2"/>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4" name="Google Shape;1485;p6">
              <a:extLst>
                <a:ext uri="{FF2B5EF4-FFF2-40B4-BE49-F238E27FC236}">
                  <a16:creationId xmlns:a16="http://schemas.microsoft.com/office/drawing/2014/main" id="{0B100926-21DF-4BAF-A769-87D8122AE26C}"/>
                </a:ext>
              </a:extLst>
            </p:cNvPr>
            <p:cNvSpPr/>
            <p:nvPr/>
          </p:nvSpPr>
          <p:spPr>
            <a:xfrm>
              <a:off x="5542475" y="1312200"/>
              <a:ext cx="2100" cy="600"/>
            </a:xfrm>
            <a:custGeom>
              <a:avLst/>
              <a:gdLst/>
              <a:ahLst/>
              <a:cxnLst/>
              <a:rect l="l" t="t" r="r" b="b"/>
              <a:pathLst>
                <a:path w="84" h="24" extrusionOk="0">
                  <a:moveTo>
                    <a:pt x="76" y="0"/>
                  </a:moveTo>
                  <a:cubicBezTo>
                    <a:pt x="70" y="0"/>
                    <a:pt x="59" y="2"/>
                    <a:pt x="45" y="5"/>
                  </a:cubicBezTo>
                  <a:cubicBezTo>
                    <a:pt x="14" y="13"/>
                    <a:pt x="0" y="23"/>
                    <a:pt x="17" y="23"/>
                  </a:cubicBezTo>
                  <a:cubicBezTo>
                    <a:pt x="20" y="23"/>
                    <a:pt x="23" y="23"/>
                    <a:pt x="27" y="23"/>
                  </a:cubicBezTo>
                  <a:cubicBezTo>
                    <a:pt x="44" y="23"/>
                    <a:pt x="65" y="17"/>
                    <a:pt x="76" y="8"/>
                  </a:cubicBezTo>
                  <a:cubicBezTo>
                    <a:pt x="84" y="3"/>
                    <a:pt x="83"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5" name="Google Shape;1486;p6">
              <a:extLst>
                <a:ext uri="{FF2B5EF4-FFF2-40B4-BE49-F238E27FC236}">
                  <a16:creationId xmlns:a16="http://schemas.microsoft.com/office/drawing/2014/main" id="{E23EAD21-469F-6955-6A60-E7C08434B300}"/>
                </a:ext>
              </a:extLst>
            </p:cNvPr>
            <p:cNvSpPr/>
            <p:nvPr/>
          </p:nvSpPr>
          <p:spPr>
            <a:xfrm>
              <a:off x="5551400" y="1310925"/>
              <a:ext cx="2025" cy="1325"/>
            </a:xfrm>
            <a:custGeom>
              <a:avLst/>
              <a:gdLst/>
              <a:ahLst/>
              <a:cxnLst/>
              <a:rect l="l" t="t" r="r" b="b"/>
              <a:pathLst>
                <a:path w="81" h="53" extrusionOk="0">
                  <a:moveTo>
                    <a:pt x="42" y="0"/>
                  </a:moveTo>
                  <a:cubicBezTo>
                    <a:pt x="28" y="0"/>
                    <a:pt x="13" y="8"/>
                    <a:pt x="7" y="22"/>
                  </a:cubicBezTo>
                  <a:cubicBezTo>
                    <a:pt x="4" y="35"/>
                    <a:pt x="0" y="49"/>
                    <a:pt x="0" y="53"/>
                  </a:cubicBezTo>
                  <a:cubicBezTo>
                    <a:pt x="0" y="53"/>
                    <a:pt x="21" y="46"/>
                    <a:pt x="45" y="32"/>
                  </a:cubicBezTo>
                  <a:cubicBezTo>
                    <a:pt x="76" y="15"/>
                    <a:pt x="80" y="8"/>
                    <a:pt x="52" y="1"/>
                  </a:cubicBezTo>
                  <a:cubicBezTo>
                    <a:pt x="49" y="0"/>
                    <a:pt x="4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6" name="Google Shape;1487;p6">
              <a:extLst>
                <a:ext uri="{FF2B5EF4-FFF2-40B4-BE49-F238E27FC236}">
                  <a16:creationId xmlns:a16="http://schemas.microsoft.com/office/drawing/2014/main" id="{B16A418F-A711-E40C-94A3-1EBE09D2413C}"/>
                </a:ext>
              </a:extLst>
            </p:cNvPr>
            <p:cNvSpPr/>
            <p:nvPr/>
          </p:nvSpPr>
          <p:spPr>
            <a:xfrm>
              <a:off x="5556000" y="1308550"/>
              <a:ext cx="22575" cy="2950"/>
            </a:xfrm>
            <a:custGeom>
              <a:avLst/>
              <a:gdLst/>
              <a:ahLst/>
              <a:cxnLst/>
              <a:rect l="l" t="t" r="r" b="b"/>
              <a:pathLst>
                <a:path w="903" h="118" extrusionOk="0">
                  <a:moveTo>
                    <a:pt x="859" y="0"/>
                  </a:moveTo>
                  <a:cubicBezTo>
                    <a:pt x="851" y="0"/>
                    <a:pt x="840" y="5"/>
                    <a:pt x="826" y="13"/>
                  </a:cubicBezTo>
                  <a:cubicBezTo>
                    <a:pt x="803" y="24"/>
                    <a:pt x="744" y="31"/>
                    <a:pt x="678" y="31"/>
                  </a:cubicBezTo>
                  <a:cubicBezTo>
                    <a:pt x="663" y="31"/>
                    <a:pt x="647" y="30"/>
                    <a:pt x="632" y="30"/>
                  </a:cubicBezTo>
                  <a:cubicBezTo>
                    <a:pt x="552" y="30"/>
                    <a:pt x="430" y="37"/>
                    <a:pt x="364" y="50"/>
                  </a:cubicBezTo>
                  <a:cubicBezTo>
                    <a:pt x="295" y="61"/>
                    <a:pt x="201" y="71"/>
                    <a:pt x="156" y="71"/>
                  </a:cubicBezTo>
                  <a:cubicBezTo>
                    <a:pt x="143" y="70"/>
                    <a:pt x="130" y="70"/>
                    <a:pt x="117" y="70"/>
                  </a:cubicBezTo>
                  <a:cubicBezTo>
                    <a:pt x="81" y="70"/>
                    <a:pt x="47" y="73"/>
                    <a:pt x="31" y="79"/>
                  </a:cubicBezTo>
                  <a:cubicBezTo>
                    <a:pt x="7" y="85"/>
                    <a:pt x="0" y="96"/>
                    <a:pt x="10" y="106"/>
                  </a:cubicBezTo>
                  <a:cubicBezTo>
                    <a:pt x="18" y="111"/>
                    <a:pt x="33" y="115"/>
                    <a:pt x="49" y="115"/>
                  </a:cubicBezTo>
                  <a:cubicBezTo>
                    <a:pt x="54" y="115"/>
                    <a:pt x="60" y="114"/>
                    <a:pt x="66" y="113"/>
                  </a:cubicBezTo>
                  <a:cubicBezTo>
                    <a:pt x="78" y="109"/>
                    <a:pt x="105" y="107"/>
                    <a:pt x="135" y="107"/>
                  </a:cubicBezTo>
                  <a:cubicBezTo>
                    <a:pt x="156" y="107"/>
                    <a:pt x="180" y="108"/>
                    <a:pt x="201" y="110"/>
                  </a:cubicBezTo>
                  <a:cubicBezTo>
                    <a:pt x="208" y="110"/>
                    <a:pt x="216" y="110"/>
                    <a:pt x="225" y="110"/>
                  </a:cubicBezTo>
                  <a:cubicBezTo>
                    <a:pt x="281" y="110"/>
                    <a:pt x="363" y="101"/>
                    <a:pt x="420" y="85"/>
                  </a:cubicBezTo>
                  <a:cubicBezTo>
                    <a:pt x="462" y="75"/>
                    <a:pt x="495" y="70"/>
                    <a:pt x="514" y="70"/>
                  </a:cubicBezTo>
                  <a:cubicBezTo>
                    <a:pt x="528" y="70"/>
                    <a:pt x="536" y="73"/>
                    <a:pt x="534" y="79"/>
                  </a:cubicBezTo>
                  <a:cubicBezTo>
                    <a:pt x="528" y="87"/>
                    <a:pt x="549" y="97"/>
                    <a:pt x="579" y="97"/>
                  </a:cubicBezTo>
                  <a:cubicBezTo>
                    <a:pt x="584" y="97"/>
                    <a:pt x="588" y="97"/>
                    <a:pt x="593" y="96"/>
                  </a:cubicBezTo>
                  <a:cubicBezTo>
                    <a:pt x="628" y="96"/>
                    <a:pt x="670" y="103"/>
                    <a:pt x="680" y="113"/>
                  </a:cubicBezTo>
                  <a:cubicBezTo>
                    <a:pt x="686" y="116"/>
                    <a:pt x="698" y="118"/>
                    <a:pt x="715" y="118"/>
                  </a:cubicBezTo>
                  <a:cubicBezTo>
                    <a:pt x="738" y="118"/>
                    <a:pt x="769" y="114"/>
                    <a:pt x="801" y="106"/>
                  </a:cubicBezTo>
                  <a:cubicBezTo>
                    <a:pt x="896" y="89"/>
                    <a:pt x="902" y="82"/>
                    <a:pt x="888" y="37"/>
                  </a:cubicBezTo>
                  <a:cubicBezTo>
                    <a:pt x="880" y="12"/>
                    <a:pt x="87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7" name="Google Shape;1488;p6">
              <a:extLst>
                <a:ext uri="{FF2B5EF4-FFF2-40B4-BE49-F238E27FC236}">
                  <a16:creationId xmlns:a16="http://schemas.microsoft.com/office/drawing/2014/main" id="{8B8747FE-B009-61DD-0ACA-5C1AC9BAF4F3}"/>
                </a:ext>
              </a:extLst>
            </p:cNvPr>
            <p:cNvSpPr/>
            <p:nvPr/>
          </p:nvSpPr>
          <p:spPr>
            <a:xfrm>
              <a:off x="5566050" y="1315925"/>
              <a:ext cx="36175" cy="2650"/>
            </a:xfrm>
            <a:custGeom>
              <a:avLst/>
              <a:gdLst/>
              <a:ahLst/>
              <a:cxnLst/>
              <a:rect l="l" t="t" r="r" b="b"/>
              <a:pathLst>
                <a:path w="1447" h="106" extrusionOk="0">
                  <a:moveTo>
                    <a:pt x="310" y="1"/>
                  </a:moveTo>
                  <a:cubicBezTo>
                    <a:pt x="278" y="1"/>
                    <a:pt x="248" y="2"/>
                    <a:pt x="223" y="5"/>
                  </a:cubicBezTo>
                  <a:cubicBezTo>
                    <a:pt x="185" y="9"/>
                    <a:pt x="153" y="13"/>
                    <a:pt x="153" y="13"/>
                  </a:cubicBezTo>
                  <a:cubicBezTo>
                    <a:pt x="153" y="11"/>
                    <a:pt x="147" y="10"/>
                    <a:pt x="137" y="10"/>
                  </a:cubicBezTo>
                  <a:cubicBezTo>
                    <a:pt x="127" y="10"/>
                    <a:pt x="113" y="11"/>
                    <a:pt x="98" y="13"/>
                  </a:cubicBezTo>
                  <a:cubicBezTo>
                    <a:pt x="1" y="23"/>
                    <a:pt x="56" y="51"/>
                    <a:pt x="215" y="75"/>
                  </a:cubicBezTo>
                  <a:cubicBezTo>
                    <a:pt x="278" y="85"/>
                    <a:pt x="389" y="91"/>
                    <a:pt x="495" y="91"/>
                  </a:cubicBezTo>
                  <a:cubicBezTo>
                    <a:pt x="534" y="91"/>
                    <a:pt x="573" y="90"/>
                    <a:pt x="608" y="88"/>
                  </a:cubicBezTo>
                  <a:cubicBezTo>
                    <a:pt x="659" y="87"/>
                    <a:pt x="707" y="86"/>
                    <a:pt x="746" y="86"/>
                  </a:cubicBezTo>
                  <a:cubicBezTo>
                    <a:pt x="805" y="86"/>
                    <a:pt x="845" y="88"/>
                    <a:pt x="847" y="93"/>
                  </a:cubicBezTo>
                  <a:cubicBezTo>
                    <a:pt x="847" y="100"/>
                    <a:pt x="865" y="104"/>
                    <a:pt x="890" y="104"/>
                  </a:cubicBezTo>
                  <a:cubicBezTo>
                    <a:pt x="898" y="104"/>
                    <a:pt x="907" y="103"/>
                    <a:pt x="917" y="103"/>
                  </a:cubicBezTo>
                  <a:cubicBezTo>
                    <a:pt x="951" y="103"/>
                    <a:pt x="1003" y="99"/>
                    <a:pt x="1027" y="96"/>
                  </a:cubicBezTo>
                  <a:cubicBezTo>
                    <a:pt x="1056" y="96"/>
                    <a:pt x="1149" y="99"/>
                    <a:pt x="1239" y="103"/>
                  </a:cubicBezTo>
                  <a:cubicBezTo>
                    <a:pt x="1271" y="105"/>
                    <a:pt x="1301" y="106"/>
                    <a:pt x="1328" y="106"/>
                  </a:cubicBezTo>
                  <a:cubicBezTo>
                    <a:pt x="1380" y="106"/>
                    <a:pt x="1417" y="101"/>
                    <a:pt x="1426" y="93"/>
                  </a:cubicBezTo>
                  <a:cubicBezTo>
                    <a:pt x="1444" y="78"/>
                    <a:pt x="1447" y="64"/>
                    <a:pt x="1440" y="61"/>
                  </a:cubicBezTo>
                  <a:cubicBezTo>
                    <a:pt x="1434" y="58"/>
                    <a:pt x="1256" y="51"/>
                    <a:pt x="1048" y="43"/>
                  </a:cubicBezTo>
                  <a:cubicBezTo>
                    <a:pt x="981" y="42"/>
                    <a:pt x="923" y="41"/>
                    <a:pt x="874" y="41"/>
                  </a:cubicBezTo>
                  <a:cubicBezTo>
                    <a:pt x="732" y="41"/>
                    <a:pt x="665" y="48"/>
                    <a:pt x="660" y="61"/>
                  </a:cubicBezTo>
                  <a:cubicBezTo>
                    <a:pt x="657" y="69"/>
                    <a:pt x="654" y="72"/>
                    <a:pt x="651" y="72"/>
                  </a:cubicBezTo>
                  <a:cubicBezTo>
                    <a:pt x="647" y="72"/>
                    <a:pt x="643" y="66"/>
                    <a:pt x="639" y="54"/>
                  </a:cubicBezTo>
                  <a:cubicBezTo>
                    <a:pt x="631" y="26"/>
                    <a:pt x="448"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8" name="Google Shape;1489;p6">
              <a:extLst>
                <a:ext uri="{FF2B5EF4-FFF2-40B4-BE49-F238E27FC236}">
                  <a16:creationId xmlns:a16="http://schemas.microsoft.com/office/drawing/2014/main" id="{6AFBB6BE-806F-E7D8-7DE1-2A5C0BC06655}"/>
                </a:ext>
              </a:extLst>
            </p:cNvPr>
            <p:cNvSpPr/>
            <p:nvPr/>
          </p:nvSpPr>
          <p:spPr>
            <a:xfrm>
              <a:off x="5581400" y="1307300"/>
              <a:ext cx="2375" cy="1025"/>
            </a:xfrm>
            <a:custGeom>
              <a:avLst/>
              <a:gdLst/>
              <a:ahLst/>
              <a:cxnLst/>
              <a:rect l="l" t="t" r="r" b="b"/>
              <a:pathLst>
                <a:path w="95" h="41" extrusionOk="0">
                  <a:moveTo>
                    <a:pt x="67" y="1"/>
                  </a:moveTo>
                  <a:cubicBezTo>
                    <a:pt x="57" y="1"/>
                    <a:pt x="46" y="5"/>
                    <a:pt x="35" y="10"/>
                  </a:cubicBezTo>
                  <a:cubicBezTo>
                    <a:pt x="6" y="30"/>
                    <a:pt x="1" y="41"/>
                    <a:pt x="19" y="41"/>
                  </a:cubicBezTo>
                  <a:cubicBezTo>
                    <a:pt x="27" y="41"/>
                    <a:pt x="39" y="39"/>
                    <a:pt x="56" y="35"/>
                  </a:cubicBezTo>
                  <a:cubicBezTo>
                    <a:pt x="80" y="28"/>
                    <a:pt x="94" y="14"/>
                    <a:pt x="84" y="7"/>
                  </a:cubicBezTo>
                  <a:cubicBezTo>
                    <a:pt x="79" y="3"/>
                    <a:pt x="73"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19" name="Google Shape;1490;p6">
              <a:extLst>
                <a:ext uri="{FF2B5EF4-FFF2-40B4-BE49-F238E27FC236}">
                  <a16:creationId xmlns:a16="http://schemas.microsoft.com/office/drawing/2014/main" id="{7EE269EA-7EC0-AED9-DA95-EF369D614A4F}"/>
                </a:ext>
              </a:extLst>
            </p:cNvPr>
            <p:cNvSpPr/>
            <p:nvPr/>
          </p:nvSpPr>
          <p:spPr>
            <a:xfrm>
              <a:off x="5520000" y="1100025"/>
              <a:ext cx="3750" cy="1200"/>
            </a:xfrm>
            <a:custGeom>
              <a:avLst/>
              <a:gdLst/>
              <a:ahLst/>
              <a:cxnLst/>
              <a:rect l="l" t="t" r="r" b="b"/>
              <a:pathLst>
                <a:path w="150" h="48" extrusionOk="0">
                  <a:moveTo>
                    <a:pt x="88" y="1"/>
                  </a:moveTo>
                  <a:cubicBezTo>
                    <a:pt x="73" y="1"/>
                    <a:pt x="59" y="4"/>
                    <a:pt x="46" y="10"/>
                  </a:cubicBezTo>
                  <a:cubicBezTo>
                    <a:pt x="3" y="32"/>
                    <a:pt x="0" y="48"/>
                    <a:pt x="33" y="48"/>
                  </a:cubicBezTo>
                  <a:cubicBezTo>
                    <a:pt x="45" y="48"/>
                    <a:pt x="62" y="46"/>
                    <a:pt x="83" y="41"/>
                  </a:cubicBezTo>
                  <a:cubicBezTo>
                    <a:pt x="142" y="31"/>
                    <a:pt x="150" y="23"/>
                    <a:pt x="122" y="10"/>
                  </a:cubicBezTo>
                  <a:cubicBezTo>
                    <a:pt x="112" y="3"/>
                    <a:pt x="100"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0" name="Google Shape;1491;p6">
              <a:extLst>
                <a:ext uri="{FF2B5EF4-FFF2-40B4-BE49-F238E27FC236}">
                  <a16:creationId xmlns:a16="http://schemas.microsoft.com/office/drawing/2014/main" id="{380178D0-290A-B5ED-1C28-B130D249AA0B}"/>
                </a:ext>
              </a:extLst>
            </p:cNvPr>
            <p:cNvSpPr/>
            <p:nvPr/>
          </p:nvSpPr>
          <p:spPr>
            <a:xfrm>
              <a:off x="5597975" y="1338600"/>
              <a:ext cx="1550" cy="575"/>
            </a:xfrm>
            <a:custGeom>
              <a:avLst/>
              <a:gdLst/>
              <a:ahLst/>
              <a:cxnLst/>
              <a:rect l="l" t="t" r="r" b="b"/>
              <a:pathLst>
                <a:path w="62" h="23" extrusionOk="0">
                  <a:moveTo>
                    <a:pt x="54" y="1"/>
                  </a:moveTo>
                  <a:cubicBezTo>
                    <a:pt x="50" y="1"/>
                    <a:pt x="44" y="2"/>
                    <a:pt x="35" y="4"/>
                  </a:cubicBezTo>
                  <a:cubicBezTo>
                    <a:pt x="11" y="7"/>
                    <a:pt x="0" y="18"/>
                    <a:pt x="11" y="22"/>
                  </a:cubicBezTo>
                  <a:cubicBezTo>
                    <a:pt x="13" y="22"/>
                    <a:pt x="15" y="23"/>
                    <a:pt x="18" y="23"/>
                  </a:cubicBezTo>
                  <a:cubicBezTo>
                    <a:pt x="27" y="23"/>
                    <a:pt x="42" y="19"/>
                    <a:pt x="53" y="11"/>
                  </a:cubicBezTo>
                  <a:cubicBezTo>
                    <a:pt x="61" y="4"/>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1" name="Google Shape;1492;p6">
              <a:extLst>
                <a:ext uri="{FF2B5EF4-FFF2-40B4-BE49-F238E27FC236}">
                  <a16:creationId xmlns:a16="http://schemas.microsoft.com/office/drawing/2014/main" id="{3B0991D7-E90E-EEC3-C613-5EEE92383B49}"/>
                </a:ext>
              </a:extLst>
            </p:cNvPr>
            <p:cNvSpPr/>
            <p:nvPr/>
          </p:nvSpPr>
          <p:spPr>
            <a:xfrm>
              <a:off x="5600325" y="1338200"/>
              <a:ext cx="5300" cy="2275"/>
            </a:xfrm>
            <a:custGeom>
              <a:avLst/>
              <a:gdLst/>
              <a:ahLst/>
              <a:cxnLst/>
              <a:rect l="l" t="t" r="r" b="b"/>
              <a:pathLst>
                <a:path w="212" h="91" extrusionOk="0">
                  <a:moveTo>
                    <a:pt x="37" y="1"/>
                  </a:moveTo>
                  <a:cubicBezTo>
                    <a:pt x="33" y="1"/>
                    <a:pt x="27" y="4"/>
                    <a:pt x="21" y="9"/>
                  </a:cubicBezTo>
                  <a:cubicBezTo>
                    <a:pt x="0" y="31"/>
                    <a:pt x="44" y="65"/>
                    <a:pt x="83" y="65"/>
                  </a:cubicBezTo>
                  <a:cubicBezTo>
                    <a:pt x="89" y="65"/>
                    <a:pt x="95" y="64"/>
                    <a:pt x="101" y="62"/>
                  </a:cubicBezTo>
                  <a:cubicBezTo>
                    <a:pt x="104" y="61"/>
                    <a:pt x="107" y="61"/>
                    <a:pt x="110" y="61"/>
                  </a:cubicBezTo>
                  <a:cubicBezTo>
                    <a:pt x="123" y="61"/>
                    <a:pt x="136" y="67"/>
                    <a:pt x="138" y="76"/>
                  </a:cubicBezTo>
                  <a:cubicBezTo>
                    <a:pt x="142" y="84"/>
                    <a:pt x="149" y="90"/>
                    <a:pt x="160" y="90"/>
                  </a:cubicBezTo>
                  <a:cubicBezTo>
                    <a:pt x="162" y="90"/>
                    <a:pt x="164" y="90"/>
                    <a:pt x="167" y="89"/>
                  </a:cubicBezTo>
                  <a:cubicBezTo>
                    <a:pt x="212" y="79"/>
                    <a:pt x="173" y="44"/>
                    <a:pt x="118" y="44"/>
                  </a:cubicBezTo>
                  <a:cubicBezTo>
                    <a:pt x="112" y="45"/>
                    <a:pt x="106" y="45"/>
                    <a:pt x="101" y="45"/>
                  </a:cubicBezTo>
                  <a:cubicBezTo>
                    <a:pt x="77" y="45"/>
                    <a:pt x="59" y="40"/>
                    <a:pt x="55" y="34"/>
                  </a:cubicBezTo>
                  <a:cubicBezTo>
                    <a:pt x="53" y="11"/>
                    <a:pt x="46"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2" name="Google Shape;1493;p6">
              <a:extLst>
                <a:ext uri="{FF2B5EF4-FFF2-40B4-BE49-F238E27FC236}">
                  <a16:creationId xmlns:a16="http://schemas.microsoft.com/office/drawing/2014/main" id="{37B465C7-5E8B-55DF-FAF9-25F133BAD299}"/>
                </a:ext>
              </a:extLst>
            </p:cNvPr>
            <p:cNvSpPr/>
            <p:nvPr/>
          </p:nvSpPr>
          <p:spPr>
            <a:xfrm>
              <a:off x="5591325" y="1308000"/>
              <a:ext cx="3100" cy="950"/>
            </a:xfrm>
            <a:custGeom>
              <a:avLst/>
              <a:gdLst/>
              <a:ahLst/>
              <a:cxnLst/>
              <a:rect l="l" t="t" r="r" b="b"/>
              <a:pathLst>
                <a:path w="124" h="38" extrusionOk="0">
                  <a:moveTo>
                    <a:pt x="76" y="1"/>
                  </a:moveTo>
                  <a:cubicBezTo>
                    <a:pt x="59" y="1"/>
                    <a:pt x="40" y="5"/>
                    <a:pt x="30" y="10"/>
                  </a:cubicBezTo>
                  <a:cubicBezTo>
                    <a:pt x="4" y="28"/>
                    <a:pt x="0" y="37"/>
                    <a:pt x="18" y="37"/>
                  </a:cubicBezTo>
                  <a:cubicBezTo>
                    <a:pt x="29" y="37"/>
                    <a:pt x="47" y="34"/>
                    <a:pt x="72" y="27"/>
                  </a:cubicBezTo>
                  <a:cubicBezTo>
                    <a:pt x="117" y="17"/>
                    <a:pt x="124" y="10"/>
                    <a:pt x="96" y="3"/>
                  </a:cubicBezTo>
                  <a:cubicBezTo>
                    <a:pt x="90" y="1"/>
                    <a:pt x="83"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3" name="Google Shape;1494;p6">
              <a:extLst>
                <a:ext uri="{FF2B5EF4-FFF2-40B4-BE49-F238E27FC236}">
                  <a16:creationId xmlns:a16="http://schemas.microsoft.com/office/drawing/2014/main" id="{D27A5FBD-4E4C-8441-5E64-99B0FADAB41E}"/>
                </a:ext>
              </a:extLst>
            </p:cNvPr>
            <p:cNvSpPr/>
            <p:nvPr/>
          </p:nvSpPr>
          <p:spPr>
            <a:xfrm>
              <a:off x="5525700" y="1099100"/>
              <a:ext cx="1350" cy="1025"/>
            </a:xfrm>
            <a:custGeom>
              <a:avLst/>
              <a:gdLst/>
              <a:ahLst/>
              <a:cxnLst/>
              <a:rect l="l" t="t" r="r" b="b"/>
              <a:pathLst>
                <a:path w="54" h="41" extrusionOk="0">
                  <a:moveTo>
                    <a:pt x="30" y="1"/>
                  </a:moveTo>
                  <a:cubicBezTo>
                    <a:pt x="27" y="1"/>
                    <a:pt x="24" y="1"/>
                    <a:pt x="22" y="2"/>
                  </a:cubicBezTo>
                  <a:cubicBezTo>
                    <a:pt x="8" y="5"/>
                    <a:pt x="1" y="15"/>
                    <a:pt x="5" y="26"/>
                  </a:cubicBezTo>
                  <a:cubicBezTo>
                    <a:pt x="8" y="34"/>
                    <a:pt x="17" y="41"/>
                    <a:pt x="28" y="41"/>
                  </a:cubicBezTo>
                  <a:cubicBezTo>
                    <a:pt x="30" y="41"/>
                    <a:pt x="33" y="40"/>
                    <a:pt x="36" y="39"/>
                  </a:cubicBezTo>
                  <a:cubicBezTo>
                    <a:pt x="47" y="36"/>
                    <a:pt x="53" y="26"/>
                    <a:pt x="50" y="15"/>
                  </a:cubicBezTo>
                  <a:cubicBezTo>
                    <a:pt x="47" y="7"/>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4" name="Google Shape;1495;p6">
              <a:extLst>
                <a:ext uri="{FF2B5EF4-FFF2-40B4-BE49-F238E27FC236}">
                  <a16:creationId xmlns:a16="http://schemas.microsoft.com/office/drawing/2014/main" id="{EEB41A48-B5BA-B281-0F2E-D56DCBD6E551}"/>
                </a:ext>
              </a:extLst>
            </p:cNvPr>
            <p:cNvSpPr/>
            <p:nvPr/>
          </p:nvSpPr>
          <p:spPr>
            <a:xfrm>
              <a:off x="5606375" y="1339725"/>
              <a:ext cx="8050" cy="1800"/>
            </a:xfrm>
            <a:custGeom>
              <a:avLst/>
              <a:gdLst/>
              <a:ahLst/>
              <a:cxnLst/>
              <a:rect l="l" t="t" r="r" b="b"/>
              <a:pathLst>
                <a:path w="322" h="72" extrusionOk="0">
                  <a:moveTo>
                    <a:pt x="60" y="1"/>
                  </a:moveTo>
                  <a:cubicBezTo>
                    <a:pt x="0" y="1"/>
                    <a:pt x="0" y="1"/>
                    <a:pt x="56" y="32"/>
                  </a:cubicBezTo>
                  <a:cubicBezTo>
                    <a:pt x="82" y="46"/>
                    <a:pt x="113" y="58"/>
                    <a:pt x="128" y="58"/>
                  </a:cubicBezTo>
                  <a:cubicBezTo>
                    <a:pt x="132" y="58"/>
                    <a:pt x="134" y="58"/>
                    <a:pt x="136" y="57"/>
                  </a:cubicBezTo>
                  <a:cubicBezTo>
                    <a:pt x="150" y="52"/>
                    <a:pt x="143" y="46"/>
                    <a:pt x="122" y="39"/>
                  </a:cubicBezTo>
                  <a:cubicBezTo>
                    <a:pt x="82" y="29"/>
                    <a:pt x="105" y="18"/>
                    <a:pt x="156" y="18"/>
                  </a:cubicBezTo>
                  <a:cubicBezTo>
                    <a:pt x="161" y="18"/>
                    <a:pt x="168" y="18"/>
                    <a:pt x="174" y="18"/>
                  </a:cubicBezTo>
                  <a:cubicBezTo>
                    <a:pt x="195" y="22"/>
                    <a:pt x="209" y="32"/>
                    <a:pt x="205" y="46"/>
                  </a:cubicBezTo>
                  <a:cubicBezTo>
                    <a:pt x="204" y="53"/>
                    <a:pt x="204" y="57"/>
                    <a:pt x="206" y="57"/>
                  </a:cubicBezTo>
                  <a:cubicBezTo>
                    <a:pt x="209" y="57"/>
                    <a:pt x="213" y="54"/>
                    <a:pt x="219" y="49"/>
                  </a:cubicBezTo>
                  <a:cubicBezTo>
                    <a:pt x="224" y="44"/>
                    <a:pt x="230" y="42"/>
                    <a:pt x="235" y="42"/>
                  </a:cubicBezTo>
                  <a:cubicBezTo>
                    <a:pt x="240" y="42"/>
                    <a:pt x="245" y="45"/>
                    <a:pt x="247" y="52"/>
                  </a:cubicBezTo>
                  <a:cubicBezTo>
                    <a:pt x="249" y="59"/>
                    <a:pt x="253" y="62"/>
                    <a:pt x="259" y="62"/>
                  </a:cubicBezTo>
                  <a:cubicBezTo>
                    <a:pt x="263" y="62"/>
                    <a:pt x="267" y="61"/>
                    <a:pt x="271" y="57"/>
                  </a:cubicBezTo>
                  <a:cubicBezTo>
                    <a:pt x="274" y="53"/>
                    <a:pt x="279" y="52"/>
                    <a:pt x="285" y="52"/>
                  </a:cubicBezTo>
                  <a:cubicBezTo>
                    <a:pt x="292" y="52"/>
                    <a:pt x="300" y="55"/>
                    <a:pt x="306" y="63"/>
                  </a:cubicBezTo>
                  <a:cubicBezTo>
                    <a:pt x="312" y="69"/>
                    <a:pt x="315" y="71"/>
                    <a:pt x="318" y="71"/>
                  </a:cubicBezTo>
                  <a:cubicBezTo>
                    <a:pt x="321" y="71"/>
                    <a:pt x="321" y="65"/>
                    <a:pt x="317" y="52"/>
                  </a:cubicBezTo>
                  <a:cubicBezTo>
                    <a:pt x="309" y="22"/>
                    <a:pt x="19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5" name="Google Shape;1496;p6">
              <a:extLst>
                <a:ext uri="{FF2B5EF4-FFF2-40B4-BE49-F238E27FC236}">
                  <a16:creationId xmlns:a16="http://schemas.microsoft.com/office/drawing/2014/main" id="{C7CA61CC-2CF3-9569-30E9-F5A81E6E51DC}"/>
                </a:ext>
              </a:extLst>
            </p:cNvPr>
            <p:cNvSpPr/>
            <p:nvPr/>
          </p:nvSpPr>
          <p:spPr>
            <a:xfrm>
              <a:off x="5597525" y="1308150"/>
              <a:ext cx="5675" cy="925"/>
            </a:xfrm>
            <a:custGeom>
              <a:avLst/>
              <a:gdLst/>
              <a:ahLst/>
              <a:cxnLst/>
              <a:rect l="l" t="t" r="r" b="b"/>
              <a:pathLst>
                <a:path w="227" h="37" extrusionOk="0">
                  <a:moveTo>
                    <a:pt x="107" y="0"/>
                  </a:moveTo>
                  <a:cubicBezTo>
                    <a:pt x="93" y="0"/>
                    <a:pt x="79" y="1"/>
                    <a:pt x="67" y="4"/>
                  </a:cubicBezTo>
                  <a:cubicBezTo>
                    <a:pt x="1" y="19"/>
                    <a:pt x="31" y="37"/>
                    <a:pt x="108" y="37"/>
                  </a:cubicBezTo>
                  <a:cubicBezTo>
                    <a:pt x="120" y="37"/>
                    <a:pt x="133" y="36"/>
                    <a:pt x="146" y="36"/>
                  </a:cubicBezTo>
                  <a:cubicBezTo>
                    <a:pt x="223" y="29"/>
                    <a:pt x="226" y="25"/>
                    <a:pt x="175" y="8"/>
                  </a:cubicBez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6" name="Google Shape;1497;p6">
              <a:extLst>
                <a:ext uri="{FF2B5EF4-FFF2-40B4-BE49-F238E27FC236}">
                  <a16:creationId xmlns:a16="http://schemas.microsoft.com/office/drawing/2014/main" id="{F8CFFE83-94D6-82CF-5EB4-46E979A2C6DF}"/>
                </a:ext>
              </a:extLst>
            </p:cNvPr>
            <p:cNvSpPr/>
            <p:nvPr/>
          </p:nvSpPr>
          <p:spPr>
            <a:xfrm>
              <a:off x="5534475" y="1096225"/>
              <a:ext cx="1675" cy="575"/>
            </a:xfrm>
            <a:custGeom>
              <a:avLst/>
              <a:gdLst/>
              <a:ahLst/>
              <a:cxnLst/>
              <a:rect l="l" t="t" r="r" b="b"/>
              <a:pathLst>
                <a:path w="67" h="23" extrusionOk="0">
                  <a:moveTo>
                    <a:pt x="54" y="1"/>
                  </a:moveTo>
                  <a:cubicBezTo>
                    <a:pt x="50" y="1"/>
                    <a:pt x="45" y="1"/>
                    <a:pt x="39" y="2"/>
                  </a:cubicBezTo>
                  <a:cubicBezTo>
                    <a:pt x="15" y="9"/>
                    <a:pt x="0" y="16"/>
                    <a:pt x="11" y="20"/>
                  </a:cubicBezTo>
                  <a:cubicBezTo>
                    <a:pt x="14" y="21"/>
                    <a:pt x="18" y="22"/>
                    <a:pt x="22" y="22"/>
                  </a:cubicBezTo>
                  <a:cubicBezTo>
                    <a:pt x="33" y="22"/>
                    <a:pt x="46" y="18"/>
                    <a:pt x="56" y="13"/>
                  </a:cubicBezTo>
                  <a:cubicBezTo>
                    <a:pt x="67" y="5"/>
                    <a:pt x="65"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7" name="Google Shape;1498;p6">
              <a:extLst>
                <a:ext uri="{FF2B5EF4-FFF2-40B4-BE49-F238E27FC236}">
                  <a16:creationId xmlns:a16="http://schemas.microsoft.com/office/drawing/2014/main" id="{AD71D0FB-C660-9373-54B2-9340335B8547}"/>
                </a:ext>
              </a:extLst>
            </p:cNvPr>
            <p:cNvSpPr/>
            <p:nvPr/>
          </p:nvSpPr>
          <p:spPr>
            <a:xfrm>
              <a:off x="5604300" y="1307875"/>
              <a:ext cx="2175" cy="1625"/>
            </a:xfrm>
            <a:custGeom>
              <a:avLst/>
              <a:gdLst/>
              <a:ahLst/>
              <a:cxnLst/>
              <a:rect l="l" t="t" r="r" b="b"/>
              <a:pathLst>
                <a:path w="87" h="65" extrusionOk="0">
                  <a:moveTo>
                    <a:pt x="52" y="1"/>
                  </a:moveTo>
                  <a:cubicBezTo>
                    <a:pt x="43" y="1"/>
                    <a:pt x="35" y="8"/>
                    <a:pt x="25" y="22"/>
                  </a:cubicBezTo>
                  <a:cubicBezTo>
                    <a:pt x="11" y="40"/>
                    <a:pt x="0" y="57"/>
                    <a:pt x="0" y="64"/>
                  </a:cubicBezTo>
                  <a:cubicBezTo>
                    <a:pt x="1" y="65"/>
                    <a:pt x="2" y="65"/>
                    <a:pt x="3" y="65"/>
                  </a:cubicBezTo>
                  <a:cubicBezTo>
                    <a:pt x="8" y="65"/>
                    <a:pt x="17" y="58"/>
                    <a:pt x="28" y="43"/>
                  </a:cubicBezTo>
                  <a:cubicBezTo>
                    <a:pt x="40" y="29"/>
                    <a:pt x="56" y="22"/>
                    <a:pt x="69" y="22"/>
                  </a:cubicBezTo>
                  <a:cubicBezTo>
                    <a:pt x="72" y="22"/>
                    <a:pt x="74" y="22"/>
                    <a:pt x="77" y="22"/>
                  </a:cubicBezTo>
                  <a:cubicBezTo>
                    <a:pt x="80" y="24"/>
                    <a:pt x="82" y="25"/>
                    <a:pt x="83" y="25"/>
                  </a:cubicBezTo>
                  <a:cubicBezTo>
                    <a:pt x="87" y="25"/>
                    <a:pt x="84" y="19"/>
                    <a:pt x="73" y="12"/>
                  </a:cubicBezTo>
                  <a:cubicBezTo>
                    <a:pt x="65" y="4"/>
                    <a:pt x="58"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8" name="Google Shape;1499;p6">
              <a:extLst>
                <a:ext uri="{FF2B5EF4-FFF2-40B4-BE49-F238E27FC236}">
                  <a16:creationId xmlns:a16="http://schemas.microsoft.com/office/drawing/2014/main" id="{3EDEBC20-828A-964A-EC4D-C7F20AEA8AB3}"/>
                </a:ext>
              </a:extLst>
            </p:cNvPr>
            <p:cNvSpPr/>
            <p:nvPr/>
          </p:nvSpPr>
          <p:spPr>
            <a:xfrm>
              <a:off x="5615625" y="1340800"/>
              <a:ext cx="2400" cy="700"/>
            </a:xfrm>
            <a:custGeom>
              <a:avLst/>
              <a:gdLst/>
              <a:ahLst/>
              <a:cxnLst/>
              <a:rect l="l" t="t" r="r" b="b"/>
              <a:pathLst>
                <a:path w="96" h="28" extrusionOk="0">
                  <a:moveTo>
                    <a:pt x="42" y="1"/>
                  </a:moveTo>
                  <a:cubicBezTo>
                    <a:pt x="31" y="1"/>
                    <a:pt x="22" y="2"/>
                    <a:pt x="16" y="6"/>
                  </a:cubicBezTo>
                  <a:cubicBezTo>
                    <a:pt x="2" y="22"/>
                    <a:pt x="0" y="27"/>
                    <a:pt x="17" y="27"/>
                  </a:cubicBezTo>
                  <a:cubicBezTo>
                    <a:pt x="25" y="27"/>
                    <a:pt x="38" y="26"/>
                    <a:pt x="58" y="24"/>
                  </a:cubicBezTo>
                  <a:cubicBezTo>
                    <a:pt x="93" y="17"/>
                    <a:pt x="96" y="9"/>
                    <a:pt x="68" y="3"/>
                  </a:cubicBezTo>
                  <a:cubicBezTo>
                    <a:pt x="59" y="1"/>
                    <a:pt x="50"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29" name="Google Shape;1500;p6">
              <a:extLst>
                <a:ext uri="{FF2B5EF4-FFF2-40B4-BE49-F238E27FC236}">
                  <a16:creationId xmlns:a16="http://schemas.microsoft.com/office/drawing/2014/main" id="{CDE8E8AF-5949-C5E8-5D24-BF45525BE783}"/>
                </a:ext>
              </a:extLst>
            </p:cNvPr>
            <p:cNvSpPr/>
            <p:nvPr/>
          </p:nvSpPr>
          <p:spPr>
            <a:xfrm>
              <a:off x="5606825" y="1307900"/>
              <a:ext cx="2625" cy="925"/>
            </a:xfrm>
            <a:custGeom>
              <a:avLst/>
              <a:gdLst/>
              <a:ahLst/>
              <a:cxnLst/>
              <a:rect l="l" t="t" r="r" b="b"/>
              <a:pathLst>
                <a:path w="105" h="37" extrusionOk="0">
                  <a:moveTo>
                    <a:pt x="9" y="1"/>
                  </a:moveTo>
                  <a:cubicBezTo>
                    <a:pt x="1" y="1"/>
                    <a:pt x="12" y="7"/>
                    <a:pt x="42" y="21"/>
                  </a:cubicBezTo>
                  <a:cubicBezTo>
                    <a:pt x="58" y="30"/>
                    <a:pt x="76" y="37"/>
                    <a:pt x="88" y="37"/>
                  </a:cubicBezTo>
                  <a:cubicBezTo>
                    <a:pt x="94" y="37"/>
                    <a:pt x="98" y="35"/>
                    <a:pt x="101" y="31"/>
                  </a:cubicBezTo>
                  <a:cubicBezTo>
                    <a:pt x="104" y="25"/>
                    <a:pt x="83" y="11"/>
                    <a:pt x="49" y="7"/>
                  </a:cubicBezTo>
                  <a:cubicBezTo>
                    <a:pt x="27" y="3"/>
                    <a:pt x="14"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0" name="Google Shape;1501;p6">
              <a:extLst>
                <a:ext uri="{FF2B5EF4-FFF2-40B4-BE49-F238E27FC236}">
                  <a16:creationId xmlns:a16="http://schemas.microsoft.com/office/drawing/2014/main" id="{70C03570-18E7-A4F6-08D2-E7DC7645D05C}"/>
                </a:ext>
              </a:extLst>
            </p:cNvPr>
            <p:cNvSpPr/>
            <p:nvPr/>
          </p:nvSpPr>
          <p:spPr>
            <a:xfrm>
              <a:off x="5541075" y="1094925"/>
              <a:ext cx="4175" cy="725"/>
            </a:xfrm>
            <a:custGeom>
              <a:avLst/>
              <a:gdLst/>
              <a:ahLst/>
              <a:cxnLst/>
              <a:rect l="l" t="t" r="r" b="b"/>
              <a:pathLst>
                <a:path w="167" h="29" extrusionOk="0">
                  <a:moveTo>
                    <a:pt x="89" y="0"/>
                  </a:moveTo>
                  <a:cubicBezTo>
                    <a:pt x="73" y="0"/>
                    <a:pt x="57" y="2"/>
                    <a:pt x="45" y="6"/>
                  </a:cubicBezTo>
                  <a:lnTo>
                    <a:pt x="0" y="19"/>
                  </a:lnTo>
                  <a:lnTo>
                    <a:pt x="52" y="27"/>
                  </a:lnTo>
                  <a:cubicBezTo>
                    <a:pt x="64" y="28"/>
                    <a:pt x="77" y="29"/>
                    <a:pt x="90" y="29"/>
                  </a:cubicBezTo>
                  <a:cubicBezTo>
                    <a:pt x="108" y="29"/>
                    <a:pt x="126" y="27"/>
                    <a:pt x="135" y="23"/>
                  </a:cubicBezTo>
                  <a:cubicBezTo>
                    <a:pt x="167" y="16"/>
                    <a:pt x="167" y="16"/>
                    <a:pt x="132" y="6"/>
                  </a:cubicBezTo>
                  <a:cubicBezTo>
                    <a:pt x="120" y="2"/>
                    <a:pt x="104"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1" name="Google Shape;1502;p6">
              <a:extLst>
                <a:ext uri="{FF2B5EF4-FFF2-40B4-BE49-F238E27FC236}">
                  <a16:creationId xmlns:a16="http://schemas.microsoft.com/office/drawing/2014/main" id="{868E9EAF-4A87-B876-8BC3-3A76E036D480}"/>
                </a:ext>
              </a:extLst>
            </p:cNvPr>
            <p:cNvSpPr/>
            <p:nvPr/>
          </p:nvSpPr>
          <p:spPr>
            <a:xfrm>
              <a:off x="5621425" y="1342125"/>
              <a:ext cx="8975" cy="1875"/>
            </a:xfrm>
            <a:custGeom>
              <a:avLst/>
              <a:gdLst/>
              <a:ahLst/>
              <a:cxnLst/>
              <a:rect l="l" t="t" r="r" b="b"/>
              <a:pathLst>
                <a:path w="359" h="75" extrusionOk="0">
                  <a:moveTo>
                    <a:pt x="9" y="1"/>
                  </a:moveTo>
                  <a:cubicBezTo>
                    <a:pt x="1" y="1"/>
                    <a:pt x="0" y="7"/>
                    <a:pt x="6" y="19"/>
                  </a:cubicBezTo>
                  <a:cubicBezTo>
                    <a:pt x="11" y="38"/>
                    <a:pt x="93" y="50"/>
                    <a:pt x="163" y="50"/>
                  </a:cubicBezTo>
                  <a:cubicBezTo>
                    <a:pt x="199" y="50"/>
                    <a:pt x="231" y="47"/>
                    <a:pt x="249" y="40"/>
                  </a:cubicBezTo>
                  <a:cubicBezTo>
                    <a:pt x="252" y="38"/>
                    <a:pt x="257" y="37"/>
                    <a:pt x="261" y="37"/>
                  </a:cubicBezTo>
                  <a:cubicBezTo>
                    <a:pt x="273" y="37"/>
                    <a:pt x="287" y="43"/>
                    <a:pt x="298" y="54"/>
                  </a:cubicBezTo>
                  <a:cubicBezTo>
                    <a:pt x="310" y="68"/>
                    <a:pt x="326" y="74"/>
                    <a:pt x="338" y="74"/>
                  </a:cubicBezTo>
                  <a:cubicBezTo>
                    <a:pt x="350" y="74"/>
                    <a:pt x="358" y="68"/>
                    <a:pt x="353" y="54"/>
                  </a:cubicBezTo>
                  <a:cubicBezTo>
                    <a:pt x="348" y="35"/>
                    <a:pt x="214" y="12"/>
                    <a:pt x="144" y="12"/>
                  </a:cubicBezTo>
                  <a:cubicBezTo>
                    <a:pt x="123" y="12"/>
                    <a:pt x="108" y="14"/>
                    <a:pt x="103" y="19"/>
                  </a:cubicBezTo>
                  <a:cubicBezTo>
                    <a:pt x="99" y="23"/>
                    <a:pt x="92" y="25"/>
                    <a:pt x="83" y="25"/>
                  </a:cubicBezTo>
                  <a:cubicBezTo>
                    <a:pt x="71" y="25"/>
                    <a:pt x="55" y="21"/>
                    <a:pt x="40" y="12"/>
                  </a:cubicBezTo>
                  <a:cubicBezTo>
                    <a:pt x="26" y="5"/>
                    <a:pt x="15"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2" name="Google Shape;1503;p6">
              <a:extLst>
                <a:ext uri="{FF2B5EF4-FFF2-40B4-BE49-F238E27FC236}">
                  <a16:creationId xmlns:a16="http://schemas.microsoft.com/office/drawing/2014/main" id="{27E82EF6-9135-A921-6903-0BFEC943E185}"/>
                </a:ext>
              </a:extLst>
            </p:cNvPr>
            <p:cNvSpPr/>
            <p:nvPr/>
          </p:nvSpPr>
          <p:spPr>
            <a:xfrm>
              <a:off x="5549125" y="1094775"/>
              <a:ext cx="1400" cy="775"/>
            </a:xfrm>
            <a:custGeom>
              <a:avLst/>
              <a:gdLst/>
              <a:ahLst/>
              <a:cxnLst/>
              <a:rect l="l" t="t" r="r" b="b"/>
              <a:pathLst>
                <a:path w="56" h="31" extrusionOk="0">
                  <a:moveTo>
                    <a:pt x="29" y="0"/>
                  </a:moveTo>
                  <a:cubicBezTo>
                    <a:pt x="26" y="0"/>
                    <a:pt x="24" y="0"/>
                    <a:pt x="21" y="1"/>
                  </a:cubicBezTo>
                  <a:cubicBezTo>
                    <a:pt x="11" y="4"/>
                    <a:pt x="1" y="8"/>
                    <a:pt x="5" y="15"/>
                  </a:cubicBezTo>
                  <a:cubicBezTo>
                    <a:pt x="5" y="18"/>
                    <a:pt x="18" y="25"/>
                    <a:pt x="32" y="29"/>
                  </a:cubicBezTo>
                  <a:cubicBezTo>
                    <a:pt x="35" y="30"/>
                    <a:pt x="37" y="30"/>
                    <a:pt x="39" y="30"/>
                  </a:cubicBezTo>
                  <a:cubicBezTo>
                    <a:pt x="49" y="30"/>
                    <a:pt x="56" y="23"/>
                    <a:pt x="53" y="15"/>
                  </a:cubicBezTo>
                  <a:cubicBezTo>
                    <a:pt x="50" y="6"/>
                    <a:pt x="40"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3" name="Google Shape;1504;p6">
              <a:extLst>
                <a:ext uri="{FF2B5EF4-FFF2-40B4-BE49-F238E27FC236}">
                  <a16:creationId xmlns:a16="http://schemas.microsoft.com/office/drawing/2014/main" id="{1DA8FA76-4AB5-3C8D-18A6-64B6DB8C8C3E}"/>
                </a:ext>
              </a:extLst>
            </p:cNvPr>
            <p:cNvSpPr/>
            <p:nvPr/>
          </p:nvSpPr>
          <p:spPr>
            <a:xfrm>
              <a:off x="5631550" y="1343100"/>
              <a:ext cx="1900" cy="1200"/>
            </a:xfrm>
            <a:custGeom>
              <a:avLst/>
              <a:gdLst/>
              <a:ahLst/>
              <a:cxnLst/>
              <a:rect l="l" t="t" r="r" b="b"/>
              <a:pathLst>
                <a:path w="76" h="48" extrusionOk="0">
                  <a:moveTo>
                    <a:pt x="5" y="0"/>
                  </a:moveTo>
                  <a:cubicBezTo>
                    <a:pt x="5" y="0"/>
                    <a:pt x="4" y="0"/>
                    <a:pt x="3" y="1"/>
                  </a:cubicBezTo>
                  <a:cubicBezTo>
                    <a:pt x="0" y="1"/>
                    <a:pt x="3" y="11"/>
                    <a:pt x="18" y="29"/>
                  </a:cubicBezTo>
                  <a:cubicBezTo>
                    <a:pt x="29" y="40"/>
                    <a:pt x="43" y="47"/>
                    <a:pt x="56" y="47"/>
                  </a:cubicBezTo>
                  <a:cubicBezTo>
                    <a:pt x="58" y="47"/>
                    <a:pt x="60" y="47"/>
                    <a:pt x="63" y="46"/>
                  </a:cubicBezTo>
                  <a:cubicBezTo>
                    <a:pt x="76" y="46"/>
                    <a:pt x="69" y="32"/>
                    <a:pt x="48" y="18"/>
                  </a:cubicBezTo>
                  <a:cubicBezTo>
                    <a:pt x="27" y="9"/>
                    <a:pt x="11"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4" name="Google Shape;1505;p6">
              <a:extLst>
                <a:ext uri="{FF2B5EF4-FFF2-40B4-BE49-F238E27FC236}">
                  <a16:creationId xmlns:a16="http://schemas.microsoft.com/office/drawing/2014/main" id="{8142C091-4DD5-CE07-44C6-6EB47042B87C}"/>
                </a:ext>
              </a:extLst>
            </p:cNvPr>
            <p:cNvSpPr/>
            <p:nvPr/>
          </p:nvSpPr>
          <p:spPr>
            <a:xfrm>
              <a:off x="5553300" y="1094225"/>
              <a:ext cx="1775" cy="875"/>
            </a:xfrm>
            <a:custGeom>
              <a:avLst/>
              <a:gdLst/>
              <a:ahLst/>
              <a:cxnLst/>
              <a:rect l="l" t="t" r="r" b="b"/>
              <a:pathLst>
                <a:path w="71" h="35" extrusionOk="0">
                  <a:moveTo>
                    <a:pt x="25" y="1"/>
                  </a:moveTo>
                  <a:cubicBezTo>
                    <a:pt x="22" y="1"/>
                    <a:pt x="18" y="1"/>
                    <a:pt x="14" y="2"/>
                  </a:cubicBezTo>
                  <a:cubicBezTo>
                    <a:pt x="4" y="5"/>
                    <a:pt x="0" y="16"/>
                    <a:pt x="14" y="23"/>
                  </a:cubicBezTo>
                  <a:cubicBezTo>
                    <a:pt x="23" y="31"/>
                    <a:pt x="34" y="35"/>
                    <a:pt x="45" y="35"/>
                  </a:cubicBezTo>
                  <a:cubicBezTo>
                    <a:pt x="49" y="35"/>
                    <a:pt x="53" y="35"/>
                    <a:pt x="56" y="34"/>
                  </a:cubicBezTo>
                  <a:cubicBezTo>
                    <a:pt x="70" y="30"/>
                    <a:pt x="70" y="23"/>
                    <a:pt x="59" y="13"/>
                  </a:cubicBezTo>
                  <a:cubicBezTo>
                    <a:pt x="49" y="5"/>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5" name="Google Shape;1506;p6">
              <a:extLst>
                <a:ext uri="{FF2B5EF4-FFF2-40B4-BE49-F238E27FC236}">
                  <a16:creationId xmlns:a16="http://schemas.microsoft.com/office/drawing/2014/main" id="{41480CC6-CBF8-7424-64A2-2094CB99B274}"/>
                </a:ext>
              </a:extLst>
            </p:cNvPr>
            <p:cNvSpPr/>
            <p:nvPr/>
          </p:nvSpPr>
          <p:spPr>
            <a:xfrm>
              <a:off x="5636150" y="1344250"/>
              <a:ext cx="2025" cy="625"/>
            </a:xfrm>
            <a:custGeom>
              <a:avLst/>
              <a:gdLst/>
              <a:ahLst/>
              <a:cxnLst/>
              <a:rect l="l" t="t" r="r" b="b"/>
              <a:pathLst>
                <a:path w="81" h="25" extrusionOk="0">
                  <a:moveTo>
                    <a:pt x="73" y="0"/>
                  </a:moveTo>
                  <a:cubicBezTo>
                    <a:pt x="67" y="0"/>
                    <a:pt x="57" y="2"/>
                    <a:pt x="42" y="7"/>
                  </a:cubicBezTo>
                  <a:cubicBezTo>
                    <a:pt x="10" y="14"/>
                    <a:pt x="0" y="21"/>
                    <a:pt x="17" y="25"/>
                  </a:cubicBezTo>
                  <a:cubicBezTo>
                    <a:pt x="34" y="25"/>
                    <a:pt x="58" y="17"/>
                    <a:pt x="73" y="7"/>
                  </a:cubicBezTo>
                  <a:cubicBezTo>
                    <a:pt x="80" y="3"/>
                    <a:pt x="81"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6" name="Google Shape;1507;p6">
              <a:extLst>
                <a:ext uri="{FF2B5EF4-FFF2-40B4-BE49-F238E27FC236}">
                  <a16:creationId xmlns:a16="http://schemas.microsoft.com/office/drawing/2014/main" id="{9274E960-06CD-B38F-EFFE-DFF31C2B6C1F}"/>
                </a:ext>
              </a:extLst>
            </p:cNvPr>
            <p:cNvSpPr/>
            <p:nvPr/>
          </p:nvSpPr>
          <p:spPr>
            <a:xfrm>
              <a:off x="5557375" y="1089825"/>
              <a:ext cx="2025" cy="575"/>
            </a:xfrm>
            <a:custGeom>
              <a:avLst/>
              <a:gdLst/>
              <a:ahLst/>
              <a:cxnLst/>
              <a:rect l="l" t="t" r="r" b="b"/>
              <a:pathLst>
                <a:path w="81" h="23" extrusionOk="0">
                  <a:moveTo>
                    <a:pt x="73" y="0"/>
                  </a:moveTo>
                  <a:cubicBezTo>
                    <a:pt x="67" y="0"/>
                    <a:pt x="56" y="2"/>
                    <a:pt x="42" y="5"/>
                  </a:cubicBezTo>
                  <a:cubicBezTo>
                    <a:pt x="15" y="12"/>
                    <a:pt x="0" y="22"/>
                    <a:pt x="18" y="22"/>
                  </a:cubicBezTo>
                  <a:cubicBezTo>
                    <a:pt x="35" y="22"/>
                    <a:pt x="60" y="15"/>
                    <a:pt x="74" y="8"/>
                  </a:cubicBezTo>
                  <a:cubicBezTo>
                    <a:pt x="81" y="3"/>
                    <a:pt x="80"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7" name="Google Shape;1508;p6">
              <a:extLst>
                <a:ext uri="{FF2B5EF4-FFF2-40B4-BE49-F238E27FC236}">
                  <a16:creationId xmlns:a16="http://schemas.microsoft.com/office/drawing/2014/main" id="{25F62144-ABF0-7A5F-8E63-430CF1F34697}"/>
                </a:ext>
              </a:extLst>
            </p:cNvPr>
            <p:cNvSpPr/>
            <p:nvPr/>
          </p:nvSpPr>
          <p:spPr>
            <a:xfrm>
              <a:off x="5643075" y="1337875"/>
              <a:ext cx="1400" cy="775"/>
            </a:xfrm>
            <a:custGeom>
              <a:avLst/>
              <a:gdLst/>
              <a:ahLst/>
              <a:cxnLst/>
              <a:rect l="l" t="t" r="r" b="b"/>
              <a:pathLst>
                <a:path w="56" h="31" extrusionOk="0">
                  <a:moveTo>
                    <a:pt x="28" y="1"/>
                  </a:moveTo>
                  <a:cubicBezTo>
                    <a:pt x="26" y="1"/>
                    <a:pt x="24" y="1"/>
                    <a:pt x="21" y="1"/>
                  </a:cubicBezTo>
                  <a:cubicBezTo>
                    <a:pt x="10" y="6"/>
                    <a:pt x="0" y="12"/>
                    <a:pt x="4" y="16"/>
                  </a:cubicBezTo>
                  <a:cubicBezTo>
                    <a:pt x="4" y="19"/>
                    <a:pt x="18" y="26"/>
                    <a:pt x="31" y="30"/>
                  </a:cubicBezTo>
                  <a:cubicBezTo>
                    <a:pt x="35" y="31"/>
                    <a:pt x="38" y="31"/>
                    <a:pt x="40" y="31"/>
                  </a:cubicBezTo>
                  <a:cubicBezTo>
                    <a:pt x="50" y="31"/>
                    <a:pt x="55" y="26"/>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8" name="Google Shape;1509;p6">
              <a:extLst>
                <a:ext uri="{FF2B5EF4-FFF2-40B4-BE49-F238E27FC236}">
                  <a16:creationId xmlns:a16="http://schemas.microsoft.com/office/drawing/2014/main" id="{40090EDA-0567-615C-3C77-DE1DDD52C620}"/>
                </a:ext>
              </a:extLst>
            </p:cNvPr>
            <p:cNvSpPr/>
            <p:nvPr/>
          </p:nvSpPr>
          <p:spPr>
            <a:xfrm>
              <a:off x="5646725" y="1338050"/>
              <a:ext cx="2625" cy="625"/>
            </a:xfrm>
            <a:custGeom>
              <a:avLst/>
              <a:gdLst/>
              <a:ahLst/>
              <a:cxnLst/>
              <a:rect l="l" t="t" r="r" b="b"/>
              <a:pathLst>
                <a:path w="105" h="25" extrusionOk="0">
                  <a:moveTo>
                    <a:pt x="26" y="1"/>
                  </a:moveTo>
                  <a:cubicBezTo>
                    <a:pt x="21" y="1"/>
                    <a:pt x="17" y="1"/>
                    <a:pt x="14" y="2"/>
                  </a:cubicBezTo>
                  <a:cubicBezTo>
                    <a:pt x="0" y="5"/>
                    <a:pt x="7" y="12"/>
                    <a:pt x="28" y="19"/>
                  </a:cubicBezTo>
                  <a:cubicBezTo>
                    <a:pt x="42" y="23"/>
                    <a:pt x="56" y="25"/>
                    <a:pt x="68" y="25"/>
                  </a:cubicBezTo>
                  <a:cubicBezTo>
                    <a:pt x="77" y="25"/>
                    <a:pt x="85" y="24"/>
                    <a:pt x="90" y="23"/>
                  </a:cubicBezTo>
                  <a:cubicBezTo>
                    <a:pt x="104" y="19"/>
                    <a:pt x="98" y="12"/>
                    <a:pt x="73" y="9"/>
                  </a:cubicBezTo>
                  <a:cubicBezTo>
                    <a:pt x="57" y="4"/>
                    <a:pt x="39"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39" name="Google Shape;1510;p6">
              <a:extLst>
                <a:ext uri="{FF2B5EF4-FFF2-40B4-BE49-F238E27FC236}">
                  <a16:creationId xmlns:a16="http://schemas.microsoft.com/office/drawing/2014/main" id="{0E44F8D5-A2B9-C0C4-97FC-873C4B936FA7}"/>
                </a:ext>
              </a:extLst>
            </p:cNvPr>
            <p:cNvSpPr/>
            <p:nvPr/>
          </p:nvSpPr>
          <p:spPr>
            <a:xfrm>
              <a:off x="5572900" y="1093150"/>
              <a:ext cx="3225" cy="1350"/>
            </a:xfrm>
            <a:custGeom>
              <a:avLst/>
              <a:gdLst/>
              <a:ahLst/>
              <a:cxnLst/>
              <a:rect l="l" t="t" r="r" b="b"/>
              <a:pathLst>
                <a:path w="129" h="54" extrusionOk="0">
                  <a:moveTo>
                    <a:pt x="42" y="0"/>
                  </a:moveTo>
                  <a:cubicBezTo>
                    <a:pt x="15" y="3"/>
                    <a:pt x="1" y="14"/>
                    <a:pt x="4" y="32"/>
                  </a:cubicBezTo>
                  <a:cubicBezTo>
                    <a:pt x="10" y="43"/>
                    <a:pt x="21" y="53"/>
                    <a:pt x="31" y="53"/>
                  </a:cubicBezTo>
                  <a:cubicBezTo>
                    <a:pt x="33" y="53"/>
                    <a:pt x="34" y="53"/>
                    <a:pt x="36" y="53"/>
                  </a:cubicBezTo>
                  <a:cubicBezTo>
                    <a:pt x="42" y="53"/>
                    <a:pt x="57" y="51"/>
                    <a:pt x="72" y="51"/>
                  </a:cubicBezTo>
                  <a:cubicBezTo>
                    <a:pt x="80" y="51"/>
                    <a:pt x="88" y="51"/>
                    <a:pt x="95" y="53"/>
                  </a:cubicBezTo>
                  <a:cubicBezTo>
                    <a:pt x="122" y="53"/>
                    <a:pt x="129" y="45"/>
                    <a:pt x="111" y="28"/>
                  </a:cubicBezTo>
                  <a:cubicBezTo>
                    <a:pt x="101" y="14"/>
                    <a:pt x="66"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0" name="Google Shape;1511;p6">
              <a:extLst>
                <a:ext uri="{FF2B5EF4-FFF2-40B4-BE49-F238E27FC236}">
                  <a16:creationId xmlns:a16="http://schemas.microsoft.com/office/drawing/2014/main" id="{18E6FEF7-D828-B9E8-60C9-CEF63EFBE368}"/>
                </a:ext>
              </a:extLst>
            </p:cNvPr>
            <p:cNvSpPr/>
            <p:nvPr/>
          </p:nvSpPr>
          <p:spPr>
            <a:xfrm>
              <a:off x="5580125" y="1093050"/>
              <a:ext cx="1925" cy="1175"/>
            </a:xfrm>
            <a:custGeom>
              <a:avLst/>
              <a:gdLst/>
              <a:ahLst/>
              <a:cxnLst/>
              <a:rect l="l" t="t" r="r" b="b"/>
              <a:pathLst>
                <a:path w="77" h="47" extrusionOk="0">
                  <a:moveTo>
                    <a:pt x="23" y="0"/>
                  </a:moveTo>
                  <a:cubicBezTo>
                    <a:pt x="7" y="0"/>
                    <a:pt x="0" y="10"/>
                    <a:pt x="3" y="25"/>
                  </a:cubicBezTo>
                  <a:cubicBezTo>
                    <a:pt x="9" y="40"/>
                    <a:pt x="22" y="47"/>
                    <a:pt x="36" y="47"/>
                  </a:cubicBezTo>
                  <a:cubicBezTo>
                    <a:pt x="39" y="47"/>
                    <a:pt x="42" y="46"/>
                    <a:pt x="45" y="46"/>
                  </a:cubicBezTo>
                  <a:cubicBezTo>
                    <a:pt x="65" y="42"/>
                    <a:pt x="76" y="28"/>
                    <a:pt x="72" y="22"/>
                  </a:cubicBezTo>
                  <a:cubicBezTo>
                    <a:pt x="69" y="11"/>
                    <a:pt x="51" y="1"/>
                    <a:pt x="30" y="1"/>
                  </a:cubicBezTo>
                  <a:cubicBezTo>
                    <a:pt x="28" y="0"/>
                    <a:pt x="25"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1" name="Google Shape;1512;p6">
              <a:extLst>
                <a:ext uri="{FF2B5EF4-FFF2-40B4-BE49-F238E27FC236}">
                  <a16:creationId xmlns:a16="http://schemas.microsoft.com/office/drawing/2014/main" id="{60A1F060-CF87-283D-29DC-0EAECC006ABA}"/>
                </a:ext>
              </a:extLst>
            </p:cNvPr>
            <p:cNvSpPr/>
            <p:nvPr/>
          </p:nvSpPr>
          <p:spPr>
            <a:xfrm>
              <a:off x="5665700" y="1313925"/>
              <a:ext cx="1650" cy="575"/>
            </a:xfrm>
            <a:custGeom>
              <a:avLst/>
              <a:gdLst/>
              <a:ahLst/>
              <a:cxnLst/>
              <a:rect l="l" t="t" r="r" b="b"/>
              <a:pathLst>
                <a:path w="66" h="23" extrusionOk="0">
                  <a:moveTo>
                    <a:pt x="57" y="0"/>
                  </a:moveTo>
                  <a:cubicBezTo>
                    <a:pt x="53" y="0"/>
                    <a:pt x="47" y="1"/>
                    <a:pt x="39" y="2"/>
                  </a:cubicBezTo>
                  <a:cubicBezTo>
                    <a:pt x="15" y="9"/>
                    <a:pt x="1" y="16"/>
                    <a:pt x="11" y="19"/>
                  </a:cubicBezTo>
                  <a:cubicBezTo>
                    <a:pt x="14" y="22"/>
                    <a:pt x="18" y="23"/>
                    <a:pt x="22" y="23"/>
                  </a:cubicBezTo>
                  <a:cubicBezTo>
                    <a:pt x="32" y="23"/>
                    <a:pt x="44" y="17"/>
                    <a:pt x="56" y="13"/>
                  </a:cubicBezTo>
                  <a:cubicBezTo>
                    <a:pt x="66" y="3"/>
                    <a:pt x="66"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2" name="Google Shape;1513;p6">
              <a:extLst>
                <a:ext uri="{FF2B5EF4-FFF2-40B4-BE49-F238E27FC236}">
                  <a16:creationId xmlns:a16="http://schemas.microsoft.com/office/drawing/2014/main" id="{410C9F6B-3F98-EB64-A3CD-1A906A7859E3}"/>
                </a:ext>
              </a:extLst>
            </p:cNvPr>
            <p:cNvSpPr/>
            <p:nvPr/>
          </p:nvSpPr>
          <p:spPr>
            <a:xfrm>
              <a:off x="5669625" y="1314650"/>
              <a:ext cx="1300" cy="750"/>
            </a:xfrm>
            <a:custGeom>
              <a:avLst/>
              <a:gdLst/>
              <a:ahLst/>
              <a:cxnLst/>
              <a:rect l="l" t="t" r="r" b="b"/>
              <a:pathLst>
                <a:path w="52" h="30" extrusionOk="0">
                  <a:moveTo>
                    <a:pt x="28" y="0"/>
                  </a:moveTo>
                  <a:cubicBezTo>
                    <a:pt x="26" y="0"/>
                    <a:pt x="23" y="1"/>
                    <a:pt x="21" y="1"/>
                  </a:cubicBezTo>
                  <a:cubicBezTo>
                    <a:pt x="7" y="5"/>
                    <a:pt x="0" y="11"/>
                    <a:pt x="0" y="15"/>
                  </a:cubicBezTo>
                  <a:cubicBezTo>
                    <a:pt x="3" y="19"/>
                    <a:pt x="14" y="25"/>
                    <a:pt x="31" y="29"/>
                  </a:cubicBezTo>
                  <a:cubicBezTo>
                    <a:pt x="33" y="29"/>
                    <a:pt x="36" y="30"/>
                    <a:pt x="38" y="30"/>
                  </a:cubicBezTo>
                  <a:cubicBezTo>
                    <a:pt x="47" y="30"/>
                    <a:pt x="51" y="23"/>
                    <a:pt x="48" y="15"/>
                  </a:cubicBezTo>
                  <a:cubicBezTo>
                    <a:pt x="46" y="6"/>
                    <a:pt x="38"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3" name="Google Shape;1514;p6">
              <a:extLst>
                <a:ext uri="{FF2B5EF4-FFF2-40B4-BE49-F238E27FC236}">
                  <a16:creationId xmlns:a16="http://schemas.microsoft.com/office/drawing/2014/main" id="{CDAC1692-3EA7-04FC-46F3-C4E8C4F56F02}"/>
                </a:ext>
              </a:extLst>
            </p:cNvPr>
            <p:cNvSpPr/>
            <p:nvPr/>
          </p:nvSpPr>
          <p:spPr>
            <a:xfrm>
              <a:off x="5607850" y="1087675"/>
              <a:ext cx="2750" cy="800"/>
            </a:xfrm>
            <a:custGeom>
              <a:avLst/>
              <a:gdLst/>
              <a:ahLst/>
              <a:cxnLst/>
              <a:rect l="l" t="t" r="r" b="b"/>
              <a:pathLst>
                <a:path w="110" h="32" extrusionOk="0">
                  <a:moveTo>
                    <a:pt x="57" y="0"/>
                  </a:moveTo>
                  <a:cubicBezTo>
                    <a:pt x="49" y="0"/>
                    <a:pt x="41" y="2"/>
                    <a:pt x="32" y="4"/>
                  </a:cubicBezTo>
                  <a:cubicBezTo>
                    <a:pt x="1" y="11"/>
                    <a:pt x="1" y="14"/>
                    <a:pt x="36" y="22"/>
                  </a:cubicBezTo>
                  <a:cubicBezTo>
                    <a:pt x="55" y="28"/>
                    <a:pt x="72" y="31"/>
                    <a:pt x="84" y="31"/>
                  </a:cubicBezTo>
                  <a:cubicBezTo>
                    <a:pt x="103" y="31"/>
                    <a:pt x="109" y="24"/>
                    <a:pt x="95" y="11"/>
                  </a:cubicBezTo>
                  <a:cubicBezTo>
                    <a:pt x="85" y="5"/>
                    <a:pt x="72"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4" name="Google Shape;1515;p6">
              <a:extLst>
                <a:ext uri="{FF2B5EF4-FFF2-40B4-BE49-F238E27FC236}">
                  <a16:creationId xmlns:a16="http://schemas.microsoft.com/office/drawing/2014/main" id="{F8443770-67EA-19AD-DA5B-87F5464C9288}"/>
                </a:ext>
              </a:extLst>
            </p:cNvPr>
            <p:cNvSpPr/>
            <p:nvPr/>
          </p:nvSpPr>
          <p:spPr>
            <a:xfrm>
              <a:off x="5615875" y="1087550"/>
              <a:ext cx="3275" cy="800"/>
            </a:xfrm>
            <a:custGeom>
              <a:avLst/>
              <a:gdLst/>
              <a:ahLst/>
              <a:cxnLst/>
              <a:rect l="l" t="t" r="r" b="b"/>
              <a:pathLst>
                <a:path w="131" h="32" extrusionOk="0">
                  <a:moveTo>
                    <a:pt x="45" y="0"/>
                  </a:moveTo>
                  <a:cubicBezTo>
                    <a:pt x="33" y="0"/>
                    <a:pt x="23" y="2"/>
                    <a:pt x="20" y="6"/>
                  </a:cubicBezTo>
                  <a:cubicBezTo>
                    <a:pt x="0" y="25"/>
                    <a:pt x="3" y="31"/>
                    <a:pt x="38" y="31"/>
                  </a:cubicBezTo>
                  <a:cubicBezTo>
                    <a:pt x="47" y="31"/>
                    <a:pt x="58" y="31"/>
                    <a:pt x="72" y="30"/>
                  </a:cubicBezTo>
                  <a:cubicBezTo>
                    <a:pt x="131" y="23"/>
                    <a:pt x="131" y="23"/>
                    <a:pt x="86" y="6"/>
                  </a:cubicBezTo>
                  <a:cubicBezTo>
                    <a:pt x="72" y="2"/>
                    <a:pt x="57"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5" name="Google Shape;1516;p6">
              <a:extLst>
                <a:ext uri="{FF2B5EF4-FFF2-40B4-BE49-F238E27FC236}">
                  <a16:creationId xmlns:a16="http://schemas.microsoft.com/office/drawing/2014/main" id="{2EEAD621-639E-A2AF-A478-A6A9193BF369}"/>
                </a:ext>
              </a:extLst>
            </p:cNvPr>
            <p:cNvSpPr/>
            <p:nvPr/>
          </p:nvSpPr>
          <p:spPr>
            <a:xfrm>
              <a:off x="5633900" y="1091725"/>
              <a:ext cx="5700" cy="1825"/>
            </a:xfrm>
            <a:custGeom>
              <a:avLst/>
              <a:gdLst/>
              <a:ahLst/>
              <a:cxnLst/>
              <a:rect l="l" t="t" r="r" b="b"/>
              <a:pathLst>
                <a:path w="228" h="73" extrusionOk="0">
                  <a:moveTo>
                    <a:pt x="199" y="1"/>
                  </a:moveTo>
                  <a:cubicBezTo>
                    <a:pt x="197" y="1"/>
                    <a:pt x="196" y="1"/>
                    <a:pt x="194" y="1"/>
                  </a:cubicBezTo>
                  <a:cubicBezTo>
                    <a:pt x="165" y="6"/>
                    <a:pt x="143" y="8"/>
                    <a:pt x="121" y="8"/>
                  </a:cubicBezTo>
                  <a:cubicBezTo>
                    <a:pt x="106" y="8"/>
                    <a:pt x="91" y="7"/>
                    <a:pt x="73" y="6"/>
                  </a:cubicBezTo>
                  <a:cubicBezTo>
                    <a:pt x="66" y="4"/>
                    <a:pt x="60" y="3"/>
                    <a:pt x="54" y="3"/>
                  </a:cubicBezTo>
                  <a:cubicBezTo>
                    <a:pt x="33" y="3"/>
                    <a:pt x="19" y="13"/>
                    <a:pt x="14" y="30"/>
                  </a:cubicBezTo>
                  <a:cubicBezTo>
                    <a:pt x="4" y="57"/>
                    <a:pt x="0" y="69"/>
                    <a:pt x="10" y="69"/>
                  </a:cubicBezTo>
                  <a:cubicBezTo>
                    <a:pt x="17" y="69"/>
                    <a:pt x="31" y="62"/>
                    <a:pt x="55" y="50"/>
                  </a:cubicBezTo>
                  <a:cubicBezTo>
                    <a:pt x="72" y="42"/>
                    <a:pt x="86" y="38"/>
                    <a:pt x="98" y="38"/>
                  </a:cubicBezTo>
                  <a:cubicBezTo>
                    <a:pt x="111" y="38"/>
                    <a:pt x="121" y="43"/>
                    <a:pt x="128" y="54"/>
                  </a:cubicBezTo>
                  <a:cubicBezTo>
                    <a:pt x="139" y="66"/>
                    <a:pt x="156" y="72"/>
                    <a:pt x="173" y="72"/>
                  </a:cubicBezTo>
                  <a:cubicBezTo>
                    <a:pt x="176" y="72"/>
                    <a:pt x="180" y="72"/>
                    <a:pt x="183" y="71"/>
                  </a:cubicBezTo>
                  <a:cubicBezTo>
                    <a:pt x="220" y="61"/>
                    <a:pt x="22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6" name="Google Shape;1517;p6">
              <a:extLst>
                <a:ext uri="{FF2B5EF4-FFF2-40B4-BE49-F238E27FC236}">
                  <a16:creationId xmlns:a16="http://schemas.microsoft.com/office/drawing/2014/main" id="{807A2FE5-7A10-0604-8977-48CE4398267C}"/>
                </a:ext>
              </a:extLst>
            </p:cNvPr>
            <p:cNvSpPr/>
            <p:nvPr/>
          </p:nvSpPr>
          <p:spPr>
            <a:xfrm>
              <a:off x="5640200" y="1091600"/>
              <a:ext cx="14775" cy="1575"/>
            </a:xfrm>
            <a:custGeom>
              <a:avLst/>
              <a:gdLst/>
              <a:ahLst/>
              <a:cxnLst/>
              <a:rect l="l" t="t" r="r" b="b"/>
              <a:pathLst>
                <a:path w="591" h="63" extrusionOk="0">
                  <a:moveTo>
                    <a:pt x="162" y="1"/>
                  </a:moveTo>
                  <a:cubicBezTo>
                    <a:pt x="135" y="1"/>
                    <a:pt x="105" y="1"/>
                    <a:pt x="80" y="3"/>
                  </a:cubicBezTo>
                  <a:cubicBezTo>
                    <a:pt x="35" y="6"/>
                    <a:pt x="1" y="17"/>
                    <a:pt x="1" y="24"/>
                  </a:cubicBezTo>
                  <a:cubicBezTo>
                    <a:pt x="8" y="47"/>
                    <a:pt x="60" y="62"/>
                    <a:pt x="114" y="62"/>
                  </a:cubicBezTo>
                  <a:cubicBezTo>
                    <a:pt x="135" y="62"/>
                    <a:pt x="156" y="60"/>
                    <a:pt x="175" y="55"/>
                  </a:cubicBezTo>
                  <a:cubicBezTo>
                    <a:pt x="197" y="50"/>
                    <a:pt x="218" y="47"/>
                    <a:pt x="232" y="47"/>
                  </a:cubicBezTo>
                  <a:cubicBezTo>
                    <a:pt x="245" y="47"/>
                    <a:pt x="253" y="49"/>
                    <a:pt x="254" y="52"/>
                  </a:cubicBezTo>
                  <a:cubicBezTo>
                    <a:pt x="256" y="58"/>
                    <a:pt x="304" y="62"/>
                    <a:pt x="362" y="62"/>
                  </a:cubicBezTo>
                  <a:cubicBezTo>
                    <a:pt x="427" y="62"/>
                    <a:pt x="505" y="57"/>
                    <a:pt x="538" y="48"/>
                  </a:cubicBezTo>
                  <a:cubicBezTo>
                    <a:pt x="590" y="36"/>
                    <a:pt x="555" y="10"/>
                    <a:pt x="488" y="10"/>
                  </a:cubicBezTo>
                  <a:cubicBezTo>
                    <a:pt x="483" y="10"/>
                    <a:pt x="478" y="10"/>
                    <a:pt x="473" y="11"/>
                  </a:cubicBezTo>
                  <a:cubicBezTo>
                    <a:pt x="452" y="12"/>
                    <a:pt x="430" y="13"/>
                    <a:pt x="412" y="13"/>
                  </a:cubicBezTo>
                  <a:cubicBezTo>
                    <a:pt x="394" y="13"/>
                    <a:pt x="379" y="12"/>
                    <a:pt x="372" y="11"/>
                  </a:cubicBezTo>
                  <a:cubicBezTo>
                    <a:pt x="359" y="8"/>
                    <a:pt x="345" y="5"/>
                    <a:pt x="334" y="5"/>
                  </a:cubicBezTo>
                  <a:cubicBezTo>
                    <a:pt x="330" y="5"/>
                    <a:pt x="326" y="5"/>
                    <a:pt x="324" y="6"/>
                  </a:cubicBezTo>
                  <a:cubicBezTo>
                    <a:pt x="319" y="8"/>
                    <a:pt x="313" y="8"/>
                    <a:pt x="304" y="8"/>
                  </a:cubicBezTo>
                  <a:cubicBezTo>
                    <a:pt x="285" y="8"/>
                    <a:pt x="258" y="5"/>
                    <a:pt x="234" y="3"/>
                  </a:cubicBezTo>
                  <a:cubicBezTo>
                    <a:pt x="216" y="1"/>
                    <a:pt x="190"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7" name="Google Shape;1518;p6">
              <a:extLst>
                <a:ext uri="{FF2B5EF4-FFF2-40B4-BE49-F238E27FC236}">
                  <a16:creationId xmlns:a16="http://schemas.microsoft.com/office/drawing/2014/main" id="{91447C49-0066-843A-D7A1-F032156F2E40}"/>
                </a:ext>
              </a:extLst>
            </p:cNvPr>
            <p:cNvSpPr/>
            <p:nvPr/>
          </p:nvSpPr>
          <p:spPr>
            <a:xfrm>
              <a:off x="5709250" y="1309875"/>
              <a:ext cx="1300" cy="775"/>
            </a:xfrm>
            <a:custGeom>
              <a:avLst/>
              <a:gdLst/>
              <a:ahLst/>
              <a:cxnLst/>
              <a:rect l="l" t="t" r="r" b="b"/>
              <a:pathLst>
                <a:path w="52" h="31" extrusionOk="0">
                  <a:moveTo>
                    <a:pt x="29" y="0"/>
                  </a:moveTo>
                  <a:cubicBezTo>
                    <a:pt x="27" y="0"/>
                    <a:pt x="24" y="1"/>
                    <a:pt x="21" y="2"/>
                  </a:cubicBezTo>
                  <a:cubicBezTo>
                    <a:pt x="7" y="5"/>
                    <a:pt x="0" y="12"/>
                    <a:pt x="0" y="15"/>
                  </a:cubicBezTo>
                  <a:cubicBezTo>
                    <a:pt x="4" y="22"/>
                    <a:pt x="15" y="26"/>
                    <a:pt x="32" y="29"/>
                  </a:cubicBezTo>
                  <a:cubicBezTo>
                    <a:pt x="35" y="30"/>
                    <a:pt x="38" y="30"/>
                    <a:pt x="40" y="30"/>
                  </a:cubicBezTo>
                  <a:cubicBezTo>
                    <a:pt x="48" y="30"/>
                    <a:pt x="52" y="26"/>
                    <a:pt x="49" y="15"/>
                  </a:cubicBezTo>
                  <a:cubicBezTo>
                    <a:pt x="46" y="7"/>
                    <a:pt x="39"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8" name="Google Shape;1519;p6">
              <a:extLst>
                <a:ext uri="{FF2B5EF4-FFF2-40B4-BE49-F238E27FC236}">
                  <a16:creationId xmlns:a16="http://schemas.microsoft.com/office/drawing/2014/main" id="{D5993D41-CF3B-11E7-FC7F-F46AF7D421FD}"/>
                </a:ext>
              </a:extLst>
            </p:cNvPr>
            <p:cNvSpPr/>
            <p:nvPr/>
          </p:nvSpPr>
          <p:spPr>
            <a:xfrm>
              <a:off x="5729475" y="1341250"/>
              <a:ext cx="4975" cy="1825"/>
            </a:xfrm>
            <a:custGeom>
              <a:avLst/>
              <a:gdLst/>
              <a:ahLst/>
              <a:cxnLst/>
              <a:rect l="l" t="t" r="r" b="b"/>
              <a:pathLst>
                <a:path w="199" h="73" extrusionOk="0">
                  <a:moveTo>
                    <a:pt x="19" y="1"/>
                  </a:moveTo>
                  <a:cubicBezTo>
                    <a:pt x="1" y="1"/>
                    <a:pt x="8" y="10"/>
                    <a:pt x="27" y="33"/>
                  </a:cubicBezTo>
                  <a:cubicBezTo>
                    <a:pt x="48" y="58"/>
                    <a:pt x="78" y="73"/>
                    <a:pt x="95" y="73"/>
                  </a:cubicBezTo>
                  <a:cubicBezTo>
                    <a:pt x="107" y="73"/>
                    <a:pt x="113" y="66"/>
                    <a:pt x="107" y="50"/>
                  </a:cubicBezTo>
                  <a:cubicBezTo>
                    <a:pt x="104" y="40"/>
                    <a:pt x="121" y="33"/>
                    <a:pt x="146" y="33"/>
                  </a:cubicBezTo>
                  <a:cubicBezTo>
                    <a:pt x="153" y="33"/>
                    <a:pt x="159" y="34"/>
                    <a:pt x="164" y="34"/>
                  </a:cubicBezTo>
                  <a:cubicBezTo>
                    <a:pt x="199" y="34"/>
                    <a:pt x="162" y="21"/>
                    <a:pt x="80" y="9"/>
                  </a:cubicBezTo>
                  <a:cubicBezTo>
                    <a:pt x="49" y="4"/>
                    <a:pt x="29"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49" name="Google Shape;1520;p6">
              <a:extLst>
                <a:ext uri="{FF2B5EF4-FFF2-40B4-BE49-F238E27FC236}">
                  <a16:creationId xmlns:a16="http://schemas.microsoft.com/office/drawing/2014/main" id="{5F9E53DB-1FD5-8B23-0379-77AB454AEF7A}"/>
                </a:ext>
              </a:extLst>
            </p:cNvPr>
            <p:cNvSpPr/>
            <p:nvPr/>
          </p:nvSpPr>
          <p:spPr>
            <a:xfrm>
              <a:off x="5654625" y="1091700"/>
              <a:ext cx="5775" cy="1750"/>
            </a:xfrm>
            <a:custGeom>
              <a:avLst/>
              <a:gdLst/>
              <a:ahLst/>
              <a:cxnLst/>
              <a:rect l="l" t="t" r="r" b="b"/>
              <a:pathLst>
                <a:path w="231" h="70" extrusionOk="0">
                  <a:moveTo>
                    <a:pt x="166" y="1"/>
                  </a:moveTo>
                  <a:cubicBezTo>
                    <a:pt x="148" y="1"/>
                    <a:pt x="128" y="5"/>
                    <a:pt x="107" y="13"/>
                  </a:cubicBezTo>
                  <a:cubicBezTo>
                    <a:pt x="91" y="19"/>
                    <a:pt x="76" y="23"/>
                    <a:pt x="66" y="23"/>
                  </a:cubicBezTo>
                  <a:cubicBezTo>
                    <a:pt x="58" y="23"/>
                    <a:pt x="54" y="21"/>
                    <a:pt x="52" y="17"/>
                  </a:cubicBezTo>
                  <a:cubicBezTo>
                    <a:pt x="50" y="12"/>
                    <a:pt x="47" y="9"/>
                    <a:pt x="42" y="9"/>
                  </a:cubicBezTo>
                  <a:cubicBezTo>
                    <a:pt x="38" y="9"/>
                    <a:pt x="33" y="12"/>
                    <a:pt x="27" y="17"/>
                  </a:cubicBezTo>
                  <a:cubicBezTo>
                    <a:pt x="0" y="44"/>
                    <a:pt x="12" y="63"/>
                    <a:pt x="43" y="63"/>
                  </a:cubicBezTo>
                  <a:cubicBezTo>
                    <a:pt x="51" y="63"/>
                    <a:pt x="62" y="61"/>
                    <a:pt x="73" y="58"/>
                  </a:cubicBezTo>
                  <a:cubicBezTo>
                    <a:pt x="83" y="56"/>
                    <a:pt x="96" y="55"/>
                    <a:pt x="108" y="55"/>
                  </a:cubicBezTo>
                  <a:cubicBezTo>
                    <a:pt x="127" y="55"/>
                    <a:pt x="147" y="57"/>
                    <a:pt x="160" y="61"/>
                  </a:cubicBezTo>
                  <a:cubicBezTo>
                    <a:pt x="169" y="67"/>
                    <a:pt x="177" y="70"/>
                    <a:pt x="184" y="70"/>
                  </a:cubicBezTo>
                  <a:cubicBezTo>
                    <a:pt x="195" y="70"/>
                    <a:pt x="203" y="63"/>
                    <a:pt x="211" y="48"/>
                  </a:cubicBezTo>
                  <a:cubicBezTo>
                    <a:pt x="231" y="20"/>
                    <a:pt x="205"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0" name="Google Shape;1521;p6">
              <a:extLst>
                <a:ext uri="{FF2B5EF4-FFF2-40B4-BE49-F238E27FC236}">
                  <a16:creationId xmlns:a16="http://schemas.microsoft.com/office/drawing/2014/main" id="{4E18CA96-90BF-E48B-C077-24E8F16A880D}"/>
                </a:ext>
              </a:extLst>
            </p:cNvPr>
            <p:cNvSpPr/>
            <p:nvPr/>
          </p:nvSpPr>
          <p:spPr>
            <a:xfrm>
              <a:off x="5735625" y="1343600"/>
              <a:ext cx="1375" cy="775"/>
            </a:xfrm>
            <a:custGeom>
              <a:avLst/>
              <a:gdLst/>
              <a:ahLst/>
              <a:cxnLst/>
              <a:rect l="l" t="t" r="r" b="b"/>
              <a:pathLst>
                <a:path w="55" h="31" extrusionOk="0">
                  <a:moveTo>
                    <a:pt x="28" y="1"/>
                  </a:moveTo>
                  <a:cubicBezTo>
                    <a:pt x="26" y="1"/>
                    <a:pt x="23" y="1"/>
                    <a:pt x="21" y="1"/>
                  </a:cubicBezTo>
                  <a:cubicBezTo>
                    <a:pt x="10" y="6"/>
                    <a:pt x="0" y="9"/>
                    <a:pt x="4" y="16"/>
                  </a:cubicBezTo>
                  <a:cubicBezTo>
                    <a:pt x="4" y="19"/>
                    <a:pt x="18" y="26"/>
                    <a:pt x="31" y="30"/>
                  </a:cubicBezTo>
                  <a:cubicBezTo>
                    <a:pt x="34" y="30"/>
                    <a:pt x="36" y="31"/>
                    <a:pt x="38" y="31"/>
                  </a:cubicBezTo>
                  <a:cubicBezTo>
                    <a:pt x="48" y="31"/>
                    <a:pt x="55" y="25"/>
                    <a:pt x="52" y="16"/>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1" name="Google Shape;1522;p6">
              <a:extLst>
                <a:ext uri="{FF2B5EF4-FFF2-40B4-BE49-F238E27FC236}">
                  <a16:creationId xmlns:a16="http://schemas.microsoft.com/office/drawing/2014/main" id="{06E8DCBD-A8C4-E09C-86A3-EAEF0D130046}"/>
                </a:ext>
              </a:extLst>
            </p:cNvPr>
            <p:cNvSpPr/>
            <p:nvPr/>
          </p:nvSpPr>
          <p:spPr>
            <a:xfrm>
              <a:off x="5737175" y="1348475"/>
              <a:ext cx="1650" cy="575"/>
            </a:xfrm>
            <a:custGeom>
              <a:avLst/>
              <a:gdLst/>
              <a:ahLst/>
              <a:cxnLst/>
              <a:rect l="l" t="t" r="r" b="b"/>
              <a:pathLst>
                <a:path w="66" h="23" extrusionOk="0">
                  <a:moveTo>
                    <a:pt x="52" y="0"/>
                  </a:moveTo>
                  <a:cubicBezTo>
                    <a:pt x="48" y="0"/>
                    <a:pt x="42" y="0"/>
                    <a:pt x="35" y="1"/>
                  </a:cubicBezTo>
                  <a:cubicBezTo>
                    <a:pt x="11" y="8"/>
                    <a:pt x="1" y="15"/>
                    <a:pt x="11" y="19"/>
                  </a:cubicBezTo>
                  <a:cubicBezTo>
                    <a:pt x="15" y="21"/>
                    <a:pt x="19" y="22"/>
                    <a:pt x="24" y="22"/>
                  </a:cubicBezTo>
                  <a:cubicBezTo>
                    <a:pt x="33" y="22"/>
                    <a:pt x="44" y="18"/>
                    <a:pt x="52" y="11"/>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2" name="Google Shape;1523;p6">
              <a:extLst>
                <a:ext uri="{FF2B5EF4-FFF2-40B4-BE49-F238E27FC236}">
                  <a16:creationId xmlns:a16="http://schemas.microsoft.com/office/drawing/2014/main" id="{3B08C27B-2B20-8444-AACD-1CA81D8123F4}"/>
                </a:ext>
              </a:extLst>
            </p:cNvPr>
            <p:cNvSpPr/>
            <p:nvPr/>
          </p:nvSpPr>
          <p:spPr>
            <a:xfrm>
              <a:off x="5739000" y="1342300"/>
              <a:ext cx="1675" cy="875"/>
            </a:xfrm>
            <a:custGeom>
              <a:avLst/>
              <a:gdLst/>
              <a:ahLst/>
              <a:cxnLst/>
              <a:rect l="l" t="t" r="r" b="b"/>
              <a:pathLst>
                <a:path w="67" h="35" extrusionOk="0">
                  <a:moveTo>
                    <a:pt x="25" y="1"/>
                  </a:moveTo>
                  <a:cubicBezTo>
                    <a:pt x="22" y="1"/>
                    <a:pt x="18" y="1"/>
                    <a:pt x="14" y="2"/>
                  </a:cubicBezTo>
                  <a:cubicBezTo>
                    <a:pt x="0" y="5"/>
                    <a:pt x="0" y="12"/>
                    <a:pt x="11" y="23"/>
                  </a:cubicBezTo>
                  <a:cubicBezTo>
                    <a:pt x="18" y="30"/>
                    <a:pt x="32" y="34"/>
                    <a:pt x="43" y="34"/>
                  </a:cubicBezTo>
                  <a:cubicBezTo>
                    <a:pt x="46" y="34"/>
                    <a:pt x="50" y="34"/>
                    <a:pt x="53" y="33"/>
                  </a:cubicBezTo>
                  <a:cubicBezTo>
                    <a:pt x="66" y="29"/>
                    <a:pt x="66" y="19"/>
                    <a:pt x="56" y="12"/>
                  </a:cubicBezTo>
                  <a:cubicBezTo>
                    <a:pt x="48" y="4"/>
                    <a:pt x="37"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3" name="Google Shape;1524;p6">
              <a:extLst>
                <a:ext uri="{FF2B5EF4-FFF2-40B4-BE49-F238E27FC236}">
                  <a16:creationId xmlns:a16="http://schemas.microsoft.com/office/drawing/2014/main" id="{1770AAE0-6FDB-3CE0-AAB1-D5E5C85522E1}"/>
                </a:ext>
              </a:extLst>
            </p:cNvPr>
            <p:cNvSpPr/>
            <p:nvPr/>
          </p:nvSpPr>
          <p:spPr>
            <a:xfrm>
              <a:off x="5740300" y="1344175"/>
              <a:ext cx="4600" cy="1925"/>
            </a:xfrm>
            <a:custGeom>
              <a:avLst/>
              <a:gdLst/>
              <a:ahLst/>
              <a:cxnLst/>
              <a:rect l="l" t="t" r="r" b="b"/>
              <a:pathLst>
                <a:path w="184" h="77" extrusionOk="0">
                  <a:moveTo>
                    <a:pt x="26" y="0"/>
                  </a:moveTo>
                  <a:cubicBezTo>
                    <a:pt x="22" y="0"/>
                    <a:pt x="17" y="2"/>
                    <a:pt x="11" y="7"/>
                  </a:cubicBezTo>
                  <a:cubicBezTo>
                    <a:pt x="1" y="20"/>
                    <a:pt x="28" y="38"/>
                    <a:pt x="81" y="55"/>
                  </a:cubicBezTo>
                  <a:cubicBezTo>
                    <a:pt x="121" y="70"/>
                    <a:pt x="157" y="77"/>
                    <a:pt x="169" y="77"/>
                  </a:cubicBezTo>
                  <a:cubicBezTo>
                    <a:pt x="172" y="77"/>
                    <a:pt x="173" y="76"/>
                    <a:pt x="174" y="76"/>
                  </a:cubicBezTo>
                  <a:cubicBezTo>
                    <a:pt x="184" y="57"/>
                    <a:pt x="99" y="15"/>
                    <a:pt x="71" y="15"/>
                  </a:cubicBezTo>
                  <a:cubicBezTo>
                    <a:pt x="67" y="15"/>
                    <a:pt x="65" y="15"/>
                    <a:pt x="63" y="17"/>
                  </a:cubicBezTo>
                  <a:cubicBezTo>
                    <a:pt x="59" y="21"/>
                    <a:pt x="55" y="23"/>
                    <a:pt x="51" y="23"/>
                  </a:cubicBezTo>
                  <a:cubicBezTo>
                    <a:pt x="45" y="23"/>
                    <a:pt x="41" y="19"/>
                    <a:pt x="39" y="10"/>
                  </a:cubicBezTo>
                  <a:cubicBezTo>
                    <a:pt x="37" y="4"/>
                    <a:pt x="3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4" name="Google Shape;1525;p6">
              <a:extLst>
                <a:ext uri="{FF2B5EF4-FFF2-40B4-BE49-F238E27FC236}">
                  <a16:creationId xmlns:a16="http://schemas.microsoft.com/office/drawing/2014/main" id="{F22DBF5E-551E-60D8-098E-9722D9023827}"/>
                </a:ext>
              </a:extLst>
            </p:cNvPr>
            <p:cNvSpPr/>
            <p:nvPr/>
          </p:nvSpPr>
          <p:spPr>
            <a:xfrm>
              <a:off x="5661125" y="1091725"/>
              <a:ext cx="1375" cy="1200"/>
            </a:xfrm>
            <a:custGeom>
              <a:avLst/>
              <a:gdLst/>
              <a:ahLst/>
              <a:cxnLst/>
              <a:rect l="l" t="t" r="r" b="b"/>
              <a:pathLst>
                <a:path w="55" h="48" extrusionOk="0">
                  <a:moveTo>
                    <a:pt x="45" y="1"/>
                  </a:moveTo>
                  <a:cubicBezTo>
                    <a:pt x="43" y="1"/>
                    <a:pt x="41" y="1"/>
                    <a:pt x="38" y="1"/>
                  </a:cubicBezTo>
                  <a:cubicBezTo>
                    <a:pt x="28" y="6"/>
                    <a:pt x="10" y="16"/>
                    <a:pt x="4" y="22"/>
                  </a:cubicBezTo>
                  <a:cubicBezTo>
                    <a:pt x="0" y="33"/>
                    <a:pt x="0" y="43"/>
                    <a:pt x="10" y="47"/>
                  </a:cubicBezTo>
                  <a:cubicBezTo>
                    <a:pt x="11" y="48"/>
                    <a:pt x="12" y="48"/>
                    <a:pt x="13" y="48"/>
                  </a:cubicBezTo>
                  <a:cubicBezTo>
                    <a:pt x="20" y="48"/>
                    <a:pt x="32" y="38"/>
                    <a:pt x="42" y="22"/>
                  </a:cubicBezTo>
                  <a:cubicBezTo>
                    <a:pt x="53"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5" name="Google Shape;1526;p6">
              <a:extLst>
                <a:ext uri="{FF2B5EF4-FFF2-40B4-BE49-F238E27FC236}">
                  <a16:creationId xmlns:a16="http://schemas.microsoft.com/office/drawing/2014/main" id="{BD5011C8-FA25-3377-E058-19EF64C6F03F}"/>
                </a:ext>
              </a:extLst>
            </p:cNvPr>
            <p:cNvSpPr/>
            <p:nvPr/>
          </p:nvSpPr>
          <p:spPr>
            <a:xfrm>
              <a:off x="5742200" y="1348900"/>
              <a:ext cx="1325" cy="1025"/>
            </a:xfrm>
            <a:custGeom>
              <a:avLst/>
              <a:gdLst/>
              <a:ahLst/>
              <a:cxnLst/>
              <a:rect l="l" t="t" r="r" b="b"/>
              <a:pathLst>
                <a:path w="53" h="41" extrusionOk="0">
                  <a:moveTo>
                    <a:pt x="30" y="0"/>
                  </a:moveTo>
                  <a:cubicBezTo>
                    <a:pt x="27" y="0"/>
                    <a:pt x="24" y="1"/>
                    <a:pt x="21" y="2"/>
                  </a:cubicBezTo>
                  <a:cubicBezTo>
                    <a:pt x="8" y="5"/>
                    <a:pt x="0" y="15"/>
                    <a:pt x="5" y="26"/>
                  </a:cubicBezTo>
                  <a:cubicBezTo>
                    <a:pt x="7" y="34"/>
                    <a:pt x="14" y="40"/>
                    <a:pt x="24" y="40"/>
                  </a:cubicBezTo>
                  <a:cubicBezTo>
                    <a:pt x="27" y="40"/>
                    <a:pt x="29" y="40"/>
                    <a:pt x="32" y="39"/>
                  </a:cubicBezTo>
                  <a:cubicBezTo>
                    <a:pt x="46" y="36"/>
                    <a:pt x="53" y="26"/>
                    <a:pt x="50" y="15"/>
                  </a:cubicBezTo>
                  <a:cubicBezTo>
                    <a:pt x="47" y="5"/>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6" name="Google Shape;1527;p6">
              <a:extLst>
                <a:ext uri="{FF2B5EF4-FFF2-40B4-BE49-F238E27FC236}">
                  <a16:creationId xmlns:a16="http://schemas.microsoft.com/office/drawing/2014/main" id="{61188D7B-46B0-F657-5442-9A0598085C77}"/>
                </a:ext>
              </a:extLst>
            </p:cNvPr>
            <p:cNvSpPr/>
            <p:nvPr/>
          </p:nvSpPr>
          <p:spPr>
            <a:xfrm>
              <a:off x="5728325" y="1300050"/>
              <a:ext cx="1975" cy="1750"/>
            </a:xfrm>
            <a:custGeom>
              <a:avLst/>
              <a:gdLst/>
              <a:ahLst/>
              <a:cxnLst/>
              <a:rect l="l" t="t" r="r" b="b"/>
              <a:pathLst>
                <a:path w="79" h="70" extrusionOk="0">
                  <a:moveTo>
                    <a:pt x="68" y="0"/>
                  </a:moveTo>
                  <a:cubicBezTo>
                    <a:pt x="64" y="0"/>
                    <a:pt x="57" y="2"/>
                    <a:pt x="46" y="6"/>
                  </a:cubicBezTo>
                  <a:cubicBezTo>
                    <a:pt x="25" y="9"/>
                    <a:pt x="14" y="23"/>
                    <a:pt x="25" y="30"/>
                  </a:cubicBezTo>
                  <a:cubicBezTo>
                    <a:pt x="35" y="41"/>
                    <a:pt x="32" y="51"/>
                    <a:pt x="18" y="54"/>
                  </a:cubicBezTo>
                  <a:cubicBezTo>
                    <a:pt x="4" y="57"/>
                    <a:pt x="1" y="65"/>
                    <a:pt x="11" y="68"/>
                  </a:cubicBezTo>
                  <a:cubicBezTo>
                    <a:pt x="13" y="69"/>
                    <a:pt x="15" y="70"/>
                    <a:pt x="17" y="70"/>
                  </a:cubicBezTo>
                  <a:cubicBezTo>
                    <a:pt x="29" y="70"/>
                    <a:pt x="45" y="57"/>
                    <a:pt x="56" y="37"/>
                  </a:cubicBezTo>
                  <a:cubicBezTo>
                    <a:pt x="73" y="10"/>
                    <a:pt x="79"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7" name="Google Shape;1528;p6">
              <a:extLst>
                <a:ext uri="{FF2B5EF4-FFF2-40B4-BE49-F238E27FC236}">
                  <a16:creationId xmlns:a16="http://schemas.microsoft.com/office/drawing/2014/main" id="{9CB63CEE-D3A9-0600-82DE-2E4901ACC0DA}"/>
                </a:ext>
              </a:extLst>
            </p:cNvPr>
            <p:cNvSpPr/>
            <p:nvPr/>
          </p:nvSpPr>
          <p:spPr>
            <a:xfrm>
              <a:off x="5663275" y="1092025"/>
              <a:ext cx="3875" cy="1275"/>
            </a:xfrm>
            <a:custGeom>
              <a:avLst/>
              <a:gdLst/>
              <a:ahLst/>
              <a:cxnLst/>
              <a:rect l="l" t="t" r="r" b="b"/>
              <a:pathLst>
                <a:path w="155" h="51" extrusionOk="0">
                  <a:moveTo>
                    <a:pt x="102" y="0"/>
                  </a:moveTo>
                  <a:cubicBezTo>
                    <a:pt x="79" y="0"/>
                    <a:pt x="53" y="7"/>
                    <a:pt x="32" y="21"/>
                  </a:cubicBezTo>
                  <a:cubicBezTo>
                    <a:pt x="1" y="42"/>
                    <a:pt x="4" y="45"/>
                    <a:pt x="49" y="48"/>
                  </a:cubicBezTo>
                  <a:cubicBezTo>
                    <a:pt x="64" y="50"/>
                    <a:pt x="77" y="51"/>
                    <a:pt x="89" y="51"/>
                  </a:cubicBezTo>
                  <a:cubicBezTo>
                    <a:pt x="132" y="51"/>
                    <a:pt x="155" y="40"/>
                    <a:pt x="147" y="21"/>
                  </a:cubicBezTo>
                  <a:cubicBezTo>
                    <a:pt x="143" y="7"/>
                    <a:pt x="12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8" name="Google Shape;1529;p6">
              <a:extLst>
                <a:ext uri="{FF2B5EF4-FFF2-40B4-BE49-F238E27FC236}">
                  <a16:creationId xmlns:a16="http://schemas.microsoft.com/office/drawing/2014/main" id="{410C9C07-FC32-8983-260B-92A5C982FB48}"/>
                </a:ext>
              </a:extLst>
            </p:cNvPr>
            <p:cNvSpPr/>
            <p:nvPr/>
          </p:nvSpPr>
          <p:spPr>
            <a:xfrm>
              <a:off x="5741000" y="1328875"/>
              <a:ext cx="2100" cy="650"/>
            </a:xfrm>
            <a:custGeom>
              <a:avLst/>
              <a:gdLst/>
              <a:ahLst/>
              <a:cxnLst/>
              <a:rect l="l" t="t" r="r" b="b"/>
              <a:pathLst>
                <a:path w="84" h="26" extrusionOk="0">
                  <a:moveTo>
                    <a:pt x="38" y="0"/>
                  </a:moveTo>
                  <a:cubicBezTo>
                    <a:pt x="36" y="0"/>
                    <a:pt x="34" y="0"/>
                    <a:pt x="32" y="1"/>
                  </a:cubicBezTo>
                  <a:cubicBezTo>
                    <a:pt x="0" y="12"/>
                    <a:pt x="11" y="22"/>
                    <a:pt x="53" y="25"/>
                  </a:cubicBezTo>
                  <a:cubicBezTo>
                    <a:pt x="77" y="25"/>
                    <a:pt x="83" y="22"/>
                    <a:pt x="73" y="12"/>
                  </a:cubicBezTo>
                  <a:cubicBezTo>
                    <a:pt x="62" y="6"/>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59" name="Google Shape;1530;p6">
              <a:extLst>
                <a:ext uri="{FF2B5EF4-FFF2-40B4-BE49-F238E27FC236}">
                  <a16:creationId xmlns:a16="http://schemas.microsoft.com/office/drawing/2014/main" id="{D26D489B-FA53-D5C5-742F-A04F4C0E0A96}"/>
                </a:ext>
              </a:extLst>
            </p:cNvPr>
            <p:cNvSpPr/>
            <p:nvPr/>
          </p:nvSpPr>
          <p:spPr>
            <a:xfrm>
              <a:off x="5667700" y="1092075"/>
              <a:ext cx="3750" cy="1500"/>
            </a:xfrm>
            <a:custGeom>
              <a:avLst/>
              <a:gdLst/>
              <a:ahLst/>
              <a:cxnLst/>
              <a:rect l="l" t="t" r="r" b="b"/>
              <a:pathLst>
                <a:path w="150" h="60" extrusionOk="0">
                  <a:moveTo>
                    <a:pt x="33" y="0"/>
                  </a:moveTo>
                  <a:cubicBezTo>
                    <a:pt x="0" y="0"/>
                    <a:pt x="1" y="8"/>
                    <a:pt x="18" y="33"/>
                  </a:cubicBezTo>
                  <a:cubicBezTo>
                    <a:pt x="26" y="50"/>
                    <a:pt x="46" y="59"/>
                    <a:pt x="65" y="59"/>
                  </a:cubicBezTo>
                  <a:cubicBezTo>
                    <a:pt x="70" y="59"/>
                    <a:pt x="75" y="59"/>
                    <a:pt x="80" y="57"/>
                  </a:cubicBezTo>
                  <a:cubicBezTo>
                    <a:pt x="149" y="40"/>
                    <a:pt x="139" y="5"/>
                    <a:pt x="63" y="2"/>
                  </a:cubicBezTo>
                  <a:cubicBezTo>
                    <a:pt x="51" y="1"/>
                    <a:pt x="4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0" name="Google Shape;1531;p6">
              <a:extLst>
                <a:ext uri="{FF2B5EF4-FFF2-40B4-BE49-F238E27FC236}">
                  <a16:creationId xmlns:a16="http://schemas.microsoft.com/office/drawing/2014/main" id="{C4A334AD-999B-F585-AF64-B2457F057A22}"/>
                </a:ext>
              </a:extLst>
            </p:cNvPr>
            <p:cNvSpPr/>
            <p:nvPr/>
          </p:nvSpPr>
          <p:spPr>
            <a:xfrm>
              <a:off x="5748300" y="1343375"/>
              <a:ext cx="800" cy="1200"/>
            </a:xfrm>
            <a:custGeom>
              <a:avLst/>
              <a:gdLst/>
              <a:ahLst/>
              <a:cxnLst/>
              <a:rect l="l" t="t" r="r" b="b"/>
              <a:pathLst>
                <a:path w="32" h="48" extrusionOk="0">
                  <a:moveTo>
                    <a:pt x="5" y="0"/>
                  </a:moveTo>
                  <a:cubicBezTo>
                    <a:pt x="1" y="0"/>
                    <a:pt x="1" y="8"/>
                    <a:pt x="3" y="21"/>
                  </a:cubicBezTo>
                  <a:cubicBezTo>
                    <a:pt x="9" y="38"/>
                    <a:pt x="16" y="47"/>
                    <a:pt x="21" y="47"/>
                  </a:cubicBezTo>
                  <a:cubicBezTo>
                    <a:pt x="22" y="47"/>
                    <a:pt x="23" y="47"/>
                    <a:pt x="24" y="45"/>
                  </a:cubicBezTo>
                  <a:cubicBezTo>
                    <a:pt x="31" y="35"/>
                    <a:pt x="27" y="21"/>
                    <a:pt x="14" y="7"/>
                  </a:cubicBezTo>
                  <a:cubicBezTo>
                    <a:pt x="10" y="2"/>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1" name="Google Shape;1532;p6">
              <a:extLst>
                <a:ext uri="{FF2B5EF4-FFF2-40B4-BE49-F238E27FC236}">
                  <a16:creationId xmlns:a16="http://schemas.microsoft.com/office/drawing/2014/main" id="{68FF6F97-AC41-C5CB-8832-137D877ED168}"/>
                </a:ext>
              </a:extLst>
            </p:cNvPr>
            <p:cNvSpPr/>
            <p:nvPr/>
          </p:nvSpPr>
          <p:spPr>
            <a:xfrm>
              <a:off x="5751825" y="1346050"/>
              <a:ext cx="2675" cy="1750"/>
            </a:xfrm>
            <a:custGeom>
              <a:avLst/>
              <a:gdLst/>
              <a:ahLst/>
              <a:cxnLst/>
              <a:rect l="l" t="t" r="r" b="b"/>
              <a:pathLst>
                <a:path w="107" h="70" extrusionOk="0">
                  <a:moveTo>
                    <a:pt x="32" y="0"/>
                  </a:moveTo>
                  <a:cubicBezTo>
                    <a:pt x="30" y="0"/>
                    <a:pt x="27" y="0"/>
                    <a:pt x="25" y="1"/>
                  </a:cubicBezTo>
                  <a:cubicBezTo>
                    <a:pt x="1" y="8"/>
                    <a:pt x="4" y="18"/>
                    <a:pt x="43" y="42"/>
                  </a:cubicBezTo>
                  <a:cubicBezTo>
                    <a:pt x="69" y="61"/>
                    <a:pt x="87" y="70"/>
                    <a:pt x="95" y="70"/>
                  </a:cubicBezTo>
                  <a:cubicBezTo>
                    <a:pt x="106" y="70"/>
                    <a:pt x="102" y="56"/>
                    <a:pt x="81" y="28"/>
                  </a:cubicBezTo>
                  <a:cubicBezTo>
                    <a:pt x="69" y="10"/>
                    <a:pt x="49"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2" name="Google Shape;1533;p6">
              <a:extLst>
                <a:ext uri="{FF2B5EF4-FFF2-40B4-BE49-F238E27FC236}">
                  <a16:creationId xmlns:a16="http://schemas.microsoft.com/office/drawing/2014/main" id="{6A0201F0-2203-BE9A-A033-A8C6D8AF7F11}"/>
                </a:ext>
              </a:extLst>
            </p:cNvPr>
            <p:cNvSpPr/>
            <p:nvPr/>
          </p:nvSpPr>
          <p:spPr>
            <a:xfrm>
              <a:off x="5671850" y="1092325"/>
              <a:ext cx="17450" cy="2925"/>
            </a:xfrm>
            <a:custGeom>
              <a:avLst/>
              <a:gdLst/>
              <a:ahLst/>
              <a:cxnLst/>
              <a:rect l="l" t="t" r="r" b="b"/>
              <a:pathLst>
                <a:path w="698" h="117" extrusionOk="0">
                  <a:moveTo>
                    <a:pt x="129" y="1"/>
                  </a:moveTo>
                  <a:cubicBezTo>
                    <a:pt x="105" y="1"/>
                    <a:pt x="86" y="1"/>
                    <a:pt x="74" y="2"/>
                  </a:cubicBezTo>
                  <a:cubicBezTo>
                    <a:pt x="25" y="6"/>
                    <a:pt x="1" y="12"/>
                    <a:pt x="4" y="26"/>
                  </a:cubicBezTo>
                  <a:cubicBezTo>
                    <a:pt x="7" y="32"/>
                    <a:pt x="11" y="36"/>
                    <a:pt x="16" y="36"/>
                  </a:cubicBezTo>
                  <a:cubicBezTo>
                    <a:pt x="20" y="36"/>
                    <a:pt x="25" y="34"/>
                    <a:pt x="29" y="30"/>
                  </a:cubicBezTo>
                  <a:cubicBezTo>
                    <a:pt x="33" y="26"/>
                    <a:pt x="38" y="24"/>
                    <a:pt x="44" y="24"/>
                  </a:cubicBezTo>
                  <a:cubicBezTo>
                    <a:pt x="52" y="24"/>
                    <a:pt x="62" y="28"/>
                    <a:pt x="71" y="36"/>
                  </a:cubicBezTo>
                  <a:cubicBezTo>
                    <a:pt x="87" y="49"/>
                    <a:pt x="126" y="57"/>
                    <a:pt x="157" y="57"/>
                  </a:cubicBezTo>
                  <a:cubicBezTo>
                    <a:pt x="184" y="57"/>
                    <a:pt x="206" y="51"/>
                    <a:pt x="202" y="40"/>
                  </a:cubicBezTo>
                  <a:cubicBezTo>
                    <a:pt x="199" y="30"/>
                    <a:pt x="223" y="23"/>
                    <a:pt x="254" y="19"/>
                  </a:cubicBezTo>
                  <a:cubicBezTo>
                    <a:pt x="258" y="19"/>
                    <a:pt x="263" y="18"/>
                    <a:pt x="266" y="18"/>
                  </a:cubicBezTo>
                  <a:cubicBezTo>
                    <a:pt x="294" y="18"/>
                    <a:pt x="309" y="28"/>
                    <a:pt x="307" y="40"/>
                  </a:cubicBezTo>
                  <a:cubicBezTo>
                    <a:pt x="305" y="46"/>
                    <a:pt x="305" y="50"/>
                    <a:pt x="308" y="50"/>
                  </a:cubicBezTo>
                  <a:cubicBezTo>
                    <a:pt x="309" y="50"/>
                    <a:pt x="312" y="48"/>
                    <a:pt x="317" y="44"/>
                  </a:cubicBezTo>
                  <a:cubicBezTo>
                    <a:pt x="322" y="39"/>
                    <a:pt x="330" y="36"/>
                    <a:pt x="340" y="36"/>
                  </a:cubicBezTo>
                  <a:cubicBezTo>
                    <a:pt x="352" y="36"/>
                    <a:pt x="365" y="40"/>
                    <a:pt x="376" y="47"/>
                  </a:cubicBezTo>
                  <a:cubicBezTo>
                    <a:pt x="389" y="57"/>
                    <a:pt x="414" y="62"/>
                    <a:pt x="434" y="62"/>
                  </a:cubicBezTo>
                  <a:cubicBezTo>
                    <a:pt x="441" y="62"/>
                    <a:pt x="447" y="62"/>
                    <a:pt x="452" y="61"/>
                  </a:cubicBezTo>
                  <a:cubicBezTo>
                    <a:pt x="460" y="58"/>
                    <a:pt x="468" y="57"/>
                    <a:pt x="476" y="57"/>
                  </a:cubicBezTo>
                  <a:cubicBezTo>
                    <a:pt x="492" y="57"/>
                    <a:pt x="508" y="61"/>
                    <a:pt x="515" y="68"/>
                  </a:cubicBezTo>
                  <a:cubicBezTo>
                    <a:pt x="519" y="71"/>
                    <a:pt x="527" y="73"/>
                    <a:pt x="535" y="73"/>
                  </a:cubicBezTo>
                  <a:cubicBezTo>
                    <a:pt x="545" y="73"/>
                    <a:pt x="556" y="70"/>
                    <a:pt x="563" y="65"/>
                  </a:cubicBezTo>
                  <a:cubicBezTo>
                    <a:pt x="569" y="60"/>
                    <a:pt x="575" y="57"/>
                    <a:pt x="580" y="57"/>
                  </a:cubicBezTo>
                  <a:cubicBezTo>
                    <a:pt x="589" y="57"/>
                    <a:pt x="596" y="65"/>
                    <a:pt x="598" y="78"/>
                  </a:cubicBezTo>
                  <a:cubicBezTo>
                    <a:pt x="598" y="99"/>
                    <a:pt x="615" y="113"/>
                    <a:pt x="636" y="116"/>
                  </a:cubicBezTo>
                  <a:cubicBezTo>
                    <a:pt x="657" y="116"/>
                    <a:pt x="660" y="110"/>
                    <a:pt x="646" y="99"/>
                  </a:cubicBezTo>
                  <a:cubicBezTo>
                    <a:pt x="633" y="89"/>
                    <a:pt x="633" y="78"/>
                    <a:pt x="646" y="75"/>
                  </a:cubicBezTo>
                  <a:cubicBezTo>
                    <a:pt x="664" y="71"/>
                    <a:pt x="667" y="61"/>
                    <a:pt x="654" y="54"/>
                  </a:cubicBezTo>
                  <a:cubicBezTo>
                    <a:pt x="646" y="44"/>
                    <a:pt x="654" y="30"/>
                    <a:pt x="675" y="19"/>
                  </a:cubicBezTo>
                  <a:cubicBezTo>
                    <a:pt x="691" y="9"/>
                    <a:pt x="698" y="5"/>
                    <a:pt x="691" y="5"/>
                  </a:cubicBezTo>
                  <a:cubicBezTo>
                    <a:pt x="686" y="5"/>
                    <a:pt x="677" y="6"/>
                    <a:pt x="660" y="9"/>
                  </a:cubicBezTo>
                  <a:cubicBezTo>
                    <a:pt x="650" y="12"/>
                    <a:pt x="621" y="13"/>
                    <a:pt x="582" y="13"/>
                  </a:cubicBezTo>
                  <a:cubicBezTo>
                    <a:pt x="528" y="13"/>
                    <a:pt x="455" y="11"/>
                    <a:pt x="383" y="9"/>
                  </a:cubicBezTo>
                  <a:cubicBezTo>
                    <a:pt x="290" y="4"/>
                    <a:pt x="192"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3" name="Google Shape;1534;p6">
              <a:extLst>
                <a:ext uri="{FF2B5EF4-FFF2-40B4-BE49-F238E27FC236}">
                  <a16:creationId xmlns:a16="http://schemas.microsoft.com/office/drawing/2014/main" id="{504D0D75-2288-A90A-025E-5BD9AC1FD500}"/>
                </a:ext>
              </a:extLst>
            </p:cNvPr>
            <p:cNvSpPr/>
            <p:nvPr/>
          </p:nvSpPr>
          <p:spPr>
            <a:xfrm>
              <a:off x="5751575" y="1343875"/>
              <a:ext cx="1775" cy="850"/>
            </a:xfrm>
            <a:custGeom>
              <a:avLst/>
              <a:gdLst/>
              <a:ahLst/>
              <a:cxnLst/>
              <a:rect l="l" t="t" r="r" b="b"/>
              <a:pathLst>
                <a:path w="71" h="34" extrusionOk="0">
                  <a:moveTo>
                    <a:pt x="25" y="0"/>
                  </a:moveTo>
                  <a:cubicBezTo>
                    <a:pt x="22" y="0"/>
                    <a:pt x="18" y="0"/>
                    <a:pt x="14" y="1"/>
                  </a:cubicBezTo>
                  <a:cubicBezTo>
                    <a:pt x="0" y="5"/>
                    <a:pt x="0" y="11"/>
                    <a:pt x="11" y="22"/>
                  </a:cubicBezTo>
                  <a:cubicBezTo>
                    <a:pt x="21" y="29"/>
                    <a:pt x="33" y="34"/>
                    <a:pt x="44" y="34"/>
                  </a:cubicBezTo>
                  <a:cubicBezTo>
                    <a:pt x="48" y="34"/>
                    <a:pt x="52" y="33"/>
                    <a:pt x="56" y="32"/>
                  </a:cubicBezTo>
                  <a:cubicBezTo>
                    <a:pt x="67" y="29"/>
                    <a:pt x="70" y="19"/>
                    <a:pt x="56" y="11"/>
                  </a:cubicBezTo>
                  <a:cubicBezTo>
                    <a:pt x="48" y="4"/>
                    <a:pt x="37"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4" name="Google Shape;1535;p6">
              <a:extLst>
                <a:ext uri="{FF2B5EF4-FFF2-40B4-BE49-F238E27FC236}">
                  <a16:creationId xmlns:a16="http://schemas.microsoft.com/office/drawing/2014/main" id="{63EB5BFF-11E6-9509-E0C8-6E8BCD3946E9}"/>
                </a:ext>
              </a:extLst>
            </p:cNvPr>
            <p:cNvSpPr/>
            <p:nvPr/>
          </p:nvSpPr>
          <p:spPr>
            <a:xfrm>
              <a:off x="5750450" y="1333900"/>
              <a:ext cx="1400" cy="1200"/>
            </a:xfrm>
            <a:custGeom>
              <a:avLst/>
              <a:gdLst/>
              <a:ahLst/>
              <a:cxnLst/>
              <a:rect l="l" t="t" r="r" b="b"/>
              <a:pathLst>
                <a:path w="56" h="48" extrusionOk="0">
                  <a:moveTo>
                    <a:pt x="48" y="1"/>
                  </a:moveTo>
                  <a:cubicBezTo>
                    <a:pt x="46" y="1"/>
                    <a:pt x="44" y="1"/>
                    <a:pt x="42" y="1"/>
                  </a:cubicBezTo>
                  <a:cubicBezTo>
                    <a:pt x="29" y="5"/>
                    <a:pt x="11" y="15"/>
                    <a:pt x="8" y="22"/>
                  </a:cubicBezTo>
                  <a:cubicBezTo>
                    <a:pt x="0" y="32"/>
                    <a:pt x="0" y="43"/>
                    <a:pt x="11" y="46"/>
                  </a:cubicBezTo>
                  <a:cubicBezTo>
                    <a:pt x="12" y="47"/>
                    <a:pt x="13" y="47"/>
                    <a:pt x="14" y="47"/>
                  </a:cubicBezTo>
                  <a:cubicBezTo>
                    <a:pt x="22" y="47"/>
                    <a:pt x="36" y="38"/>
                    <a:pt x="45" y="26"/>
                  </a:cubicBezTo>
                  <a:cubicBezTo>
                    <a:pt x="54" y="8"/>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5" name="Google Shape;1536;p6">
              <a:extLst>
                <a:ext uri="{FF2B5EF4-FFF2-40B4-BE49-F238E27FC236}">
                  <a16:creationId xmlns:a16="http://schemas.microsoft.com/office/drawing/2014/main" id="{25A6403B-4E9C-8B2B-41E2-CEC8C8703B98}"/>
                </a:ext>
              </a:extLst>
            </p:cNvPr>
            <p:cNvSpPr/>
            <p:nvPr/>
          </p:nvSpPr>
          <p:spPr>
            <a:xfrm>
              <a:off x="5755150" y="1346900"/>
              <a:ext cx="2125" cy="1300"/>
            </a:xfrm>
            <a:custGeom>
              <a:avLst/>
              <a:gdLst/>
              <a:ahLst/>
              <a:cxnLst/>
              <a:rect l="l" t="t" r="r" b="b"/>
              <a:pathLst>
                <a:path w="85" h="52" extrusionOk="0">
                  <a:moveTo>
                    <a:pt x="70" y="1"/>
                  </a:moveTo>
                  <a:cubicBezTo>
                    <a:pt x="67" y="1"/>
                    <a:pt x="62" y="1"/>
                    <a:pt x="55" y="2"/>
                  </a:cubicBezTo>
                  <a:cubicBezTo>
                    <a:pt x="38" y="8"/>
                    <a:pt x="17" y="19"/>
                    <a:pt x="10" y="29"/>
                  </a:cubicBezTo>
                  <a:cubicBezTo>
                    <a:pt x="1" y="44"/>
                    <a:pt x="2" y="51"/>
                    <a:pt x="11" y="51"/>
                  </a:cubicBezTo>
                  <a:cubicBezTo>
                    <a:pt x="20" y="51"/>
                    <a:pt x="38" y="42"/>
                    <a:pt x="59" y="26"/>
                  </a:cubicBezTo>
                  <a:cubicBezTo>
                    <a:pt x="81" y="7"/>
                    <a:pt x="8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6" name="Google Shape;1537;p6">
              <a:extLst>
                <a:ext uri="{FF2B5EF4-FFF2-40B4-BE49-F238E27FC236}">
                  <a16:creationId xmlns:a16="http://schemas.microsoft.com/office/drawing/2014/main" id="{5F841195-AB73-6CCC-8BEF-4A9A27BAA708}"/>
                </a:ext>
              </a:extLst>
            </p:cNvPr>
            <p:cNvSpPr/>
            <p:nvPr/>
          </p:nvSpPr>
          <p:spPr>
            <a:xfrm>
              <a:off x="5755575" y="1344875"/>
              <a:ext cx="1750" cy="975"/>
            </a:xfrm>
            <a:custGeom>
              <a:avLst/>
              <a:gdLst/>
              <a:ahLst/>
              <a:cxnLst/>
              <a:rect l="l" t="t" r="r" b="b"/>
              <a:pathLst>
                <a:path w="70" h="39" extrusionOk="0">
                  <a:moveTo>
                    <a:pt x="41" y="0"/>
                  </a:moveTo>
                  <a:cubicBezTo>
                    <a:pt x="36" y="0"/>
                    <a:pt x="30" y="1"/>
                    <a:pt x="24" y="3"/>
                  </a:cubicBezTo>
                  <a:cubicBezTo>
                    <a:pt x="7" y="6"/>
                    <a:pt x="0" y="17"/>
                    <a:pt x="11" y="27"/>
                  </a:cubicBezTo>
                  <a:cubicBezTo>
                    <a:pt x="22" y="33"/>
                    <a:pt x="36" y="39"/>
                    <a:pt x="46" y="39"/>
                  </a:cubicBezTo>
                  <a:cubicBezTo>
                    <a:pt x="49" y="39"/>
                    <a:pt x="51" y="38"/>
                    <a:pt x="52" y="38"/>
                  </a:cubicBezTo>
                  <a:cubicBezTo>
                    <a:pt x="62" y="34"/>
                    <a:pt x="69" y="24"/>
                    <a:pt x="66" y="13"/>
                  </a:cubicBezTo>
                  <a:cubicBezTo>
                    <a:pt x="63" y="6"/>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7" name="Google Shape;1538;p6">
              <a:extLst>
                <a:ext uri="{FF2B5EF4-FFF2-40B4-BE49-F238E27FC236}">
                  <a16:creationId xmlns:a16="http://schemas.microsoft.com/office/drawing/2014/main" id="{9A280439-2E67-2B59-E3F6-A2C1DA9E108F}"/>
                </a:ext>
              </a:extLst>
            </p:cNvPr>
            <p:cNvSpPr/>
            <p:nvPr/>
          </p:nvSpPr>
          <p:spPr>
            <a:xfrm>
              <a:off x="5735550" y="1276150"/>
              <a:ext cx="2625" cy="800"/>
            </a:xfrm>
            <a:custGeom>
              <a:avLst/>
              <a:gdLst/>
              <a:ahLst/>
              <a:cxnLst/>
              <a:rect l="l" t="t" r="r" b="b"/>
              <a:pathLst>
                <a:path w="105" h="32" extrusionOk="0">
                  <a:moveTo>
                    <a:pt x="10" y="1"/>
                  </a:moveTo>
                  <a:cubicBezTo>
                    <a:pt x="0" y="4"/>
                    <a:pt x="0" y="14"/>
                    <a:pt x="13" y="22"/>
                  </a:cubicBezTo>
                  <a:cubicBezTo>
                    <a:pt x="20" y="28"/>
                    <a:pt x="33" y="32"/>
                    <a:pt x="47" y="32"/>
                  </a:cubicBezTo>
                  <a:cubicBezTo>
                    <a:pt x="54" y="32"/>
                    <a:pt x="62" y="31"/>
                    <a:pt x="69" y="28"/>
                  </a:cubicBezTo>
                  <a:cubicBezTo>
                    <a:pt x="104" y="18"/>
                    <a:pt x="104" y="14"/>
                    <a:pt x="69" y="7"/>
                  </a:cubicBezTo>
                  <a:cubicBezTo>
                    <a:pt x="45" y="1"/>
                    <a:pt x="2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8" name="Google Shape;1539;p6">
              <a:extLst>
                <a:ext uri="{FF2B5EF4-FFF2-40B4-BE49-F238E27FC236}">
                  <a16:creationId xmlns:a16="http://schemas.microsoft.com/office/drawing/2014/main" id="{70148DF8-F5FC-DF85-7DA8-62B9DF706B21}"/>
                </a:ext>
              </a:extLst>
            </p:cNvPr>
            <p:cNvSpPr/>
            <p:nvPr/>
          </p:nvSpPr>
          <p:spPr>
            <a:xfrm>
              <a:off x="5737950" y="1284025"/>
              <a:ext cx="1775" cy="950"/>
            </a:xfrm>
            <a:custGeom>
              <a:avLst/>
              <a:gdLst/>
              <a:ahLst/>
              <a:cxnLst/>
              <a:rect l="l" t="t" r="r" b="b"/>
              <a:pathLst>
                <a:path w="71" h="38" extrusionOk="0">
                  <a:moveTo>
                    <a:pt x="29" y="0"/>
                  </a:moveTo>
                  <a:cubicBezTo>
                    <a:pt x="25" y="0"/>
                    <a:pt x="22" y="1"/>
                    <a:pt x="18" y="1"/>
                  </a:cubicBezTo>
                  <a:cubicBezTo>
                    <a:pt x="8" y="5"/>
                    <a:pt x="1" y="16"/>
                    <a:pt x="4" y="26"/>
                  </a:cubicBezTo>
                  <a:cubicBezTo>
                    <a:pt x="7" y="34"/>
                    <a:pt x="17" y="38"/>
                    <a:pt x="31" y="38"/>
                  </a:cubicBezTo>
                  <a:cubicBezTo>
                    <a:pt x="36" y="38"/>
                    <a:pt x="40" y="37"/>
                    <a:pt x="46" y="36"/>
                  </a:cubicBezTo>
                  <a:cubicBezTo>
                    <a:pt x="63" y="32"/>
                    <a:pt x="71" y="19"/>
                    <a:pt x="60" y="11"/>
                  </a:cubicBezTo>
                  <a:cubicBezTo>
                    <a:pt x="52" y="4"/>
                    <a:pt x="4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69" name="Google Shape;1540;p6">
              <a:extLst>
                <a:ext uri="{FF2B5EF4-FFF2-40B4-BE49-F238E27FC236}">
                  <a16:creationId xmlns:a16="http://schemas.microsoft.com/office/drawing/2014/main" id="{AF972ADC-6EAD-67F9-CEA5-DC4F1192956C}"/>
                </a:ext>
              </a:extLst>
            </p:cNvPr>
            <p:cNvSpPr/>
            <p:nvPr/>
          </p:nvSpPr>
          <p:spPr>
            <a:xfrm>
              <a:off x="5758050" y="1346025"/>
              <a:ext cx="1925" cy="2450"/>
            </a:xfrm>
            <a:custGeom>
              <a:avLst/>
              <a:gdLst/>
              <a:ahLst/>
              <a:cxnLst/>
              <a:rect l="l" t="t" r="r" b="b"/>
              <a:pathLst>
                <a:path w="77" h="98" extrusionOk="0">
                  <a:moveTo>
                    <a:pt x="43" y="0"/>
                  </a:moveTo>
                  <a:cubicBezTo>
                    <a:pt x="37" y="0"/>
                    <a:pt x="30" y="6"/>
                    <a:pt x="23" y="16"/>
                  </a:cubicBezTo>
                  <a:cubicBezTo>
                    <a:pt x="0" y="44"/>
                    <a:pt x="7" y="97"/>
                    <a:pt x="33" y="97"/>
                  </a:cubicBezTo>
                  <a:cubicBezTo>
                    <a:pt x="35" y="97"/>
                    <a:pt x="38" y="97"/>
                    <a:pt x="40" y="96"/>
                  </a:cubicBezTo>
                  <a:cubicBezTo>
                    <a:pt x="50" y="96"/>
                    <a:pt x="50" y="78"/>
                    <a:pt x="37" y="64"/>
                  </a:cubicBezTo>
                  <a:cubicBezTo>
                    <a:pt x="23" y="43"/>
                    <a:pt x="23" y="37"/>
                    <a:pt x="50" y="37"/>
                  </a:cubicBezTo>
                  <a:cubicBezTo>
                    <a:pt x="54" y="37"/>
                    <a:pt x="57" y="38"/>
                    <a:pt x="59" y="38"/>
                  </a:cubicBezTo>
                  <a:cubicBezTo>
                    <a:pt x="73" y="38"/>
                    <a:pt x="76" y="31"/>
                    <a:pt x="64" y="16"/>
                  </a:cubicBezTo>
                  <a:cubicBezTo>
                    <a:pt x="57" y="6"/>
                    <a:pt x="50"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0" name="Google Shape;1541;p6">
              <a:extLst>
                <a:ext uri="{FF2B5EF4-FFF2-40B4-BE49-F238E27FC236}">
                  <a16:creationId xmlns:a16="http://schemas.microsoft.com/office/drawing/2014/main" id="{9C889490-CD97-33F5-C5DF-EDD3CFAC615C}"/>
                </a:ext>
              </a:extLst>
            </p:cNvPr>
            <p:cNvSpPr/>
            <p:nvPr/>
          </p:nvSpPr>
          <p:spPr>
            <a:xfrm>
              <a:off x="5760850" y="1346600"/>
              <a:ext cx="1775" cy="975"/>
            </a:xfrm>
            <a:custGeom>
              <a:avLst/>
              <a:gdLst/>
              <a:ahLst/>
              <a:cxnLst/>
              <a:rect l="l" t="t" r="r" b="b"/>
              <a:pathLst>
                <a:path w="71" h="39" extrusionOk="0">
                  <a:moveTo>
                    <a:pt x="57" y="1"/>
                  </a:moveTo>
                  <a:cubicBezTo>
                    <a:pt x="51" y="1"/>
                    <a:pt x="43" y="1"/>
                    <a:pt x="32" y="3"/>
                  </a:cubicBezTo>
                  <a:cubicBezTo>
                    <a:pt x="15" y="11"/>
                    <a:pt x="1" y="20"/>
                    <a:pt x="4" y="31"/>
                  </a:cubicBezTo>
                  <a:cubicBezTo>
                    <a:pt x="6" y="36"/>
                    <a:pt x="11" y="39"/>
                    <a:pt x="18" y="39"/>
                  </a:cubicBezTo>
                  <a:cubicBezTo>
                    <a:pt x="24" y="39"/>
                    <a:pt x="32" y="36"/>
                    <a:pt x="39" y="31"/>
                  </a:cubicBezTo>
                  <a:cubicBezTo>
                    <a:pt x="56" y="20"/>
                    <a:pt x="70" y="6"/>
                    <a:pt x="66" y="3"/>
                  </a:cubicBezTo>
                  <a:cubicBezTo>
                    <a:pt x="66" y="1"/>
                    <a:pt x="63"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1" name="Google Shape;1542;p6">
              <a:extLst>
                <a:ext uri="{FF2B5EF4-FFF2-40B4-BE49-F238E27FC236}">
                  <a16:creationId xmlns:a16="http://schemas.microsoft.com/office/drawing/2014/main" id="{13CB2F5E-C32D-D05F-178B-8CF61C821733}"/>
                </a:ext>
              </a:extLst>
            </p:cNvPr>
            <p:cNvSpPr/>
            <p:nvPr/>
          </p:nvSpPr>
          <p:spPr>
            <a:xfrm>
              <a:off x="5739600" y="1275975"/>
              <a:ext cx="1650" cy="575"/>
            </a:xfrm>
            <a:custGeom>
              <a:avLst/>
              <a:gdLst/>
              <a:ahLst/>
              <a:cxnLst/>
              <a:rect l="l" t="t" r="r" b="b"/>
              <a:pathLst>
                <a:path w="66" h="23" extrusionOk="0">
                  <a:moveTo>
                    <a:pt x="58" y="0"/>
                  </a:moveTo>
                  <a:cubicBezTo>
                    <a:pt x="54" y="0"/>
                    <a:pt x="48" y="2"/>
                    <a:pt x="39" y="4"/>
                  </a:cubicBezTo>
                  <a:cubicBezTo>
                    <a:pt x="15" y="11"/>
                    <a:pt x="0" y="18"/>
                    <a:pt x="11" y="21"/>
                  </a:cubicBezTo>
                  <a:cubicBezTo>
                    <a:pt x="14" y="22"/>
                    <a:pt x="17" y="23"/>
                    <a:pt x="20" y="23"/>
                  </a:cubicBezTo>
                  <a:cubicBezTo>
                    <a:pt x="30" y="23"/>
                    <a:pt x="43" y="19"/>
                    <a:pt x="56" y="11"/>
                  </a:cubicBezTo>
                  <a:cubicBezTo>
                    <a:pt x="65" y="4"/>
                    <a:pt x="65"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2" name="Google Shape;1543;p6">
              <a:extLst>
                <a:ext uri="{FF2B5EF4-FFF2-40B4-BE49-F238E27FC236}">
                  <a16:creationId xmlns:a16="http://schemas.microsoft.com/office/drawing/2014/main" id="{5C6B48BE-6F49-16DC-57F7-54B555059D80}"/>
                </a:ext>
              </a:extLst>
            </p:cNvPr>
            <p:cNvSpPr/>
            <p:nvPr/>
          </p:nvSpPr>
          <p:spPr>
            <a:xfrm>
              <a:off x="5762775" y="1346700"/>
              <a:ext cx="4350" cy="2875"/>
            </a:xfrm>
            <a:custGeom>
              <a:avLst/>
              <a:gdLst/>
              <a:ahLst/>
              <a:cxnLst/>
              <a:rect l="l" t="t" r="r" b="b"/>
              <a:pathLst>
                <a:path w="174" h="115" extrusionOk="0">
                  <a:moveTo>
                    <a:pt x="52" y="0"/>
                  </a:moveTo>
                  <a:cubicBezTo>
                    <a:pt x="46" y="0"/>
                    <a:pt x="41" y="1"/>
                    <a:pt x="35" y="2"/>
                  </a:cubicBezTo>
                  <a:cubicBezTo>
                    <a:pt x="0" y="10"/>
                    <a:pt x="31" y="44"/>
                    <a:pt x="83" y="55"/>
                  </a:cubicBezTo>
                  <a:cubicBezTo>
                    <a:pt x="114" y="61"/>
                    <a:pt x="132" y="72"/>
                    <a:pt x="128" y="86"/>
                  </a:cubicBezTo>
                  <a:cubicBezTo>
                    <a:pt x="125" y="96"/>
                    <a:pt x="135" y="106"/>
                    <a:pt x="153" y="114"/>
                  </a:cubicBezTo>
                  <a:cubicBezTo>
                    <a:pt x="155" y="114"/>
                    <a:pt x="157" y="114"/>
                    <a:pt x="159" y="114"/>
                  </a:cubicBezTo>
                  <a:cubicBezTo>
                    <a:pt x="173" y="114"/>
                    <a:pt x="171" y="102"/>
                    <a:pt x="149" y="69"/>
                  </a:cubicBezTo>
                  <a:cubicBezTo>
                    <a:pt x="119" y="24"/>
                    <a:pt x="8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3" name="Google Shape;1544;p6">
              <a:extLst>
                <a:ext uri="{FF2B5EF4-FFF2-40B4-BE49-F238E27FC236}">
                  <a16:creationId xmlns:a16="http://schemas.microsoft.com/office/drawing/2014/main" id="{C73195BA-68CC-083B-EAE7-26E17BC586D5}"/>
                </a:ext>
              </a:extLst>
            </p:cNvPr>
            <p:cNvSpPr/>
            <p:nvPr/>
          </p:nvSpPr>
          <p:spPr>
            <a:xfrm>
              <a:off x="5742125" y="1276150"/>
              <a:ext cx="5975" cy="1225"/>
            </a:xfrm>
            <a:custGeom>
              <a:avLst/>
              <a:gdLst/>
              <a:ahLst/>
              <a:cxnLst/>
              <a:rect l="l" t="t" r="r" b="b"/>
              <a:pathLst>
                <a:path w="239" h="49" extrusionOk="0">
                  <a:moveTo>
                    <a:pt x="106" y="0"/>
                  </a:moveTo>
                  <a:cubicBezTo>
                    <a:pt x="99" y="0"/>
                    <a:pt x="91" y="1"/>
                    <a:pt x="83" y="1"/>
                  </a:cubicBezTo>
                  <a:cubicBezTo>
                    <a:pt x="38" y="4"/>
                    <a:pt x="0" y="11"/>
                    <a:pt x="3" y="18"/>
                  </a:cubicBezTo>
                  <a:cubicBezTo>
                    <a:pt x="7" y="34"/>
                    <a:pt x="116" y="49"/>
                    <a:pt x="180" y="49"/>
                  </a:cubicBezTo>
                  <a:cubicBezTo>
                    <a:pt x="202" y="49"/>
                    <a:pt x="219" y="47"/>
                    <a:pt x="222" y="42"/>
                  </a:cubicBezTo>
                  <a:cubicBezTo>
                    <a:pt x="238" y="17"/>
                    <a:pt x="185"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4" name="Google Shape;1545;p6">
              <a:extLst>
                <a:ext uri="{FF2B5EF4-FFF2-40B4-BE49-F238E27FC236}">
                  <a16:creationId xmlns:a16="http://schemas.microsoft.com/office/drawing/2014/main" id="{D882A33E-A4EF-50DA-9E7F-BCC0533A8E11}"/>
                </a:ext>
              </a:extLst>
            </p:cNvPr>
            <p:cNvSpPr/>
            <p:nvPr/>
          </p:nvSpPr>
          <p:spPr>
            <a:xfrm>
              <a:off x="5745425" y="1285450"/>
              <a:ext cx="2000" cy="600"/>
            </a:xfrm>
            <a:custGeom>
              <a:avLst/>
              <a:gdLst/>
              <a:ahLst/>
              <a:cxnLst/>
              <a:rect l="l" t="t" r="r" b="b"/>
              <a:pathLst>
                <a:path w="80" h="24" extrusionOk="0">
                  <a:moveTo>
                    <a:pt x="38" y="0"/>
                  </a:moveTo>
                  <a:cubicBezTo>
                    <a:pt x="4" y="0"/>
                    <a:pt x="1" y="0"/>
                    <a:pt x="28" y="14"/>
                  </a:cubicBezTo>
                  <a:cubicBezTo>
                    <a:pt x="40" y="20"/>
                    <a:pt x="52" y="23"/>
                    <a:pt x="61" y="23"/>
                  </a:cubicBezTo>
                  <a:cubicBezTo>
                    <a:pt x="67" y="23"/>
                    <a:pt x="72" y="21"/>
                    <a:pt x="73" y="17"/>
                  </a:cubicBezTo>
                  <a:cubicBezTo>
                    <a:pt x="80" y="10"/>
                    <a:pt x="63" y="4"/>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5" name="Google Shape;1546;p6">
              <a:extLst>
                <a:ext uri="{FF2B5EF4-FFF2-40B4-BE49-F238E27FC236}">
                  <a16:creationId xmlns:a16="http://schemas.microsoft.com/office/drawing/2014/main" id="{870E0250-CB9F-FFC4-4BEB-1684ECEA88BA}"/>
                </a:ext>
              </a:extLst>
            </p:cNvPr>
            <p:cNvSpPr/>
            <p:nvPr/>
          </p:nvSpPr>
          <p:spPr>
            <a:xfrm>
              <a:off x="5759725" y="1326525"/>
              <a:ext cx="1950" cy="600"/>
            </a:xfrm>
            <a:custGeom>
              <a:avLst/>
              <a:gdLst/>
              <a:ahLst/>
              <a:cxnLst/>
              <a:rect l="l" t="t" r="r" b="b"/>
              <a:pathLst>
                <a:path w="78" h="24" extrusionOk="0">
                  <a:moveTo>
                    <a:pt x="15" y="0"/>
                  </a:moveTo>
                  <a:cubicBezTo>
                    <a:pt x="1" y="0"/>
                    <a:pt x="4" y="5"/>
                    <a:pt x="25" y="15"/>
                  </a:cubicBezTo>
                  <a:cubicBezTo>
                    <a:pt x="36" y="21"/>
                    <a:pt x="47" y="24"/>
                    <a:pt x="56" y="24"/>
                  </a:cubicBezTo>
                  <a:cubicBezTo>
                    <a:pt x="63" y="24"/>
                    <a:pt x="68" y="22"/>
                    <a:pt x="70" y="18"/>
                  </a:cubicBezTo>
                  <a:cubicBezTo>
                    <a:pt x="77" y="12"/>
                    <a:pt x="60" y="2"/>
                    <a:pt x="36" y="2"/>
                  </a:cubicBezTo>
                  <a:cubicBezTo>
                    <a:pt x="27" y="1"/>
                    <a:pt x="20"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6" name="Google Shape;1547;p6">
              <a:extLst>
                <a:ext uri="{FF2B5EF4-FFF2-40B4-BE49-F238E27FC236}">
                  <a16:creationId xmlns:a16="http://schemas.microsoft.com/office/drawing/2014/main" id="{97DE7FAC-8259-B3C4-4858-DA5277E3571B}"/>
                </a:ext>
              </a:extLst>
            </p:cNvPr>
            <p:cNvSpPr/>
            <p:nvPr/>
          </p:nvSpPr>
          <p:spPr>
            <a:xfrm>
              <a:off x="5745425" y="1279000"/>
              <a:ext cx="2525" cy="1100"/>
            </a:xfrm>
            <a:custGeom>
              <a:avLst/>
              <a:gdLst/>
              <a:ahLst/>
              <a:cxnLst/>
              <a:rect l="l" t="t" r="r" b="b"/>
              <a:pathLst>
                <a:path w="101" h="44" extrusionOk="0">
                  <a:moveTo>
                    <a:pt x="14" y="0"/>
                  </a:moveTo>
                  <a:cubicBezTo>
                    <a:pt x="11" y="0"/>
                    <a:pt x="9" y="0"/>
                    <a:pt x="7" y="1"/>
                  </a:cubicBezTo>
                  <a:cubicBezTo>
                    <a:pt x="1" y="4"/>
                    <a:pt x="7" y="15"/>
                    <a:pt x="31" y="25"/>
                  </a:cubicBezTo>
                  <a:cubicBezTo>
                    <a:pt x="49" y="37"/>
                    <a:pt x="68" y="43"/>
                    <a:pt x="81" y="43"/>
                  </a:cubicBezTo>
                  <a:cubicBezTo>
                    <a:pt x="83" y="43"/>
                    <a:pt x="85" y="43"/>
                    <a:pt x="87" y="43"/>
                  </a:cubicBezTo>
                  <a:cubicBezTo>
                    <a:pt x="100" y="39"/>
                    <a:pt x="90" y="29"/>
                    <a:pt x="66" y="18"/>
                  </a:cubicBezTo>
                  <a:cubicBezTo>
                    <a:pt x="46" y="7"/>
                    <a:pt x="26"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7" name="Google Shape;1548;p6">
              <a:extLst>
                <a:ext uri="{FF2B5EF4-FFF2-40B4-BE49-F238E27FC236}">
                  <a16:creationId xmlns:a16="http://schemas.microsoft.com/office/drawing/2014/main" id="{BF8827DE-80EC-E917-9E32-BAB080E912F2}"/>
                </a:ext>
              </a:extLst>
            </p:cNvPr>
            <p:cNvSpPr/>
            <p:nvPr/>
          </p:nvSpPr>
          <p:spPr>
            <a:xfrm>
              <a:off x="5767375" y="1347475"/>
              <a:ext cx="15950" cy="3775"/>
            </a:xfrm>
            <a:custGeom>
              <a:avLst/>
              <a:gdLst/>
              <a:ahLst/>
              <a:cxnLst/>
              <a:rect l="l" t="t" r="r" b="b"/>
              <a:pathLst>
                <a:path w="638" h="151" extrusionOk="0">
                  <a:moveTo>
                    <a:pt x="86" y="1"/>
                  </a:moveTo>
                  <a:cubicBezTo>
                    <a:pt x="77" y="1"/>
                    <a:pt x="68" y="2"/>
                    <a:pt x="59" y="3"/>
                  </a:cubicBezTo>
                  <a:cubicBezTo>
                    <a:pt x="0" y="19"/>
                    <a:pt x="27" y="76"/>
                    <a:pt x="86" y="76"/>
                  </a:cubicBezTo>
                  <a:cubicBezTo>
                    <a:pt x="89" y="76"/>
                    <a:pt x="93" y="76"/>
                    <a:pt x="97" y="75"/>
                  </a:cubicBezTo>
                  <a:cubicBezTo>
                    <a:pt x="102" y="75"/>
                    <a:pt x="107" y="75"/>
                    <a:pt x="113" y="75"/>
                  </a:cubicBezTo>
                  <a:cubicBezTo>
                    <a:pt x="139" y="75"/>
                    <a:pt x="167" y="81"/>
                    <a:pt x="184" y="90"/>
                  </a:cubicBezTo>
                  <a:cubicBezTo>
                    <a:pt x="204" y="101"/>
                    <a:pt x="225" y="106"/>
                    <a:pt x="239" y="106"/>
                  </a:cubicBezTo>
                  <a:cubicBezTo>
                    <a:pt x="256" y="106"/>
                    <a:pt x="263" y="99"/>
                    <a:pt x="247" y="86"/>
                  </a:cubicBezTo>
                  <a:cubicBezTo>
                    <a:pt x="227" y="71"/>
                    <a:pt x="233" y="63"/>
                    <a:pt x="250" y="63"/>
                  </a:cubicBezTo>
                  <a:cubicBezTo>
                    <a:pt x="264" y="63"/>
                    <a:pt x="285" y="68"/>
                    <a:pt x="305" y="80"/>
                  </a:cubicBezTo>
                  <a:cubicBezTo>
                    <a:pt x="318" y="87"/>
                    <a:pt x="335" y="91"/>
                    <a:pt x="353" y="91"/>
                  </a:cubicBezTo>
                  <a:cubicBezTo>
                    <a:pt x="370" y="91"/>
                    <a:pt x="388" y="87"/>
                    <a:pt x="406" y="80"/>
                  </a:cubicBezTo>
                  <a:cubicBezTo>
                    <a:pt x="423" y="73"/>
                    <a:pt x="437" y="70"/>
                    <a:pt x="447" y="70"/>
                  </a:cubicBezTo>
                  <a:cubicBezTo>
                    <a:pt x="460" y="70"/>
                    <a:pt x="468" y="75"/>
                    <a:pt x="471" y="86"/>
                  </a:cubicBezTo>
                  <a:cubicBezTo>
                    <a:pt x="478" y="98"/>
                    <a:pt x="471" y="105"/>
                    <a:pt x="459" y="105"/>
                  </a:cubicBezTo>
                  <a:cubicBezTo>
                    <a:pt x="456" y="105"/>
                    <a:pt x="454" y="104"/>
                    <a:pt x="451" y="104"/>
                  </a:cubicBezTo>
                  <a:cubicBezTo>
                    <a:pt x="445" y="103"/>
                    <a:pt x="442" y="102"/>
                    <a:pt x="439" y="102"/>
                  </a:cubicBezTo>
                  <a:cubicBezTo>
                    <a:pt x="431" y="102"/>
                    <a:pt x="433" y="106"/>
                    <a:pt x="444" y="114"/>
                  </a:cubicBezTo>
                  <a:cubicBezTo>
                    <a:pt x="452" y="122"/>
                    <a:pt x="462" y="126"/>
                    <a:pt x="469" y="126"/>
                  </a:cubicBezTo>
                  <a:cubicBezTo>
                    <a:pt x="474" y="126"/>
                    <a:pt x="478" y="124"/>
                    <a:pt x="479" y="121"/>
                  </a:cubicBezTo>
                  <a:cubicBezTo>
                    <a:pt x="480" y="119"/>
                    <a:pt x="483" y="118"/>
                    <a:pt x="489" y="118"/>
                  </a:cubicBezTo>
                  <a:cubicBezTo>
                    <a:pt x="503" y="118"/>
                    <a:pt x="530" y="125"/>
                    <a:pt x="555" y="135"/>
                  </a:cubicBezTo>
                  <a:cubicBezTo>
                    <a:pt x="577" y="146"/>
                    <a:pt x="599" y="151"/>
                    <a:pt x="614" y="151"/>
                  </a:cubicBezTo>
                  <a:cubicBezTo>
                    <a:pt x="622" y="151"/>
                    <a:pt x="629" y="149"/>
                    <a:pt x="631" y="145"/>
                  </a:cubicBezTo>
                  <a:cubicBezTo>
                    <a:pt x="638" y="135"/>
                    <a:pt x="631" y="125"/>
                    <a:pt x="617" y="125"/>
                  </a:cubicBezTo>
                  <a:cubicBezTo>
                    <a:pt x="559" y="117"/>
                    <a:pt x="524" y="100"/>
                    <a:pt x="506" y="69"/>
                  </a:cubicBezTo>
                  <a:cubicBezTo>
                    <a:pt x="494" y="48"/>
                    <a:pt x="467" y="37"/>
                    <a:pt x="422" y="37"/>
                  </a:cubicBezTo>
                  <a:cubicBezTo>
                    <a:pt x="415" y="37"/>
                    <a:pt x="407" y="37"/>
                    <a:pt x="399" y="38"/>
                  </a:cubicBezTo>
                  <a:cubicBezTo>
                    <a:pt x="388" y="39"/>
                    <a:pt x="376" y="39"/>
                    <a:pt x="363" y="39"/>
                  </a:cubicBezTo>
                  <a:cubicBezTo>
                    <a:pt x="324" y="39"/>
                    <a:pt x="280" y="35"/>
                    <a:pt x="257" y="27"/>
                  </a:cubicBezTo>
                  <a:cubicBezTo>
                    <a:pt x="229" y="20"/>
                    <a:pt x="206" y="16"/>
                    <a:pt x="190" y="16"/>
                  </a:cubicBezTo>
                  <a:cubicBezTo>
                    <a:pt x="169" y="16"/>
                    <a:pt x="162" y="23"/>
                    <a:pt x="180" y="38"/>
                  </a:cubicBezTo>
                  <a:cubicBezTo>
                    <a:pt x="197" y="49"/>
                    <a:pt x="189" y="58"/>
                    <a:pt x="167" y="58"/>
                  </a:cubicBezTo>
                  <a:cubicBezTo>
                    <a:pt x="156" y="58"/>
                    <a:pt x="142" y="56"/>
                    <a:pt x="125" y="51"/>
                  </a:cubicBezTo>
                  <a:cubicBezTo>
                    <a:pt x="93" y="41"/>
                    <a:pt x="93" y="38"/>
                    <a:pt x="114" y="34"/>
                  </a:cubicBezTo>
                  <a:cubicBezTo>
                    <a:pt x="128" y="30"/>
                    <a:pt x="132" y="17"/>
                    <a:pt x="122" y="10"/>
                  </a:cubicBezTo>
                  <a:cubicBezTo>
                    <a:pt x="115" y="3"/>
                    <a:pt x="101"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8" name="Google Shape;1549;p6">
              <a:extLst>
                <a:ext uri="{FF2B5EF4-FFF2-40B4-BE49-F238E27FC236}">
                  <a16:creationId xmlns:a16="http://schemas.microsoft.com/office/drawing/2014/main" id="{C32673A9-E504-4403-14A9-40D7E02EB6B3}"/>
                </a:ext>
              </a:extLst>
            </p:cNvPr>
            <p:cNvSpPr/>
            <p:nvPr/>
          </p:nvSpPr>
          <p:spPr>
            <a:xfrm>
              <a:off x="5749225" y="1285300"/>
              <a:ext cx="2100" cy="1225"/>
            </a:xfrm>
            <a:custGeom>
              <a:avLst/>
              <a:gdLst/>
              <a:ahLst/>
              <a:cxnLst/>
              <a:rect l="l" t="t" r="r" b="b"/>
              <a:pathLst>
                <a:path w="84" h="49" extrusionOk="0">
                  <a:moveTo>
                    <a:pt x="46" y="0"/>
                  </a:moveTo>
                  <a:cubicBezTo>
                    <a:pt x="43" y="0"/>
                    <a:pt x="39" y="1"/>
                    <a:pt x="36" y="2"/>
                  </a:cubicBezTo>
                  <a:cubicBezTo>
                    <a:pt x="15" y="6"/>
                    <a:pt x="1" y="13"/>
                    <a:pt x="1" y="16"/>
                  </a:cubicBezTo>
                  <a:cubicBezTo>
                    <a:pt x="4" y="20"/>
                    <a:pt x="22" y="30"/>
                    <a:pt x="46" y="40"/>
                  </a:cubicBezTo>
                  <a:cubicBezTo>
                    <a:pt x="59" y="46"/>
                    <a:pt x="68" y="48"/>
                    <a:pt x="74" y="48"/>
                  </a:cubicBezTo>
                  <a:cubicBezTo>
                    <a:pt x="84" y="48"/>
                    <a:pt x="84" y="41"/>
                    <a:pt x="78" y="23"/>
                  </a:cubicBezTo>
                  <a:cubicBezTo>
                    <a:pt x="74" y="10"/>
                    <a:pt x="60"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79" name="Google Shape;1550;p6">
              <a:extLst>
                <a:ext uri="{FF2B5EF4-FFF2-40B4-BE49-F238E27FC236}">
                  <a16:creationId xmlns:a16="http://schemas.microsoft.com/office/drawing/2014/main" id="{E58155A7-70E1-78E4-7E6E-8322B3F2D039}"/>
                </a:ext>
              </a:extLst>
            </p:cNvPr>
            <p:cNvSpPr/>
            <p:nvPr/>
          </p:nvSpPr>
          <p:spPr>
            <a:xfrm>
              <a:off x="5749325" y="1279525"/>
              <a:ext cx="2625" cy="825"/>
            </a:xfrm>
            <a:custGeom>
              <a:avLst/>
              <a:gdLst/>
              <a:ahLst/>
              <a:cxnLst/>
              <a:rect l="l" t="t" r="r" b="b"/>
              <a:pathLst>
                <a:path w="105" h="33" extrusionOk="0">
                  <a:moveTo>
                    <a:pt x="11" y="1"/>
                  </a:moveTo>
                  <a:cubicBezTo>
                    <a:pt x="0" y="4"/>
                    <a:pt x="0" y="15"/>
                    <a:pt x="14" y="22"/>
                  </a:cubicBezTo>
                  <a:cubicBezTo>
                    <a:pt x="21" y="29"/>
                    <a:pt x="33" y="32"/>
                    <a:pt x="47" y="32"/>
                  </a:cubicBezTo>
                  <a:cubicBezTo>
                    <a:pt x="54" y="32"/>
                    <a:pt x="62" y="31"/>
                    <a:pt x="69" y="29"/>
                  </a:cubicBezTo>
                  <a:cubicBezTo>
                    <a:pt x="104" y="22"/>
                    <a:pt x="101" y="18"/>
                    <a:pt x="69" y="8"/>
                  </a:cubicBezTo>
                  <a:cubicBezTo>
                    <a:pt x="45" y="1"/>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0" name="Google Shape;1551;p6">
              <a:extLst>
                <a:ext uri="{FF2B5EF4-FFF2-40B4-BE49-F238E27FC236}">
                  <a16:creationId xmlns:a16="http://schemas.microsoft.com/office/drawing/2014/main" id="{8C0B6A8C-90AF-0861-6DD7-1B74E802715F}"/>
                </a:ext>
              </a:extLst>
            </p:cNvPr>
            <p:cNvSpPr/>
            <p:nvPr/>
          </p:nvSpPr>
          <p:spPr>
            <a:xfrm>
              <a:off x="5765550" y="1327725"/>
              <a:ext cx="1850" cy="600"/>
            </a:xfrm>
            <a:custGeom>
              <a:avLst/>
              <a:gdLst/>
              <a:ahLst/>
              <a:cxnLst/>
              <a:rect l="l" t="t" r="r" b="b"/>
              <a:pathLst>
                <a:path w="74" h="24" extrusionOk="0">
                  <a:moveTo>
                    <a:pt x="16" y="1"/>
                  </a:moveTo>
                  <a:cubicBezTo>
                    <a:pt x="0" y="1"/>
                    <a:pt x="4" y="5"/>
                    <a:pt x="28" y="16"/>
                  </a:cubicBezTo>
                  <a:cubicBezTo>
                    <a:pt x="38" y="20"/>
                    <a:pt x="50" y="23"/>
                    <a:pt x="59" y="23"/>
                  </a:cubicBezTo>
                  <a:cubicBezTo>
                    <a:pt x="64" y="23"/>
                    <a:pt x="68" y="22"/>
                    <a:pt x="70" y="19"/>
                  </a:cubicBezTo>
                  <a:cubicBezTo>
                    <a:pt x="73" y="9"/>
                    <a:pt x="59" y="2"/>
                    <a:pt x="35" y="2"/>
                  </a:cubicBezTo>
                  <a:cubicBezTo>
                    <a:pt x="27" y="1"/>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1" name="Google Shape;1552;p6">
              <a:extLst>
                <a:ext uri="{FF2B5EF4-FFF2-40B4-BE49-F238E27FC236}">
                  <a16:creationId xmlns:a16="http://schemas.microsoft.com/office/drawing/2014/main" id="{DAFF69FE-E72D-0C45-895E-94ABFDFC4C27}"/>
                </a:ext>
              </a:extLst>
            </p:cNvPr>
            <p:cNvSpPr/>
            <p:nvPr/>
          </p:nvSpPr>
          <p:spPr>
            <a:xfrm>
              <a:off x="5690600" y="1088600"/>
              <a:ext cx="1325" cy="775"/>
            </a:xfrm>
            <a:custGeom>
              <a:avLst/>
              <a:gdLst/>
              <a:ahLst/>
              <a:cxnLst/>
              <a:rect l="l" t="t" r="r" b="b"/>
              <a:pathLst>
                <a:path w="53" h="31" extrusionOk="0">
                  <a:moveTo>
                    <a:pt x="27" y="1"/>
                  </a:moveTo>
                  <a:cubicBezTo>
                    <a:pt x="25" y="1"/>
                    <a:pt x="23" y="1"/>
                    <a:pt x="21" y="1"/>
                  </a:cubicBezTo>
                  <a:cubicBezTo>
                    <a:pt x="8" y="6"/>
                    <a:pt x="0" y="9"/>
                    <a:pt x="0" y="16"/>
                  </a:cubicBezTo>
                  <a:cubicBezTo>
                    <a:pt x="0" y="19"/>
                    <a:pt x="15" y="26"/>
                    <a:pt x="29" y="30"/>
                  </a:cubicBezTo>
                  <a:cubicBezTo>
                    <a:pt x="31" y="30"/>
                    <a:pt x="33" y="31"/>
                    <a:pt x="35" y="31"/>
                  </a:cubicBezTo>
                  <a:cubicBezTo>
                    <a:pt x="45" y="31"/>
                    <a:pt x="52" y="25"/>
                    <a:pt x="49" y="16"/>
                  </a:cubicBezTo>
                  <a:cubicBezTo>
                    <a:pt x="46" y="7"/>
                    <a:pt x="36"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2" name="Google Shape;1553;p6">
              <a:extLst>
                <a:ext uri="{FF2B5EF4-FFF2-40B4-BE49-F238E27FC236}">
                  <a16:creationId xmlns:a16="http://schemas.microsoft.com/office/drawing/2014/main" id="{27A96A63-E911-301F-87C8-428F7F60FCA5}"/>
                </a:ext>
              </a:extLst>
            </p:cNvPr>
            <p:cNvSpPr/>
            <p:nvPr/>
          </p:nvSpPr>
          <p:spPr>
            <a:xfrm>
              <a:off x="5692000" y="1092675"/>
              <a:ext cx="4350" cy="1275"/>
            </a:xfrm>
            <a:custGeom>
              <a:avLst/>
              <a:gdLst/>
              <a:ahLst/>
              <a:cxnLst/>
              <a:rect l="l" t="t" r="r" b="b"/>
              <a:pathLst>
                <a:path w="174" h="51" extrusionOk="0">
                  <a:moveTo>
                    <a:pt x="103" y="0"/>
                  </a:moveTo>
                  <a:cubicBezTo>
                    <a:pt x="85" y="0"/>
                    <a:pt x="64" y="3"/>
                    <a:pt x="42" y="9"/>
                  </a:cubicBezTo>
                  <a:cubicBezTo>
                    <a:pt x="18" y="16"/>
                    <a:pt x="0" y="30"/>
                    <a:pt x="3" y="40"/>
                  </a:cubicBezTo>
                  <a:cubicBezTo>
                    <a:pt x="5" y="46"/>
                    <a:pt x="11" y="50"/>
                    <a:pt x="17" y="50"/>
                  </a:cubicBezTo>
                  <a:cubicBezTo>
                    <a:pt x="22" y="50"/>
                    <a:pt x="27" y="48"/>
                    <a:pt x="31" y="43"/>
                  </a:cubicBezTo>
                  <a:cubicBezTo>
                    <a:pt x="36" y="38"/>
                    <a:pt x="49" y="36"/>
                    <a:pt x="64" y="36"/>
                  </a:cubicBezTo>
                  <a:cubicBezTo>
                    <a:pt x="79" y="36"/>
                    <a:pt x="97" y="38"/>
                    <a:pt x="114" y="43"/>
                  </a:cubicBezTo>
                  <a:cubicBezTo>
                    <a:pt x="135" y="48"/>
                    <a:pt x="149" y="50"/>
                    <a:pt x="158" y="50"/>
                  </a:cubicBezTo>
                  <a:cubicBezTo>
                    <a:pt x="172" y="50"/>
                    <a:pt x="174" y="44"/>
                    <a:pt x="170" y="30"/>
                  </a:cubicBezTo>
                  <a:cubicBezTo>
                    <a:pt x="166" y="11"/>
                    <a:pt x="140"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3" name="Google Shape;1554;p6">
              <a:extLst>
                <a:ext uri="{FF2B5EF4-FFF2-40B4-BE49-F238E27FC236}">
                  <a16:creationId xmlns:a16="http://schemas.microsoft.com/office/drawing/2014/main" id="{B8425B9C-A26C-7277-93F4-D45E790E551C}"/>
                </a:ext>
              </a:extLst>
            </p:cNvPr>
            <p:cNvSpPr/>
            <p:nvPr/>
          </p:nvSpPr>
          <p:spPr>
            <a:xfrm>
              <a:off x="5753225" y="1279425"/>
              <a:ext cx="1400" cy="1275"/>
            </a:xfrm>
            <a:custGeom>
              <a:avLst/>
              <a:gdLst/>
              <a:ahLst/>
              <a:cxnLst/>
              <a:rect l="l" t="t" r="r" b="b"/>
              <a:pathLst>
                <a:path w="56" h="51" extrusionOk="0">
                  <a:moveTo>
                    <a:pt x="45" y="1"/>
                  </a:moveTo>
                  <a:cubicBezTo>
                    <a:pt x="43" y="1"/>
                    <a:pt x="41" y="1"/>
                    <a:pt x="38" y="1"/>
                  </a:cubicBezTo>
                  <a:cubicBezTo>
                    <a:pt x="28" y="5"/>
                    <a:pt x="11" y="16"/>
                    <a:pt x="4" y="26"/>
                  </a:cubicBezTo>
                  <a:cubicBezTo>
                    <a:pt x="1" y="36"/>
                    <a:pt x="1" y="43"/>
                    <a:pt x="11" y="50"/>
                  </a:cubicBezTo>
                  <a:cubicBezTo>
                    <a:pt x="12" y="50"/>
                    <a:pt x="13" y="51"/>
                    <a:pt x="14" y="51"/>
                  </a:cubicBezTo>
                  <a:cubicBezTo>
                    <a:pt x="21" y="51"/>
                    <a:pt x="33" y="40"/>
                    <a:pt x="42" y="26"/>
                  </a:cubicBezTo>
                  <a:cubicBezTo>
                    <a:pt x="54" y="8"/>
                    <a:pt x="55"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4" name="Google Shape;1555;p6">
              <a:extLst>
                <a:ext uri="{FF2B5EF4-FFF2-40B4-BE49-F238E27FC236}">
                  <a16:creationId xmlns:a16="http://schemas.microsoft.com/office/drawing/2014/main" id="{91C06561-A9CE-4112-B012-646AFD183906}"/>
                </a:ext>
              </a:extLst>
            </p:cNvPr>
            <p:cNvSpPr/>
            <p:nvPr/>
          </p:nvSpPr>
          <p:spPr>
            <a:xfrm>
              <a:off x="5754950" y="1285950"/>
              <a:ext cx="1825" cy="750"/>
            </a:xfrm>
            <a:custGeom>
              <a:avLst/>
              <a:gdLst/>
              <a:ahLst/>
              <a:cxnLst/>
              <a:rect l="l" t="t" r="r" b="b"/>
              <a:pathLst>
                <a:path w="73" h="30" extrusionOk="0">
                  <a:moveTo>
                    <a:pt x="49" y="1"/>
                  </a:moveTo>
                  <a:cubicBezTo>
                    <a:pt x="43" y="1"/>
                    <a:pt x="38" y="2"/>
                    <a:pt x="32" y="4"/>
                  </a:cubicBezTo>
                  <a:cubicBezTo>
                    <a:pt x="11" y="8"/>
                    <a:pt x="1" y="14"/>
                    <a:pt x="1" y="18"/>
                  </a:cubicBezTo>
                  <a:cubicBezTo>
                    <a:pt x="1" y="22"/>
                    <a:pt x="18" y="28"/>
                    <a:pt x="39" y="28"/>
                  </a:cubicBezTo>
                  <a:cubicBezTo>
                    <a:pt x="43" y="29"/>
                    <a:pt x="46" y="29"/>
                    <a:pt x="49" y="29"/>
                  </a:cubicBezTo>
                  <a:cubicBezTo>
                    <a:pt x="64" y="29"/>
                    <a:pt x="73" y="23"/>
                    <a:pt x="70" y="14"/>
                  </a:cubicBezTo>
                  <a:cubicBezTo>
                    <a:pt x="68" y="5"/>
                    <a:pt x="59"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5" name="Google Shape;1556;p6">
              <a:extLst>
                <a:ext uri="{FF2B5EF4-FFF2-40B4-BE49-F238E27FC236}">
                  <a16:creationId xmlns:a16="http://schemas.microsoft.com/office/drawing/2014/main" id="{DBD122EF-C60B-1E36-23B6-9B571963629B}"/>
                </a:ext>
              </a:extLst>
            </p:cNvPr>
            <p:cNvSpPr/>
            <p:nvPr/>
          </p:nvSpPr>
          <p:spPr>
            <a:xfrm>
              <a:off x="5768125" y="1327900"/>
              <a:ext cx="1425" cy="775"/>
            </a:xfrm>
            <a:custGeom>
              <a:avLst/>
              <a:gdLst/>
              <a:ahLst/>
              <a:cxnLst/>
              <a:rect l="l" t="t" r="r" b="b"/>
              <a:pathLst>
                <a:path w="57" h="31" extrusionOk="0">
                  <a:moveTo>
                    <a:pt x="29" y="1"/>
                  </a:moveTo>
                  <a:cubicBezTo>
                    <a:pt x="27" y="1"/>
                    <a:pt x="24" y="1"/>
                    <a:pt x="22" y="2"/>
                  </a:cubicBezTo>
                  <a:cubicBezTo>
                    <a:pt x="12" y="2"/>
                    <a:pt x="1" y="9"/>
                    <a:pt x="4" y="16"/>
                  </a:cubicBezTo>
                  <a:cubicBezTo>
                    <a:pt x="4" y="19"/>
                    <a:pt x="18" y="26"/>
                    <a:pt x="33" y="30"/>
                  </a:cubicBezTo>
                  <a:cubicBezTo>
                    <a:pt x="35" y="30"/>
                    <a:pt x="37" y="31"/>
                    <a:pt x="39" y="31"/>
                  </a:cubicBezTo>
                  <a:cubicBezTo>
                    <a:pt x="49" y="31"/>
                    <a:pt x="56" y="24"/>
                    <a:pt x="53" y="16"/>
                  </a:cubicBezTo>
                  <a:cubicBezTo>
                    <a:pt x="51" y="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6" name="Google Shape;1557;p6">
              <a:extLst>
                <a:ext uri="{FF2B5EF4-FFF2-40B4-BE49-F238E27FC236}">
                  <a16:creationId xmlns:a16="http://schemas.microsoft.com/office/drawing/2014/main" id="{D5AE7C77-646A-FBC9-029C-A9ED15749F59}"/>
                </a:ext>
              </a:extLst>
            </p:cNvPr>
            <p:cNvSpPr/>
            <p:nvPr/>
          </p:nvSpPr>
          <p:spPr>
            <a:xfrm>
              <a:off x="5754275" y="1276150"/>
              <a:ext cx="1325" cy="2025"/>
            </a:xfrm>
            <a:custGeom>
              <a:avLst/>
              <a:gdLst/>
              <a:ahLst/>
              <a:cxnLst/>
              <a:rect l="l" t="t" r="r" b="b"/>
              <a:pathLst>
                <a:path w="53" h="81" extrusionOk="0">
                  <a:moveTo>
                    <a:pt x="17" y="0"/>
                  </a:moveTo>
                  <a:cubicBezTo>
                    <a:pt x="16" y="0"/>
                    <a:pt x="15" y="1"/>
                    <a:pt x="14" y="1"/>
                  </a:cubicBezTo>
                  <a:cubicBezTo>
                    <a:pt x="4" y="4"/>
                    <a:pt x="0" y="22"/>
                    <a:pt x="10" y="46"/>
                  </a:cubicBezTo>
                  <a:cubicBezTo>
                    <a:pt x="17" y="67"/>
                    <a:pt x="28" y="81"/>
                    <a:pt x="38" y="81"/>
                  </a:cubicBezTo>
                  <a:cubicBezTo>
                    <a:pt x="49" y="77"/>
                    <a:pt x="52" y="60"/>
                    <a:pt x="45" y="35"/>
                  </a:cubicBezTo>
                  <a:cubicBezTo>
                    <a:pt x="39" y="16"/>
                    <a:pt x="27"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 name="Google Shape;1558;p6">
              <a:extLst>
                <a:ext uri="{FF2B5EF4-FFF2-40B4-BE49-F238E27FC236}">
                  <a16:creationId xmlns:a16="http://schemas.microsoft.com/office/drawing/2014/main" id="{650E83A6-C759-1218-35DB-2365C4FE0B3A}"/>
                </a:ext>
              </a:extLst>
            </p:cNvPr>
            <p:cNvSpPr/>
            <p:nvPr/>
          </p:nvSpPr>
          <p:spPr>
            <a:xfrm>
              <a:off x="5756100" y="1279700"/>
              <a:ext cx="975" cy="1225"/>
            </a:xfrm>
            <a:custGeom>
              <a:avLst/>
              <a:gdLst/>
              <a:ahLst/>
              <a:cxnLst/>
              <a:rect l="l" t="t" r="r" b="b"/>
              <a:pathLst>
                <a:path w="39" h="49" extrusionOk="0">
                  <a:moveTo>
                    <a:pt x="15" y="0"/>
                  </a:moveTo>
                  <a:cubicBezTo>
                    <a:pt x="5" y="0"/>
                    <a:pt x="1" y="10"/>
                    <a:pt x="7" y="22"/>
                  </a:cubicBezTo>
                  <a:cubicBezTo>
                    <a:pt x="12" y="40"/>
                    <a:pt x="17" y="49"/>
                    <a:pt x="21" y="49"/>
                  </a:cubicBezTo>
                  <a:cubicBezTo>
                    <a:pt x="26" y="49"/>
                    <a:pt x="30" y="42"/>
                    <a:pt x="35" y="29"/>
                  </a:cubicBezTo>
                  <a:cubicBezTo>
                    <a:pt x="38" y="15"/>
                    <a:pt x="35" y="5"/>
                    <a:pt x="21" y="1"/>
                  </a:cubicBezTo>
                  <a:cubicBezTo>
                    <a:pt x="19" y="1"/>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 name="Google Shape;1559;p6">
              <a:extLst>
                <a:ext uri="{FF2B5EF4-FFF2-40B4-BE49-F238E27FC236}">
                  <a16:creationId xmlns:a16="http://schemas.microsoft.com/office/drawing/2014/main" id="{3D5A861D-6374-2D22-ABC0-1F24F455A0E6}"/>
                </a:ext>
              </a:extLst>
            </p:cNvPr>
            <p:cNvSpPr/>
            <p:nvPr/>
          </p:nvSpPr>
          <p:spPr>
            <a:xfrm>
              <a:off x="5772825" y="1329050"/>
              <a:ext cx="19275" cy="2925"/>
            </a:xfrm>
            <a:custGeom>
              <a:avLst/>
              <a:gdLst/>
              <a:ahLst/>
              <a:cxnLst/>
              <a:rect l="l" t="t" r="r" b="b"/>
              <a:pathLst>
                <a:path w="771" h="117" extrusionOk="0">
                  <a:moveTo>
                    <a:pt x="82" y="1"/>
                  </a:moveTo>
                  <a:cubicBezTo>
                    <a:pt x="56" y="1"/>
                    <a:pt x="36" y="3"/>
                    <a:pt x="29" y="8"/>
                  </a:cubicBezTo>
                  <a:cubicBezTo>
                    <a:pt x="0" y="26"/>
                    <a:pt x="4" y="29"/>
                    <a:pt x="39" y="36"/>
                  </a:cubicBezTo>
                  <a:cubicBezTo>
                    <a:pt x="45" y="36"/>
                    <a:pt x="51" y="37"/>
                    <a:pt x="57" y="37"/>
                  </a:cubicBezTo>
                  <a:cubicBezTo>
                    <a:pt x="76" y="37"/>
                    <a:pt x="94" y="33"/>
                    <a:pt x="101" y="26"/>
                  </a:cubicBezTo>
                  <a:cubicBezTo>
                    <a:pt x="106" y="21"/>
                    <a:pt x="110" y="19"/>
                    <a:pt x="114" y="19"/>
                  </a:cubicBezTo>
                  <a:cubicBezTo>
                    <a:pt x="119" y="19"/>
                    <a:pt x="123" y="23"/>
                    <a:pt x="125" y="29"/>
                  </a:cubicBezTo>
                  <a:cubicBezTo>
                    <a:pt x="128" y="36"/>
                    <a:pt x="137" y="42"/>
                    <a:pt x="150" y="42"/>
                  </a:cubicBezTo>
                  <a:cubicBezTo>
                    <a:pt x="155" y="42"/>
                    <a:pt x="161" y="41"/>
                    <a:pt x="167" y="39"/>
                  </a:cubicBezTo>
                  <a:cubicBezTo>
                    <a:pt x="170" y="38"/>
                    <a:pt x="175" y="38"/>
                    <a:pt x="181" y="38"/>
                  </a:cubicBezTo>
                  <a:cubicBezTo>
                    <a:pt x="210" y="38"/>
                    <a:pt x="264" y="45"/>
                    <a:pt x="316" y="56"/>
                  </a:cubicBezTo>
                  <a:cubicBezTo>
                    <a:pt x="361" y="66"/>
                    <a:pt x="397" y="72"/>
                    <a:pt x="415" y="72"/>
                  </a:cubicBezTo>
                  <a:cubicBezTo>
                    <a:pt x="424" y="72"/>
                    <a:pt x="429" y="70"/>
                    <a:pt x="427" y="67"/>
                  </a:cubicBezTo>
                  <a:cubicBezTo>
                    <a:pt x="427" y="65"/>
                    <a:pt x="430" y="63"/>
                    <a:pt x="434" y="63"/>
                  </a:cubicBezTo>
                  <a:cubicBezTo>
                    <a:pt x="443" y="63"/>
                    <a:pt x="459" y="68"/>
                    <a:pt x="479" y="77"/>
                  </a:cubicBezTo>
                  <a:cubicBezTo>
                    <a:pt x="494" y="85"/>
                    <a:pt x="511" y="88"/>
                    <a:pt x="525" y="88"/>
                  </a:cubicBezTo>
                  <a:cubicBezTo>
                    <a:pt x="537" y="88"/>
                    <a:pt x="547" y="86"/>
                    <a:pt x="552" y="81"/>
                  </a:cubicBezTo>
                  <a:cubicBezTo>
                    <a:pt x="557" y="78"/>
                    <a:pt x="562" y="76"/>
                    <a:pt x="567" y="76"/>
                  </a:cubicBezTo>
                  <a:cubicBezTo>
                    <a:pt x="573" y="76"/>
                    <a:pt x="578" y="78"/>
                    <a:pt x="580" y="84"/>
                  </a:cubicBezTo>
                  <a:cubicBezTo>
                    <a:pt x="582" y="90"/>
                    <a:pt x="586" y="94"/>
                    <a:pt x="592" y="94"/>
                  </a:cubicBezTo>
                  <a:cubicBezTo>
                    <a:pt x="596" y="94"/>
                    <a:pt x="600" y="92"/>
                    <a:pt x="604" y="88"/>
                  </a:cubicBezTo>
                  <a:cubicBezTo>
                    <a:pt x="608" y="84"/>
                    <a:pt x="613" y="83"/>
                    <a:pt x="621" y="83"/>
                  </a:cubicBezTo>
                  <a:cubicBezTo>
                    <a:pt x="635" y="83"/>
                    <a:pt x="656" y="90"/>
                    <a:pt x="677" y="101"/>
                  </a:cubicBezTo>
                  <a:cubicBezTo>
                    <a:pt x="694" y="111"/>
                    <a:pt x="710" y="116"/>
                    <a:pt x="724" y="116"/>
                  </a:cubicBezTo>
                  <a:cubicBezTo>
                    <a:pt x="735" y="116"/>
                    <a:pt x="744" y="113"/>
                    <a:pt x="750" y="105"/>
                  </a:cubicBezTo>
                  <a:cubicBezTo>
                    <a:pt x="771" y="88"/>
                    <a:pt x="729" y="74"/>
                    <a:pt x="607" y="56"/>
                  </a:cubicBezTo>
                  <a:cubicBezTo>
                    <a:pt x="547" y="50"/>
                    <a:pt x="491" y="46"/>
                    <a:pt x="457" y="46"/>
                  </a:cubicBezTo>
                  <a:cubicBezTo>
                    <a:pt x="438" y="46"/>
                    <a:pt x="426" y="47"/>
                    <a:pt x="424" y="50"/>
                  </a:cubicBezTo>
                  <a:cubicBezTo>
                    <a:pt x="419" y="53"/>
                    <a:pt x="412" y="54"/>
                    <a:pt x="403" y="54"/>
                  </a:cubicBezTo>
                  <a:cubicBezTo>
                    <a:pt x="392" y="54"/>
                    <a:pt x="380" y="52"/>
                    <a:pt x="368" y="46"/>
                  </a:cubicBezTo>
                  <a:cubicBezTo>
                    <a:pt x="316" y="22"/>
                    <a:pt x="166"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 name="Google Shape;1560;p6">
              <a:extLst>
                <a:ext uri="{FF2B5EF4-FFF2-40B4-BE49-F238E27FC236}">
                  <a16:creationId xmlns:a16="http://schemas.microsoft.com/office/drawing/2014/main" id="{AEBFE53F-3230-3325-8AF9-C27FDC749889}"/>
                </a:ext>
              </a:extLst>
            </p:cNvPr>
            <p:cNvSpPr/>
            <p:nvPr/>
          </p:nvSpPr>
          <p:spPr>
            <a:xfrm>
              <a:off x="5780925" y="1341875"/>
              <a:ext cx="1900" cy="600"/>
            </a:xfrm>
            <a:custGeom>
              <a:avLst/>
              <a:gdLst/>
              <a:ahLst/>
              <a:cxnLst/>
              <a:rect l="l" t="t" r="r" b="b"/>
              <a:pathLst>
                <a:path w="76" h="24" extrusionOk="0">
                  <a:moveTo>
                    <a:pt x="15" y="0"/>
                  </a:moveTo>
                  <a:cubicBezTo>
                    <a:pt x="1" y="0"/>
                    <a:pt x="6" y="5"/>
                    <a:pt x="27" y="15"/>
                  </a:cubicBezTo>
                  <a:cubicBezTo>
                    <a:pt x="36" y="21"/>
                    <a:pt x="47" y="23"/>
                    <a:pt x="55" y="23"/>
                  </a:cubicBezTo>
                  <a:cubicBezTo>
                    <a:pt x="62" y="23"/>
                    <a:pt x="67" y="22"/>
                    <a:pt x="68" y="19"/>
                  </a:cubicBezTo>
                  <a:cubicBezTo>
                    <a:pt x="75" y="12"/>
                    <a:pt x="58" y="1"/>
                    <a:pt x="34" y="1"/>
                  </a:cubicBezTo>
                  <a:cubicBezTo>
                    <a:pt x="26" y="1"/>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 name="Google Shape;1561;p6">
              <a:extLst>
                <a:ext uri="{FF2B5EF4-FFF2-40B4-BE49-F238E27FC236}">
                  <a16:creationId xmlns:a16="http://schemas.microsoft.com/office/drawing/2014/main" id="{46B40E16-53EC-ECCC-6BD7-82253C7C5B1D}"/>
                </a:ext>
              </a:extLst>
            </p:cNvPr>
            <p:cNvSpPr/>
            <p:nvPr/>
          </p:nvSpPr>
          <p:spPr>
            <a:xfrm>
              <a:off x="5783875" y="1351225"/>
              <a:ext cx="1900" cy="600"/>
            </a:xfrm>
            <a:custGeom>
              <a:avLst/>
              <a:gdLst/>
              <a:ahLst/>
              <a:cxnLst/>
              <a:rect l="l" t="t" r="r" b="b"/>
              <a:pathLst>
                <a:path w="76" h="24" extrusionOk="0">
                  <a:moveTo>
                    <a:pt x="15" y="1"/>
                  </a:moveTo>
                  <a:cubicBezTo>
                    <a:pt x="0" y="1"/>
                    <a:pt x="5" y="5"/>
                    <a:pt x="27" y="16"/>
                  </a:cubicBezTo>
                  <a:cubicBezTo>
                    <a:pt x="38" y="20"/>
                    <a:pt x="50" y="23"/>
                    <a:pt x="59" y="23"/>
                  </a:cubicBezTo>
                  <a:cubicBezTo>
                    <a:pt x="65" y="23"/>
                    <a:pt x="70" y="22"/>
                    <a:pt x="72" y="20"/>
                  </a:cubicBezTo>
                  <a:cubicBezTo>
                    <a:pt x="75" y="13"/>
                    <a:pt x="58" y="2"/>
                    <a:pt x="34" y="2"/>
                  </a:cubicBezTo>
                  <a:cubicBezTo>
                    <a:pt x="26" y="1"/>
                    <a:pt x="19"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 name="Google Shape;1562;p6">
              <a:extLst>
                <a:ext uri="{FF2B5EF4-FFF2-40B4-BE49-F238E27FC236}">
                  <a16:creationId xmlns:a16="http://schemas.microsoft.com/office/drawing/2014/main" id="{361922C7-B4B9-C511-809D-D54F5AA3A1A0}"/>
                </a:ext>
              </a:extLst>
            </p:cNvPr>
            <p:cNvSpPr/>
            <p:nvPr/>
          </p:nvSpPr>
          <p:spPr>
            <a:xfrm>
              <a:off x="5702825" y="1089200"/>
              <a:ext cx="2850" cy="875"/>
            </a:xfrm>
            <a:custGeom>
              <a:avLst/>
              <a:gdLst/>
              <a:ahLst/>
              <a:cxnLst/>
              <a:rect l="l" t="t" r="r" b="b"/>
              <a:pathLst>
                <a:path w="114" h="35" extrusionOk="0">
                  <a:moveTo>
                    <a:pt x="32" y="1"/>
                  </a:moveTo>
                  <a:cubicBezTo>
                    <a:pt x="26" y="1"/>
                    <a:pt x="19" y="1"/>
                    <a:pt x="14" y="2"/>
                  </a:cubicBezTo>
                  <a:cubicBezTo>
                    <a:pt x="1" y="6"/>
                    <a:pt x="14" y="19"/>
                    <a:pt x="43" y="27"/>
                  </a:cubicBezTo>
                  <a:cubicBezTo>
                    <a:pt x="58" y="32"/>
                    <a:pt x="73" y="35"/>
                    <a:pt x="85" y="35"/>
                  </a:cubicBezTo>
                  <a:cubicBezTo>
                    <a:pt x="94" y="35"/>
                    <a:pt x="102" y="33"/>
                    <a:pt x="105" y="30"/>
                  </a:cubicBezTo>
                  <a:cubicBezTo>
                    <a:pt x="113" y="15"/>
                    <a:pt x="66"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 name="Google Shape;1563;p6">
              <a:extLst>
                <a:ext uri="{FF2B5EF4-FFF2-40B4-BE49-F238E27FC236}">
                  <a16:creationId xmlns:a16="http://schemas.microsoft.com/office/drawing/2014/main" id="{FEA87A59-3BAE-D809-6F21-4F49D43E6DBF}"/>
                </a:ext>
              </a:extLst>
            </p:cNvPr>
            <p:cNvSpPr/>
            <p:nvPr/>
          </p:nvSpPr>
          <p:spPr>
            <a:xfrm>
              <a:off x="5784275" y="1342650"/>
              <a:ext cx="1325" cy="850"/>
            </a:xfrm>
            <a:custGeom>
              <a:avLst/>
              <a:gdLst/>
              <a:ahLst/>
              <a:cxnLst/>
              <a:rect l="l" t="t" r="r" b="b"/>
              <a:pathLst>
                <a:path w="53" h="34" extrusionOk="0">
                  <a:moveTo>
                    <a:pt x="17" y="1"/>
                  </a:moveTo>
                  <a:cubicBezTo>
                    <a:pt x="7" y="1"/>
                    <a:pt x="1" y="7"/>
                    <a:pt x="4" y="15"/>
                  </a:cubicBezTo>
                  <a:cubicBezTo>
                    <a:pt x="7" y="25"/>
                    <a:pt x="18" y="33"/>
                    <a:pt x="27" y="33"/>
                  </a:cubicBezTo>
                  <a:cubicBezTo>
                    <a:pt x="29" y="33"/>
                    <a:pt x="30" y="33"/>
                    <a:pt x="32" y="33"/>
                  </a:cubicBezTo>
                  <a:cubicBezTo>
                    <a:pt x="45" y="29"/>
                    <a:pt x="53" y="23"/>
                    <a:pt x="53" y="15"/>
                  </a:cubicBezTo>
                  <a:cubicBezTo>
                    <a:pt x="53" y="12"/>
                    <a:pt x="39" y="5"/>
                    <a:pt x="24" y="2"/>
                  </a:cubicBezTo>
                  <a:cubicBezTo>
                    <a:pt x="22" y="1"/>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 name="Google Shape;1564;p6">
              <a:extLst>
                <a:ext uri="{FF2B5EF4-FFF2-40B4-BE49-F238E27FC236}">
                  <a16:creationId xmlns:a16="http://schemas.microsoft.com/office/drawing/2014/main" id="{3779E898-5D6D-AA3A-B0CD-9480C0EE8E41}"/>
                </a:ext>
              </a:extLst>
            </p:cNvPr>
            <p:cNvSpPr/>
            <p:nvPr/>
          </p:nvSpPr>
          <p:spPr>
            <a:xfrm>
              <a:off x="5770500" y="1289450"/>
              <a:ext cx="1650" cy="1325"/>
            </a:xfrm>
            <a:custGeom>
              <a:avLst/>
              <a:gdLst/>
              <a:ahLst/>
              <a:cxnLst/>
              <a:rect l="l" t="t" r="r" b="b"/>
              <a:pathLst>
                <a:path w="66" h="53" extrusionOk="0">
                  <a:moveTo>
                    <a:pt x="45" y="1"/>
                  </a:moveTo>
                  <a:cubicBezTo>
                    <a:pt x="42" y="1"/>
                    <a:pt x="38" y="1"/>
                    <a:pt x="34" y="3"/>
                  </a:cubicBezTo>
                  <a:cubicBezTo>
                    <a:pt x="0" y="10"/>
                    <a:pt x="0" y="44"/>
                    <a:pt x="38" y="52"/>
                  </a:cubicBezTo>
                  <a:cubicBezTo>
                    <a:pt x="40" y="52"/>
                    <a:pt x="42" y="52"/>
                    <a:pt x="43" y="52"/>
                  </a:cubicBezTo>
                  <a:cubicBezTo>
                    <a:pt x="54" y="52"/>
                    <a:pt x="63" y="42"/>
                    <a:pt x="63" y="28"/>
                  </a:cubicBezTo>
                  <a:cubicBezTo>
                    <a:pt x="65" y="11"/>
                    <a:pt x="59"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 name="Google Shape;1565;p6">
              <a:extLst>
                <a:ext uri="{FF2B5EF4-FFF2-40B4-BE49-F238E27FC236}">
                  <a16:creationId xmlns:a16="http://schemas.microsoft.com/office/drawing/2014/main" id="{047E63D8-5E66-40FD-02C8-7CB4930F0B49}"/>
                </a:ext>
              </a:extLst>
            </p:cNvPr>
            <p:cNvSpPr/>
            <p:nvPr/>
          </p:nvSpPr>
          <p:spPr>
            <a:xfrm>
              <a:off x="5707650" y="1089300"/>
              <a:ext cx="3700" cy="1300"/>
            </a:xfrm>
            <a:custGeom>
              <a:avLst/>
              <a:gdLst/>
              <a:ahLst/>
              <a:cxnLst/>
              <a:rect l="l" t="t" r="r" b="b"/>
              <a:pathLst>
                <a:path w="148" h="52" extrusionOk="0">
                  <a:moveTo>
                    <a:pt x="27" y="1"/>
                  </a:moveTo>
                  <a:cubicBezTo>
                    <a:pt x="9" y="1"/>
                    <a:pt x="0" y="5"/>
                    <a:pt x="5" y="15"/>
                  </a:cubicBezTo>
                  <a:cubicBezTo>
                    <a:pt x="8" y="31"/>
                    <a:pt x="74" y="51"/>
                    <a:pt x="111" y="51"/>
                  </a:cubicBezTo>
                  <a:cubicBezTo>
                    <a:pt x="115" y="51"/>
                    <a:pt x="120" y="51"/>
                    <a:pt x="124" y="50"/>
                  </a:cubicBezTo>
                  <a:cubicBezTo>
                    <a:pt x="148" y="43"/>
                    <a:pt x="99" y="12"/>
                    <a:pt x="47" y="2"/>
                  </a:cubicBezTo>
                  <a:cubicBezTo>
                    <a:pt x="40" y="1"/>
                    <a:pt x="33"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 name="Google Shape;1566;p6">
              <a:extLst>
                <a:ext uri="{FF2B5EF4-FFF2-40B4-BE49-F238E27FC236}">
                  <a16:creationId xmlns:a16="http://schemas.microsoft.com/office/drawing/2014/main" id="{D6286CD4-C9EE-86FB-0955-F0BF20829484}"/>
                </a:ext>
              </a:extLst>
            </p:cNvPr>
            <p:cNvSpPr/>
            <p:nvPr/>
          </p:nvSpPr>
          <p:spPr>
            <a:xfrm>
              <a:off x="5790575" y="1350300"/>
              <a:ext cx="3275" cy="1600"/>
            </a:xfrm>
            <a:custGeom>
              <a:avLst/>
              <a:gdLst/>
              <a:ahLst/>
              <a:cxnLst/>
              <a:rect l="l" t="t" r="r" b="b"/>
              <a:pathLst>
                <a:path w="131" h="64" extrusionOk="0">
                  <a:moveTo>
                    <a:pt x="44" y="1"/>
                  </a:moveTo>
                  <a:cubicBezTo>
                    <a:pt x="32" y="1"/>
                    <a:pt x="22" y="8"/>
                    <a:pt x="12" y="22"/>
                  </a:cubicBezTo>
                  <a:cubicBezTo>
                    <a:pt x="3" y="37"/>
                    <a:pt x="0" y="45"/>
                    <a:pt x="6" y="45"/>
                  </a:cubicBezTo>
                  <a:cubicBezTo>
                    <a:pt x="11" y="45"/>
                    <a:pt x="21" y="40"/>
                    <a:pt x="36" y="29"/>
                  </a:cubicBezTo>
                  <a:cubicBezTo>
                    <a:pt x="45" y="23"/>
                    <a:pt x="52" y="20"/>
                    <a:pt x="57" y="20"/>
                  </a:cubicBezTo>
                  <a:cubicBezTo>
                    <a:pt x="64" y="20"/>
                    <a:pt x="68" y="26"/>
                    <a:pt x="68" y="36"/>
                  </a:cubicBezTo>
                  <a:cubicBezTo>
                    <a:pt x="71" y="50"/>
                    <a:pt x="85" y="63"/>
                    <a:pt x="102" y="63"/>
                  </a:cubicBezTo>
                  <a:cubicBezTo>
                    <a:pt x="130" y="63"/>
                    <a:pt x="130" y="60"/>
                    <a:pt x="99" y="32"/>
                  </a:cubicBezTo>
                  <a:cubicBezTo>
                    <a:pt x="76" y="11"/>
                    <a:pt x="58"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 name="Google Shape;1567;p6">
              <a:extLst>
                <a:ext uri="{FF2B5EF4-FFF2-40B4-BE49-F238E27FC236}">
                  <a16:creationId xmlns:a16="http://schemas.microsoft.com/office/drawing/2014/main" id="{0F724BBF-7238-CDCA-841C-09BE256E07B7}"/>
                </a:ext>
              </a:extLst>
            </p:cNvPr>
            <p:cNvSpPr/>
            <p:nvPr/>
          </p:nvSpPr>
          <p:spPr>
            <a:xfrm>
              <a:off x="5772475" y="1289125"/>
              <a:ext cx="1325" cy="1725"/>
            </a:xfrm>
            <a:custGeom>
              <a:avLst/>
              <a:gdLst/>
              <a:ahLst/>
              <a:cxnLst/>
              <a:rect l="l" t="t" r="r" b="b"/>
              <a:pathLst>
                <a:path w="53" h="69" extrusionOk="0">
                  <a:moveTo>
                    <a:pt x="46" y="1"/>
                  </a:moveTo>
                  <a:cubicBezTo>
                    <a:pt x="42" y="1"/>
                    <a:pt x="36" y="7"/>
                    <a:pt x="28" y="20"/>
                  </a:cubicBezTo>
                  <a:cubicBezTo>
                    <a:pt x="1" y="54"/>
                    <a:pt x="1" y="61"/>
                    <a:pt x="32" y="68"/>
                  </a:cubicBezTo>
                  <a:cubicBezTo>
                    <a:pt x="33" y="68"/>
                    <a:pt x="34" y="68"/>
                    <a:pt x="34" y="68"/>
                  </a:cubicBezTo>
                  <a:cubicBezTo>
                    <a:pt x="44" y="68"/>
                    <a:pt x="53" y="52"/>
                    <a:pt x="53" y="30"/>
                  </a:cubicBezTo>
                  <a:cubicBezTo>
                    <a:pt x="53" y="10"/>
                    <a:pt x="51"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 name="Google Shape;1568;p6">
              <a:extLst>
                <a:ext uri="{FF2B5EF4-FFF2-40B4-BE49-F238E27FC236}">
                  <a16:creationId xmlns:a16="http://schemas.microsoft.com/office/drawing/2014/main" id="{E8A9145C-B265-18A8-3A78-6C149AF981B1}"/>
                </a:ext>
              </a:extLst>
            </p:cNvPr>
            <p:cNvSpPr/>
            <p:nvPr/>
          </p:nvSpPr>
          <p:spPr>
            <a:xfrm>
              <a:off x="5774500" y="1289675"/>
              <a:ext cx="4375" cy="1450"/>
            </a:xfrm>
            <a:custGeom>
              <a:avLst/>
              <a:gdLst/>
              <a:ahLst/>
              <a:cxnLst/>
              <a:rect l="l" t="t" r="r" b="b"/>
              <a:pathLst>
                <a:path w="175" h="58" extrusionOk="0">
                  <a:moveTo>
                    <a:pt x="62" y="0"/>
                  </a:moveTo>
                  <a:cubicBezTo>
                    <a:pt x="49" y="0"/>
                    <a:pt x="40" y="7"/>
                    <a:pt x="31" y="22"/>
                  </a:cubicBezTo>
                  <a:cubicBezTo>
                    <a:pt x="9" y="48"/>
                    <a:pt x="1" y="58"/>
                    <a:pt x="10" y="58"/>
                  </a:cubicBezTo>
                  <a:cubicBezTo>
                    <a:pt x="15" y="58"/>
                    <a:pt x="27" y="55"/>
                    <a:pt x="45" y="49"/>
                  </a:cubicBezTo>
                  <a:cubicBezTo>
                    <a:pt x="66" y="43"/>
                    <a:pt x="103" y="43"/>
                    <a:pt x="135" y="43"/>
                  </a:cubicBezTo>
                  <a:cubicBezTo>
                    <a:pt x="146" y="44"/>
                    <a:pt x="155" y="44"/>
                    <a:pt x="160" y="44"/>
                  </a:cubicBezTo>
                  <a:cubicBezTo>
                    <a:pt x="174" y="44"/>
                    <a:pt x="161" y="39"/>
                    <a:pt x="117" y="19"/>
                  </a:cubicBezTo>
                  <a:cubicBezTo>
                    <a:pt x="92" y="6"/>
                    <a:pt x="75"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 name="Google Shape;1569;p6">
              <a:extLst>
                <a:ext uri="{FF2B5EF4-FFF2-40B4-BE49-F238E27FC236}">
                  <a16:creationId xmlns:a16="http://schemas.microsoft.com/office/drawing/2014/main" id="{19D6B22F-D2E5-3D85-CF4F-15F5B5E9F39E}"/>
                </a:ext>
              </a:extLst>
            </p:cNvPr>
            <p:cNvSpPr/>
            <p:nvPr/>
          </p:nvSpPr>
          <p:spPr>
            <a:xfrm>
              <a:off x="5712375" y="1089750"/>
              <a:ext cx="2275" cy="1125"/>
            </a:xfrm>
            <a:custGeom>
              <a:avLst/>
              <a:gdLst/>
              <a:ahLst/>
              <a:cxnLst/>
              <a:rect l="l" t="t" r="r" b="b"/>
              <a:pathLst>
                <a:path w="91" h="45" extrusionOk="0">
                  <a:moveTo>
                    <a:pt x="60" y="1"/>
                  </a:moveTo>
                  <a:cubicBezTo>
                    <a:pt x="53" y="1"/>
                    <a:pt x="44" y="2"/>
                    <a:pt x="35" y="5"/>
                  </a:cubicBezTo>
                  <a:cubicBezTo>
                    <a:pt x="11" y="11"/>
                    <a:pt x="0" y="25"/>
                    <a:pt x="11" y="32"/>
                  </a:cubicBezTo>
                  <a:cubicBezTo>
                    <a:pt x="19" y="40"/>
                    <a:pt x="34" y="44"/>
                    <a:pt x="49" y="44"/>
                  </a:cubicBezTo>
                  <a:cubicBezTo>
                    <a:pt x="54" y="44"/>
                    <a:pt x="58" y="44"/>
                    <a:pt x="63" y="43"/>
                  </a:cubicBezTo>
                  <a:cubicBezTo>
                    <a:pt x="80" y="35"/>
                    <a:pt x="90" y="25"/>
                    <a:pt x="87" y="15"/>
                  </a:cubicBezTo>
                  <a:cubicBezTo>
                    <a:pt x="85" y="6"/>
                    <a:pt x="75"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 name="Google Shape;1570;p6">
              <a:extLst>
                <a:ext uri="{FF2B5EF4-FFF2-40B4-BE49-F238E27FC236}">
                  <a16:creationId xmlns:a16="http://schemas.microsoft.com/office/drawing/2014/main" id="{BCC0AF5D-447C-B881-219F-FA2E9A1C2666}"/>
                </a:ext>
              </a:extLst>
            </p:cNvPr>
            <p:cNvSpPr/>
            <p:nvPr/>
          </p:nvSpPr>
          <p:spPr>
            <a:xfrm>
              <a:off x="5797975" y="1351425"/>
              <a:ext cx="4450" cy="925"/>
            </a:xfrm>
            <a:custGeom>
              <a:avLst/>
              <a:gdLst/>
              <a:ahLst/>
              <a:cxnLst/>
              <a:rect l="l" t="t" r="r" b="b"/>
              <a:pathLst>
                <a:path w="178" h="37" extrusionOk="0">
                  <a:moveTo>
                    <a:pt x="73" y="1"/>
                  </a:moveTo>
                  <a:cubicBezTo>
                    <a:pt x="28" y="1"/>
                    <a:pt x="1" y="5"/>
                    <a:pt x="4" y="15"/>
                  </a:cubicBezTo>
                  <a:cubicBezTo>
                    <a:pt x="4" y="26"/>
                    <a:pt x="28" y="32"/>
                    <a:pt x="49" y="32"/>
                  </a:cubicBezTo>
                  <a:cubicBezTo>
                    <a:pt x="73" y="32"/>
                    <a:pt x="115" y="32"/>
                    <a:pt x="139" y="36"/>
                  </a:cubicBezTo>
                  <a:cubicBezTo>
                    <a:pt x="147" y="36"/>
                    <a:pt x="153" y="37"/>
                    <a:pt x="158" y="37"/>
                  </a:cubicBezTo>
                  <a:cubicBezTo>
                    <a:pt x="174" y="37"/>
                    <a:pt x="178" y="32"/>
                    <a:pt x="168" y="22"/>
                  </a:cubicBezTo>
                  <a:cubicBezTo>
                    <a:pt x="157" y="12"/>
                    <a:pt x="115" y="5"/>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 name="Google Shape;1571;p6">
              <a:extLst>
                <a:ext uri="{FF2B5EF4-FFF2-40B4-BE49-F238E27FC236}">
                  <a16:creationId xmlns:a16="http://schemas.microsoft.com/office/drawing/2014/main" id="{A379A8FD-8DA1-AD43-CCDE-A467CBF7C43C}"/>
                </a:ext>
              </a:extLst>
            </p:cNvPr>
            <p:cNvSpPr/>
            <p:nvPr/>
          </p:nvSpPr>
          <p:spPr>
            <a:xfrm>
              <a:off x="5779300" y="1289850"/>
              <a:ext cx="7775" cy="1925"/>
            </a:xfrm>
            <a:custGeom>
              <a:avLst/>
              <a:gdLst/>
              <a:ahLst/>
              <a:cxnLst/>
              <a:rect l="l" t="t" r="r" b="b"/>
              <a:pathLst>
                <a:path w="311" h="77" extrusionOk="0">
                  <a:moveTo>
                    <a:pt x="31" y="1"/>
                  </a:moveTo>
                  <a:cubicBezTo>
                    <a:pt x="2" y="1"/>
                    <a:pt x="1" y="7"/>
                    <a:pt x="15" y="22"/>
                  </a:cubicBezTo>
                  <a:cubicBezTo>
                    <a:pt x="26" y="36"/>
                    <a:pt x="64" y="42"/>
                    <a:pt x="103" y="42"/>
                  </a:cubicBezTo>
                  <a:cubicBezTo>
                    <a:pt x="107" y="42"/>
                    <a:pt x="112" y="42"/>
                    <a:pt x="116" y="42"/>
                  </a:cubicBezTo>
                  <a:cubicBezTo>
                    <a:pt x="147" y="42"/>
                    <a:pt x="177" y="50"/>
                    <a:pt x="189" y="60"/>
                  </a:cubicBezTo>
                  <a:cubicBezTo>
                    <a:pt x="197" y="70"/>
                    <a:pt x="216" y="77"/>
                    <a:pt x="236" y="77"/>
                  </a:cubicBezTo>
                  <a:cubicBezTo>
                    <a:pt x="244" y="77"/>
                    <a:pt x="251" y="76"/>
                    <a:pt x="258" y="74"/>
                  </a:cubicBezTo>
                  <a:lnTo>
                    <a:pt x="311" y="60"/>
                  </a:lnTo>
                  <a:lnTo>
                    <a:pt x="244" y="36"/>
                  </a:lnTo>
                  <a:cubicBezTo>
                    <a:pt x="207" y="22"/>
                    <a:pt x="133" y="7"/>
                    <a:pt x="85" y="4"/>
                  </a:cubicBezTo>
                  <a:cubicBezTo>
                    <a:pt x="61" y="2"/>
                    <a:pt x="43"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 name="Google Shape;1572;p6">
              <a:extLst>
                <a:ext uri="{FF2B5EF4-FFF2-40B4-BE49-F238E27FC236}">
                  <a16:creationId xmlns:a16="http://schemas.microsoft.com/office/drawing/2014/main" id="{D7BD85F9-5ED6-6DFD-4032-92800CBA368C}"/>
                </a:ext>
              </a:extLst>
            </p:cNvPr>
            <p:cNvSpPr/>
            <p:nvPr/>
          </p:nvSpPr>
          <p:spPr>
            <a:xfrm>
              <a:off x="5792350" y="1331925"/>
              <a:ext cx="4275" cy="1225"/>
            </a:xfrm>
            <a:custGeom>
              <a:avLst/>
              <a:gdLst/>
              <a:ahLst/>
              <a:cxnLst/>
              <a:rect l="l" t="t" r="r" b="b"/>
              <a:pathLst>
                <a:path w="171" h="49" extrusionOk="0">
                  <a:moveTo>
                    <a:pt x="49" y="0"/>
                  </a:moveTo>
                  <a:cubicBezTo>
                    <a:pt x="39" y="0"/>
                    <a:pt x="32" y="2"/>
                    <a:pt x="28" y="7"/>
                  </a:cubicBezTo>
                  <a:cubicBezTo>
                    <a:pt x="0" y="31"/>
                    <a:pt x="31" y="49"/>
                    <a:pt x="111" y="49"/>
                  </a:cubicBezTo>
                  <a:lnTo>
                    <a:pt x="170" y="49"/>
                  </a:lnTo>
                  <a:lnTo>
                    <a:pt x="108" y="18"/>
                  </a:lnTo>
                  <a:cubicBezTo>
                    <a:pt x="88" y="7"/>
                    <a:pt x="65"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 name="Google Shape;1573;p6">
              <a:extLst>
                <a:ext uri="{FF2B5EF4-FFF2-40B4-BE49-F238E27FC236}">
                  <a16:creationId xmlns:a16="http://schemas.microsoft.com/office/drawing/2014/main" id="{9233D1F3-6688-6AE8-8FCA-146D9CAB558E}"/>
                </a:ext>
              </a:extLst>
            </p:cNvPr>
            <p:cNvSpPr/>
            <p:nvPr/>
          </p:nvSpPr>
          <p:spPr>
            <a:xfrm>
              <a:off x="5716975" y="1090275"/>
              <a:ext cx="2650" cy="725"/>
            </a:xfrm>
            <a:custGeom>
              <a:avLst/>
              <a:gdLst/>
              <a:ahLst/>
              <a:cxnLst/>
              <a:rect l="l" t="t" r="r" b="b"/>
              <a:pathLst>
                <a:path w="106" h="29" extrusionOk="0">
                  <a:moveTo>
                    <a:pt x="58" y="0"/>
                  </a:moveTo>
                  <a:cubicBezTo>
                    <a:pt x="50" y="0"/>
                    <a:pt x="41" y="2"/>
                    <a:pt x="31" y="4"/>
                  </a:cubicBezTo>
                  <a:cubicBezTo>
                    <a:pt x="0" y="11"/>
                    <a:pt x="0" y="14"/>
                    <a:pt x="35" y="22"/>
                  </a:cubicBezTo>
                  <a:cubicBezTo>
                    <a:pt x="53" y="27"/>
                    <a:pt x="69" y="29"/>
                    <a:pt x="80" y="29"/>
                  </a:cubicBezTo>
                  <a:cubicBezTo>
                    <a:pt x="100" y="29"/>
                    <a:pt x="106" y="21"/>
                    <a:pt x="90" y="8"/>
                  </a:cubicBezTo>
                  <a:cubicBezTo>
                    <a:pt x="84" y="4"/>
                    <a:pt x="72"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 name="Google Shape;1574;p6">
              <a:extLst>
                <a:ext uri="{FF2B5EF4-FFF2-40B4-BE49-F238E27FC236}">
                  <a16:creationId xmlns:a16="http://schemas.microsoft.com/office/drawing/2014/main" id="{F1504E1B-93DE-97E6-D0CC-15A32A7EFCCD}"/>
                </a:ext>
              </a:extLst>
            </p:cNvPr>
            <p:cNvSpPr/>
            <p:nvPr/>
          </p:nvSpPr>
          <p:spPr>
            <a:xfrm>
              <a:off x="5803700" y="1351750"/>
              <a:ext cx="3850" cy="2075"/>
            </a:xfrm>
            <a:custGeom>
              <a:avLst/>
              <a:gdLst/>
              <a:ahLst/>
              <a:cxnLst/>
              <a:rect l="l" t="t" r="r" b="b"/>
              <a:pathLst>
                <a:path w="154" h="83" extrusionOk="0">
                  <a:moveTo>
                    <a:pt x="49" y="0"/>
                  </a:moveTo>
                  <a:cubicBezTo>
                    <a:pt x="44" y="0"/>
                    <a:pt x="39" y="1"/>
                    <a:pt x="35" y="2"/>
                  </a:cubicBezTo>
                  <a:cubicBezTo>
                    <a:pt x="11" y="5"/>
                    <a:pt x="1" y="19"/>
                    <a:pt x="14" y="26"/>
                  </a:cubicBezTo>
                  <a:cubicBezTo>
                    <a:pt x="22" y="34"/>
                    <a:pt x="38" y="38"/>
                    <a:pt x="53" y="38"/>
                  </a:cubicBezTo>
                  <a:cubicBezTo>
                    <a:pt x="58" y="38"/>
                    <a:pt x="62" y="38"/>
                    <a:pt x="67" y="37"/>
                  </a:cubicBezTo>
                  <a:cubicBezTo>
                    <a:pt x="71" y="35"/>
                    <a:pt x="74" y="34"/>
                    <a:pt x="78" y="34"/>
                  </a:cubicBezTo>
                  <a:cubicBezTo>
                    <a:pt x="91" y="34"/>
                    <a:pt x="103" y="44"/>
                    <a:pt x="108" y="58"/>
                  </a:cubicBezTo>
                  <a:cubicBezTo>
                    <a:pt x="111" y="73"/>
                    <a:pt x="122" y="82"/>
                    <a:pt x="134" y="82"/>
                  </a:cubicBezTo>
                  <a:cubicBezTo>
                    <a:pt x="136" y="82"/>
                    <a:pt x="137" y="82"/>
                    <a:pt x="139" y="82"/>
                  </a:cubicBezTo>
                  <a:cubicBezTo>
                    <a:pt x="153" y="78"/>
                    <a:pt x="143" y="58"/>
                    <a:pt x="118" y="33"/>
                  </a:cubicBezTo>
                  <a:cubicBezTo>
                    <a:pt x="101" y="13"/>
                    <a:pt x="7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 name="Google Shape;1575;p6">
              <a:extLst>
                <a:ext uri="{FF2B5EF4-FFF2-40B4-BE49-F238E27FC236}">
                  <a16:creationId xmlns:a16="http://schemas.microsoft.com/office/drawing/2014/main" id="{4D61F5E5-5A10-A0DE-4901-C237BA117A28}"/>
                </a:ext>
              </a:extLst>
            </p:cNvPr>
            <p:cNvSpPr/>
            <p:nvPr/>
          </p:nvSpPr>
          <p:spPr>
            <a:xfrm>
              <a:off x="5798075" y="1332250"/>
              <a:ext cx="3175" cy="800"/>
            </a:xfrm>
            <a:custGeom>
              <a:avLst/>
              <a:gdLst/>
              <a:ahLst/>
              <a:cxnLst/>
              <a:rect l="l" t="t" r="r" b="b"/>
              <a:pathLst>
                <a:path w="127" h="32" extrusionOk="0">
                  <a:moveTo>
                    <a:pt x="41" y="0"/>
                  </a:moveTo>
                  <a:cubicBezTo>
                    <a:pt x="28" y="0"/>
                    <a:pt x="17" y="3"/>
                    <a:pt x="14" y="8"/>
                  </a:cubicBezTo>
                  <a:cubicBezTo>
                    <a:pt x="0" y="18"/>
                    <a:pt x="14" y="26"/>
                    <a:pt x="42" y="29"/>
                  </a:cubicBezTo>
                  <a:cubicBezTo>
                    <a:pt x="58" y="31"/>
                    <a:pt x="72" y="31"/>
                    <a:pt x="83" y="31"/>
                  </a:cubicBezTo>
                  <a:cubicBezTo>
                    <a:pt x="123" y="31"/>
                    <a:pt x="127" y="22"/>
                    <a:pt x="84" y="8"/>
                  </a:cubicBezTo>
                  <a:cubicBezTo>
                    <a:pt x="69" y="3"/>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 name="Google Shape;1576;p6">
              <a:extLst>
                <a:ext uri="{FF2B5EF4-FFF2-40B4-BE49-F238E27FC236}">
                  <a16:creationId xmlns:a16="http://schemas.microsoft.com/office/drawing/2014/main" id="{021B8FEB-A8A4-7E66-0C85-2687FA35F794}"/>
                </a:ext>
              </a:extLst>
            </p:cNvPr>
            <p:cNvSpPr/>
            <p:nvPr/>
          </p:nvSpPr>
          <p:spPr>
            <a:xfrm>
              <a:off x="5786800" y="1290900"/>
              <a:ext cx="10175" cy="1675"/>
            </a:xfrm>
            <a:custGeom>
              <a:avLst/>
              <a:gdLst/>
              <a:ahLst/>
              <a:cxnLst/>
              <a:rect l="l" t="t" r="r" b="b"/>
              <a:pathLst>
                <a:path w="407" h="67" extrusionOk="0">
                  <a:moveTo>
                    <a:pt x="90" y="0"/>
                  </a:moveTo>
                  <a:cubicBezTo>
                    <a:pt x="83" y="0"/>
                    <a:pt x="74" y="1"/>
                    <a:pt x="66" y="4"/>
                  </a:cubicBezTo>
                  <a:cubicBezTo>
                    <a:pt x="0" y="21"/>
                    <a:pt x="18" y="28"/>
                    <a:pt x="136" y="45"/>
                  </a:cubicBezTo>
                  <a:cubicBezTo>
                    <a:pt x="244" y="60"/>
                    <a:pt x="311" y="67"/>
                    <a:pt x="350" y="67"/>
                  </a:cubicBezTo>
                  <a:cubicBezTo>
                    <a:pt x="378" y="67"/>
                    <a:pt x="391" y="63"/>
                    <a:pt x="396" y="56"/>
                  </a:cubicBezTo>
                  <a:cubicBezTo>
                    <a:pt x="407" y="40"/>
                    <a:pt x="343" y="16"/>
                    <a:pt x="308" y="16"/>
                  </a:cubicBezTo>
                  <a:cubicBezTo>
                    <a:pt x="299" y="16"/>
                    <a:pt x="292" y="18"/>
                    <a:pt x="288" y="21"/>
                  </a:cubicBezTo>
                  <a:cubicBezTo>
                    <a:pt x="284" y="26"/>
                    <a:pt x="279" y="28"/>
                    <a:pt x="276" y="28"/>
                  </a:cubicBezTo>
                  <a:cubicBezTo>
                    <a:pt x="270" y="28"/>
                    <a:pt x="266" y="24"/>
                    <a:pt x="264" y="18"/>
                  </a:cubicBezTo>
                  <a:cubicBezTo>
                    <a:pt x="262" y="12"/>
                    <a:pt x="250" y="8"/>
                    <a:pt x="233" y="8"/>
                  </a:cubicBezTo>
                  <a:cubicBezTo>
                    <a:pt x="220" y="8"/>
                    <a:pt x="206" y="10"/>
                    <a:pt x="191" y="14"/>
                  </a:cubicBezTo>
                  <a:cubicBezTo>
                    <a:pt x="175" y="19"/>
                    <a:pt x="160" y="21"/>
                    <a:pt x="148" y="21"/>
                  </a:cubicBezTo>
                  <a:cubicBezTo>
                    <a:pt x="131" y="21"/>
                    <a:pt x="120" y="17"/>
                    <a:pt x="118" y="11"/>
                  </a:cubicBezTo>
                  <a:cubicBezTo>
                    <a:pt x="116" y="4"/>
                    <a:pt x="105"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 name="Google Shape;1577;p6">
              <a:extLst>
                <a:ext uri="{FF2B5EF4-FFF2-40B4-BE49-F238E27FC236}">
                  <a16:creationId xmlns:a16="http://schemas.microsoft.com/office/drawing/2014/main" id="{D8309FD5-03E1-DE11-ADF1-EB9813A9E36D}"/>
                </a:ext>
              </a:extLst>
            </p:cNvPr>
            <p:cNvSpPr/>
            <p:nvPr/>
          </p:nvSpPr>
          <p:spPr>
            <a:xfrm>
              <a:off x="5725225" y="1090550"/>
              <a:ext cx="1125" cy="1000"/>
            </a:xfrm>
            <a:custGeom>
              <a:avLst/>
              <a:gdLst/>
              <a:ahLst/>
              <a:cxnLst/>
              <a:rect l="l" t="t" r="r" b="b"/>
              <a:pathLst>
                <a:path w="45" h="40" extrusionOk="0">
                  <a:moveTo>
                    <a:pt x="30" y="1"/>
                  </a:moveTo>
                  <a:cubicBezTo>
                    <a:pt x="26" y="1"/>
                    <a:pt x="22" y="3"/>
                    <a:pt x="18" y="7"/>
                  </a:cubicBezTo>
                  <a:cubicBezTo>
                    <a:pt x="7" y="18"/>
                    <a:pt x="0" y="28"/>
                    <a:pt x="0" y="35"/>
                  </a:cubicBezTo>
                  <a:cubicBezTo>
                    <a:pt x="2" y="37"/>
                    <a:pt x="8" y="40"/>
                    <a:pt x="16" y="40"/>
                  </a:cubicBezTo>
                  <a:cubicBezTo>
                    <a:pt x="20" y="40"/>
                    <a:pt x="23" y="39"/>
                    <a:pt x="28" y="38"/>
                  </a:cubicBezTo>
                  <a:cubicBezTo>
                    <a:pt x="38" y="35"/>
                    <a:pt x="45" y="21"/>
                    <a:pt x="42" y="11"/>
                  </a:cubicBezTo>
                  <a:cubicBezTo>
                    <a:pt x="40" y="5"/>
                    <a:pt x="35"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 name="Google Shape;1578;p6">
              <a:extLst>
                <a:ext uri="{FF2B5EF4-FFF2-40B4-BE49-F238E27FC236}">
                  <a16:creationId xmlns:a16="http://schemas.microsoft.com/office/drawing/2014/main" id="{9DEEDA09-2182-8085-E671-AB40980645FB}"/>
                </a:ext>
              </a:extLst>
            </p:cNvPr>
            <p:cNvSpPr/>
            <p:nvPr/>
          </p:nvSpPr>
          <p:spPr>
            <a:xfrm>
              <a:off x="5804175" y="1332850"/>
              <a:ext cx="1975" cy="1100"/>
            </a:xfrm>
            <a:custGeom>
              <a:avLst/>
              <a:gdLst/>
              <a:ahLst/>
              <a:cxnLst/>
              <a:rect l="l" t="t" r="r" b="b"/>
              <a:pathLst>
                <a:path w="79" h="44" extrusionOk="0">
                  <a:moveTo>
                    <a:pt x="13" y="1"/>
                  </a:moveTo>
                  <a:cubicBezTo>
                    <a:pt x="4" y="1"/>
                    <a:pt x="0" y="4"/>
                    <a:pt x="3" y="12"/>
                  </a:cubicBezTo>
                  <a:cubicBezTo>
                    <a:pt x="8" y="29"/>
                    <a:pt x="35" y="43"/>
                    <a:pt x="56" y="43"/>
                  </a:cubicBezTo>
                  <a:cubicBezTo>
                    <a:pt x="64" y="43"/>
                    <a:pt x="71" y="41"/>
                    <a:pt x="75" y="36"/>
                  </a:cubicBezTo>
                  <a:cubicBezTo>
                    <a:pt x="79" y="29"/>
                    <a:pt x="61" y="15"/>
                    <a:pt x="37" y="5"/>
                  </a:cubicBezTo>
                  <a:cubicBezTo>
                    <a:pt x="27" y="2"/>
                    <a:pt x="19"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 name="Google Shape;1579;p6">
              <a:extLst>
                <a:ext uri="{FF2B5EF4-FFF2-40B4-BE49-F238E27FC236}">
                  <a16:creationId xmlns:a16="http://schemas.microsoft.com/office/drawing/2014/main" id="{FCA3FE41-876E-2E26-A775-07BBDCB2CEE5}"/>
                </a:ext>
              </a:extLst>
            </p:cNvPr>
            <p:cNvSpPr/>
            <p:nvPr/>
          </p:nvSpPr>
          <p:spPr>
            <a:xfrm>
              <a:off x="5806825" y="1332950"/>
              <a:ext cx="3575" cy="1400"/>
            </a:xfrm>
            <a:custGeom>
              <a:avLst/>
              <a:gdLst/>
              <a:ahLst/>
              <a:cxnLst/>
              <a:rect l="l" t="t" r="r" b="b"/>
              <a:pathLst>
                <a:path w="143" h="56" extrusionOk="0">
                  <a:moveTo>
                    <a:pt x="33" y="0"/>
                  </a:moveTo>
                  <a:cubicBezTo>
                    <a:pt x="28" y="0"/>
                    <a:pt x="25" y="1"/>
                    <a:pt x="22" y="1"/>
                  </a:cubicBezTo>
                  <a:cubicBezTo>
                    <a:pt x="4" y="4"/>
                    <a:pt x="1" y="15"/>
                    <a:pt x="11" y="25"/>
                  </a:cubicBezTo>
                  <a:cubicBezTo>
                    <a:pt x="16" y="31"/>
                    <a:pt x="23" y="33"/>
                    <a:pt x="30" y="33"/>
                  </a:cubicBezTo>
                  <a:cubicBezTo>
                    <a:pt x="37" y="33"/>
                    <a:pt x="44" y="31"/>
                    <a:pt x="49" y="25"/>
                  </a:cubicBezTo>
                  <a:cubicBezTo>
                    <a:pt x="52" y="22"/>
                    <a:pt x="56" y="21"/>
                    <a:pt x="59" y="21"/>
                  </a:cubicBezTo>
                  <a:cubicBezTo>
                    <a:pt x="66" y="21"/>
                    <a:pt x="72" y="27"/>
                    <a:pt x="77" y="39"/>
                  </a:cubicBezTo>
                  <a:cubicBezTo>
                    <a:pt x="79" y="50"/>
                    <a:pt x="86" y="56"/>
                    <a:pt x="96" y="56"/>
                  </a:cubicBezTo>
                  <a:cubicBezTo>
                    <a:pt x="102" y="56"/>
                    <a:pt x="108" y="54"/>
                    <a:pt x="115" y="49"/>
                  </a:cubicBezTo>
                  <a:cubicBezTo>
                    <a:pt x="142" y="32"/>
                    <a:pt x="139" y="25"/>
                    <a:pt x="97" y="11"/>
                  </a:cubicBezTo>
                  <a:cubicBezTo>
                    <a:pt x="78" y="6"/>
                    <a:pt x="51"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 name="Google Shape;1580;p6">
              <a:extLst>
                <a:ext uri="{FF2B5EF4-FFF2-40B4-BE49-F238E27FC236}">
                  <a16:creationId xmlns:a16="http://schemas.microsoft.com/office/drawing/2014/main" id="{DD118651-6F4E-9019-56A2-3E0C56DC2949}"/>
                </a:ext>
              </a:extLst>
            </p:cNvPr>
            <p:cNvSpPr/>
            <p:nvPr/>
          </p:nvSpPr>
          <p:spPr>
            <a:xfrm>
              <a:off x="5730575" y="1091050"/>
              <a:ext cx="2675" cy="800"/>
            </a:xfrm>
            <a:custGeom>
              <a:avLst/>
              <a:gdLst/>
              <a:ahLst/>
              <a:cxnLst/>
              <a:rect l="l" t="t" r="r" b="b"/>
              <a:pathLst>
                <a:path w="107" h="32" extrusionOk="0">
                  <a:moveTo>
                    <a:pt x="55" y="1"/>
                  </a:moveTo>
                  <a:cubicBezTo>
                    <a:pt x="47" y="1"/>
                    <a:pt x="40" y="2"/>
                    <a:pt x="33" y="4"/>
                  </a:cubicBezTo>
                  <a:cubicBezTo>
                    <a:pt x="1" y="12"/>
                    <a:pt x="1" y="15"/>
                    <a:pt x="36" y="25"/>
                  </a:cubicBezTo>
                  <a:cubicBezTo>
                    <a:pt x="51" y="30"/>
                    <a:pt x="65" y="32"/>
                    <a:pt x="76" y="32"/>
                  </a:cubicBezTo>
                  <a:cubicBezTo>
                    <a:pt x="98" y="32"/>
                    <a:pt x="107" y="23"/>
                    <a:pt x="87" y="12"/>
                  </a:cubicBezTo>
                  <a:cubicBezTo>
                    <a:pt x="81" y="5"/>
                    <a:pt x="68"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0" name="Google Shape;1581;p6">
              <a:extLst>
                <a:ext uri="{FF2B5EF4-FFF2-40B4-BE49-F238E27FC236}">
                  <a16:creationId xmlns:a16="http://schemas.microsoft.com/office/drawing/2014/main" id="{746A15F8-23F9-D9E0-4451-3DBBF1261D3A}"/>
                </a:ext>
              </a:extLst>
            </p:cNvPr>
            <p:cNvSpPr/>
            <p:nvPr/>
          </p:nvSpPr>
          <p:spPr>
            <a:xfrm>
              <a:off x="5792950" y="1283850"/>
              <a:ext cx="1325" cy="1025"/>
            </a:xfrm>
            <a:custGeom>
              <a:avLst/>
              <a:gdLst/>
              <a:ahLst/>
              <a:cxnLst/>
              <a:rect l="l" t="t" r="r" b="b"/>
              <a:pathLst>
                <a:path w="53" h="41" extrusionOk="0">
                  <a:moveTo>
                    <a:pt x="29" y="1"/>
                  </a:moveTo>
                  <a:cubicBezTo>
                    <a:pt x="27" y="1"/>
                    <a:pt x="24" y="1"/>
                    <a:pt x="21" y="2"/>
                  </a:cubicBezTo>
                  <a:cubicBezTo>
                    <a:pt x="7" y="5"/>
                    <a:pt x="0" y="15"/>
                    <a:pt x="4" y="26"/>
                  </a:cubicBezTo>
                  <a:cubicBezTo>
                    <a:pt x="6" y="34"/>
                    <a:pt x="16" y="40"/>
                    <a:pt x="27" y="40"/>
                  </a:cubicBezTo>
                  <a:cubicBezTo>
                    <a:pt x="30" y="40"/>
                    <a:pt x="33" y="40"/>
                    <a:pt x="35" y="39"/>
                  </a:cubicBezTo>
                  <a:cubicBezTo>
                    <a:pt x="45" y="36"/>
                    <a:pt x="52" y="26"/>
                    <a:pt x="49" y="15"/>
                  </a:cubicBezTo>
                  <a:cubicBezTo>
                    <a:pt x="46" y="7"/>
                    <a:pt x="39"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1" name="Google Shape;1582;p6">
              <a:extLst>
                <a:ext uri="{FF2B5EF4-FFF2-40B4-BE49-F238E27FC236}">
                  <a16:creationId xmlns:a16="http://schemas.microsoft.com/office/drawing/2014/main" id="{2BFC61C9-86DF-BD91-F66F-229A1A524D50}"/>
                </a:ext>
              </a:extLst>
            </p:cNvPr>
            <p:cNvSpPr/>
            <p:nvPr/>
          </p:nvSpPr>
          <p:spPr>
            <a:xfrm>
              <a:off x="5793375" y="1280575"/>
              <a:ext cx="6450" cy="1250"/>
            </a:xfrm>
            <a:custGeom>
              <a:avLst/>
              <a:gdLst/>
              <a:ahLst/>
              <a:cxnLst/>
              <a:rect l="l" t="t" r="r" b="b"/>
              <a:pathLst>
                <a:path w="258" h="50" extrusionOk="0">
                  <a:moveTo>
                    <a:pt x="28" y="1"/>
                  </a:moveTo>
                  <a:cubicBezTo>
                    <a:pt x="6" y="1"/>
                    <a:pt x="0" y="5"/>
                    <a:pt x="8" y="14"/>
                  </a:cubicBezTo>
                  <a:cubicBezTo>
                    <a:pt x="23" y="32"/>
                    <a:pt x="141" y="50"/>
                    <a:pt x="208" y="50"/>
                  </a:cubicBezTo>
                  <a:cubicBezTo>
                    <a:pt x="232" y="50"/>
                    <a:pt x="250" y="48"/>
                    <a:pt x="254" y="42"/>
                  </a:cubicBezTo>
                  <a:cubicBezTo>
                    <a:pt x="257" y="39"/>
                    <a:pt x="198" y="21"/>
                    <a:pt x="126" y="11"/>
                  </a:cubicBezTo>
                  <a:cubicBezTo>
                    <a:pt x="80" y="4"/>
                    <a:pt x="48"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2" name="Google Shape;1583;p6">
              <a:extLst>
                <a:ext uri="{FF2B5EF4-FFF2-40B4-BE49-F238E27FC236}">
                  <a16:creationId xmlns:a16="http://schemas.microsoft.com/office/drawing/2014/main" id="{1AF6C6C4-1E39-E9C0-0BF0-05480057A6E9}"/>
                </a:ext>
              </a:extLst>
            </p:cNvPr>
            <p:cNvSpPr/>
            <p:nvPr/>
          </p:nvSpPr>
          <p:spPr>
            <a:xfrm>
              <a:off x="5733800" y="1091475"/>
              <a:ext cx="6350" cy="1125"/>
            </a:xfrm>
            <a:custGeom>
              <a:avLst/>
              <a:gdLst/>
              <a:ahLst/>
              <a:cxnLst/>
              <a:rect l="l" t="t" r="r" b="b"/>
              <a:pathLst>
                <a:path w="254" h="45" extrusionOk="0">
                  <a:moveTo>
                    <a:pt x="35" y="0"/>
                  </a:moveTo>
                  <a:cubicBezTo>
                    <a:pt x="25" y="0"/>
                    <a:pt x="18" y="0"/>
                    <a:pt x="14" y="1"/>
                  </a:cubicBezTo>
                  <a:cubicBezTo>
                    <a:pt x="0" y="8"/>
                    <a:pt x="3" y="11"/>
                    <a:pt x="24" y="11"/>
                  </a:cubicBezTo>
                  <a:cubicBezTo>
                    <a:pt x="49" y="16"/>
                    <a:pt x="80" y="22"/>
                    <a:pt x="101" y="36"/>
                  </a:cubicBezTo>
                  <a:cubicBezTo>
                    <a:pt x="112" y="42"/>
                    <a:pt x="131" y="44"/>
                    <a:pt x="151" y="44"/>
                  </a:cubicBezTo>
                  <a:cubicBezTo>
                    <a:pt x="168" y="44"/>
                    <a:pt x="186" y="43"/>
                    <a:pt x="202" y="40"/>
                  </a:cubicBezTo>
                  <a:cubicBezTo>
                    <a:pt x="253" y="26"/>
                    <a:pt x="247" y="19"/>
                    <a:pt x="149" y="8"/>
                  </a:cubicBezTo>
                  <a:cubicBezTo>
                    <a:pt x="106" y="3"/>
                    <a:pt x="6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3" name="Google Shape;1584;p6">
              <a:extLst>
                <a:ext uri="{FF2B5EF4-FFF2-40B4-BE49-F238E27FC236}">
                  <a16:creationId xmlns:a16="http://schemas.microsoft.com/office/drawing/2014/main" id="{64309E66-ACDD-A02D-BBF9-449C9A2CA741}"/>
                </a:ext>
              </a:extLst>
            </p:cNvPr>
            <p:cNvSpPr/>
            <p:nvPr/>
          </p:nvSpPr>
          <p:spPr>
            <a:xfrm>
              <a:off x="5796975" y="1292050"/>
              <a:ext cx="3650" cy="1175"/>
            </a:xfrm>
            <a:custGeom>
              <a:avLst/>
              <a:gdLst/>
              <a:ahLst/>
              <a:cxnLst/>
              <a:rect l="l" t="t" r="r" b="b"/>
              <a:pathLst>
                <a:path w="146" h="47" extrusionOk="0">
                  <a:moveTo>
                    <a:pt x="51" y="1"/>
                  </a:moveTo>
                  <a:cubicBezTo>
                    <a:pt x="0" y="1"/>
                    <a:pt x="8" y="29"/>
                    <a:pt x="72" y="41"/>
                  </a:cubicBezTo>
                  <a:cubicBezTo>
                    <a:pt x="93" y="45"/>
                    <a:pt x="110" y="47"/>
                    <a:pt x="121" y="47"/>
                  </a:cubicBezTo>
                  <a:cubicBezTo>
                    <a:pt x="140" y="47"/>
                    <a:pt x="146" y="41"/>
                    <a:pt x="141" y="28"/>
                  </a:cubicBezTo>
                  <a:cubicBezTo>
                    <a:pt x="141" y="20"/>
                    <a:pt x="110" y="7"/>
                    <a:pt x="75" y="3"/>
                  </a:cubicBezTo>
                  <a:cubicBezTo>
                    <a:pt x="66" y="1"/>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 name="Google Shape;1585;p6">
              <a:extLst>
                <a:ext uri="{FF2B5EF4-FFF2-40B4-BE49-F238E27FC236}">
                  <a16:creationId xmlns:a16="http://schemas.microsoft.com/office/drawing/2014/main" id="{623C834F-3505-4C3D-B995-A6C4D7FA5ED4}"/>
                </a:ext>
              </a:extLst>
            </p:cNvPr>
            <p:cNvSpPr/>
            <p:nvPr/>
          </p:nvSpPr>
          <p:spPr>
            <a:xfrm>
              <a:off x="5811775" y="1332675"/>
              <a:ext cx="2100" cy="675"/>
            </a:xfrm>
            <a:custGeom>
              <a:avLst/>
              <a:gdLst/>
              <a:ahLst/>
              <a:cxnLst/>
              <a:rect l="l" t="t" r="r" b="b"/>
              <a:pathLst>
                <a:path w="84" h="27" extrusionOk="0">
                  <a:moveTo>
                    <a:pt x="41" y="0"/>
                  </a:moveTo>
                  <a:cubicBezTo>
                    <a:pt x="37" y="0"/>
                    <a:pt x="34" y="0"/>
                    <a:pt x="32" y="1"/>
                  </a:cubicBezTo>
                  <a:cubicBezTo>
                    <a:pt x="0" y="9"/>
                    <a:pt x="11" y="22"/>
                    <a:pt x="53" y="26"/>
                  </a:cubicBezTo>
                  <a:cubicBezTo>
                    <a:pt x="77" y="26"/>
                    <a:pt x="83" y="22"/>
                    <a:pt x="73" y="12"/>
                  </a:cubicBezTo>
                  <a:cubicBezTo>
                    <a:pt x="65" y="4"/>
                    <a:pt x="5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 name="Google Shape;1586;p6">
              <a:extLst>
                <a:ext uri="{FF2B5EF4-FFF2-40B4-BE49-F238E27FC236}">
                  <a16:creationId xmlns:a16="http://schemas.microsoft.com/office/drawing/2014/main" id="{89E73A9E-F32D-BB03-0DBA-8DA962E50B1E}"/>
                </a:ext>
              </a:extLst>
            </p:cNvPr>
            <p:cNvSpPr/>
            <p:nvPr/>
          </p:nvSpPr>
          <p:spPr>
            <a:xfrm>
              <a:off x="5813775" y="1333625"/>
              <a:ext cx="8075" cy="3375"/>
            </a:xfrm>
            <a:custGeom>
              <a:avLst/>
              <a:gdLst/>
              <a:ahLst/>
              <a:cxnLst/>
              <a:rect l="l" t="t" r="r" b="b"/>
              <a:pathLst>
                <a:path w="323" h="135" extrusionOk="0">
                  <a:moveTo>
                    <a:pt x="57" y="1"/>
                  </a:moveTo>
                  <a:cubicBezTo>
                    <a:pt x="47" y="1"/>
                    <a:pt x="41" y="9"/>
                    <a:pt x="45" y="26"/>
                  </a:cubicBezTo>
                  <a:cubicBezTo>
                    <a:pt x="48" y="35"/>
                    <a:pt x="42" y="41"/>
                    <a:pt x="29" y="41"/>
                  </a:cubicBezTo>
                  <a:cubicBezTo>
                    <a:pt x="27" y="41"/>
                    <a:pt x="24" y="40"/>
                    <a:pt x="21" y="40"/>
                  </a:cubicBezTo>
                  <a:cubicBezTo>
                    <a:pt x="15" y="38"/>
                    <a:pt x="10" y="37"/>
                    <a:pt x="8" y="37"/>
                  </a:cubicBezTo>
                  <a:cubicBezTo>
                    <a:pt x="0" y="37"/>
                    <a:pt x="7" y="44"/>
                    <a:pt x="28" y="57"/>
                  </a:cubicBezTo>
                  <a:cubicBezTo>
                    <a:pt x="41" y="67"/>
                    <a:pt x="56" y="71"/>
                    <a:pt x="68" y="71"/>
                  </a:cubicBezTo>
                  <a:cubicBezTo>
                    <a:pt x="74" y="71"/>
                    <a:pt x="80" y="70"/>
                    <a:pt x="83" y="67"/>
                  </a:cubicBezTo>
                  <a:cubicBezTo>
                    <a:pt x="85" y="65"/>
                    <a:pt x="89" y="64"/>
                    <a:pt x="92" y="64"/>
                  </a:cubicBezTo>
                  <a:cubicBezTo>
                    <a:pt x="101" y="64"/>
                    <a:pt x="112" y="70"/>
                    <a:pt x="122" y="82"/>
                  </a:cubicBezTo>
                  <a:cubicBezTo>
                    <a:pt x="130" y="94"/>
                    <a:pt x="145" y="103"/>
                    <a:pt x="155" y="103"/>
                  </a:cubicBezTo>
                  <a:cubicBezTo>
                    <a:pt x="157" y="103"/>
                    <a:pt x="159" y="103"/>
                    <a:pt x="160" y="102"/>
                  </a:cubicBezTo>
                  <a:cubicBezTo>
                    <a:pt x="177" y="94"/>
                    <a:pt x="192" y="90"/>
                    <a:pt x="204" y="90"/>
                  </a:cubicBezTo>
                  <a:cubicBezTo>
                    <a:pt x="224" y="90"/>
                    <a:pt x="238" y="100"/>
                    <a:pt x="247" y="120"/>
                  </a:cubicBezTo>
                  <a:cubicBezTo>
                    <a:pt x="250" y="129"/>
                    <a:pt x="254" y="135"/>
                    <a:pt x="256" y="135"/>
                  </a:cubicBezTo>
                  <a:cubicBezTo>
                    <a:pt x="259" y="135"/>
                    <a:pt x="260" y="131"/>
                    <a:pt x="260" y="123"/>
                  </a:cubicBezTo>
                  <a:cubicBezTo>
                    <a:pt x="264" y="109"/>
                    <a:pt x="281" y="92"/>
                    <a:pt x="302" y="85"/>
                  </a:cubicBezTo>
                  <a:cubicBezTo>
                    <a:pt x="322" y="82"/>
                    <a:pt x="302" y="67"/>
                    <a:pt x="250" y="61"/>
                  </a:cubicBezTo>
                  <a:cubicBezTo>
                    <a:pt x="223" y="55"/>
                    <a:pt x="196" y="53"/>
                    <a:pt x="176" y="53"/>
                  </a:cubicBezTo>
                  <a:cubicBezTo>
                    <a:pt x="159" y="53"/>
                    <a:pt x="147" y="54"/>
                    <a:pt x="143" y="57"/>
                  </a:cubicBezTo>
                  <a:cubicBezTo>
                    <a:pt x="141" y="59"/>
                    <a:pt x="139" y="59"/>
                    <a:pt x="137" y="59"/>
                  </a:cubicBezTo>
                  <a:cubicBezTo>
                    <a:pt x="128" y="59"/>
                    <a:pt x="115" y="50"/>
                    <a:pt x="104" y="33"/>
                  </a:cubicBezTo>
                  <a:cubicBezTo>
                    <a:pt x="89" y="12"/>
                    <a:pt x="70"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 name="Google Shape;1587;p6">
              <a:extLst>
                <a:ext uri="{FF2B5EF4-FFF2-40B4-BE49-F238E27FC236}">
                  <a16:creationId xmlns:a16="http://schemas.microsoft.com/office/drawing/2014/main" id="{DD6C9673-4C35-6C58-8949-64A258126C31}"/>
                </a:ext>
              </a:extLst>
            </p:cNvPr>
            <p:cNvSpPr/>
            <p:nvPr/>
          </p:nvSpPr>
          <p:spPr>
            <a:xfrm>
              <a:off x="5801000" y="1292175"/>
              <a:ext cx="3950" cy="1475"/>
            </a:xfrm>
            <a:custGeom>
              <a:avLst/>
              <a:gdLst/>
              <a:ahLst/>
              <a:cxnLst/>
              <a:rect l="l" t="t" r="r" b="b"/>
              <a:pathLst>
                <a:path w="158" h="59" extrusionOk="0">
                  <a:moveTo>
                    <a:pt x="22" y="0"/>
                  </a:moveTo>
                  <a:cubicBezTo>
                    <a:pt x="3" y="0"/>
                    <a:pt x="0" y="7"/>
                    <a:pt x="5" y="23"/>
                  </a:cubicBezTo>
                  <a:cubicBezTo>
                    <a:pt x="11" y="46"/>
                    <a:pt x="35" y="59"/>
                    <a:pt x="65" y="59"/>
                  </a:cubicBezTo>
                  <a:cubicBezTo>
                    <a:pt x="84" y="59"/>
                    <a:pt x="105" y="54"/>
                    <a:pt x="126" y="43"/>
                  </a:cubicBezTo>
                  <a:cubicBezTo>
                    <a:pt x="157" y="29"/>
                    <a:pt x="146" y="23"/>
                    <a:pt x="81" y="8"/>
                  </a:cubicBezTo>
                  <a:cubicBezTo>
                    <a:pt x="53" y="3"/>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 name="Google Shape;1588;p6">
              <a:extLst>
                <a:ext uri="{FF2B5EF4-FFF2-40B4-BE49-F238E27FC236}">
                  <a16:creationId xmlns:a16="http://schemas.microsoft.com/office/drawing/2014/main" id="{0F4A75D3-D639-E1E6-FA5D-BE0E82CD4F50}"/>
                </a:ext>
              </a:extLst>
            </p:cNvPr>
            <p:cNvSpPr/>
            <p:nvPr/>
          </p:nvSpPr>
          <p:spPr>
            <a:xfrm>
              <a:off x="5818975" y="1346400"/>
              <a:ext cx="1675" cy="925"/>
            </a:xfrm>
            <a:custGeom>
              <a:avLst/>
              <a:gdLst/>
              <a:ahLst/>
              <a:cxnLst/>
              <a:rect l="l" t="t" r="r" b="b"/>
              <a:pathLst>
                <a:path w="67" h="37" extrusionOk="0">
                  <a:moveTo>
                    <a:pt x="21" y="0"/>
                  </a:moveTo>
                  <a:cubicBezTo>
                    <a:pt x="18" y="0"/>
                    <a:pt x="16" y="0"/>
                    <a:pt x="14" y="1"/>
                  </a:cubicBezTo>
                  <a:cubicBezTo>
                    <a:pt x="0" y="4"/>
                    <a:pt x="0" y="14"/>
                    <a:pt x="10" y="25"/>
                  </a:cubicBezTo>
                  <a:cubicBezTo>
                    <a:pt x="19" y="30"/>
                    <a:pt x="34" y="36"/>
                    <a:pt x="45" y="36"/>
                  </a:cubicBezTo>
                  <a:cubicBezTo>
                    <a:pt x="47" y="36"/>
                    <a:pt x="50" y="36"/>
                    <a:pt x="52" y="35"/>
                  </a:cubicBezTo>
                  <a:cubicBezTo>
                    <a:pt x="66" y="32"/>
                    <a:pt x="66" y="22"/>
                    <a:pt x="56" y="11"/>
                  </a:cubicBezTo>
                  <a:cubicBezTo>
                    <a:pt x="47" y="6"/>
                    <a:pt x="3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 name="Google Shape;1589;p6">
              <a:extLst>
                <a:ext uri="{FF2B5EF4-FFF2-40B4-BE49-F238E27FC236}">
                  <a16:creationId xmlns:a16="http://schemas.microsoft.com/office/drawing/2014/main" id="{13284BD9-F91F-E3BF-72D4-5D3404236B57}"/>
                </a:ext>
              </a:extLst>
            </p:cNvPr>
            <p:cNvSpPr/>
            <p:nvPr/>
          </p:nvSpPr>
          <p:spPr>
            <a:xfrm>
              <a:off x="5740400" y="1091925"/>
              <a:ext cx="4625" cy="900"/>
            </a:xfrm>
            <a:custGeom>
              <a:avLst/>
              <a:gdLst/>
              <a:ahLst/>
              <a:cxnLst/>
              <a:rect l="l" t="t" r="r" b="b"/>
              <a:pathLst>
                <a:path w="185" h="36" extrusionOk="0">
                  <a:moveTo>
                    <a:pt x="56" y="1"/>
                  </a:moveTo>
                  <a:cubicBezTo>
                    <a:pt x="0" y="1"/>
                    <a:pt x="0" y="1"/>
                    <a:pt x="45" y="22"/>
                  </a:cubicBezTo>
                  <a:cubicBezTo>
                    <a:pt x="61" y="31"/>
                    <a:pt x="86" y="35"/>
                    <a:pt x="110" y="35"/>
                  </a:cubicBezTo>
                  <a:cubicBezTo>
                    <a:pt x="122" y="35"/>
                    <a:pt x="133" y="34"/>
                    <a:pt x="142" y="32"/>
                  </a:cubicBezTo>
                  <a:cubicBezTo>
                    <a:pt x="184" y="18"/>
                    <a:pt x="184" y="14"/>
                    <a:pt x="156" y="8"/>
                  </a:cubicBezTo>
                  <a:cubicBezTo>
                    <a:pt x="132" y="4"/>
                    <a:pt x="9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 name="Google Shape;1590;p6">
              <a:extLst>
                <a:ext uri="{FF2B5EF4-FFF2-40B4-BE49-F238E27FC236}">
                  <a16:creationId xmlns:a16="http://schemas.microsoft.com/office/drawing/2014/main" id="{8694E272-45E8-5B94-73FD-55045003DA61}"/>
                </a:ext>
              </a:extLst>
            </p:cNvPr>
            <p:cNvSpPr/>
            <p:nvPr/>
          </p:nvSpPr>
          <p:spPr>
            <a:xfrm>
              <a:off x="5800525" y="1281225"/>
              <a:ext cx="4325" cy="825"/>
            </a:xfrm>
            <a:custGeom>
              <a:avLst/>
              <a:gdLst/>
              <a:ahLst/>
              <a:cxnLst/>
              <a:rect l="l" t="t" r="r" b="b"/>
              <a:pathLst>
                <a:path w="173" h="33" extrusionOk="0">
                  <a:moveTo>
                    <a:pt x="29" y="1"/>
                  </a:moveTo>
                  <a:cubicBezTo>
                    <a:pt x="11" y="1"/>
                    <a:pt x="1" y="3"/>
                    <a:pt x="3" y="9"/>
                  </a:cubicBezTo>
                  <a:cubicBezTo>
                    <a:pt x="8" y="22"/>
                    <a:pt x="86" y="32"/>
                    <a:pt x="133" y="32"/>
                  </a:cubicBezTo>
                  <a:cubicBezTo>
                    <a:pt x="152" y="32"/>
                    <a:pt x="167" y="31"/>
                    <a:pt x="170" y="27"/>
                  </a:cubicBezTo>
                  <a:cubicBezTo>
                    <a:pt x="173" y="23"/>
                    <a:pt x="135" y="13"/>
                    <a:pt x="86" y="6"/>
                  </a:cubicBezTo>
                  <a:cubicBezTo>
                    <a:pt x="64" y="3"/>
                    <a:pt x="44"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 name="Google Shape;1591;p6">
              <a:extLst>
                <a:ext uri="{FF2B5EF4-FFF2-40B4-BE49-F238E27FC236}">
                  <a16:creationId xmlns:a16="http://schemas.microsoft.com/office/drawing/2014/main" id="{195853A1-5B47-29CA-1BC6-C61060A90585}"/>
                </a:ext>
              </a:extLst>
            </p:cNvPr>
            <p:cNvSpPr/>
            <p:nvPr/>
          </p:nvSpPr>
          <p:spPr>
            <a:xfrm>
              <a:off x="5806200" y="1293125"/>
              <a:ext cx="1950" cy="1125"/>
            </a:xfrm>
            <a:custGeom>
              <a:avLst/>
              <a:gdLst/>
              <a:ahLst/>
              <a:cxnLst/>
              <a:rect l="l" t="t" r="r" b="b"/>
              <a:pathLst>
                <a:path w="78" h="45" extrusionOk="0">
                  <a:moveTo>
                    <a:pt x="46" y="0"/>
                  </a:moveTo>
                  <a:cubicBezTo>
                    <a:pt x="42" y="0"/>
                    <a:pt x="37" y="0"/>
                    <a:pt x="33" y="1"/>
                  </a:cubicBezTo>
                  <a:cubicBezTo>
                    <a:pt x="15" y="9"/>
                    <a:pt x="1" y="19"/>
                    <a:pt x="5" y="33"/>
                  </a:cubicBezTo>
                  <a:cubicBezTo>
                    <a:pt x="8" y="40"/>
                    <a:pt x="18" y="44"/>
                    <a:pt x="31" y="44"/>
                  </a:cubicBezTo>
                  <a:cubicBezTo>
                    <a:pt x="36" y="44"/>
                    <a:pt x="41" y="44"/>
                    <a:pt x="47" y="43"/>
                  </a:cubicBezTo>
                  <a:cubicBezTo>
                    <a:pt x="63" y="36"/>
                    <a:pt x="77" y="26"/>
                    <a:pt x="74" y="15"/>
                  </a:cubicBezTo>
                  <a:cubicBezTo>
                    <a:pt x="72" y="5"/>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 name="Google Shape;1592;p6">
              <a:extLst>
                <a:ext uri="{FF2B5EF4-FFF2-40B4-BE49-F238E27FC236}">
                  <a16:creationId xmlns:a16="http://schemas.microsoft.com/office/drawing/2014/main" id="{41A46DF2-F23C-5CA8-F9FB-9CD170E56700}"/>
                </a:ext>
              </a:extLst>
            </p:cNvPr>
            <p:cNvSpPr/>
            <p:nvPr/>
          </p:nvSpPr>
          <p:spPr>
            <a:xfrm>
              <a:off x="5745450" y="1092300"/>
              <a:ext cx="4850" cy="1475"/>
            </a:xfrm>
            <a:custGeom>
              <a:avLst/>
              <a:gdLst/>
              <a:ahLst/>
              <a:cxnLst/>
              <a:rect l="l" t="t" r="r" b="b"/>
              <a:pathLst>
                <a:path w="194" h="59" extrusionOk="0">
                  <a:moveTo>
                    <a:pt x="10" y="1"/>
                  </a:moveTo>
                  <a:cubicBezTo>
                    <a:pt x="1" y="1"/>
                    <a:pt x="10" y="4"/>
                    <a:pt x="37" y="13"/>
                  </a:cubicBezTo>
                  <a:cubicBezTo>
                    <a:pt x="62" y="20"/>
                    <a:pt x="83" y="34"/>
                    <a:pt x="79" y="48"/>
                  </a:cubicBezTo>
                  <a:cubicBezTo>
                    <a:pt x="76" y="55"/>
                    <a:pt x="84" y="58"/>
                    <a:pt x="99" y="58"/>
                  </a:cubicBezTo>
                  <a:cubicBezTo>
                    <a:pt x="107" y="58"/>
                    <a:pt x="117" y="57"/>
                    <a:pt x="128" y="55"/>
                  </a:cubicBezTo>
                  <a:cubicBezTo>
                    <a:pt x="194" y="37"/>
                    <a:pt x="194" y="7"/>
                    <a:pt x="131" y="7"/>
                  </a:cubicBezTo>
                  <a:cubicBezTo>
                    <a:pt x="107" y="7"/>
                    <a:pt x="69" y="3"/>
                    <a:pt x="41" y="3"/>
                  </a:cubicBezTo>
                  <a:cubicBezTo>
                    <a:pt x="25" y="2"/>
                    <a:pt x="15"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 name="Google Shape;1593;p6">
              <a:extLst>
                <a:ext uri="{FF2B5EF4-FFF2-40B4-BE49-F238E27FC236}">
                  <a16:creationId xmlns:a16="http://schemas.microsoft.com/office/drawing/2014/main" id="{3AB35D93-7CD7-6B19-AFC2-6430DC57E849}"/>
                </a:ext>
              </a:extLst>
            </p:cNvPr>
            <p:cNvSpPr/>
            <p:nvPr/>
          </p:nvSpPr>
          <p:spPr>
            <a:xfrm>
              <a:off x="5820900" y="1330175"/>
              <a:ext cx="1375" cy="825"/>
            </a:xfrm>
            <a:custGeom>
              <a:avLst/>
              <a:gdLst/>
              <a:ahLst/>
              <a:cxnLst/>
              <a:rect l="l" t="t" r="r" b="b"/>
              <a:pathLst>
                <a:path w="55" h="33" extrusionOk="0">
                  <a:moveTo>
                    <a:pt x="16" y="0"/>
                  </a:moveTo>
                  <a:cubicBezTo>
                    <a:pt x="7" y="0"/>
                    <a:pt x="1" y="7"/>
                    <a:pt x="3" y="15"/>
                  </a:cubicBezTo>
                  <a:cubicBezTo>
                    <a:pt x="6" y="24"/>
                    <a:pt x="17" y="33"/>
                    <a:pt x="27" y="33"/>
                  </a:cubicBezTo>
                  <a:cubicBezTo>
                    <a:pt x="28" y="33"/>
                    <a:pt x="29" y="33"/>
                    <a:pt x="31" y="32"/>
                  </a:cubicBezTo>
                  <a:cubicBezTo>
                    <a:pt x="45" y="29"/>
                    <a:pt x="55" y="22"/>
                    <a:pt x="52" y="15"/>
                  </a:cubicBezTo>
                  <a:cubicBezTo>
                    <a:pt x="52" y="11"/>
                    <a:pt x="37" y="5"/>
                    <a:pt x="24" y="1"/>
                  </a:cubicBezTo>
                  <a:cubicBezTo>
                    <a:pt x="21" y="1"/>
                    <a:pt x="19"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 name="Google Shape;1594;p6">
              <a:extLst>
                <a:ext uri="{FF2B5EF4-FFF2-40B4-BE49-F238E27FC236}">
                  <a16:creationId xmlns:a16="http://schemas.microsoft.com/office/drawing/2014/main" id="{5987ADB3-134A-9D5D-B24B-60DB25C3654B}"/>
                </a:ext>
              </a:extLst>
            </p:cNvPr>
            <p:cNvSpPr/>
            <p:nvPr/>
          </p:nvSpPr>
          <p:spPr>
            <a:xfrm>
              <a:off x="5823900" y="1335200"/>
              <a:ext cx="5425" cy="1875"/>
            </a:xfrm>
            <a:custGeom>
              <a:avLst/>
              <a:gdLst/>
              <a:ahLst/>
              <a:cxnLst/>
              <a:rect l="l" t="t" r="r" b="b"/>
              <a:pathLst>
                <a:path w="217" h="75" extrusionOk="0">
                  <a:moveTo>
                    <a:pt x="114" y="1"/>
                  </a:moveTo>
                  <a:cubicBezTo>
                    <a:pt x="91" y="1"/>
                    <a:pt x="64" y="4"/>
                    <a:pt x="36" y="12"/>
                  </a:cubicBezTo>
                  <a:cubicBezTo>
                    <a:pt x="15" y="19"/>
                    <a:pt x="1" y="33"/>
                    <a:pt x="5" y="43"/>
                  </a:cubicBezTo>
                  <a:cubicBezTo>
                    <a:pt x="6" y="49"/>
                    <a:pt x="12" y="52"/>
                    <a:pt x="22" y="52"/>
                  </a:cubicBezTo>
                  <a:cubicBezTo>
                    <a:pt x="32" y="52"/>
                    <a:pt x="47" y="48"/>
                    <a:pt x="63" y="43"/>
                  </a:cubicBezTo>
                  <a:cubicBezTo>
                    <a:pt x="84" y="33"/>
                    <a:pt x="102" y="26"/>
                    <a:pt x="111" y="26"/>
                  </a:cubicBezTo>
                  <a:cubicBezTo>
                    <a:pt x="114" y="26"/>
                    <a:pt x="116" y="27"/>
                    <a:pt x="116" y="29"/>
                  </a:cubicBezTo>
                  <a:cubicBezTo>
                    <a:pt x="120" y="52"/>
                    <a:pt x="127" y="65"/>
                    <a:pt x="135" y="65"/>
                  </a:cubicBezTo>
                  <a:cubicBezTo>
                    <a:pt x="141" y="65"/>
                    <a:pt x="146" y="59"/>
                    <a:pt x="151" y="46"/>
                  </a:cubicBezTo>
                  <a:cubicBezTo>
                    <a:pt x="156" y="30"/>
                    <a:pt x="159" y="22"/>
                    <a:pt x="162" y="22"/>
                  </a:cubicBezTo>
                  <a:cubicBezTo>
                    <a:pt x="165" y="22"/>
                    <a:pt x="168" y="29"/>
                    <a:pt x="171" y="43"/>
                  </a:cubicBezTo>
                  <a:cubicBezTo>
                    <a:pt x="177" y="61"/>
                    <a:pt x="189" y="75"/>
                    <a:pt x="202" y="75"/>
                  </a:cubicBezTo>
                  <a:cubicBezTo>
                    <a:pt x="203" y="75"/>
                    <a:pt x="204" y="75"/>
                    <a:pt x="205" y="74"/>
                  </a:cubicBezTo>
                  <a:cubicBezTo>
                    <a:pt x="216" y="71"/>
                    <a:pt x="216" y="54"/>
                    <a:pt x="202" y="33"/>
                  </a:cubicBezTo>
                  <a:cubicBezTo>
                    <a:pt x="189" y="12"/>
                    <a:pt x="157"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 name="Google Shape;1595;p6">
              <a:extLst>
                <a:ext uri="{FF2B5EF4-FFF2-40B4-BE49-F238E27FC236}">
                  <a16:creationId xmlns:a16="http://schemas.microsoft.com/office/drawing/2014/main" id="{7448E194-EC5E-6D9B-1319-CFF83C48FEBD}"/>
                </a:ext>
              </a:extLst>
            </p:cNvPr>
            <p:cNvSpPr/>
            <p:nvPr/>
          </p:nvSpPr>
          <p:spPr>
            <a:xfrm>
              <a:off x="5811075" y="1293650"/>
              <a:ext cx="5050" cy="1575"/>
            </a:xfrm>
            <a:custGeom>
              <a:avLst/>
              <a:gdLst/>
              <a:ahLst/>
              <a:cxnLst/>
              <a:rect l="l" t="t" r="r" b="b"/>
              <a:pathLst>
                <a:path w="202" h="63" extrusionOk="0">
                  <a:moveTo>
                    <a:pt x="188" y="1"/>
                  </a:moveTo>
                  <a:cubicBezTo>
                    <a:pt x="180" y="1"/>
                    <a:pt x="167" y="4"/>
                    <a:pt x="146" y="9"/>
                  </a:cubicBezTo>
                  <a:cubicBezTo>
                    <a:pt x="115" y="19"/>
                    <a:pt x="66" y="22"/>
                    <a:pt x="42" y="22"/>
                  </a:cubicBezTo>
                  <a:cubicBezTo>
                    <a:pt x="1" y="22"/>
                    <a:pt x="4" y="26"/>
                    <a:pt x="49" y="36"/>
                  </a:cubicBezTo>
                  <a:cubicBezTo>
                    <a:pt x="76" y="43"/>
                    <a:pt x="108" y="54"/>
                    <a:pt x="118" y="60"/>
                  </a:cubicBezTo>
                  <a:cubicBezTo>
                    <a:pt x="120" y="62"/>
                    <a:pt x="123" y="63"/>
                    <a:pt x="127" y="63"/>
                  </a:cubicBezTo>
                  <a:cubicBezTo>
                    <a:pt x="139" y="63"/>
                    <a:pt x="157" y="52"/>
                    <a:pt x="171" y="36"/>
                  </a:cubicBezTo>
                  <a:cubicBezTo>
                    <a:pt x="193" y="11"/>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5" name="Google Shape;1596;p6">
              <a:extLst>
                <a:ext uri="{FF2B5EF4-FFF2-40B4-BE49-F238E27FC236}">
                  <a16:creationId xmlns:a16="http://schemas.microsoft.com/office/drawing/2014/main" id="{6C5F75C4-645A-7BF6-2C58-9CECF4A19FE9}"/>
                </a:ext>
              </a:extLst>
            </p:cNvPr>
            <p:cNvSpPr/>
            <p:nvPr/>
          </p:nvSpPr>
          <p:spPr>
            <a:xfrm>
              <a:off x="5810200" y="1288025"/>
              <a:ext cx="4125" cy="675"/>
            </a:xfrm>
            <a:custGeom>
              <a:avLst/>
              <a:gdLst/>
              <a:ahLst/>
              <a:cxnLst/>
              <a:rect l="l" t="t" r="r" b="b"/>
              <a:pathLst>
                <a:path w="165" h="27" extrusionOk="0">
                  <a:moveTo>
                    <a:pt x="93" y="0"/>
                  </a:moveTo>
                  <a:cubicBezTo>
                    <a:pt x="87" y="0"/>
                    <a:pt x="80" y="0"/>
                    <a:pt x="74" y="1"/>
                  </a:cubicBezTo>
                  <a:cubicBezTo>
                    <a:pt x="1" y="8"/>
                    <a:pt x="32" y="25"/>
                    <a:pt x="116" y="25"/>
                  </a:cubicBezTo>
                  <a:cubicBezTo>
                    <a:pt x="122" y="26"/>
                    <a:pt x="128" y="26"/>
                    <a:pt x="133" y="26"/>
                  </a:cubicBezTo>
                  <a:cubicBezTo>
                    <a:pt x="157" y="26"/>
                    <a:pt x="165" y="20"/>
                    <a:pt x="153" y="11"/>
                  </a:cubicBezTo>
                  <a:cubicBezTo>
                    <a:pt x="145" y="6"/>
                    <a:pt x="119"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6" name="Google Shape;1597;p6">
              <a:extLst>
                <a:ext uri="{FF2B5EF4-FFF2-40B4-BE49-F238E27FC236}">
                  <a16:creationId xmlns:a16="http://schemas.microsoft.com/office/drawing/2014/main" id="{CFF7B5D9-A13B-BCBE-D782-01678A17B9DC}"/>
                </a:ext>
              </a:extLst>
            </p:cNvPr>
            <p:cNvSpPr/>
            <p:nvPr/>
          </p:nvSpPr>
          <p:spPr>
            <a:xfrm>
              <a:off x="5823575" y="1327125"/>
              <a:ext cx="1375" cy="775"/>
            </a:xfrm>
            <a:custGeom>
              <a:avLst/>
              <a:gdLst/>
              <a:ahLst/>
              <a:cxnLst/>
              <a:rect l="l" t="t" r="r" b="b"/>
              <a:pathLst>
                <a:path w="55" h="31" extrusionOk="0">
                  <a:moveTo>
                    <a:pt x="28" y="1"/>
                  </a:moveTo>
                  <a:cubicBezTo>
                    <a:pt x="26" y="1"/>
                    <a:pt x="23" y="1"/>
                    <a:pt x="21" y="2"/>
                  </a:cubicBezTo>
                  <a:cubicBezTo>
                    <a:pt x="10" y="5"/>
                    <a:pt x="0" y="8"/>
                    <a:pt x="4" y="15"/>
                  </a:cubicBezTo>
                  <a:cubicBezTo>
                    <a:pt x="4" y="19"/>
                    <a:pt x="18" y="26"/>
                    <a:pt x="31" y="29"/>
                  </a:cubicBezTo>
                  <a:cubicBezTo>
                    <a:pt x="34" y="30"/>
                    <a:pt x="36" y="30"/>
                    <a:pt x="38" y="30"/>
                  </a:cubicBezTo>
                  <a:cubicBezTo>
                    <a:pt x="48" y="30"/>
                    <a:pt x="55" y="24"/>
                    <a:pt x="52" y="15"/>
                  </a:cubicBezTo>
                  <a:cubicBezTo>
                    <a:pt x="49" y="7"/>
                    <a:pt x="39"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7" name="Google Shape;1598;p6">
              <a:extLst>
                <a:ext uri="{FF2B5EF4-FFF2-40B4-BE49-F238E27FC236}">
                  <a16:creationId xmlns:a16="http://schemas.microsoft.com/office/drawing/2014/main" id="{A15C1EF6-59E8-E55A-29C5-5C98A065DB81}"/>
                </a:ext>
              </a:extLst>
            </p:cNvPr>
            <p:cNvSpPr/>
            <p:nvPr/>
          </p:nvSpPr>
          <p:spPr>
            <a:xfrm>
              <a:off x="5750450" y="1092425"/>
              <a:ext cx="6375" cy="1450"/>
            </a:xfrm>
            <a:custGeom>
              <a:avLst/>
              <a:gdLst/>
              <a:ahLst/>
              <a:cxnLst/>
              <a:rect l="l" t="t" r="r" b="b"/>
              <a:pathLst>
                <a:path w="255" h="58" extrusionOk="0">
                  <a:moveTo>
                    <a:pt x="46" y="0"/>
                  </a:moveTo>
                  <a:cubicBezTo>
                    <a:pt x="40" y="0"/>
                    <a:pt x="34" y="1"/>
                    <a:pt x="29" y="2"/>
                  </a:cubicBezTo>
                  <a:cubicBezTo>
                    <a:pt x="0" y="12"/>
                    <a:pt x="0" y="15"/>
                    <a:pt x="45" y="29"/>
                  </a:cubicBezTo>
                  <a:cubicBezTo>
                    <a:pt x="63" y="36"/>
                    <a:pt x="86" y="40"/>
                    <a:pt x="106" y="40"/>
                  </a:cubicBezTo>
                  <a:cubicBezTo>
                    <a:pt x="118" y="40"/>
                    <a:pt x="128" y="39"/>
                    <a:pt x="136" y="36"/>
                  </a:cubicBezTo>
                  <a:cubicBezTo>
                    <a:pt x="141" y="35"/>
                    <a:pt x="147" y="35"/>
                    <a:pt x="152" y="35"/>
                  </a:cubicBezTo>
                  <a:cubicBezTo>
                    <a:pt x="169" y="35"/>
                    <a:pt x="187" y="38"/>
                    <a:pt x="195" y="47"/>
                  </a:cubicBezTo>
                  <a:cubicBezTo>
                    <a:pt x="205" y="54"/>
                    <a:pt x="216" y="58"/>
                    <a:pt x="225" y="58"/>
                  </a:cubicBezTo>
                  <a:cubicBezTo>
                    <a:pt x="242" y="58"/>
                    <a:pt x="255" y="47"/>
                    <a:pt x="250" y="29"/>
                  </a:cubicBezTo>
                  <a:cubicBezTo>
                    <a:pt x="247" y="21"/>
                    <a:pt x="222" y="14"/>
                    <a:pt x="192" y="14"/>
                  </a:cubicBezTo>
                  <a:cubicBezTo>
                    <a:pt x="186" y="14"/>
                    <a:pt x="180" y="14"/>
                    <a:pt x="174" y="15"/>
                  </a:cubicBezTo>
                  <a:cubicBezTo>
                    <a:pt x="164" y="16"/>
                    <a:pt x="153" y="17"/>
                    <a:pt x="142" y="17"/>
                  </a:cubicBezTo>
                  <a:cubicBezTo>
                    <a:pt x="115" y="17"/>
                    <a:pt x="91" y="13"/>
                    <a:pt x="83" y="8"/>
                  </a:cubicBezTo>
                  <a:cubicBezTo>
                    <a:pt x="76" y="3"/>
                    <a:pt x="61"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8" name="Google Shape;1599;p6">
              <a:extLst>
                <a:ext uri="{FF2B5EF4-FFF2-40B4-BE49-F238E27FC236}">
                  <a16:creationId xmlns:a16="http://schemas.microsoft.com/office/drawing/2014/main" id="{777A9068-C1F9-4376-B645-E1E65BE7D81F}"/>
                </a:ext>
              </a:extLst>
            </p:cNvPr>
            <p:cNvSpPr/>
            <p:nvPr/>
          </p:nvSpPr>
          <p:spPr>
            <a:xfrm>
              <a:off x="5826700" y="1331025"/>
              <a:ext cx="1575" cy="550"/>
            </a:xfrm>
            <a:custGeom>
              <a:avLst/>
              <a:gdLst/>
              <a:ahLst/>
              <a:cxnLst/>
              <a:rect l="l" t="t" r="r" b="b"/>
              <a:pathLst>
                <a:path w="63" h="22" extrusionOk="0">
                  <a:moveTo>
                    <a:pt x="49" y="0"/>
                  </a:moveTo>
                  <a:cubicBezTo>
                    <a:pt x="46" y="0"/>
                    <a:pt x="40" y="1"/>
                    <a:pt x="34" y="2"/>
                  </a:cubicBezTo>
                  <a:cubicBezTo>
                    <a:pt x="10" y="9"/>
                    <a:pt x="0" y="16"/>
                    <a:pt x="7" y="19"/>
                  </a:cubicBezTo>
                  <a:cubicBezTo>
                    <a:pt x="10" y="21"/>
                    <a:pt x="14" y="22"/>
                    <a:pt x="19" y="22"/>
                  </a:cubicBezTo>
                  <a:cubicBezTo>
                    <a:pt x="29" y="22"/>
                    <a:pt x="42" y="17"/>
                    <a:pt x="52" y="12"/>
                  </a:cubicBezTo>
                  <a:cubicBezTo>
                    <a:pt x="62" y="4"/>
                    <a:pt x="61"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9" name="Google Shape;1600;p6">
              <a:extLst>
                <a:ext uri="{FF2B5EF4-FFF2-40B4-BE49-F238E27FC236}">
                  <a16:creationId xmlns:a16="http://schemas.microsoft.com/office/drawing/2014/main" id="{61659782-DFCF-A97C-3620-808F61C6277A}"/>
                </a:ext>
              </a:extLst>
            </p:cNvPr>
            <p:cNvSpPr/>
            <p:nvPr/>
          </p:nvSpPr>
          <p:spPr>
            <a:xfrm>
              <a:off x="5816275" y="1294375"/>
              <a:ext cx="1325" cy="1075"/>
            </a:xfrm>
            <a:custGeom>
              <a:avLst/>
              <a:gdLst/>
              <a:ahLst/>
              <a:cxnLst/>
              <a:rect l="l" t="t" r="r" b="b"/>
              <a:pathLst>
                <a:path w="53" h="43" extrusionOk="0">
                  <a:moveTo>
                    <a:pt x="18" y="0"/>
                  </a:moveTo>
                  <a:cubicBezTo>
                    <a:pt x="8" y="4"/>
                    <a:pt x="1" y="18"/>
                    <a:pt x="4" y="28"/>
                  </a:cubicBezTo>
                  <a:cubicBezTo>
                    <a:pt x="7" y="37"/>
                    <a:pt x="15" y="43"/>
                    <a:pt x="25" y="43"/>
                  </a:cubicBezTo>
                  <a:cubicBezTo>
                    <a:pt x="27" y="43"/>
                    <a:pt x="29" y="43"/>
                    <a:pt x="32" y="42"/>
                  </a:cubicBezTo>
                  <a:cubicBezTo>
                    <a:pt x="46" y="39"/>
                    <a:pt x="53" y="28"/>
                    <a:pt x="49" y="14"/>
                  </a:cubicBezTo>
                  <a:cubicBezTo>
                    <a:pt x="46" y="4"/>
                    <a:pt x="3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0" name="Google Shape;1601;p6">
              <a:extLst>
                <a:ext uri="{FF2B5EF4-FFF2-40B4-BE49-F238E27FC236}">
                  <a16:creationId xmlns:a16="http://schemas.microsoft.com/office/drawing/2014/main" id="{ED81D21D-58A7-5EEF-C3F8-4F22C4CC0C9C}"/>
                </a:ext>
              </a:extLst>
            </p:cNvPr>
            <p:cNvSpPr/>
            <p:nvPr/>
          </p:nvSpPr>
          <p:spPr>
            <a:xfrm>
              <a:off x="5829850" y="1334975"/>
              <a:ext cx="2075" cy="2100"/>
            </a:xfrm>
            <a:custGeom>
              <a:avLst/>
              <a:gdLst/>
              <a:ahLst/>
              <a:cxnLst/>
              <a:rect l="l" t="t" r="r" b="b"/>
              <a:pathLst>
                <a:path w="83" h="84" extrusionOk="0">
                  <a:moveTo>
                    <a:pt x="41" y="0"/>
                  </a:moveTo>
                  <a:cubicBezTo>
                    <a:pt x="32" y="0"/>
                    <a:pt x="23" y="6"/>
                    <a:pt x="17" y="18"/>
                  </a:cubicBezTo>
                  <a:cubicBezTo>
                    <a:pt x="0" y="43"/>
                    <a:pt x="26" y="84"/>
                    <a:pt x="52" y="84"/>
                  </a:cubicBezTo>
                  <a:cubicBezTo>
                    <a:pt x="54" y="84"/>
                    <a:pt x="56" y="84"/>
                    <a:pt x="58" y="83"/>
                  </a:cubicBezTo>
                  <a:cubicBezTo>
                    <a:pt x="75" y="80"/>
                    <a:pt x="82" y="59"/>
                    <a:pt x="75" y="34"/>
                  </a:cubicBezTo>
                  <a:cubicBezTo>
                    <a:pt x="67" y="12"/>
                    <a:pt x="5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1" name="Google Shape;1602;p6">
              <a:extLst>
                <a:ext uri="{FF2B5EF4-FFF2-40B4-BE49-F238E27FC236}">
                  <a16:creationId xmlns:a16="http://schemas.microsoft.com/office/drawing/2014/main" id="{A83248B0-5E19-BCED-85A7-FB8C5CB1B8DC}"/>
                </a:ext>
              </a:extLst>
            </p:cNvPr>
            <p:cNvSpPr/>
            <p:nvPr/>
          </p:nvSpPr>
          <p:spPr>
            <a:xfrm>
              <a:off x="5817050" y="1293175"/>
              <a:ext cx="15825" cy="2900"/>
            </a:xfrm>
            <a:custGeom>
              <a:avLst/>
              <a:gdLst/>
              <a:ahLst/>
              <a:cxnLst/>
              <a:rect l="l" t="t" r="r" b="b"/>
              <a:pathLst>
                <a:path w="633" h="116" extrusionOk="0">
                  <a:moveTo>
                    <a:pt x="60" y="0"/>
                  </a:moveTo>
                  <a:cubicBezTo>
                    <a:pt x="38" y="0"/>
                    <a:pt x="22" y="1"/>
                    <a:pt x="15" y="3"/>
                  </a:cubicBezTo>
                  <a:cubicBezTo>
                    <a:pt x="1" y="7"/>
                    <a:pt x="22" y="13"/>
                    <a:pt x="60" y="17"/>
                  </a:cubicBezTo>
                  <a:cubicBezTo>
                    <a:pt x="108" y="24"/>
                    <a:pt x="129" y="34"/>
                    <a:pt x="129" y="62"/>
                  </a:cubicBezTo>
                  <a:cubicBezTo>
                    <a:pt x="129" y="80"/>
                    <a:pt x="138" y="94"/>
                    <a:pt x="147" y="94"/>
                  </a:cubicBezTo>
                  <a:cubicBezTo>
                    <a:pt x="148" y="94"/>
                    <a:pt x="149" y="94"/>
                    <a:pt x="150" y="93"/>
                  </a:cubicBezTo>
                  <a:cubicBezTo>
                    <a:pt x="161" y="90"/>
                    <a:pt x="167" y="79"/>
                    <a:pt x="164" y="69"/>
                  </a:cubicBezTo>
                  <a:cubicBezTo>
                    <a:pt x="161" y="58"/>
                    <a:pt x="167" y="48"/>
                    <a:pt x="181" y="45"/>
                  </a:cubicBezTo>
                  <a:cubicBezTo>
                    <a:pt x="189" y="43"/>
                    <a:pt x="201" y="42"/>
                    <a:pt x="215" y="42"/>
                  </a:cubicBezTo>
                  <a:cubicBezTo>
                    <a:pt x="289" y="42"/>
                    <a:pt x="432" y="69"/>
                    <a:pt x="438" y="87"/>
                  </a:cubicBezTo>
                  <a:cubicBezTo>
                    <a:pt x="439" y="94"/>
                    <a:pt x="442" y="97"/>
                    <a:pt x="446" y="97"/>
                  </a:cubicBezTo>
                  <a:cubicBezTo>
                    <a:pt x="452" y="97"/>
                    <a:pt x="459" y="91"/>
                    <a:pt x="469" y="79"/>
                  </a:cubicBezTo>
                  <a:cubicBezTo>
                    <a:pt x="481" y="64"/>
                    <a:pt x="489" y="57"/>
                    <a:pt x="498" y="57"/>
                  </a:cubicBezTo>
                  <a:cubicBezTo>
                    <a:pt x="505" y="57"/>
                    <a:pt x="512" y="61"/>
                    <a:pt x="521" y="69"/>
                  </a:cubicBezTo>
                  <a:cubicBezTo>
                    <a:pt x="532" y="79"/>
                    <a:pt x="549" y="97"/>
                    <a:pt x="549" y="103"/>
                  </a:cubicBezTo>
                  <a:cubicBezTo>
                    <a:pt x="552" y="112"/>
                    <a:pt x="558" y="115"/>
                    <a:pt x="566" y="115"/>
                  </a:cubicBezTo>
                  <a:cubicBezTo>
                    <a:pt x="568" y="115"/>
                    <a:pt x="571" y="115"/>
                    <a:pt x="574" y="114"/>
                  </a:cubicBezTo>
                  <a:cubicBezTo>
                    <a:pt x="584" y="111"/>
                    <a:pt x="598" y="108"/>
                    <a:pt x="612" y="103"/>
                  </a:cubicBezTo>
                  <a:cubicBezTo>
                    <a:pt x="625" y="100"/>
                    <a:pt x="633" y="90"/>
                    <a:pt x="629" y="79"/>
                  </a:cubicBezTo>
                  <a:cubicBezTo>
                    <a:pt x="624" y="62"/>
                    <a:pt x="544" y="44"/>
                    <a:pt x="498" y="44"/>
                  </a:cubicBezTo>
                  <a:cubicBezTo>
                    <a:pt x="481" y="44"/>
                    <a:pt x="469" y="46"/>
                    <a:pt x="466" y="52"/>
                  </a:cubicBezTo>
                  <a:cubicBezTo>
                    <a:pt x="464" y="54"/>
                    <a:pt x="461" y="55"/>
                    <a:pt x="459" y="55"/>
                  </a:cubicBezTo>
                  <a:cubicBezTo>
                    <a:pt x="454" y="55"/>
                    <a:pt x="450" y="50"/>
                    <a:pt x="445" y="41"/>
                  </a:cubicBezTo>
                  <a:cubicBezTo>
                    <a:pt x="439" y="22"/>
                    <a:pt x="366" y="10"/>
                    <a:pt x="290" y="10"/>
                  </a:cubicBezTo>
                  <a:cubicBezTo>
                    <a:pt x="282" y="10"/>
                    <a:pt x="273" y="10"/>
                    <a:pt x="265" y="10"/>
                  </a:cubicBezTo>
                  <a:cubicBezTo>
                    <a:pt x="260" y="11"/>
                    <a:pt x="252" y="11"/>
                    <a:pt x="242" y="11"/>
                  </a:cubicBezTo>
                  <a:cubicBezTo>
                    <a:pt x="214" y="11"/>
                    <a:pt x="171" y="8"/>
                    <a:pt x="133" y="3"/>
                  </a:cubicBezTo>
                  <a:cubicBezTo>
                    <a:pt x="107" y="1"/>
                    <a:pt x="8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2" name="Google Shape;1603;p6">
              <a:extLst>
                <a:ext uri="{FF2B5EF4-FFF2-40B4-BE49-F238E27FC236}">
                  <a16:creationId xmlns:a16="http://schemas.microsoft.com/office/drawing/2014/main" id="{BD4C903E-30F4-72AA-CC1E-3A825885791D}"/>
                </a:ext>
              </a:extLst>
            </p:cNvPr>
            <p:cNvSpPr/>
            <p:nvPr/>
          </p:nvSpPr>
          <p:spPr>
            <a:xfrm>
              <a:off x="5829300" y="1331025"/>
              <a:ext cx="2000" cy="1050"/>
            </a:xfrm>
            <a:custGeom>
              <a:avLst/>
              <a:gdLst/>
              <a:ahLst/>
              <a:cxnLst/>
              <a:rect l="l" t="t" r="r" b="b"/>
              <a:pathLst>
                <a:path w="80" h="42" extrusionOk="0">
                  <a:moveTo>
                    <a:pt x="18" y="1"/>
                  </a:moveTo>
                  <a:cubicBezTo>
                    <a:pt x="16" y="1"/>
                    <a:pt x="13" y="1"/>
                    <a:pt x="10" y="2"/>
                  </a:cubicBezTo>
                  <a:cubicBezTo>
                    <a:pt x="0" y="5"/>
                    <a:pt x="7" y="16"/>
                    <a:pt x="28" y="26"/>
                  </a:cubicBezTo>
                  <a:cubicBezTo>
                    <a:pt x="44" y="37"/>
                    <a:pt x="58" y="41"/>
                    <a:pt x="65" y="41"/>
                  </a:cubicBezTo>
                  <a:cubicBezTo>
                    <a:pt x="67" y="41"/>
                    <a:pt x="69" y="41"/>
                    <a:pt x="69" y="40"/>
                  </a:cubicBezTo>
                  <a:cubicBezTo>
                    <a:pt x="79" y="24"/>
                    <a:pt x="4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3" name="Google Shape;1604;p6">
              <a:extLst>
                <a:ext uri="{FF2B5EF4-FFF2-40B4-BE49-F238E27FC236}">
                  <a16:creationId xmlns:a16="http://schemas.microsoft.com/office/drawing/2014/main" id="{0B0CD2CD-2747-ABEC-ECAF-D65859D9C8E0}"/>
                </a:ext>
              </a:extLst>
            </p:cNvPr>
            <p:cNvSpPr/>
            <p:nvPr/>
          </p:nvSpPr>
          <p:spPr>
            <a:xfrm>
              <a:off x="5816725" y="1288450"/>
              <a:ext cx="1375" cy="775"/>
            </a:xfrm>
            <a:custGeom>
              <a:avLst/>
              <a:gdLst/>
              <a:ahLst/>
              <a:cxnLst/>
              <a:rect l="l" t="t" r="r" b="b"/>
              <a:pathLst>
                <a:path w="55" h="31" extrusionOk="0">
                  <a:moveTo>
                    <a:pt x="30" y="0"/>
                  </a:moveTo>
                  <a:cubicBezTo>
                    <a:pt x="28" y="0"/>
                    <a:pt x="26" y="0"/>
                    <a:pt x="25" y="1"/>
                  </a:cubicBezTo>
                  <a:cubicBezTo>
                    <a:pt x="10" y="5"/>
                    <a:pt x="0" y="8"/>
                    <a:pt x="4" y="15"/>
                  </a:cubicBezTo>
                  <a:cubicBezTo>
                    <a:pt x="4" y="18"/>
                    <a:pt x="17" y="26"/>
                    <a:pt x="31" y="29"/>
                  </a:cubicBezTo>
                  <a:cubicBezTo>
                    <a:pt x="34" y="30"/>
                    <a:pt x="36" y="30"/>
                    <a:pt x="38" y="30"/>
                  </a:cubicBezTo>
                  <a:cubicBezTo>
                    <a:pt x="48" y="30"/>
                    <a:pt x="55" y="24"/>
                    <a:pt x="52" y="15"/>
                  </a:cubicBezTo>
                  <a:cubicBezTo>
                    <a:pt x="49" y="7"/>
                    <a:pt x="39"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4" name="Google Shape;1605;p6">
              <a:extLst>
                <a:ext uri="{FF2B5EF4-FFF2-40B4-BE49-F238E27FC236}">
                  <a16:creationId xmlns:a16="http://schemas.microsoft.com/office/drawing/2014/main" id="{B5ECE40F-11A7-B4BA-32BC-4B45E630AF8E}"/>
                </a:ext>
              </a:extLst>
            </p:cNvPr>
            <p:cNvSpPr/>
            <p:nvPr/>
          </p:nvSpPr>
          <p:spPr>
            <a:xfrm>
              <a:off x="5833550" y="1341600"/>
              <a:ext cx="2825" cy="1125"/>
            </a:xfrm>
            <a:custGeom>
              <a:avLst/>
              <a:gdLst/>
              <a:ahLst/>
              <a:cxnLst/>
              <a:rect l="l" t="t" r="r" b="b"/>
              <a:pathLst>
                <a:path w="113" h="45" extrusionOk="0">
                  <a:moveTo>
                    <a:pt x="32" y="1"/>
                  </a:moveTo>
                  <a:cubicBezTo>
                    <a:pt x="25" y="1"/>
                    <a:pt x="20" y="1"/>
                    <a:pt x="14" y="2"/>
                  </a:cubicBezTo>
                  <a:cubicBezTo>
                    <a:pt x="0" y="6"/>
                    <a:pt x="14" y="19"/>
                    <a:pt x="42" y="33"/>
                  </a:cubicBezTo>
                  <a:cubicBezTo>
                    <a:pt x="55" y="41"/>
                    <a:pt x="68" y="44"/>
                    <a:pt x="80" y="44"/>
                  </a:cubicBezTo>
                  <a:cubicBezTo>
                    <a:pt x="90" y="44"/>
                    <a:pt x="97" y="42"/>
                    <a:pt x="101" y="36"/>
                  </a:cubicBezTo>
                  <a:cubicBezTo>
                    <a:pt x="112" y="19"/>
                    <a:pt x="6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5" name="Google Shape;1606;p6">
              <a:extLst>
                <a:ext uri="{FF2B5EF4-FFF2-40B4-BE49-F238E27FC236}">
                  <a16:creationId xmlns:a16="http://schemas.microsoft.com/office/drawing/2014/main" id="{B69F5A13-0D66-467D-178A-FA89C07DC815}"/>
                </a:ext>
              </a:extLst>
            </p:cNvPr>
            <p:cNvSpPr/>
            <p:nvPr/>
          </p:nvSpPr>
          <p:spPr>
            <a:xfrm>
              <a:off x="5832450" y="1336100"/>
              <a:ext cx="2850" cy="1525"/>
            </a:xfrm>
            <a:custGeom>
              <a:avLst/>
              <a:gdLst/>
              <a:ahLst/>
              <a:cxnLst/>
              <a:rect l="l" t="t" r="r" b="b"/>
              <a:pathLst>
                <a:path w="114" h="61" extrusionOk="0">
                  <a:moveTo>
                    <a:pt x="54" y="0"/>
                  </a:moveTo>
                  <a:cubicBezTo>
                    <a:pt x="33" y="0"/>
                    <a:pt x="27" y="7"/>
                    <a:pt x="37" y="14"/>
                  </a:cubicBezTo>
                  <a:cubicBezTo>
                    <a:pt x="51" y="24"/>
                    <a:pt x="47" y="35"/>
                    <a:pt x="30" y="38"/>
                  </a:cubicBezTo>
                  <a:cubicBezTo>
                    <a:pt x="0" y="44"/>
                    <a:pt x="25" y="60"/>
                    <a:pt x="58" y="60"/>
                  </a:cubicBezTo>
                  <a:cubicBezTo>
                    <a:pt x="64" y="60"/>
                    <a:pt x="69" y="60"/>
                    <a:pt x="75" y="59"/>
                  </a:cubicBezTo>
                  <a:cubicBezTo>
                    <a:pt x="113" y="56"/>
                    <a:pt x="96" y="3"/>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6" name="Google Shape;1607;p6">
              <a:extLst>
                <a:ext uri="{FF2B5EF4-FFF2-40B4-BE49-F238E27FC236}">
                  <a16:creationId xmlns:a16="http://schemas.microsoft.com/office/drawing/2014/main" id="{A04609F5-CE4E-3CC7-E5DD-824C660A5B9B}"/>
                </a:ext>
              </a:extLst>
            </p:cNvPr>
            <p:cNvSpPr/>
            <p:nvPr/>
          </p:nvSpPr>
          <p:spPr>
            <a:xfrm>
              <a:off x="5832225" y="1331300"/>
              <a:ext cx="975" cy="1100"/>
            </a:xfrm>
            <a:custGeom>
              <a:avLst/>
              <a:gdLst/>
              <a:ahLst/>
              <a:cxnLst/>
              <a:rect l="l" t="t" r="r" b="b"/>
              <a:pathLst>
                <a:path w="39" h="44" extrusionOk="0">
                  <a:moveTo>
                    <a:pt x="27" y="1"/>
                  </a:moveTo>
                  <a:cubicBezTo>
                    <a:pt x="25" y="1"/>
                    <a:pt x="23" y="1"/>
                    <a:pt x="22" y="1"/>
                  </a:cubicBezTo>
                  <a:cubicBezTo>
                    <a:pt x="8" y="5"/>
                    <a:pt x="1" y="15"/>
                    <a:pt x="5" y="25"/>
                  </a:cubicBezTo>
                  <a:cubicBezTo>
                    <a:pt x="8" y="37"/>
                    <a:pt x="13" y="44"/>
                    <a:pt x="16" y="44"/>
                  </a:cubicBezTo>
                  <a:cubicBezTo>
                    <a:pt x="17" y="44"/>
                    <a:pt x="18" y="44"/>
                    <a:pt x="18" y="43"/>
                  </a:cubicBezTo>
                  <a:cubicBezTo>
                    <a:pt x="26" y="43"/>
                    <a:pt x="32" y="32"/>
                    <a:pt x="36" y="19"/>
                  </a:cubicBezTo>
                  <a:cubicBezTo>
                    <a:pt x="38" y="7"/>
                    <a:pt x="34" y="1"/>
                    <a:pt x="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7" name="Google Shape;1608;p6">
              <a:extLst>
                <a:ext uri="{FF2B5EF4-FFF2-40B4-BE49-F238E27FC236}">
                  <a16:creationId xmlns:a16="http://schemas.microsoft.com/office/drawing/2014/main" id="{EEE14E22-6657-4397-D5F7-843ADCA1310C}"/>
                </a:ext>
              </a:extLst>
            </p:cNvPr>
            <p:cNvSpPr/>
            <p:nvPr/>
          </p:nvSpPr>
          <p:spPr>
            <a:xfrm>
              <a:off x="5757300" y="1092950"/>
              <a:ext cx="3250" cy="1100"/>
            </a:xfrm>
            <a:custGeom>
              <a:avLst/>
              <a:gdLst/>
              <a:ahLst/>
              <a:cxnLst/>
              <a:rect l="l" t="t" r="r" b="b"/>
              <a:pathLst>
                <a:path w="130" h="44" extrusionOk="0">
                  <a:moveTo>
                    <a:pt x="22" y="1"/>
                  </a:moveTo>
                  <a:cubicBezTo>
                    <a:pt x="19" y="1"/>
                    <a:pt x="16" y="1"/>
                    <a:pt x="14" y="1"/>
                  </a:cubicBezTo>
                  <a:cubicBezTo>
                    <a:pt x="0" y="5"/>
                    <a:pt x="8" y="15"/>
                    <a:pt x="32" y="29"/>
                  </a:cubicBezTo>
                  <a:cubicBezTo>
                    <a:pt x="46" y="38"/>
                    <a:pt x="72" y="44"/>
                    <a:pt x="90" y="44"/>
                  </a:cubicBezTo>
                  <a:cubicBezTo>
                    <a:pt x="94" y="44"/>
                    <a:pt x="98" y="44"/>
                    <a:pt x="101" y="43"/>
                  </a:cubicBezTo>
                  <a:cubicBezTo>
                    <a:pt x="129" y="36"/>
                    <a:pt x="125" y="29"/>
                    <a:pt x="83" y="15"/>
                  </a:cubicBezTo>
                  <a:cubicBezTo>
                    <a:pt x="61" y="7"/>
                    <a:pt x="36"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8" name="Google Shape;1609;p6">
              <a:extLst>
                <a:ext uri="{FF2B5EF4-FFF2-40B4-BE49-F238E27FC236}">
                  <a16:creationId xmlns:a16="http://schemas.microsoft.com/office/drawing/2014/main" id="{5B37DA7A-EFE7-3AC3-D987-DEA9D213E9E4}"/>
                </a:ext>
              </a:extLst>
            </p:cNvPr>
            <p:cNvSpPr/>
            <p:nvPr/>
          </p:nvSpPr>
          <p:spPr>
            <a:xfrm>
              <a:off x="5835550" y="1336500"/>
              <a:ext cx="1400" cy="850"/>
            </a:xfrm>
            <a:custGeom>
              <a:avLst/>
              <a:gdLst/>
              <a:ahLst/>
              <a:cxnLst/>
              <a:rect l="l" t="t" r="r" b="b"/>
              <a:pathLst>
                <a:path w="56" h="34" extrusionOk="0">
                  <a:moveTo>
                    <a:pt x="17" y="1"/>
                  </a:moveTo>
                  <a:cubicBezTo>
                    <a:pt x="7" y="1"/>
                    <a:pt x="1" y="7"/>
                    <a:pt x="3" y="19"/>
                  </a:cubicBezTo>
                  <a:cubicBezTo>
                    <a:pt x="6" y="27"/>
                    <a:pt x="16" y="33"/>
                    <a:pt x="27" y="33"/>
                  </a:cubicBezTo>
                  <a:cubicBezTo>
                    <a:pt x="29" y="33"/>
                    <a:pt x="32" y="33"/>
                    <a:pt x="34" y="32"/>
                  </a:cubicBezTo>
                  <a:cubicBezTo>
                    <a:pt x="45" y="29"/>
                    <a:pt x="55" y="22"/>
                    <a:pt x="52" y="19"/>
                  </a:cubicBezTo>
                  <a:cubicBezTo>
                    <a:pt x="52" y="12"/>
                    <a:pt x="38" y="8"/>
                    <a:pt x="24" y="2"/>
                  </a:cubicBezTo>
                  <a:cubicBezTo>
                    <a:pt x="22" y="1"/>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39" name="Google Shape;1610;p6">
              <a:extLst>
                <a:ext uri="{FF2B5EF4-FFF2-40B4-BE49-F238E27FC236}">
                  <a16:creationId xmlns:a16="http://schemas.microsoft.com/office/drawing/2014/main" id="{1BDB47B0-6AF4-A28E-8CA0-B4F0E22F235A}"/>
                </a:ext>
              </a:extLst>
            </p:cNvPr>
            <p:cNvSpPr/>
            <p:nvPr/>
          </p:nvSpPr>
          <p:spPr>
            <a:xfrm>
              <a:off x="5760250" y="1093225"/>
              <a:ext cx="2775" cy="1975"/>
            </a:xfrm>
            <a:custGeom>
              <a:avLst/>
              <a:gdLst/>
              <a:ahLst/>
              <a:cxnLst/>
              <a:rect l="l" t="t" r="r" b="b"/>
              <a:pathLst>
                <a:path w="111" h="79" extrusionOk="0">
                  <a:moveTo>
                    <a:pt x="63" y="0"/>
                  </a:moveTo>
                  <a:cubicBezTo>
                    <a:pt x="42" y="0"/>
                    <a:pt x="32" y="11"/>
                    <a:pt x="35" y="29"/>
                  </a:cubicBezTo>
                  <a:cubicBezTo>
                    <a:pt x="42" y="45"/>
                    <a:pt x="35" y="60"/>
                    <a:pt x="18" y="63"/>
                  </a:cubicBezTo>
                  <a:cubicBezTo>
                    <a:pt x="4" y="66"/>
                    <a:pt x="0" y="74"/>
                    <a:pt x="7" y="77"/>
                  </a:cubicBezTo>
                  <a:cubicBezTo>
                    <a:pt x="9" y="78"/>
                    <a:pt x="11" y="78"/>
                    <a:pt x="13" y="78"/>
                  </a:cubicBezTo>
                  <a:cubicBezTo>
                    <a:pt x="39" y="78"/>
                    <a:pt x="111" y="34"/>
                    <a:pt x="108" y="21"/>
                  </a:cubicBezTo>
                  <a:cubicBezTo>
                    <a:pt x="104" y="11"/>
                    <a:pt x="87" y="4"/>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0" name="Google Shape;1611;p6">
              <a:extLst>
                <a:ext uri="{FF2B5EF4-FFF2-40B4-BE49-F238E27FC236}">
                  <a16:creationId xmlns:a16="http://schemas.microsoft.com/office/drawing/2014/main" id="{EFCA8133-5321-048F-52F6-DCFEA4601CD8}"/>
                </a:ext>
              </a:extLst>
            </p:cNvPr>
            <p:cNvSpPr/>
            <p:nvPr/>
          </p:nvSpPr>
          <p:spPr>
            <a:xfrm>
              <a:off x="5763375" y="1093975"/>
              <a:ext cx="5300" cy="2100"/>
            </a:xfrm>
            <a:custGeom>
              <a:avLst/>
              <a:gdLst/>
              <a:ahLst/>
              <a:cxnLst/>
              <a:rect l="l" t="t" r="r" b="b"/>
              <a:pathLst>
                <a:path w="212" h="84" extrusionOk="0">
                  <a:moveTo>
                    <a:pt x="43" y="1"/>
                  </a:moveTo>
                  <a:cubicBezTo>
                    <a:pt x="36" y="1"/>
                    <a:pt x="31" y="1"/>
                    <a:pt x="28" y="2"/>
                  </a:cubicBezTo>
                  <a:cubicBezTo>
                    <a:pt x="0" y="9"/>
                    <a:pt x="11" y="15"/>
                    <a:pt x="84" y="57"/>
                  </a:cubicBezTo>
                  <a:cubicBezTo>
                    <a:pt x="113" y="75"/>
                    <a:pt x="130" y="83"/>
                    <a:pt x="144" y="83"/>
                  </a:cubicBezTo>
                  <a:cubicBezTo>
                    <a:pt x="157" y="83"/>
                    <a:pt x="167" y="75"/>
                    <a:pt x="181" y="57"/>
                  </a:cubicBezTo>
                  <a:cubicBezTo>
                    <a:pt x="212" y="23"/>
                    <a:pt x="208" y="23"/>
                    <a:pt x="132" y="9"/>
                  </a:cubicBezTo>
                  <a:cubicBezTo>
                    <a:pt x="96" y="4"/>
                    <a:pt x="6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1" name="Google Shape;1612;p6">
              <a:extLst>
                <a:ext uri="{FF2B5EF4-FFF2-40B4-BE49-F238E27FC236}">
                  <a16:creationId xmlns:a16="http://schemas.microsoft.com/office/drawing/2014/main" id="{BF99A240-6A59-DA52-47CE-F20B70DB853B}"/>
                </a:ext>
              </a:extLst>
            </p:cNvPr>
            <p:cNvSpPr/>
            <p:nvPr/>
          </p:nvSpPr>
          <p:spPr>
            <a:xfrm>
              <a:off x="5834675" y="1295225"/>
              <a:ext cx="3500" cy="1275"/>
            </a:xfrm>
            <a:custGeom>
              <a:avLst/>
              <a:gdLst/>
              <a:ahLst/>
              <a:cxnLst/>
              <a:rect l="l" t="t" r="r" b="b"/>
              <a:pathLst>
                <a:path w="140" h="51" extrusionOk="0">
                  <a:moveTo>
                    <a:pt x="42" y="1"/>
                  </a:moveTo>
                  <a:cubicBezTo>
                    <a:pt x="14" y="5"/>
                    <a:pt x="0" y="15"/>
                    <a:pt x="3" y="29"/>
                  </a:cubicBezTo>
                  <a:cubicBezTo>
                    <a:pt x="10" y="41"/>
                    <a:pt x="32" y="50"/>
                    <a:pt x="58" y="50"/>
                  </a:cubicBezTo>
                  <a:cubicBezTo>
                    <a:pt x="62" y="50"/>
                    <a:pt x="65" y="50"/>
                    <a:pt x="69" y="50"/>
                  </a:cubicBezTo>
                  <a:cubicBezTo>
                    <a:pt x="139" y="42"/>
                    <a:pt x="115"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2" name="Google Shape;1613;p6">
              <a:extLst>
                <a:ext uri="{FF2B5EF4-FFF2-40B4-BE49-F238E27FC236}">
                  <a16:creationId xmlns:a16="http://schemas.microsoft.com/office/drawing/2014/main" id="{AAF7F13F-1561-468A-0047-1C717E914D62}"/>
                </a:ext>
              </a:extLst>
            </p:cNvPr>
            <p:cNvSpPr/>
            <p:nvPr/>
          </p:nvSpPr>
          <p:spPr>
            <a:xfrm>
              <a:off x="5774725" y="1095225"/>
              <a:ext cx="2825" cy="825"/>
            </a:xfrm>
            <a:custGeom>
              <a:avLst/>
              <a:gdLst/>
              <a:ahLst/>
              <a:cxnLst/>
              <a:rect l="l" t="t" r="r" b="b"/>
              <a:pathLst>
                <a:path w="113" h="33" extrusionOk="0">
                  <a:moveTo>
                    <a:pt x="59" y="0"/>
                  </a:moveTo>
                  <a:cubicBezTo>
                    <a:pt x="51" y="0"/>
                    <a:pt x="43" y="1"/>
                    <a:pt x="36" y="4"/>
                  </a:cubicBezTo>
                  <a:cubicBezTo>
                    <a:pt x="1" y="11"/>
                    <a:pt x="1" y="15"/>
                    <a:pt x="39" y="25"/>
                  </a:cubicBezTo>
                  <a:cubicBezTo>
                    <a:pt x="58" y="30"/>
                    <a:pt x="74" y="32"/>
                    <a:pt x="85" y="32"/>
                  </a:cubicBezTo>
                  <a:cubicBezTo>
                    <a:pt x="106" y="32"/>
                    <a:pt x="112" y="25"/>
                    <a:pt x="94" y="11"/>
                  </a:cubicBezTo>
                  <a:cubicBezTo>
                    <a:pt x="88" y="4"/>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3" name="Google Shape;1614;p6">
              <a:extLst>
                <a:ext uri="{FF2B5EF4-FFF2-40B4-BE49-F238E27FC236}">
                  <a16:creationId xmlns:a16="http://schemas.microsoft.com/office/drawing/2014/main" id="{3D491673-8439-E95A-38CC-19EB1751CAB3}"/>
                </a:ext>
              </a:extLst>
            </p:cNvPr>
            <p:cNvSpPr/>
            <p:nvPr/>
          </p:nvSpPr>
          <p:spPr>
            <a:xfrm>
              <a:off x="5841000" y="1296175"/>
              <a:ext cx="14075" cy="3125"/>
            </a:xfrm>
            <a:custGeom>
              <a:avLst/>
              <a:gdLst/>
              <a:ahLst/>
              <a:cxnLst/>
              <a:rect l="l" t="t" r="r" b="b"/>
              <a:pathLst>
                <a:path w="563" h="125" extrusionOk="0">
                  <a:moveTo>
                    <a:pt x="19" y="0"/>
                  </a:moveTo>
                  <a:cubicBezTo>
                    <a:pt x="17" y="0"/>
                    <a:pt x="15" y="1"/>
                    <a:pt x="14" y="1"/>
                  </a:cubicBezTo>
                  <a:cubicBezTo>
                    <a:pt x="4" y="1"/>
                    <a:pt x="0" y="12"/>
                    <a:pt x="4" y="25"/>
                  </a:cubicBezTo>
                  <a:cubicBezTo>
                    <a:pt x="7" y="33"/>
                    <a:pt x="17" y="37"/>
                    <a:pt x="31" y="37"/>
                  </a:cubicBezTo>
                  <a:cubicBezTo>
                    <a:pt x="35" y="37"/>
                    <a:pt x="40" y="37"/>
                    <a:pt x="45" y="36"/>
                  </a:cubicBezTo>
                  <a:cubicBezTo>
                    <a:pt x="48" y="35"/>
                    <a:pt x="53" y="34"/>
                    <a:pt x="58" y="34"/>
                  </a:cubicBezTo>
                  <a:cubicBezTo>
                    <a:pt x="81" y="34"/>
                    <a:pt x="122" y="46"/>
                    <a:pt x="153" y="60"/>
                  </a:cubicBezTo>
                  <a:cubicBezTo>
                    <a:pt x="191" y="77"/>
                    <a:pt x="233" y="92"/>
                    <a:pt x="243" y="92"/>
                  </a:cubicBezTo>
                  <a:cubicBezTo>
                    <a:pt x="245" y="91"/>
                    <a:pt x="247" y="91"/>
                    <a:pt x="250" y="91"/>
                  </a:cubicBezTo>
                  <a:cubicBezTo>
                    <a:pt x="265" y="91"/>
                    <a:pt x="298" y="100"/>
                    <a:pt x="333" y="112"/>
                  </a:cubicBezTo>
                  <a:cubicBezTo>
                    <a:pt x="356" y="120"/>
                    <a:pt x="377" y="125"/>
                    <a:pt x="389" y="125"/>
                  </a:cubicBezTo>
                  <a:cubicBezTo>
                    <a:pt x="397" y="125"/>
                    <a:pt x="401" y="123"/>
                    <a:pt x="399" y="119"/>
                  </a:cubicBezTo>
                  <a:cubicBezTo>
                    <a:pt x="396" y="108"/>
                    <a:pt x="378" y="98"/>
                    <a:pt x="362" y="95"/>
                  </a:cubicBezTo>
                  <a:cubicBezTo>
                    <a:pt x="344" y="95"/>
                    <a:pt x="333" y="87"/>
                    <a:pt x="341" y="77"/>
                  </a:cubicBezTo>
                  <a:cubicBezTo>
                    <a:pt x="342" y="74"/>
                    <a:pt x="355" y="72"/>
                    <a:pt x="375" y="72"/>
                  </a:cubicBezTo>
                  <a:cubicBezTo>
                    <a:pt x="394" y="72"/>
                    <a:pt x="420" y="74"/>
                    <a:pt x="448" y="77"/>
                  </a:cubicBezTo>
                  <a:cubicBezTo>
                    <a:pt x="483" y="84"/>
                    <a:pt x="514" y="86"/>
                    <a:pt x="533" y="86"/>
                  </a:cubicBezTo>
                  <a:cubicBezTo>
                    <a:pt x="544" y="86"/>
                    <a:pt x="551" y="85"/>
                    <a:pt x="552" y="84"/>
                  </a:cubicBezTo>
                  <a:cubicBezTo>
                    <a:pt x="562" y="71"/>
                    <a:pt x="562" y="71"/>
                    <a:pt x="424" y="50"/>
                  </a:cubicBezTo>
                  <a:cubicBezTo>
                    <a:pt x="395" y="45"/>
                    <a:pt x="368" y="42"/>
                    <a:pt x="347" y="42"/>
                  </a:cubicBezTo>
                  <a:cubicBezTo>
                    <a:pt x="324" y="42"/>
                    <a:pt x="309" y="46"/>
                    <a:pt x="309" y="53"/>
                  </a:cubicBezTo>
                  <a:cubicBezTo>
                    <a:pt x="309" y="56"/>
                    <a:pt x="305" y="57"/>
                    <a:pt x="297" y="57"/>
                  </a:cubicBezTo>
                  <a:cubicBezTo>
                    <a:pt x="275" y="57"/>
                    <a:pt x="226" y="48"/>
                    <a:pt x="170" y="32"/>
                  </a:cubicBezTo>
                  <a:cubicBezTo>
                    <a:pt x="102" y="14"/>
                    <a:pt x="38"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4" name="Google Shape;1615;p6">
              <a:extLst>
                <a:ext uri="{FF2B5EF4-FFF2-40B4-BE49-F238E27FC236}">
                  <a16:creationId xmlns:a16="http://schemas.microsoft.com/office/drawing/2014/main" id="{E072C231-ED57-CCA2-398F-12A44AC68AB0}"/>
                </a:ext>
              </a:extLst>
            </p:cNvPr>
            <p:cNvSpPr/>
            <p:nvPr/>
          </p:nvSpPr>
          <p:spPr>
            <a:xfrm>
              <a:off x="5778975" y="1095650"/>
              <a:ext cx="14075" cy="2825"/>
            </a:xfrm>
            <a:custGeom>
              <a:avLst/>
              <a:gdLst/>
              <a:ahLst/>
              <a:cxnLst/>
              <a:rect l="l" t="t" r="r" b="b"/>
              <a:pathLst>
                <a:path w="563" h="113" extrusionOk="0">
                  <a:moveTo>
                    <a:pt x="81" y="1"/>
                  </a:moveTo>
                  <a:lnTo>
                    <a:pt x="1" y="8"/>
                  </a:lnTo>
                  <a:lnTo>
                    <a:pt x="102" y="53"/>
                  </a:lnTo>
                  <a:cubicBezTo>
                    <a:pt x="153" y="73"/>
                    <a:pt x="206" y="91"/>
                    <a:pt x="212" y="91"/>
                  </a:cubicBezTo>
                  <a:cubicBezTo>
                    <a:pt x="223" y="87"/>
                    <a:pt x="247" y="87"/>
                    <a:pt x="271" y="87"/>
                  </a:cubicBezTo>
                  <a:cubicBezTo>
                    <a:pt x="310" y="87"/>
                    <a:pt x="310" y="87"/>
                    <a:pt x="278" y="78"/>
                  </a:cubicBezTo>
                  <a:cubicBezTo>
                    <a:pt x="254" y="70"/>
                    <a:pt x="244" y="57"/>
                    <a:pt x="251" y="46"/>
                  </a:cubicBezTo>
                  <a:cubicBezTo>
                    <a:pt x="253" y="42"/>
                    <a:pt x="263" y="39"/>
                    <a:pt x="275" y="39"/>
                  </a:cubicBezTo>
                  <a:cubicBezTo>
                    <a:pt x="282" y="39"/>
                    <a:pt x="291" y="40"/>
                    <a:pt x="299" y="43"/>
                  </a:cubicBezTo>
                  <a:cubicBezTo>
                    <a:pt x="309" y="46"/>
                    <a:pt x="320" y="48"/>
                    <a:pt x="328" y="48"/>
                  </a:cubicBezTo>
                  <a:cubicBezTo>
                    <a:pt x="337" y="48"/>
                    <a:pt x="344" y="46"/>
                    <a:pt x="348" y="43"/>
                  </a:cubicBezTo>
                  <a:cubicBezTo>
                    <a:pt x="349" y="38"/>
                    <a:pt x="352" y="36"/>
                    <a:pt x="355" y="36"/>
                  </a:cubicBezTo>
                  <a:cubicBezTo>
                    <a:pt x="359" y="36"/>
                    <a:pt x="363" y="40"/>
                    <a:pt x="365" y="46"/>
                  </a:cubicBezTo>
                  <a:cubicBezTo>
                    <a:pt x="369" y="60"/>
                    <a:pt x="361" y="78"/>
                    <a:pt x="351" y="87"/>
                  </a:cubicBezTo>
                  <a:cubicBezTo>
                    <a:pt x="337" y="98"/>
                    <a:pt x="369" y="108"/>
                    <a:pt x="424" y="112"/>
                  </a:cubicBezTo>
                  <a:cubicBezTo>
                    <a:pt x="440" y="112"/>
                    <a:pt x="453" y="113"/>
                    <a:pt x="465" y="113"/>
                  </a:cubicBezTo>
                  <a:cubicBezTo>
                    <a:pt x="514" y="113"/>
                    <a:pt x="528" y="106"/>
                    <a:pt x="542" y="81"/>
                  </a:cubicBezTo>
                  <a:cubicBezTo>
                    <a:pt x="563" y="46"/>
                    <a:pt x="559" y="43"/>
                    <a:pt x="518" y="43"/>
                  </a:cubicBezTo>
                  <a:cubicBezTo>
                    <a:pt x="494" y="39"/>
                    <a:pt x="400" y="28"/>
                    <a:pt x="316" y="18"/>
                  </a:cubicBezTo>
                  <a:cubicBezTo>
                    <a:pt x="230" y="8"/>
                    <a:pt x="126"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5" name="Google Shape;1616;p6">
              <a:extLst>
                <a:ext uri="{FF2B5EF4-FFF2-40B4-BE49-F238E27FC236}">
                  <a16:creationId xmlns:a16="http://schemas.microsoft.com/office/drawing/2014/main" id="{D13F21B9-F534-60A5-1EE2-D7B22A5C5D16}"/>
                </a:ext>
              </a:extLst>
            </p:cNvPr>
            <p:cNvSpPr/>
            <p:nvPr/>
          </p:nvSpPr>
          <p:spPr>
            <a:xfrm>
              <a:off x="5855475" y="1297725"/>
              <a:ext cx="1350" cy="1075"/>
            </a:xfrm>
            <a:custGeom>
              <a:avLst/>
              <a:gdLst/>
              <a:ahLst/>
              <a:cxnLst/>
              <a:rect l="l" t="t" r="r" b="b"/>
              <a:pathLst>
                <a:path w="54" h="43" extrusionOk="0">
                  <a:moveTo>
                    <a:pt x="26" y="0"/>
                  </a:moveTo>
                  <a:cubicBezTo>
                    <a:pt x="23" y="0"/>
                    <a:pt x="21" y="1"/>
                    <a:pt x="18" y="1"/>
                  </a:cubicBezTo>
                  <a:cubicBezTo>
                    <a:pt x="7" y="5"/>
                    <a:pt x="1" y="15"/>
                    <a:pt x="4" y="25"/>
                  </a:cubicBezTo>
                  <a:cubicBezTo>
                    <a:pt x="7" y="40"/>
                    <a:pt x="18" y="43"/>
                    <a:pt x="32" y="43"/>
                  </a:cubicBezTo>
                  <a:cubicBezTo>
                    <a:pt x="46" y="40"/>
                    <a:pt x="53" y="25"/>
                    <a:pt x="49" y="15"/>
                  </a:cubicBezTo>
                  <a:cubicBezTo>
                    <a:pt x="46" y="7"/>
                    <a:pt x="3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6" name="Google Shape;1617;p6">
              <a:extLst>
                <a:ext uri="{FF2B5EF4-FFF2-40B4-BE49-F238E27FC236}">
                  <a16:creationId xmlns:a16="http://schemas.microsoft.com/office/drawing/2014/main" id="{F73585D5-C031-FEE2-6AC0-6ACEECA4429A}"/>
                </a:ext>
              </a:extLst>
            </p:cNvPr>
            <p:cNvSpPr/>
            <p:nvPr/>
          </p:nvSpPr>
          <p:spPr>
            <a:xfrm>
              <a:off x="5858375" y="1297725"/>
              <a:ext cx="1450" cy="1100"/>
            </a:xfrm>
            <a:custGeom>
              <a:avLst/>
              <a:gdLst/>
              <a:ahLst/>
              <a:cxnLst/>
              <a:rect l="l" t="t" r="r" b="b"/>
              <a:pathLst>
                <a:path w="58" h="44" extrusionOk="0">
                  <a:moveTo>
                    <a:pt x="17" y="0"/>
                  </a:moveTo>
                  <a:cubicBezTo>
                    <a:pt x="7" y="0"/>
                    <a:pt x="0" y="7"/>
                    <a:pt x="3" y="15"/>
                  </a:cubicBezTo>
                  <a:cubicBezTo>
                    <a:pt x="6" y="25"/>
                    <a:pt x="20" y="40"/>
                    <a:pt x="37" y="43"/>
                  </a:cubicBezTo>
                  <a:cubicBezTo>
                    <a:pt x="40" y="44"/>
                    <a:pt x="42" y="44"/>
                    <a:pt x="44" y="44"/>
                  </a:cubicBezTo>
                  <a:cubicBezTo>
                    <a:pt x="53" y="44"/>
                    <a:pt x="57" y="38"/>
                    <a:pt x="55" y="30"/>
                  </a:cubicBezTo>
                  <a:cubicBezTo>
                    <a:pt x="51" y="19"/>
                    <a:pt x="37" y="5"/>
                    <a:pt x="24" y="1"/>
                  </a:cubicBezTo>
                  <a:cubicBezTo>
                    <a:pt x="21" y="1"/>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7" name="Google Shape;1618;p6">
              <a:extLst>
                <a:ext uri="{FF2B5EF4-FFF2-40B4-BE49-F238E27FC236}">
                  <a16:creationId xmlns:a16="http://schemas.microsoft.com/office/drawing/2014/main" id="{3699BD1F-3D05-39A7-754A-BEDFEA53D8FA}"/>
                </a:ext>
              </a:extLst>
            </p:cNvPr>
            <p:cNvSpPr/>
            <p:nvPr/>
          </p:nvSpPr>
          <p:spPr>
            <a:xfrm>
              <a:off x="5861300" y="1300575"/>
              <a:ext cx="1650" cy="875"/>
            </a:xfrm>
            <a:custGeom>
              <a:avLst/>
              <a:gdLst/>
              <a:ahLst/>
              <a:cxnLst/>
              <a:rect l="l" t="t" r="r" b="b"/>
              <a:pathLst>
                <a:path w="66" h="35" extrusionOk="0">
                  <a:moveTo>
                    <a:pt x="25" y="1"/>
                  </a:moveTo>
                  <a:cubicBezTo>
                    <a:pt x="21" y="1"/>
                    <a:pt x="18" y="1"/>
                    <a:pt x="14" y="2"/>
                  </a:cubicBezTo>
                  <a:cubicBezTo>
                    <a:pt x="0" y="6"/>
                    <a:pt x="0" y="12"/>
                    <a:pt x="11" y="23"/>
                  </a:cubicBezTo>
                  <a:cubicBezTo>
                    <a:pt x="21" y="30"/>
                    <a:pt x="33" y="34"/>
                    <a:pt x="43" y="34"/>
                  </a:cubicBezTo>
                  <a:cubicBezTo>
                    <a:pt x="47" y="34"/>
                    <a:pt x="50" y="34"/>
                    <a:pt x="53" y="33"/>
                  </a:cubicBezTo>
                  <a:cubicBezTo>
                    <a:pt x="66" y="30"/>
                    <a:pt x="66" y="20"/>
                    <a:pt x="56" y="12"/>
                  </a:cubicBezTo>
                  <a:cubicBezTo>
                    <a:pt x="48" y="5"/>
                    <a:pt x="36"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8" name="Google Shape;1619;p6">
              <a:extLst>
                <a:ext uri="{FF2B5EF4-FFF2-40B4-BE49-F238E27FC236}">
                  <a16:creationId xmlns:a16="http://schemas.microsoft.com/office/drawing/2014/main" id="{8AFBADD6-E83C-654A-340E-3BEF7D6DA258}"/>
                </a:ext>
              </a:extLst>
            </p:cNvPr>
            <p:cNvSpPr/>
            <p:nvPr/>
          </p:nvSpPr>
          <p:spPr>
            <a:xfrm>
              <a:off x="5860775" y="1297350"/>
              <a:ext cx="2200" cy="1675"/>
            </a:xfrm>
            <a:custGeom>
              <a:avLst/>
              <a:gdLst/>
              <a:ahLst/>
              <a:cxnLst/>
              <a:rect l="l" t="t" r="r" b="b"/>
              <a:pathLst>
                <a:path w="88" h="67" extrusionOk="0">
                  <a:moveTo>
                    <a:pt x="43" y="1"/>
                  </a:moveTo>
                  <a:cubicBezTo>
                    <a:pt x="39" y="1"/>
                    <a:pt x="36" y="2"/>
                    <a:pt x="32" y="3"/>
                  </a:cubicBezTo>
                  <a:cubicBezTo>
                    <a:pt x="14" y="6"/>
                    <a:pt x="0" y="20"/>
                    <a:pt x="4" y="27"/>
                  </a:cubicBezTo>
                  <a:cubicBezTo>
                    <a:pt x="8" y="37"/>
                    <a:pt x="29" y="51"/>
                    <a:pt x="53" y="61"/>
                  </a:cubicBezTo>
                  <a:cubicBezTo>
                    <a:pt x="63" y="65"/>
                    <a:pt x="70" y="67"/>
                    <a:pt x="75" y="67"/>
                  </a:cubicBezTo>
                  <a:cubicBezTo>
                    <a:pt x="86" y="67"/>
                    <a:pt x="88" y="58"/>
                    <a:pt x="80" y="34"/>
                  </a:cubicBezTo>
                  <a:cubicBezTo>
                    <a:pt x="75" y="14"/>
                    <a:pt x="60"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49" name="Google Shape;1620;p6">
              <a:extLst>
                <a:ext uri="{FF2B5EF4-FFF2-40B4-BE49-F238E27FC236}">
                  <a16:creationId xmlns:a16="http://schemas.microsoft.com/office/drawing/2014/main" id="{4000D084-0878-CD43-C6E0-81790B3E8ADD}"/>
                </a:ext>
              </a:extLst>
            </p:cNvPr>
            <p:cNvSpPr/>
            <p:nvPr/>
          </p:nvSpPr>
          <p:spPr>
            <a:xfrm>
              <a:off x="5863275" y="1297600"/>
              <a:ext cx="2650" cy="1400"/>
            </a:xfrm>
            <a:custGeom>
              <a:avLst/>
              <a:gdLst/>
              <a:ahLst/>
              <a:cxnLst/>
              <a:rect l="l" t="t" r="r" b="b"/>
              <a:pathLst>
                <a:path w="106" h="56" extrusionOk="0">
                  <a:moveTo>
                    <a:pt x="6" y="1"/>
                  </a:moveTo>
                  <a:cubicBezTo>
                    <a:pt x="1" y="1"/>
                    <a:pt x="0" y="7"/>
                    <a:pt x="4" y="20"/>
                  </a:cubicBezTo>
                  <a:cubicBezTo>
                    <a:pt x="8" y="41"/>
                    <a:pt x="18" y="55"/>
                    <a:pt x="22" y="55"/>
                  </a:cubicBezTo>
                  <a:cubicBezTo>
                    <a:pt x="26" y="55"/>
                    <a:pt x="37" y="54"/>
                    <a:pt x="50" y="54"/>
                  </a:cubicBezTo>
                  <a:cubicBezTo>
                    <a:pt x="56" y="54"/>
                    <a:pt x="63" y="54"/>
                    <a:pt x="70" y="55"/>
                  </a:cubicBezTo>
                  <a:cubicBezTo>
                    <a:pt x="91" y="55"/>
                    <a:pt x="105" y="48"/>
                    <a:pt x="102" y="35"/>
                  </a:cubicBezTo>
                  <a:cubicBezTo>
                    <a:pt x="99" y="26"/>
                    <a:pt x="87" y="20"/>
                    <a:pt x="73" y="20"/>
                  </a:cubicBezTo>
                  <a:cubicBezTo>
                    <a:pt x="70" y="20"/>
                    <a:pt x="67" y="20"/>
                    <a:pt x="63" y="20"/>
                  </a:cubicBezTo>
                  <a:cubicBezTo>
                    <a:pt x="60" y="22"/>
                    <a:pt x="55" y="23"/>
                    <a:pt x="51" y="23"/>
                  </a:cubicBezTo>
                  <a:cubicBezTo>
                    <a:pt x="37" y="23"/>
                    <a:pt x="22" y="17"/>
                    <a:pt x="15" y="6"/>
                  </a:cubicBezTo>
                  <a:cubicBezTo>
                    <a:pt x="11" y="3"/>
                    <a:pt x="8" y="1"/>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0" name="Google Shape;1621;p6">
              <a:extLst>
                <a:ext uri="{FF2B5EF4-FFF2-40B4-BE49-F238E27FC236}">
                  <a16:creationId xmlns:a16="http://schemas.microsoft.com/office/drawing/2014/main" id="{5E2CA9B6-170D-C818-9C83-06F440BFD993}"/>
                </a:ext>
              </a:extLst>
            </p:cNvPr>
            <p:cNvSpPr/>
            <p:nvPr/>
          </p:nvSpPr>
          <p:spPr>
            <a:xfrm>
              <a:off x="5865775" y="1298050"/>
              <a:ext cx="6650" cy="1300"/>
            </a:xfrm>
            <a:custGeom>
              <a:avLst/>
              <a:gdLst/>
              <a:ahLst/>
              <a:cxnLst/>
              <a:rect l="l" t="t" r="r" b="b"/>
              <a:pathLst>
                <a:path w="266" h="52" extrusionOk="0">
                  <a:moveTo>
                    <a:pt x="75" y="0"/>
                  </a:moveTo>
                  <a:cubicBezTo>
                    <a:pt x="69" y="0"/>
                    <a:pt x="61" y="1"/>
                    <a:pt x="53" y="2"/>
                  </a:cubicBezTo>
                  <a:cubicBezTo>
                    <a:pt x="1" y="17"/>
                    <a:pt x="99" y="51"/>
                    <a:pt x="170" y="51"/>
                  </a:cubicBezTo>
                  <a:cubicBezTo>
                    <a:pt x="184" y="51"/>
                    <a:pt x="196" y="50"/>
                    <a:pt x="207" y="47"/>
                  </a:cubicBezTo>
                  <a:cubicBezTo>
                    <a:pt x="266" y="32"/>
                    <a:pt x="239" y="10"/>
                    <a:pt x="182" y="10"/>
                  </a:cubicBezTo>
                  <a:cubicBezTo>
                    <a:pt x="173" y="10"/>
                    <a:pt x="162" y="11"/>
                    <a:pt x="151" y="12"/>
                  </a:cubicBezTo>
                  <a:cubicBezTo>
                    <a:pt x="140" y="15"/>
                    <a:pt x="130" y="17"/>
                    <a:pt x="121" y="17"/>
                  </a:cubicBezTo>
                  <a:cubicBezTo>
                    <a:pt x="107" y="17"/>
                    <a:pt x="98" y="14"/>
                    <a:pt x="95" y="9"/>
                  </a:cubicBezTo>
                  <a:cubicBezTo>
                    <a:pt x="95" y="3"/>
                    <a:pt x="87"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1" name="Google Shape;1622;p6">
              <a:extLst>
                <a:ext uri="{FF2B5EF4-FFF2-40B4-BE49-F238E27FC236}">
                  <a16:creationId xmlns:a16="http://schemas.microsoft.com/office/drawing/2014/main" id="{2DE53362-BA8A-0273-808B-4EF279A536FF}"/>
                </a:ext>
              </a:extLst>
            </p:cNvPr>
            <p:cNvSpPr/>
            <p:nvPr/>
          </p:nvSpPr>
          <p:spPr>
            <a:xfrm>
              <a:off x="5872825" y="1298150"/>
              <a:ext cx="12450" cy="3800"/>
            </a:xfrm>
            <a:custGeom>
              <a:avLst/>
              <a:gdLst/>
              <a:ahLst/>
              <a:cxnLst/>
              <a:rect l="l" t="t" r="r" b="b"/>
              <a:pathLst>
                <a:path w="498" h="152" extrusionOk="0">
                  <a:moveTo>
                    <a:pt x="36" y="0"/>
                  </a:moveTo>
                  <a:cubicBezTo>
                    <a:pt x="28" y="0"/>
                    <a:pt x="20" y="3"/>
                    <a:pt x="15" y="8"/>
                  </a:cubicBezTo>
                  <a:cubicBezTo>
                    <a:pt x="0" y="23"/>
                    <a:pt x="5" y="37"/>
                    <a:pt x="35" y="50"/>
                  </a:cubicBezTo>
                  <a:cubicBezTo>
                    <a:pt x="47" y="57"/>
                    <a:pt x="61" y="61"/>
                    <a:pt x="72" y="61"/>
                  </a:cubicBezTo>
                  <a:cubicBezTo>
                    <a:pt x="84" y="61"/>
                    <a:pt x="94" y="57"/>
                    <a:pt x="101" y="50"/>
                  </a:cubicBezTo>
                  <a:cubicBezTo>
                    <a:pt x="107" y="45"/>
                    <a:pt x="111" y="42"/>
                    <a:pt x="113" y="42"/>
                  </a:cubicBezTo>
                  <a:lnTo>
                    <a:pt x="113" y="42"/>
                  </a:lnTo>
                  <a:cubicBezTo>
                    <a:pt x="116" y="42"/>
                    <a:pt x="116" y="48"/>
                    <a:pt x="112" y="61"/>
                  </a:cubicBezTo>
                  <a:cubicBezTo>
                    <a:pt x="107" y="73"/>
                    <a:pt x="108" y="79"/>
                    <a:pt x="115" y="79"/>
                  </a:cubicBezTo>
                  <a:cubicBezTo>
                    <a:pt x="119" y="79"/>
                    <a:pt x="126" y="77"/>
                    <a:pt x="136" y="71"/>
                  </a:cubicBezTo>
                  <a:cubicBezTo>
                    <a:pt x="145" y="64"/>
                    <a:pt x="155" y="60"/>
                    <a:pt x="162" y="60"/>
                  </a:cubicBezTo>
                  <a:cubicBezTo>
                    <a:pt x="168" y="60"/>
                    <a:pt x="173" y="63"/>
                    <a:pt x="174" y="68"/>
                  </a:cubicBezTo>
                  <a:cubicBezTo>
                    <a:pt x="177" y="76"/>
                    <a:pt x="187" y="80"/>
                    <a:pt x="200" y="80"/>
                  </a:cubicBezTo>
                  <a:cubicBezTo>
                    <a:pt x="204" y="80"/>
                    <a:pt x="208" y="79"/>
                    <a:pt x="213" y="78"/>
                  </a:cubicBezTo>
                  <a:cubicBezTo>
                    <a:pt x="219" y="76"/>
                    <a:pt x="224" y="75"/>
                    <a:pt x="230" y="75"/>
                  </a:cubicBezTo>
                  <a:cubicBezTo>
                    <a:pt x="245" y="75"/>
                    <a:pt x="258" y="81"/>
                    <a:pt x="268" y="88"/>
                  </a:cubicBezTo>
                  <a:cubicBezTo>
                    <a:pt x="278" y="97"/>
                    <a:pt x="281" y="100"/>
                    <a:pt x="273" y="100"/>
                  </a:cubicBezTo>
                  <a:cubicBezTo>
                    <a:pt x="270" y="100"/>
                    <a:pt x="266" y="100"/>
                    <a:pt x="261" y="99"/>
                  </a:cubicBezTo>
                  <a:cubicBezTo>
                    <a:pt x="258" y="99"/>
                    <a:pt x="255" y="98"/>
                    <a:pt x="252" y="98"/>
                  </a:cubicBezTo>
                  <a:cubicBezTo>
                    <a:pt x="240" y="98"/>
                    <a:pt x="234" y="104"/>
                    <a:pt x="237" y="113"/>
                  </a:cubicBezTo>
                  <a:cubicBezTo>
                    <a:pt x="239" y="123"/>
                    <a:pt x="250" y="128"/>
                    <a:pt x="265" y="128"/>
                  </a:cubicBezTo>
                  <a:cubicBezTo>
                    <a:pt x="269" y="128"/>
                    <a:pt x="274" y="127"/>
                    <a:pt x="278" y="127"/>
                  </a:cubicBezTo>
                  <a:cubicBezTo>
                    <a:pt x="283" y="125"/>
                    <a:pt x="288" y="124"/>
                    <a:pt x="293" y="124"/>
                  </a:cubicBezTo>
                  <a:cubicBezTo>
                    <a:pt x="304" y="124"/>
                    <a:pt x="314" y="130"/>
                    <a:pt x="317" y="137"/>
                  </a:cubicBezTo>
                  <a:cubicBezTo>
                    <a:pt x="320" y="147"/>
                    <a:pt x="327" y="151"/>
                    <a:pt x="335" y="151"/>
                  </a:cubicBezTo>
                  <a:cubicBezTo>
                    <a:pt x="348" y="151"/>
                    <a:pt x="364" y="137"/>
                    <a:pt x="362" y="117"/>
                  </a:cubicBezTo>
                  <a:cubicBezTo>
                    <a:pt x="362" y="98"/>
                    <a:pt x="365" y="90"/>
                    <a:pt x="385" y="90"/>
                  </a:cubicBezTo>
                  <a:cubicBezTo>
                    <a:pt x="395" y="90"/>
                    <a:pt x="410" y="92"/>
                    <a:pt x="431" y="96"/>
                  </a:cubicBezTo>
                  <a:cubicBezTo>
                    <a:pt x="454" y="99"/>
                    <a:pt x="469" y="102"/>
                    <a:pt x="479" y="102"/>
                  </a:cubicBezTo>
                  <a:cubicBezTo>
                    <a:pt x="497" y="102"/>
                    <a:pt x="496" y="94"/>
                    <a:pt x="490" y="71"/>
                  </a:cubicBezTo>
                  <a:cubicBezTo>
                    <a:pt x="483" y="46"/>
                    <a:pt x="458" y="33"/>
                    <a:pt x="417" y="33"/>
                  </a:cubicBezTo>
                  <a:cubicBezTo>
                    <a:pt x="397" y="33"/>
                    <a:pt x="372" y="36"/>
                    <a:pt x="344" y="43"/>
                  </a:cubicBezTo>
                  <a:cubicBezTo>
                    <a:pt x="332" y="46"/>
                    <a:pt x="319" y="48"/>
                    <a:pt x="309" y="48"/>
                  </a:cubicBezTo>
                  <a:cubicBezTo>
                    <a:pt x="297" y="48"/>
                    <a:pt x="288" y="46"/>
                    <a:pt x="288" y="40"/>
                  </a:cubicBezTo>
                  <a:cubicBezTo>
                    <a:pt x="285" y="33"/>
                    <a:pt x="233" y="23"/>
                    <a:pt x="178" y="23"/>
                  </a:cubicBezTo>
                  <a:cubicBezTo>
                    <a:pt x="122" y="19"/>
                    <a:pt x="67" y="13"/>
                    <a:pt x="53" y="5"/>
                  </a:cubicBezTo>
                  <a:cubicBezTo>
                    <a:pt x="48" y="2"/>
                    <a:pt x="42"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2" name="Google Shape;1623;p6">
              <a:extLst>
                <a:ext uri="{FF2B5EF4-FFF2-40B4-BE49-F238E27FC236}">
                  <a16:creationId xmlns:a16="http://schemas.microsoft.com/office/drawing/2014/main" id="{57055822-4E5E-2974-C7EE-C40AD4409735}"/>
                </a:ext>
              </a:extLst>
            </p:cNvPr>
            <p:cNvSpPr/>
            <p:nvPr/>
          </p:nvSpPr>
          <p:spPr>
            <a:xfrm>
              <a:off x="5875350" y="1294875"/>
              <a:ext cx="3500" cy="1150"/>
            </a:xfrm>
            <a:custGeom>
              <a:avLst/>
              <a:gdLst/>
              <a:ahLst/>
              <a:cxnLst/>
              <a:rect l="l" t="t" r="r" b="b"/>
              <a:pathLst>
                <a:path w="140" h="46" extrusionOk="0">
                  <a:moveTo>
                    <a:pt x="112" y="0"/>
                  </a:moveTo>
                  <a:cubicBezTo>
                    <a:pt x="98" y="0"/>
                    <a:pt x="80" y="3"/>
                    <a:pt x="59" y="8"/>
                  </a:cubicBezTo>
                  <a:cubicBezTo>
                    <a:pt x="21" y="19"/>
                    <a:pt x="0" y="32"/>
                    <a:pt x="11" y="40"/>
                  </a:cubicBezTo>
                  <a:cubicBezTo>
                    <a:pt x="14" y="44"/>
                    <a:pt x="23" y="46"/>
                    <a:pt x="34" y="46"/>
                  </a:cubicBezTo>
                  <a:cubicBezTo>
                    <a:pt x="48" y="46"/>
                    <a:pt x="66" y="43"/>
                    <a:pt x="83" y="40"/>
                  </a:cubicBezTo>
                  <a:cubicBezTo>
                    <a:pt x="115" y="32"/>
                    <a:pt x="139" y="19"/>
                    <a:pt x="136" y="8"/>
                  </a:cubicBezTo>
                  <a:cubicBezTo>
                    <a:pt x="134" y="3"/>
                    <a:pt x="125"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3" name="Google Shape;1624;p6">
              <a:extLst>
                <a:ext uri="{FF2B5EF4-FFF2-40B4-BE49-F238E27FC236}">
                  <a16:creationId xmlns:a16="http://schemas.microsoft.com/office/drawing/2014/main" id="{2FCDF3F5-00E3-AA88-1AB5-FB5EFA7361CD}"/>
                </a:ext>
              </a:extLst>
            </p:cNvPr>
            <p:cNvSpPr/>
            <p:nvPr/>
          </p:nvSpPr>
          <p:spPr>
            <a:xfrm>
              <a:off x="5881200" y="1295175"/>
              <a:ext cx="1875" cy="1100"/>
            </a:xfrm>
            <a:custGeom>
              <a:avLst/>
              <a:gdLst/>
              <a:ahLst/>
              <a:cxnLst/>
              <a:rect l="l" t="t" r="r" b="b"/>
              <a:pathLst>
                <a:path w="75" h="44" extrusionOk="0">
                  <a:moveTo>
                    <a:pt x="12" y="0"/>
                  </a:moveTo>
                  <a:cubicBezTo>
                    <a:pt x="4" y="0"/>
                    <a:pt x="0" y="4"/>
                    <a:pt x="3" y="10"/>
                  </a:cubicBezTo>
                  <a:cubicBezTo>
                    <a:pt x="8" y="28"/>
                    <a:pt x="37" y="44"/>
                    <a:pt x="57" y="44"/>
                  </a:cubicBezTo>
                  <a:cubicBezTo>
                    <a:pt x="63" y="44"/>
                    <a:pt x="69" y="42"/>
                    <a:pt x="72" y="37"/>
                  </a:cubicBezTo>
                  <a:cubicBezTo>
                    <a:pt x="75" y="31"/>
                    <a:pt x="61" y="17"/>
                    <a:pt x="37" y="7"/>
                  </a:cubicBezTo>
                  <a:cubicBezTo>
                    <a:pt x="26" y="2"/>
                    <a:pt x="18"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4" name="Google Shape;1625;p6">
              <a:extLst>
                <a:ext uri="{FF2B5EF4-FFF2-40B4-BE49-F238E27FC236}">
                  <a16:creationId xmlns:a16="http://schemas.microsoft.com/office/drawing/2014/main" id="{62EA8292-23D3-5079-1978-02C22A3BC848}"/>
                </a:ext>
              </a:extLst>
            </p:cNvPr>
            <p:cNvSpPr/>
            <p:nvPr/>
          </p:nvSpPr>
          <p:spPr>
            <a:xfrm>
              <a:off x="5894600" y="1300975"/>
              <a:ext cx="3325" cy="1525"/>
            </a:xfrm>
            <a:custGeom>
              <a:avLst/>
              <a:gdLst/>
              <a:ahLst/>
              <a:cxnLst/>
              <a:rect l="l" t="t" r="r" b="b"/>
              <a:pathLst>
                <a:path w="133" h="61" extrusionOk="0">
                  <a:moveTo>
                    <a:pt x="48" y="1"/>
                  </a:moveTo>
                  <a:cubicBezTo>
                    <a:pt x="43" y="1"/>
                    <a:pt x="38" y="2"/>
                    <a:pt x="32" y="4"/>
                  </a:cubicBezTo>
                  <a:cubicBezTo>
                    <a:pt x="14" y="7"/>
                    <a:pt x="0" y="17"/>
                    <a:pt x="4" y="24"/>
                  </a:cubicBezTo>
                  <a:cubicBezTo>
                    <a:pt x="7" y="41"/>
                    <a:pt x="72" y="61"/>
                    <a:pt x="106" y="61"/>
                  </a:cubicBezTo>
                  <a:cubicBezTo>
                    <a:pt x="116" y="61"/>
                    <a:pt x="123" y="59"/>
                    <a:pt x="125" y="55"/>
                  </a:cubicBezTo>
                  <a:cubicBezTo>
                    <a:pt x="133" y="49"/>
                    <a:pt x="119" y="38"/>
                    <a:pt x="98" y="38"/>
                  </a:cubicBezTo>
                  <a:cubicBezTo>
                    <a:pt x="74" y="34"/>
                    <a:pt x="59" y="24"/>
                    <a:pt x="63" y="14"/>
                  </a:cubicBezTo>
                  <a:cubicBezTo>
                    <a:pt x="65" y="7"/>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5" name="Google Shape;1626;p6">
              <a:extLst>
                <a:ext uri="{FF2B5EF4-FFF2-40B4-BE49-F238E27FC236}">
                  <a16:creationId xmlns:a16="http://schemas.microsoft.com/office/drawing/2014/main" id="{6BAB0FC8-2096-6EBE-4090-98D11C746B0B}"/>
                </a:ext>
              </a:extLst>
            </p:cNvPr>
            <p:cNvSpPr/>
            <p:nvPr/>
          </p:nvSpPr>
          <p:spPr>
            <a:xfrm>
              <a:off x="5896250" y="1302750"/>
              <a:ext cx="6375" cy="1675"/>
            </a:xfrm>
            <a:custGeom>
              <a:avLst/>
              <a:gdLst/>
              <a:ahLst/>
              <a:cxnLst/>
              <a:rect l="l" t="t" r="r" b="b"/>
              <a:pathLst>
                <a:path w="255" h="67" extrusionOk="0">
                  <a:moveTo>
                    <a:pt x="161" y="1"/>
                  </a:moveTo>
                  <a:cubicBezTo>
                    <a:pt x="134" y="1"/>
                    <a:pt x="103" y="4"/>
                    <a:pt x="77" y="12"/>
                  </a:cubicBezTo>
                  <a:cubicBezTo>
                    <a:pt x="0" y="33"/>
                    <a:pt x="0" y="33"/>
                    <a:pt x="63" y="40"/>
                  </a:cubicBezTo>
                  <a:cubicBezTo>
                    <a:pt x="97" y="43"/>
                    <a:pt x="132" y="53"/>
                    <a:pt x="146" y="64"/>
                  </a:cubicBezTo>
                  <a:cubicBezTo>
                    <a:pt x="149" y="66"/>
                    <a:pt x="153" y="67"/>
                    <a:pt x="158" y="67"/>
                  </a:cubicBezTo>
                  <a:cubicBezTo>
                    <a:pt x="171" y="67"/>
                    <a:pt x="192" y="60"/>
                    <a:pt x="212" y="50"/>
                  </a:cubicBezTo>
                  <a:cubicBezTo>
                    <a:pt x="254" y="23"/>
                    <a:pt x="254" y="19"/>
                    <a:pt x="208" y="5"/>
                  </a:cubicBezTo>
                  <a:cubicBezTo>
                    <a:pt x="197" y="2"/>
                    <a:pt x="180"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6" name="Google Shape;1627;p6">
              <a:extLst>
                <a:ext uri="{FF2B5EF4-FFF2-40B4-BE49-F238E27FC236}">
                  <a16:creationId xmlns:a16="http://schemas.microsoft.com/office/drawing/2014/main" id="{3E25545F-D407-CEEB-84AF-F8067EFCACAF}"/>
                </a:ext>
              </a:extLst>
            </p:cNvPr>
            <p:cNvSpPr/>
            <p:nvPr/>
          </p:nvSpPr>
          <p:spPr>
            <a:xfrm>
              <a:off x="5908050" y="1303550"/>
              <a:ext cx="1450" cy="975"/>
            </a:xfrm>
            <a:custGeom>
              <a:avLst/>
              <a:gdLst/>
              <a:ahLst/>
              <a:cxnLst/>
              <a:rect l="l" t="t" r="r" b="b"/>
              <a:pathLst>
                <a:path w="58" h="39" extrusionOk="0">
                  <a:moveTo>
                    <a:pt x="21" y="1"/>
                  </a:moveTo>
                  <a:cubicBezTo>
                    <a:pt x="7" y="1"/>
                    <a:pt x="0" y="11"/>
                    <a:pt x="7" y="21"/>
                  </a:cubicBezTo>
                  <a:cubicBezTo>
                    <a:pt x="16" y="33"/>
                    <a:pt x="28" y="38"/>
                    <a:pt x="38" y="38"/>
                  </a:cubicBezTo>
                  <a:cubicBezTo>
                    <a:pt x="49" y="38"/>
                    <a:pt x="58" y="31"/>
                    <a:pt x="56" y="18"/>
                  </a:cubicBezTo>
                  <a:cubicBezTo>
                    <a:pt x="53" y="8"/>
                    <a:pt x="38"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7" name="Google Shape;1628;p6">
              <a:extLst>
                <a:ext uri="{FF2B5EF4-FFF2-40B4-BE49-F238E27FC236}">
                  <a16:creationId xmlns:a16="http://schemas.microsoft.com/office/drawing/2014/main" id="{A32F7DAC-FF6D-CD60-B869-48F455BAB150}"/>
                </a:ext>
              </a:extLst>
            </p:cNvPr>
            <p:cNvSpPr/>
            <p:nvPr/>
          </p:nvSpPr>
          <p:spPr>
            <a:xfrm>
              <a:off x="5912375" y="1301875"/>
              <a:ext cx="1325" cy="1025"/>
            </a:xfrm>
            <a:custGeom>
              <a:avLst/>
              <a:gdLst/>
              <a:ahLst/>
              <a:cxnLst/>
              <a:rect l="l" t="t" r="r" b="b"/>
              <a:pathLst>
                <a:path w="53" h="41" extrusionOk="0">
                  <a:moveTo>
                    <a:pt x="30" y="1"/>
                  </a:moveTo>
                  <a:cubicBezTo>
                    <a:pt x="28" y="1"/>
                    <a:pt x="24" y="1"/>
                    <a:pt x="21" y="2"/>
                  </a:cubicBezTo>
                  <a:cubicBezTo>
                    <a:pt x="8" y="5"/>
                    <a:pt x="0" y="16"/>
                    <a:pt x="8" y="26"/>
                  </a:cubicBezTo>
                  <a:cubicBezTo>
                    <a:pt x="11" y="35"/>
                    <a:pt x="18" y="41"/>
                    <a:pt x="28" y="41"/>
                  </a:cubicBezTo>
                  <a:cubicBezTo>
                    <a:pt x="31" y="41"/>
                    <a:pt x="33" y="41"/>
                    <a:pt x="35" y="40"/>
                  </a:cubicBezTo>
                  <a:cubicBezTo>
                    <a:pt x="46" y="37"/>
                    <a:pt x="53" y="26"/>
                    <a:pt x="50" y="16"/>
                  </a:cubicBezTo>
                  <a:cubicBezTo>
                    <a:pt x="47" y="5"/>
                    <a:pt x="40"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8" name="Google Shape;1629;p6">
              <a:extLst>
                <a:ext uri="{FF2B5EF4-FFF2-40B4-BE49-F238E27FC236}">
                  <a16:creationId xmlns:a16="http://schemas.microsoft.com/office/drawing/2014/main" id="{B50D295F-112F-C3C2-9E5E-932CC75F6825}"/>
                </a:ext>
              </a:extLst>
            </p:cNvPr>
            <p:cNvSpPr/>
            <p:nvPr/>
          </p:nvSpPr>
          <p:spPr>
            <a:xfrm>
              <a:off x="5914525" y="1298250"/>
              <a:ext cx="6500" cy="2975"/>
            </a:xfrm>
            <a:custGeom>
              <a:avLst/>
              <a:gdLst/>
              <a:ahLst/>
              <a:cxnLst/>
              <a:rect l="l" t="t" r="r" b="b"/>
              <a:pathLst>
                <a:path w="260" h="119" extrusionOk="0">
                  <a:moveTo>
                    <a:pt x="97" y="0"/>
                  </a:moveTo>
                  <a:cubicBezTo>
                    <a:pt x="86" y="0"/>
                    <a:pt x="68" y="15"/>
                    <a:pt x="36" y="46"/>
                  </a:cubicBezTo>
                  <a:cubicBezTo>
                    <a:pt x="1" y="84"/>
                    <a:pt x="2" y="115"/>
                    <a:pt x="29" y="115"/>
                  </a:cubicBezTo>
                  <a:cubicBezTo>
                    <a:pt x="39" y="115"/>
                    <a:pt x="52" y="111"/>
                    <a:pt x="68" y="102"/>
                  </a:cubicBezTo>
                  <a:cubicBezTo>
                    <a:pt x="80" y="94"/>
                    <a:pt x="90" y="90"/>
                    <a:pt x="97" y="90"/>
                  </a:cubicBezTo>
                  <a:cubicBezTo>
                    <a:pt x="106" y="90"/>
                    <a:pt x="112" y="96"/>
                    <a:pt x="116" y="105"/>
                  </a:cubicBezTo>
                  <a:cubicBezTo>
                    <a:pt x="119" y="114"/>
                    <a:pt x="121" y="119"/>
                    <a:pt x="124" y="119"/>
                  </a:cubicBezTo>
                  <a:cubicBezTo>
                    <a:pt x="127" y="119"/>
                    <a:pt x="131" y="112"/>
                    <a:pt x="137" y="99"/>
                  </a:cubicBezTo>
                  <a:cubicBezTo>
                    <a:pt x="140" y="84"/>
                    <a:pt x="145" y="77"/>
                    <a:pt x="152" y="77"/>
                  </a:cubicBezTo>
                  <a:cubicBezTo>
                    <a:pt x="159" y="77"/>
                    <a:pt x="168" y="84"/>
                    <a:pt x="182" y="95"/>
                  </a:cubicBezTo>
                  <a:cubicBezTo>
                    <a:pt x="192" y="105"/>
                    <a:pt x="204" y="111"/>
                    <a:pt x="215" y="111"/>
                  </a:cubicBezTo>
                  <a:cubicBezTo>
                    <a:pt x="223" y="111"/>
                    <a:pt x="230" y="108"/>
                    <a:pt x="234" y="102"/>
                  </a:cubicBezTo>
                  <a:cubicBezTo>
                    <a:pt x="259" y="80"/>
                    <a:pt x="241" y="45"/>
                    <a:pt x="208" y="45"/>
                  </a:cubicBezTo>
                  <a:cubicBezTo>
                    <a:pt x="205" y="45"/>
                    <a:pt x="202" y="46"/>
                    <a:pt x="199" y="46"/>
                  </a:cubicBezTo>
                  <a:cubicBezTo>
                    <a:pt x="182" y="46"/>
                    <a:pt x="161" y="50"/>
                    <a:pt x="148" y="54"/>
                  </a:cubicBezTo>
                  <a:cubicBezTo>
                    <a:pt x="137" y="54"/>
                    <a:pt x="119" y="43"/>
                    <a:pt x="116" y="25"/>
                  </a:cubicBezTo>
                  <a:cubicBezTo>
                    <a:pt x="112" y="9"/>
                    <a:pt x="106"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59" name="Google Shape;1630;p6">
              <a:extLst>
                <a:ext uri="{FF2B5EF4-FFF2-40B4-BE49-F238E27FC236}">
                  <a16:creationId xmlns:a16="http://schemas.microsoft.com/office/drawing/2014/main" id="{AD9F66D5-B447-0E64-4A58-884067089FD3}"/>
                </a:ext>
              </a:extLst>
            </p:cNvPr>
            <p:cNvSpPr/>
            <p:nvPr/>
          </p:nvSpPr>
          <p:spPr>
            <a:xfrm>
              <a:off x="5918100" y="1302675"/>
              <a:ext cx="1250" cy="1450"/>
            </a:xfrm>
            <a:custGeom>
              <a:avLst/>
              <a:gdLst/>
              <a:ahLst/>
              <a:cxnLst/>
              <a:rect l="l" t="t" r="r" b="b"/>
              <a:pathLst>
                <a:path w="50" h="58" extrusionOk="0">
                  <a:moveTo>
                    <a:pt x="7" y="1"/>
                  </a:moveTo>
                  <a:cubicBezTo>
                    <a:pt x="6" y="1"/>
                    <a:pt x="5" y="1"/>
                    <a:pt x="5" y="1"/>
                  </a:cubicBezTo>
                  <a:cubicBezTo>
                    <a:pt x="0" y="1"/>
                    <a:pt x="0" y="15"/>
                    <a:pt x="5" y="32"/>
                  </a:cubicBezTo>
                  <a:cubicBezTo>
                    <a:pt x="10" y="47"/>
                    <a:pt x="21" y="57"/>
                    <a:pt x="33" y="57"/>
                  </a:cubicBezTo>
                  <a:cubicBezTo>
                    <a:pt x="35" y="57"/>
                    <a:pt x="37" y="57"/>
                    <a:pt x="39" y="56"/>
                  </a:cubicBezTo>
                  <a:cubicBezTo>
                    <a:pt x="49" y="53"/>
                    <a:pt x="49" y="40"/>
                    <a:pt x="39" y="26"/>
                  </a:cubicBezTo>
                  <a:cubicBezTo>
                    <a:pt x="27" y="10"/>
                    <a:pt x="15"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0" name="Google Shape;1631;p6">
              <a:extLst>
                <a:ext uri="{FF2B5EF4-FFF2-40B4-BE49-F238E27FC236}">
                  <a16:creationId xmlns:a16="http://schemas.microsoft.com/office/drawing/2014/main" id="{08C55203-879F-51D4-1CF5-26425BA1DDB6}"/>
                </a:ext>
              </a:extLst>
            </p:cNvPr>
            <p:cNvSpPr/>
            <p:nvPr/>
          </p:nvSpPr>
          <p:spPr>
            <a:xfrm>
              <a:off x="5920050" y="1301125"/>
              <a:ext cx="2675" cy="1775"/>
            </a:xfrm>
            <a:custGeom>
              <a:avLst/>
              <a:gdLst/>
              <a:ahLst/>
              <a:cxnLst/>
              <a:rect l="l" t="t" r="r" b="b"/>
              <a:pathLst>
                <a:path w="107" h="71" extrusionOk="0">
                  <a:moveTo>
                    <a:pt x="45" y="1"/>
                  </a:moveTo>
                  <a:cubicBezTo>
                    <a:pt x="33" y="1"/>
                    <a:pt x="24" y="4"/>
                    <a:pt x="20" y="8"/>
                  </a:cubicBezTo>
                  <a:cubicBezTo>
                    <a:pt x="0" y="27"/>
                    <a:pt x="27" y="71"/>
                    <a:pt x="53" y="71"/>
                  </a:cubicBezTo>
                  <a:cubicBezTo>
                    <a:pt x="55" y="71"/>
                    <a:pt x="56" y="71"/>
                    <a:pt x="58" y="70"/>
                  </a:cubicBezTo>
                  <a:cubicBezTo>
                    <a:pt x="100" y="60"/>
                    <a:pt x="106" y="14"/>
                    <a:pt x="68" y="4"/>
                  </a:cubicBezTo>
                  <a:cubicBezTo>
                    <a:pt x="60" y="2"/>
                    <a:pt x="52"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1" name="Google Shape;1632;p6">
              <a:extLst>
                <a:ext uri="{FF2B5EF4-FFF2-40B4-BE49-F238E27FC236}">
                  <a16:creationId xmlns:a16="http://schemas.microsoft.com/office/drawing/2014/main" id="{F5200172-F79D-AC56-A55D-F6B77BEF25EC}"/>
                </a:ext>
              </a:extLst>
            </p:cNvPr>
            <p:cNvSpPr/>
            <p:nvPr/>
          </p:nvSpPr>
          <p:spPr>
            <a:xfrm>
              <a:off x="5920375" y="1293425"/>
              <a:ext cx="7975" cy="4225"/>
            </a:xfrm>
            <a:custGeom>
              <a:avLst/>
              <a:gdLst/>
              <a:ahLst/>
              <a:cxnLst/>
              <a:rect l="l" t="t" r="r" b="b"/>
              <a:pathLst>
                <a:path w="319" h="169" extrusionOk="0">
                  <a:moveTo>
                    <a:pt x="0" y="0"/>
                  </a:moveTo>
                  <a:lnTo>
                    <a:pt x="38" y="63"/>
                  </a:lnTo>
                  <a:cubicBezTo>
                    <a:pt x="58" y="97"/>
                    <a:pt x="64" y="112"/>
                    <a:pt x="57" y="112"/>
                  </a:cubicBezTo>
                  <a:cubicBezTo>
                    <a:pt x="54" y="112"/>
                    <a:pt x="49" y="109"/>
                    <a:pt x="42" y="104"/>
                  </a:cubicBezTo>
                  <a:cubicBezTo>
                    <a:pt x="30" y="95"/>
                    <a:pt x="22" y="91"/>
                    <a:pt x="18" y="91"/>
                  </a:cubicBezTo>
                  <a:cubicBezTo>
                    <a:pt x="13" y="91"/>
                    <a:pt x="13" y="99"/>
                    <a:pt x="18" y="114"/>
                  </a:cubicBezTo>
                  <a:cubicBezTo>
                    <a:pt x="23" y="132"/>
                    <a:pt x="38" y="143"/>
                    <a:pt x="53" y="143"/>
                  </a:cubicBezTo>
                  <a:cubicBezTo>
                    <a:pt x="55" y="143"/>
                    <a:pt x="57" y="143"/>
                    <a:pt x="59" y="142"/>
                  </a:cubicBezTo>
                  <a:cubicBezTo>
                    <a:pt x="63" y="142"/>
                    <a:pt x="69" y="141"/>
                    <a:pt x="76" y="141"/>
                  </a:cubicBezTo>
                  <a:cubicBezTo>
                    <a:pt x="96" y="141"/>
                    <a:pt x="128" y="144"/>
                    <a:pt x="156" y="149"/>
                  </a:cubicBezTo>
                  <a:cubicBezTo>
                    <a:pt x="171" y="151"/>
                    <a:pt x="183" y="152"/>
                    <a:pt x="193" y="152"/>
                  </a:cubicBezTo>
                  <a:cubicBezTo>
                    <a:pt x="214" y="152"/>
                    <a:pt x="223" y="147"/>
                    <a:pt x="226" y="135"/>
                  </a:cubicBezTo>
                  <a:cubicBezTo>
                    <a:pt x="227" y="129"/>
                    <a:pt x="229" y="127"/>
                    <a:pt x="231" y="127"/>
                  </a:cubicBezTo>
                  <a:cubicBezTo>
                    <a:pt x="235" y="127"/>
                    <a:pt x="239" y="132"/>
                    <a:pt x="242" y="142"/>
                  </a:cubicBezTo>
                  <a:cubicBezTo>
                    <a:pt x="250" y="161"/>
                    <a:pt x="265" y="169"/>
                    <a:pt x="279" y="169"/>
                  </a:cubicBezTo>
                  <a:cubicBezTo>
                    <a:pt x="300" y="169"/>
                    <a:pt x="319" y="152"/>
                    <a:pt x="309" y="125"/>
                  </a:cubicBezTo>
                  <a:cubicBezTo>
                    <a:pt x="302" y="98"/>
                    <a:pt x="277" y="87"/>
                    <a:pt x="232" y="87"/>
                  </a:cubicBezTo>
                  <a:cubicBezTo>
                    <a:pt x="197" y="87"/>
                    <a:pt x="132" y="69"/>
                    <a:pt x="83" y="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2" name="Google Shape;1633;p6">
              <a:extLst>
                <a:ext uri="{FF2B5EF4-FFF2-40B4-BE49-F238E27FC236}">
                  <a16:creationId xmlns:a16="http://schemas.microsoft.com/office/drawing/2014/main" id="{A14589D3-2D02-E068-7F73-A7EBF2285622}"/>
                </a:ext>
              </a:extLst>
            </p:cNvPr>
            <p:cNvSpPr/>
            <p:nvPr/>
          </p:nvSpPr>
          <p:spPr>
            <a:xfrm>
              <a:off x="5922550" y="1299550"/>
              <a:ext cx="1475" cy="1275"/>
            </a:xfrm>
            <a:custGeom>
              <a:avLst/>
              <a:gdLst/>
              <a:ahLst/>
              <a:cxnLst/>
              <a:rect l="l" t="t" r="r" b="b"/>
              <a:pathLst>
                <a:path w="59" h="51" extrusionOk="0">
                  <a:moveTo>
                    <a:pt x="15" y="1"/>
                  </a:moveTo>
                  <a:cubicBezTo>
                    <a:pt x="5" y="1"/>
                    <a:pt x="1" y="10"/>
                    <a:pt x="6" y="26"/>
                  </a:cubicBezTo>
                  <a:cubicBezTo>
                    <a:pt x="9" y="41"/>
                    <a:pt x="20" y="50"/>
                    <a:pt x="33" y="50"/>
                  </a:cubicBezTo>
                  <a:cubicBezTo>
                    <a:pt x="34" y="50"/>
                    <a:pt x="36" y="50"/>
                    <a:pt x="38" y="50"/>
                  </a:cubicBezTo>
                  <a:cubicBezTo>
                    <a:pt x="51" y="47"/>
                    <a:pt x="59" y="36"/>
                    <a:pt x="56" y="26"/>
                  </a:cubicBezTo>
                  <a:cubicBezTo>
                    <a:pt x="51" y="15"/>
                    <a:pt x="38" y="5"/>
                    <a:pt x="21" y="2"/>
                  </a:cubicBezTo>
                  <a:cubicBezTo>
                    <a:pt x="19" y="1"/>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3" name="Google Shape;1634;p6">
              <a:extLst>
                <a:ext uri="{FF2B5EF4-FFF2-40B4-BE49-F238E27FC236}">
                  <a16:creationId xmlns:a16="http://schemas.microsoft.com/office/drawing/2014/main" id="{D648795F-8822-64CF-9187-6DFA1B4BA4C8}"/>
                </a:ext>
              </a:extLst>
            </p:cNvPr>
            <p:cNvSpPr/>
            <p:nvPr/>
          </p:nvSpPr>
          <p:spPr>
            <a:xfrm>
              <a:off x="5923750" y="1301375"/>
              <a:ext cx="1500" cy="1800"/>
            </a:xfrm>
            <a:custGeom>
              <a:avLst/>
              <a:gdLst/>
              <a:ahLst/>
              <a:cxnLst/>
              <a:rect l="l" t="t" r="r" b="b"/>
              <a:pathLst>
                <a:path w="60" h="72" extrusionOk="0">
                  <a:moveTo>
                    <a:pt x="16" y="1"/>
                  </a:moveTo>
                  <a:cubicBezTo>
                    <a:pt x="3" y="1"/>
                    <a:pt x="1" y="14"/>
                    <a:pt x="8" y="36"/>
                  </a:cubicBezTo>
                  <a:cubicBezTo>
                    <a:pt x="14" y="55"/>
                    <a:pt x="26" y="71"/>
                    <a:pt x="38" y="71"/>
                  </a:cubicBezTo>
                  <a:cubicBezTo>
                    <a:pt x="39" y="71"/>
                    <a:pt x="41" y="71"/>
                    <a:pt x="42" y="71"/>
                  </a:cubicBezTo>
                  <a:cubicBezTo>
                    <a:pt x="52" y="67"/>
                    <a:pt x="59" y="50"/>
                    <a:pt x="56" y="36"/>
                  </a:cubicBezTo>
                  <a:cubicBezTo>
                    <a:pt x="49" y="22"/>
                    <a:pt x="35" y="4"/>
                    <a:pt x="21" y="1"/>
                  </a:cubicBezTo>
                  <a:cubicBezTo>
                    <a:pt x="19"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4" name="Google Shape;1635;p6">
              <a:extLst>
                <a:ext uri="{FF2B5EF4-FFF2-40B4-BE49-F238E27FC236}">
                  <a16:creationId xmlns:a16="http://schemas.microsoft.com/office/drawing/2014/main" id="{D1BB434C-E8CB-73A1-38ED-223EF2D4CC41}"/>
                </a:ext>
              </a:extLst>
            </p:cNvPr>
            <p:cNvSpPr/>
            <p:nvPr/>
          </p:nvSpPr>
          <p:spPr>
            <a:xfrm>
              <a:off x="5925700" y="1300725"/>
              <a:ext cx="1175" cy="2025"/>
            </a:xfrm>
            <a:custGeom>
              <a:avLst/>
              <a:gdLst/>
              <a:ahLst/>
              <a:cxnLst/>
              <a:rect l="l" t="t" r="r" b="b"/>
              <a:pathLst>
                <a:path w="47" h="81" extrusionOk="0">
                  <a:moveTo>
                    <a:pt x="25" y="1"/>
                  </a:moveTo>
                  <a:cubicBezTo>
                    <a:pt x="21" y="1"/>
                    <a:pt x="17" y="8"/>
                    <a:pt x="13" y="20"/>
                  </a:cubicBezTo>
                  <a:cubicBezTo>
                    <a:pt x="0" y="60"/>
                    <a:pt x="1" y="81"/>
                    <a:pt x="20" y="81"/>
                  </a:cubicBezTo>
                  <a:cubicBezTo>
                    <a:pt x="23" y="81"/>
                    <a:pt x="26" y="80"/>
                    <a:pt x="29" y="79"/>
                  </a:cubicBezTo>
                  <a:cubicBezTo>
                    <a:pt x="44" y="76"/>
                    <a:pt x="47" y="55"/>
                    <a:pt x="40" y="30"/>
                  </a:cubicBezTo>
                  <a:cubicBezTo>
                    <a:pt x="34" y="10"/>
                    <a:pt x="3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5" name="Google Shape;1636;p6">
              <a:extLst>
                <a:ext uri="{FF2B5EF4-FFF2-40B4-BE49-F238E27FC236}">
                  <a16:creationId xmlns:a16="http://schemas.microsoft.com/office/drawing/2014/main" id="{AE978285-3485-9774-B783-6AAE643A1277}"/>
                </a:ext>
              </a:extLst>
            </p:cNvPr>
            <p:cNvSpPr/>
            <p:nvPr/>
          </p:nvSpPr>
          <p:spPr>
            <a:xfrm>
              <a:off x="5929400" y="1296275"/>
              <a:ext cx="800" cy="1250"/>
            </a:xfrm>
            <a:custGeom>
              <a:avLst/>
              <a:gdLst/>
              <a:ahLst/>
              <a:cxnLst/>
              <a:rect l="l" t="t" r="r" b="b"/>
              <a:pathLst>
                <a:path w="32" h="50" extrusionOk="0">
                  <a:moveTo>
                    <a:pt x="5" y="0"/>
                  </a:moveTo>
                  <a:cubicBezTo>
                    <a:pt x="1" y="0"/>
                    <a:pt x="1" y="8"/>
                    <a:pt x="3" y="21"/>
                  </a:cubicBezTo>
                  <a:cubicBezTo>
                    <a:pt x="9" y="37"/>
                    <a:pt x="16" y="49"/>
                    <a:pt x="21" y="49"/>
                  </a:cubicBezTo>
                  <a:cubicBezTo>
                    <a:pt x="22" y="49"/>
                    <a:pt x="23" y="48"/>
                    <a:pt x="24" y="46"/>
                  </a:cubicBezTo>
                  <a:cubicBezTo>
                    <a:pt x="31" y="35"/>
                    <a:pt x="24" y="21"/>
                    <a:pt x="14" y="8"/>
                  </a:cubicBezTo>
                  <a:cubicBezTo>
                    <a:pt x="10" y="3"/>
                    <a:pt x="7"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6" name="Google Shape;1637;p6">
              <a:extLst>
                <a:ext uri="{FF2B5EF4-FFF2-40B4-BE49-F238E27FC236}">
                  <a16:creationId xmlns:a16="http://schemas.microsoft.com/office/drawing/2014/main" id="{76090001-2C4E-775C-44AD-7CFC2266DB7D}"/>
                </a:ext>
              </a:extLst>
            </p:cNvPr>
            <p:cNvSpPr/>
            <p:nvPr/>
          </p:nvSpPr>
          <p:spPr>
            <a:xfrm>
              <a:off x="5932250" y="1295375"/>
              <a:ext cx="1150" cy="975"/>
            </a:xfrm>
            <a:custGeom>
              <a:avLst/>
              <a:gdLst/>
              <a:ahLst/>
              <a:cxnLst/>
              <a:rect l="l" t="t" r="r" b="b"/>
              <a:pathLst>
                <a:path w="46" h="39" extrusionOk="0">
                  <a:moveTo>
                    <a:pt x="31" y="1"/>
                  </a:moveTo>
                  <a:cubicBezTo>
                    <a:pt x="27" y="1"/>
                    <a:pt x="22" y="2"/>
                    <a:pt x="17" y="5"/>
                  </a:cubicBezTo>
                  <a:cubicBezTo>
                    <a:pt x="7" y="15"/>
                    <a:pt x="1" y="29"/>
                    <a:pt x="4" y="33"/>
                  </a:cubicBezTo>
                  <a:cubicBezTo>
                    <a:pt x="4" y="37"/>
                    <a:pt x="7" y="39"/>
                    <a:pt x="13" y="39"/>
                  </a:cubicBezTo>
                  <a:cubicBezTo>
                    <a:pt x="17" y="39"/>
                    <a:pt x="22" y="38"/>
                    <a:pt x="28" y="36"/>
                  </a:cubicBezTo>
                  <a:cubicBezTo>
                    <a:pt x="38" y="33"/>
                    <a:pt x="46" y="20"/>
                    <a:pt x="42" y="9"/>
                  </a:cubicBezTo>
                  <a:cubicBezTo>
                    <a:pt x="40" y="3"/>
                    <a:pt x="3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7" name="Google Shape;1638;p6">
              <a:extLst>
                <a:ext uri="{FF2B5EF4-FFF2-40B4-BE49-F238E27FC236}">
                  <a16:creationId xmlns:a16="http://schemas.microsoft.com/office/drawing/2014/main" id="{6AE286C4-07E4-B095-E302-DAD60F8DE102}"/>
                </a:ext>
              </a:extLst>
            </p:cNvPr>
            <p:cNvSpPr/>
            <p:nvPr/>
          </p:nvSpPr>
          <p:spPr>
            <a:xfrm>
              <a:off x="5933025" y="1290150"/>
              <a:ext cx="2525" cy="1575"/>
            </a:xfrm>
            <a:custGeom>
              <a:avLst/>
              <a:gdLst/>
              <a:ahLst/>
              <a:cxnLst/>
              <a:rect l="l" t="t" r="r" b="b"/>
              <a:pathLst>
                <a:path w="101" h="63" extrusionOk="0">
                  <a:moveTo>
                    <a:pt x="50" y="1"/>
                  </a:moveTo>
                  <a:cubicBezTo>
                    <a:pt x="45" y="1"/>
                    <a:pt x="40" y="1"/>
                    <a:pt x="35" y="3"/>
                  </a:cubicBezTo>
                  <a:cubicBezTo>
                    <a:pt x="15" y="6"/>
                    <a:pt x="0" y="27"/>
                    <a:pt x="4" y="44"/>
                  </a:cubicBezTo>
                  <a:cubicBezTo>
                    <a:pt x="8" y="55"/>
                    <a:pt x="17" y="62"/>
                    <a:pt x="26" y="62"/>
                  </a:cubicBezTo>
                  <a:cubicBezTo>
                    <a:pt x="31" y="62"/>
                    <a:pt x="37" y="60"/>
                    <a:pt x="42" y="54"/>
                  </a:cubicBezTo>
                  <a:cubicBezTo>
                    <a:pt x="50" y="50"/>
                    <a:pt x="59" y="47"/>
                    <a:pt x="67" y="47"/>
                  </a:cubicBezTo>
                  <a:cubicBezTo>
                    <a:pt x="76" y="47"/>
                    <a:pt x="85" y="51"/>
                    <a:pt x="90" y="58"/>
                  </a:cubicBezTo>
                  <a:cubicBezTo>
                    <a:pt x="93" y="61"/>
                    <a:pt x="95" y="62"/>
                    <a:pt x="97" y="62"/>
                  </a:cubicBezTo>
                  <a:cubicBezTo>
                    <a:pt x="100" y="62"/>
                    <a:pt x="98" y="51"/>
                    <a:pt x="90" y="34"/>
                  </a:cubicBezTo>
                  <a:cubicBezTo>
                    <a:pt x="82" y="12"/>
                    <a:pt x="68"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8" name="Google Shape;1639;p6">
              <a:extLst>
                <a:ext uri="{FF2B5EF4-FFF2-40B4-BE49-F238E27FC236}">
                  <a16:creationId xmlns:a16="http://schemas.microsoft.com/office/drawing/2014/main" id="{305E0E32-44AC-EDD0-6F33-AFE3C7D76185}"/>
                </a:ext>
              </a:extLst>
            </p:cNvPr>
            <p:cNvSpPr/>
            <p:nvPr/>
          </p:nvSpPr>
          <p:spPr>
            <a:xfrm>
              <a:off x="5937025" y="1282025"/>
              <a:ext cx="3300" cy="2450"/>
            </a:xfrm>
            <a:custGeom>
              <a:avLst/>
              <a:gdLst/>
              <a:ahLst/>
              <a:cxnLst/>
              <a:rect l="l" t="t" r="r" b="b"/>
              <a:pathLst>
                <a:path w="132" h="98" extrusionOk="0">
                  <a:moveTo>
                    <a:pt x="48" y="1"/>
                  </a:moveTo>
                  <a:cubicBezTo>
                    <a:pt x="31" y="1"/>
                    <a:pt x="23" y="10"/>
                    <a:pt x="14" y="33"/>
                  </a:cubicBezTo>
                  <a:cubicBezTo>
                    <a:pt x="4" y="57"/>
                    <a:pt x="0" y="81"/>
                    <a:pt x="4" y="91"/>
                  </a:cubicBezTo>
                  <a:cubicBezTo>
                    <a:pt x="5" y="96"/>
                    <a:pt x="6" y="98"/>
                    <a:pt x="8" y="98"/>
                  </a:cubicBezTo>
                  <a:cubicBezTo>
                    <a:pt x="10" y="98"/>
                    <a:pt x="12" y="93"/>
                    <a:pt x="14" y="85"/>
                  </a:cubicBezTo>
                  <a:cubicBezTo>
                    <a:pt x="14" y="71"/>
                    <a:pt x="42" y="50"/>
                    <a:pt x="76" y="43"/>
                  </a:cubicBezTo>
                  <a:cubicBezTo>
                    <a:pt x="128" y="29"/>
                    <a:pt x="132" y="26"/>
                    <a:pt x="84" y="8"/>
                  </a:cubicBezTo>
                  <a:cubicBezTo>
                    <a:pt x="68" y="4"/>
                    <a:pt x="5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69" name="Google Shape;1640;p6">
              <a:extLst>
                <a:ext uri="{FF2B5EF4-FFF2-40B4-BE49-F238E27FC236}">
                  <a16:creationId xmlns:a16="http://schemas.microsoft.com/office/drawing/2014/main" id="{5DA154C1-1748-FA61-D75B-FDB4D855C30A}"/>
                </a:ext>
              </a:extLst>
            </p:cNvPr>
            <p:cNvSpPr/>
            <p:nvPr/>
          </p:nvSpPr>
          <p:spPr>
            <a:xfrm>
              <a:off x="5935625" y="1277875"/>
              <a:ext cx="1125" cy="1100"/>
            </a:xfrm>
            <a:custGeom>
              <a:avLst/>
              <a:gdLst/>
              <a:ahLst/>
              <a:cxnLst/>
              <a:rect l="l" t="t" r="r" b="b"/>
              <a:pathLst>
                <a:path w="45" h="44" extrusionOk="0">
                  <a:moveTo>
                    <a:pt x="30" y="0"/>
                  </a:moveTo>
                  <a:cubicBezTo>
                    <a:pt x="28" y="0"/>
                    <a:pt x="26" y="0"/>
                    <a:pt x="25" y="1"/>
                  </a:cubicBezTo>
                  <a:cubicBezTo>
                    <a:pt x="11" y="4"/>
                    <a:pt x="0" y="15"/>
                    <a:pt x="4" y="25"/>
                  </a:cubicBezTo>
                  <a:cubicBezTo>
                    <a:pt x="7" y="37"/>
                    <a:pt x="12" y="43"/>
                    <a:pt x="18" y="43"/>
                  </a:cubicBezTo>
                  <a:cubicBezTo>
                    <a:pt x="19" y="43"/>
                    <a:pt x="20" y="43"/>
                    <a:pt x="21" y="43"/>
                  </a:cubicBezTo>
                  <a:cubicBezTo>
                    <a:pt x="28" y="43"/>
                    <a:pt x="35" y="33"/>
                    <a:pt x="39" y="18"/>
                  </a:cubicBezTo>
                  <a:cubicBezTo>
                    <a:pt x="44" y="7"/>
                    <a:pt x="38" y="0"/>
                    <a:pt x="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0" name="Google Shape;1641;p6">
              <a:extLst>
                <a:ext uri="{FF2B5EF4-FFF2-40B4-BE49-F238E27FC236}">
                  <a16:creationId xmlns:a16="http://schemas.microsoft.com/office/drawing/2014/main" id="{2E37FFF6-9D0E-B5BF-ADAF-16334C428288}"/>
                </a:ext>
              </a:extLst>
            </p:cNvPr>
            <p:cNvSpPr/>
            <p:nvPr/>
          </p:nvSpPr>
          <p:spPr>
            <a:xfrm>
              <a:off x="5954075" y="1278750"/>
              <a:ext cx="1775" cy="1775"/>
            </a:xfrm>
            <a:custGeom>
              <a:avLst/>
              <a:gdLst/>
              <a:ahLst/>
              <a:cxnLst/>
              <a:rect l="l" t="t" r="r" b="b"/>
              <a:pathLst>
                <a:path w="71" h="71" extrusionOk="0">
                  <a:moveTo>
                    <a:pt x="7" y="1"/>
                  </a:moveTo>
                  <a:lnTo>
                    <a:pt x="7" y="1"/>
                  </a:lnTo>
                  <a:cubicBezTo>
                    <a:pt x="1" y="1"/>
                    <a:pt x="2" y="10"/>
                    <a:pt x="9" y="32"/>
                  </a:cubicBezTo>
                  <a:cubicBezTo>
                    <a:pt x="15" y="54"/>
                    <a:pt x="27" y="70"/>
                    <a:pt x="40" y="70"/>
                  </a:cubicBezTo>
                  <a:cubicBezTo>
                    <a:pt x="41" y="70"/>
                    <a:pt x="42" y="70"/>
                    <a:pt x="43" y="70"/>
                  </a:cubicBezTo>
                  <a:cubicBezTo>
                    <a:pt x="71" y="63"/>
                    <a:pt x="64" y="43"/>
                    <a:pt x="26" y="11"/>
                  </a:cubicBezTo>
                  <a:cubicBezTo>
                    <a:pt x="17" y="4"/>
                    <a:pt x="11"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1" name="Google Shape;1642;p6">
              <a:extLst>
                <a:ext uri="{FF2B5EF4-FFF2-40B4-BE49-F238E27FC236}">
                  <a16:creationId xmlns:a16="http://schemas.microsoft.com/office/drawing/2014/main" id="{2A411F7D-1FA5-5916-BE61-3C5A303CB1A4}"/>
                </a:ext>
              </a:extLst>
            </p:cNvPr>
            <p:cNvSpPr/>
            <p:nvPr/>
          </p:nvSpPr>
          <p:spPr>
            <a:xfrm>
              <a:off x="5911175" y="1140825"/>
              <a:ext cx="2250" cy="1600"/>
            </a:xfrm>
            <a:custGeom>
              <a:avLst/>
              <a:gdLst/>
              <a:ahLst/>
              <a:cxnLst/>
              <a:rect l="l" t="t" r="r" b="b"/>
              <a:pathLst>
                <a:path w="90" h="64" extrusionOk="0">
                  <a:moveTo>
                    <a:pt x="83" y="0"/>
                  </a:moveTo>
                  <a:cubicBezTo>
                    <a:pt x="75" y="0"/>
                    <a:pt x="59" y="3"/>
                    <a:pt x="42" y="8"/>
                  </a:cubicBezTo>
                  <a:cubicBezTo>
                    <a:pt x="18" y="19"/>
                    <a:pt x="0" y="36"/>
                    <a:pt x="7" y="50"/>
                  </a:cubicBezTo>
                  <a:cubicBezTo>
                    <a:pt x="9" y="59"/>
                    <a:pt x="12" y="64"/>
                    <a:pt x="18" y="64"/>
                  </a:cubicBezTo>
                  <a:cubicBezTo>
                    <a:pt x="26" y="64"/>
                    <a:pt x="37" y="57"/>
                    <a:pt x="53" y="43"/>
                  </a:cubicBezTo>
                  <a:cubicBezTo>
                    <a:pt x="73" y="26"/>
                    <a:pt x="90" y="8"/>
                    <a:pt x="87" y="2"/>
                  </a:cubicBezTo>
                  <a:cubicBezTo>
                    <a:pt x="87" y="1"/>
                    <a:pt x="8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2" name="Google Shape;1643;p6">
              <a:extLst>
                <a:ext uri="{FF2B5EF4-FFF2-40B4-BE49-F238E27FC236}">
                  <a16:creationId xmlns:a16="http://schemas.microsoft.com/office/drawing/2014/main" id="{06E5C19D-8A09-77A3-D94D-BB7F33367205}"/>
                </a:ext>
              </a:extLst>
            </p:cNvPr>
            <p:cNvSpPr/>
            <p:nvPr/>
          </p:nvSpPr>
          <p:spPr>
            <a:xfrm>
              <a:off x="5907100" y="1124775"/>
              <a:ext cx="1325" cy="750"/>
            </a:xfrm>
            <a:custGeom>
              <a:avLst/>
              <a:gdLst/>
              <a:ahLst/>
              <a:cxnLst/>
              <a:rect l="l" t="t" r="r" b="b"/>
              <a:pathLst>
                <a:path w="53" h="30" extrusionOk="0">
                  <a:moveTo>
                    <a:pt x="14" y="1"/>
                  </a:moveTo>
                  <a:cubicBezTo>
                    <a:pt x="5" y="1"/>
                    <a:pt x="0" y="7"/>
                    <a:pt x="3" y="16"/>
                  </a:cubicBezTo>
                  <a:cubicBezTo>
                    <a:pt x="7" y="24"/>
                    <a:pt x="16" y="30"/>
                    <a:pt x="26" y="30"/>
                  </a:cubicBezTo>
                  <a:cubicBezTo>
                    <a:pt x="28" y="30"/>
                    <a:pt x="30" y="30"/>
                    <a:pt x="32" y="29"/>
                  </a:cubicBezTo>
                  <a:cubicBezTo>
                    <a:pt x="45" y="26"/>
                    <a:pt x="52" y="19"/>
                    <a:pt x="52" y="16"/>
                  </a:cubicBezTo>
                  <a:cubicBezTo>
                    <a:pt x="49" y="12"/>
                    <a:pt x="38" y="5"/>
                    <a:pt x="21" y="2"/>
                  </a:cubicBezTo>
                  <a:cubicBezTo>
                    <a:pt x="18" y="1"/>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3" name="Google Shape;1644;p6">
              <a:extLst>
                <a:ext uri="{FF2B5EF4-FFF2-40B4-BE49-F238E27FC236}">
                  <a16:creationId xmlns:a16="http://schemas.microsoft.com/office/drawing/2014/main" id="{B5FE0022-02F1-3D7A-B904-F7F5E71F0A85}"/>
                </a:ext>
              </a:extLst>
            </p:cNvPr>
            <p:cNvSpPr/>
            <p:nvPr/>
          </p:nvSpPr>
          <p:spPr>
            <a:xfrm>
              <a:off x="5916900" y="1155375"/>
              <a:ext cx="1750" cy="1025"/>
            </a:xfrm>
            <a:custGeom>
              <a:avLst/>
              <a:gdLst/>
              <a:ahLst/>
              <a:cxnLst/>
              <a:rect l="l" t="t" r="r" b="b"/>
              <a:pathLst>
                <a:path w="70" h="41" extrusionOk="0">
                  <a:moveTo>
                    <a:pt x="55" y="1"/>
                  </a:moveTo>
                  <a:cubicBezTo>
                    <a:pt x="49" y="1"/>
                    <a:pt x="40" y="2"/>
                    <a:pt x="32" y="6"/>
                  </a:cubicBezTo>
                  <a:cubicBezTo>
                    <a:pt x="11" y="9"/>
                    <a:pt x="0" y="20"/>
                    <a:pt x="3" y="33"/>
                  </a:cubicBezTo>
                  <a:cubicBezTo>
                    <a:pt x="5" y="38"/>
                    <a:pt x="9" y="41"/>
                    <a:pt x="14" y="41"/>
                  </a:cubicBezTo>
                  <a:cubicBezTo>
                    <a:pt x="21" y="41"/>
                    <a:pt x="29" y="37"/>
                    <a:pt x="38" y="30"/>
                  </a:cubicBezTo>
                  <a:cubicBezTo>
                    <a:pt x="56" y="20"/>
                    <a:pt x="69" y="9"/>
                    <a:pt x="66" y="6"/>
                  </a:cubicBezTo>
                  <a:cubicBezTo>
                    <a:pt x="66" y="2"/>
                    <a:pt x="61"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4" name="Google Shape;1645;p6">
              <a:extLst>
                <a:ext uri="{FF2B5EF4-FFF2-40B4-BE49-F238E27FC236}">
                  <a16:creationId xmlns:a16="http://schemas.microsoft.com/office/drawing/2014/main" id="{76F88AA2-1E28-DE93-D525-DBA9F3156A7B}"/>
                </a:ext>
              </a:extLst>
            </p:cNvPr>
            <p:cNvSpPr/>
            <p:nvPr/>
          </p:nvSpPr>
          <p:spPr>
            <a:xfrm>
              <a:off x="5957050" y="1276775"/>
              <a:ext cx="8925" cy="3325"/>
            </a:xfrm>
            <a:custGeom>
              <a:avLst/>
              <a:gdLst/>
              <a:ahLst/>
              <a:cxnLst/>
              <a:rect l="l" t="t" r="r" b="b"/>
              <a:pathLst>
                <a:path w="357" h="133" extrusionOk="0">
                  <a:moveTo>
                    <a:pt x="142" y="1"/>
                  </a:moveTo>
                  <a:cubicBezTo>
                    <a:pt x="115" y="1"/>
                    <a:pt x="85" y="46"/>
                    <a:pt x="94" y="83"/>
                  </a:cubicBezTo>
                  <a:cubicBezTo>
                    <a:pt x="99" y="97"/>
                    <a:pt x="101" y="104"/>
                    <a:pt x="97" y="104"/>
                  </a:cubicBezTo>
                  <a:cubicBezTo>
                    <a:pt x="94" y="104"/>
                    <a:pt x="85" y="98"/>
                    <a:pt x="70" y="87"/>
                  </a:cubicBezTo>
                  <a:cubicBezTo>
                    <a:pt x="55" y="71"/>
                    <a:pt x="35" y="62"/>
                    <a:pt x="23" y="62"/>
                  </a:cubicBezTo>
                  <a:cubicBezTo>
                    <a:pt x="21" y="62"/>
                    <a:pt x="19" y="62"/>
                    <a:pt x="18" y="62"/>
                  </a:cubicBezTo>
                  <a:cubicBezTo>
                    <a:pt x="4" y="66"/>
                    <a:pt x="0" y="83"/>
                    <a:pt x="4" y="97"/>
                  </a:cubicBezTo>
                  <a:cubicBezTo>
                    <a:pt x="10" y="119"/>
                    <a:pt x="83" y="133"/>
                    <a:pt x="154" y="133"/>
                  </a:cubicBezTo>
                  <a:cubicBezTo>
                    <a:pt x="194" y="133"/>
                    <a:pt x="234" y="128"/>
                    <a:pt x="261" y="118"/>
                  </a:cubicBezTo>
                  <a:cubicBezTo>
                    <a:pt x="276" y="113"/>
                    <a:pt x="292" y="110"/>
                    <a:pt x="304" y="110"/>
                  </a:cubicBezTo>
                  <a:cubicBezTo>
                    <a:pt x="316" y="110"/>
                    <a:pt x="325" y="113"/>
                    <a:pt x="327" y="118"/>
                  </a:cubicBezTo>
                  <a:cubicBezTo>
                    <a:pt x="329" y="127"/>
                    <a:pt x="331" y="132"/>
                    <a:pt x="335" y="132"/>
                  </a:cubicBezTo>
                  <a:cubicBezTo>
                    <a:pt x="336" y="132"/>
                    <a:pt x="338" y="130"/>
                    <a:pt x="341" y="128"/>
                  </a:cubicBezTo>
                  <a:cubicBezTo>
                    <a:pt x="357" y="102"/>
                    <a:pt x="261" y="13"/>
                    <a:pt x="222" y="13"/>
                  </a:cubicBezTo>
                  <a:cubicBezTo>
                    <a:pt x="220" y="13"/>
                    <a:pt x="218" y="14"/>
                    <a:pt x="216" y="14"/>
                  </a:cubicBezTo>
                  <a:cubicBezTo>
                    <a:pt x="210" y="15"/>
                    <a:pt x="204" y="15"/>
                    <a:pt x="198" y="15"/>
                  </a:cubicBezTo>
                  <a:cubicBezTo>
                    <a:pt x="181" y="15"/>
                    <a:pt x="164" y="12"/>
                    <a:pt x="157" y="7"/>
                  </a:cubicBezTo>
                  <a:cubicBezTo>
                    <a:pt x="152" y="3"/>
                    <a:pt x="147"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5" name="Google Shape;1646;p6">
              <a:extLst>
                <a:ext uri="{FF2B5EF4-FFF2-40B4-BE49-F238E27FC236}">
                  <a16:creationId xmlns:a16="http://schemas.microsoft.com/office/drawing/2014/main" id="{9219F135-D10F-F1C9-B9CA-00E0050D2740}"/>
                </a:ext>
              </a:extLst>
            </p:cNvPr>
            <p:cNvSpPr/>
            <p:nvPr/>
          </p:nvSpPr>
          <p:spPr>
            <a:xfrm>
              <a:off x="5912075" y="1130850"/>
              <a:ext cx="1475" cy="1075"/>
            </a:xfrm>
            <a:custGeom>
              <a:avLst/>
              <a:gdLst/>
              <a:ahLst/>
              <a:cxnLst/>
              <a:rect l="l" t="t" r="r" b="b"/>
              <a:pathLst>
                <a:path w="59" h="43" extrusionOk="0">
                  <a:moveTo>
                    <a:pt x="6" y="0"/>
                  </a:moveTo>
                  <a:cubicBezTo>
                    <a:pt x="1" y="0"/>
                    <a:pt x="5" y="7"/>
                    <a:pt x="20" y="23"/>
                  </a:cubicBezTo>
                  <a:cubicBezTo>
                    <a:pt x="30" y="35"/>
                    <a:pt x="40" y="42"/>
                    <a:pt x="47" y="42"/>
                  </a:cubicBezTo>
                  <a:cubicBezTo>
                    <a:pt x="50" y="42"/>
                    <a:pt x="52" y="41"/>
                    <a:pt x="54" y="39"/>
                  </a:cubicBezTo>
                  <a:cubicBezTo>
                    <a:pt x="58" y="33"/>
                    <a:pt x="44" y="18"/>
                    <a:pt x="27" y="8"/>
                  </a:cubicBezTo>
                  <a:cubicBezTo>
                    <a:pt x="16" y="3"/>
                    <a:pt x="9"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6" name="Google Shape;1647;p6">
              <a:extLst>
                <a:ext uri="{FF2B5EF4-FFF2-40B4-BE49-F238E27FC236}">
                  <a16:creationId xmlns:a16="http://schemas.microsoft.com/office/drawing/2014/main" id="{90ECFA83-E393-066E-69EE-3ECFC92F7DEC}"/>
                </a:ext>
              </a:extLst>
            </p:cNvPr>
            <p:cNvSpPr/>
            <p:nvPr/>
          </p:nvSpPr>
          <p:spPr>
            <a:xfrm>
              <a:off x="5969275" y="1278900"/>
              <a:ext cx="1050" cy="1100"/>
            </a:xfrm>
            <a:custGeom>
              <a:avLst/>
              <a:gdLst/>
              <a:ahLst/>
              <a:cxnLst/>
              <a:rect l="l" t="t" r="r" b="b"/>
              <a:pathLst>
                <a:path w="42" h="44" extrusionOk="0">
                  <a:moveTo>
                    <a:pt x="28" y="1"/>
                  </a:moveTo>
                  <a:cubicBezTo>
                    <a:pt x="26" y="1"/>
                    <a:pt x="24" y="1"/>
                    <a:pt x="22" y="2"/>
                  </a:cubicBezTo>
                  <a:cubicBezTo>
                    <a:pt x="8" y="5"/>
                    <a:pt x="1" y="16"/>
                    <a:pt x="4" y="26"/>
                  </a:cubicBezTo>
                  <a:cubicBezTo>
                    <a:pt x="7" y="35"/>
                    <a:pt x="12" y="44"/>
                    <a:pt x="19" y="44"/>
                  </a:cubicBezTo>
                  <a:cubicBezTo>
                    <a:pt x="20" y="44"/>
                    <a:pt x="21" y="44"/>
                    <a:pt x="22" y="43"/>
                  </a:cubicBezTo>
                  <a:cubicBezTo>
                    <a:pt x="25" y="43"/>
                    <a:pt x="32" y="33"/>
                    <a:pt x="39" y="19"/>
                  </a:cubicBezTo>
                  <a:cubicBezTo>
                    <a:pt x="42" y="7"/>
                    <a:pt x="37"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7" name="Google Shape;1648;p6">
              <a:extLst>
                <a:ext uri="{FF2B5EF4-FFF2-40B4-BE49-F238E27FC236}">
                  <a16:creationId xmlns:a16="http://schemas.microsoft.com/office/drawing/2014/main" id="{DE2052AC-3207-2DE3-C0C2-FD0F13D8D219}"/>
                </a:ext>
              </a:extLst>
            </p:cNvPr>
            <p:cNvSpPr/>
            <p:nvPr/>
          </p:nvSpPr>
          <p:spPr>
            <a:xfrm>
              <a:off x="5970800" y="1278525"/>
              <a:ext cx="1350" cy="1625"/>
            </a:xfrm>
            <a:custGeom>
              <a:avLst/>
              <a:gdLst/>
              <a:ahLst/>
              <a:cxnLst/>
              <a:rect l="l" t="t" r="r" b="b"/>
              <a:pathLst>
                <a:path w="54" h="65" extrusionOk="0">
                  <a:moveTo>
                    <a:pt x="35" y="0"/>
                  </a:moveTo>
                  <a:cubicBezTo>
                    <a:pt x="24" y="0"/>
                    <a:pt x="14" y="10"/>
                    <a:pt x="9" y="23"/>
                  </a:cubicBezTo>
                  <a:cubicBezTo>
                    <a:pt x="1" y="50"/>
                    <a:pt x="6" y="64"/>
                    <a:pt x="16" y="64"/>
                  </a:cubicBezTo>
                  <a:cubicBezTo>
                    <a:pt x="24" y="64"/>
                    <a:pt x="34" y="57"/>
                    <a:pt x="44" y="41"/>
                  </a:cubicBezTo>
                  <a:cubicBezTo>
                    <a:pt x="54" y="23"/>
                    <a:pt x="54" y="7"/>
                    <a:pt x="44" y="2"/>
                  </a:cubicBezTo>
                  <a:cubicBezTo>
                    <a:pt x="41" y="1"/>
                    <a:pt x="38"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8" name="Google Shape;1649;p6">
              <a:extLst>
                <a:ext uri="{FF2B5EF4-FFF2-40B4-BE49-F238E27FC236}">
                  <a16:creationId xmlns:a16="http://schemas.microsoft.com/office/drawing/2014/main" id="{F5399D92-5357-0BA1-3A9C-2CDA04ED51BA}"/>
                </a:ext>
              </a:extLst>
            </p:cNvPr>
            <p:cNvSpPr/>
            <p:nvPr/>
          </p:nvSpPr>
          <p:spPr>
            <a:xfrm>
              <a:off x="5976525" y="1267250"/>
              <a:ext cx="3700" cy="4350"/>
            </a:xfrm>
            <a:custGeom>
              <a:avLst/>
              <a:gdLst/>
              <a:ahLst/>
              <a:cxnLst/>
              <a:rect l="l" t="t" r="r" b="b"/>
              <a:pathLst>
                <a:path w="148" h="174" extrusionOk="0">
                  <a:moveTo>
                    <a:pt x="103" y="1"/>
                  </a:moveTo>
                  <a:cubicBezTo>
                    <a:pt x="101" y="1"/>
                    <a:pt x="100" y="3"/>
                    <a:pt x="99" y="6"/>
                  </a:cubicBezTo>
                  <a:cubicBezTo>
                    <a:pt x="99" y="20"/>
                    <a:pt x="86" y="37"/>
                    <a:pt x="71" y="41"/>
                  </a:cubicBezTo>
                  <a:cubicBezTo>
                    <a:pt x="54" y="45"/>
                    <a:pt x="33" y="62"/>
                    <a:pt x="23" y="79"/>
                  </a:cubicBezTo>
                  <a:cubicBezTo>
                    <a:pt x="0" y="112"/>
                    <a:pt x="18" y="173"/>
                    <a:pt x="46" y="173"/>
                  </a:cubicBezTo>
                  <a:cubicBezTo>
                    <a:pt x="48" y="173"/>
                    <a:pt x="49" y="173"/>
                    <a:pt x="51" y="173"/>
                  </a:cubicBezTo>
                  <a:cubicBezTo>
                    <a:pt x="116" y="155"/>
                    <a:pt x="148" y="104"/>
                    <a:pt x="127" y="41"/>
                  </a:cubicBezTo>
                  <a:cubicBezTo>
                    <a:pt x="117" y="15"/>
                    <a:pt x="108"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79" name="Google Shape;1650;p6">
              <a:extLst>
                <a:ext uri="{FF2B5EF4-FFF2-40B4-BE49-F238E27FC236}">
                  <a16:creationId xmlns:a16="http://schemas.microsoft.com/office/drawing/2014/main" id="{552045ED-EB15-10B2-FA11-33A4B4F863EB}"/>
                </a:ext>
              </a:extLst>
            </p:cNvPr>
            <p:cNvSpPr/>
            <p:nvPr/>
          </p:nvSpPr>
          <p:spPr>
            <a:xfrm>
              <a:off x="5982100" y="1268675"/>
              <a:ext cx="2200" cy="1150"/>
            </a:xfrm>
            <a:custGeom>
              <a:avLst/>
              <a:gdLst/>
              <a:ahLst/>
              <a:cxnLst/>
              <a:rect l="l" t="t" r="r" b="b"/>
              <a:pathLst>
                <a:path w="88" h="46" extrusionOk="0">
                  <a:moveTo>
                    <a:pt x="32" y="0"/>
                  </a:moveTo>
                  <a:cubicBezTo>
                    <a:pt x="31" y="0"/>
                    <a:pt x="30" y="1"/>
                    <a:pt x="29" y="1"/>
                  </a:cubicBezTo>
                  <a:cubicBezTo>
                    <a:pt x="1" y="8"/>
                    <a:pt x="8" y="18"/>
                    <a:pt x="53" y="36"/>
                  </a:cubicBezTo>
                  <a:cubicBezTo>
                    <a:pt x="68" y="42"/>
                    <a:pt x="78" y="45"/>
                    <a:pt x="82" y="45"/>
                  </a:cubicBezTo>
                  <a:cubicBezTo>
                    <a:pt x="87" y="45"/>
                    <a:pt x="84" y="40"/>
                    <a:pt x="74" y="26"/>
                  </a:cubicBezTo>
                  <a:cubicBezTo>
                    <a:pt x="61" y="13"/>
                    <a:pt x="43"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0" name="Google Shape;1651;p6">
              <a:extLst>
                <a:ext uri="{FF2B5EF4-FFF2-40B4-BE49-F238E27FC236}">
                  <a16:creationId xmlns:a16="http://schemas.microsoft.com/office/drawing/2014/main" id="{FADCC384-3CD8-8C6D-69D2-2DDB0A40A62A}"/>
                </a:ext>
              </a:extLst>
            </p:cNvPr>
            <p:cNvSpPr/>
            <p:nvPr/>
          </p:nvSpPr>
          <p:spPr>
            <a:xfrm>
              <a:off x="5947075" y="1143000"/>
              <a:ext cx="2050" cy="1800"/>
            </a:xfrm>
            <a:custGeom>
              <a:avLst/>
              <a:gdLst/>
              <a:ahLst/>
              <a:cxnLst/>
              <a:rect l="l" t="t" r="r" b="b"/>
              <a:pathLst>
                <a:path w="82" h="72" extrusionOk="0">
                  <a:moveTo>
                    <a:pt x="31" y="1"/>
                  </a:moveTo>
                  <a:cubicBezTo>
                    <a:pt x="29" y="1"/>
                    <a:pt x="27" y="1"/>
                    <a:pt x="25" y="1"/>
                  </a:cubicBezTo>
                  <a:cubicBezTo>
                    <a:pt x="4" y="8"/>
                    <a:pt x="0" y="22"/>
                    <a:pt x="18" y="46"/>
                  </a:cubicBezTo>
                  <a:cubicBezTo>
                    <a:pt x="28" y="61"/>
                    <a:pt x="40" y="71"/>
                    <a:pt x="48" y="71"/>
                  </a:cubicBezTo>
                  <a:cubicBezTo>
                    <a:pt x="51" y="71"/>
                    <a:pt x="54" y="70"/>
                    <a:pt x="56" y="67"/>
                  </a:cubicBezTo>
                  <a:cubicBezTo>
                    <a:pt x="82" y="44"/>
                    <a:pt x="62"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1" name="Google Shape;1652;p6">
              <a:extLst>
                <a:ext uri="{FF2B5EF4-FFF2-40B4-BE49-F238E27FC236}">
                  <a16:creationId xmlns:a16="http://schemas.microsoft.com/office/drawing/2014/main" id="{48D0F440-A9B5-67DC-2568-133C477A013A}"/>
                </a:ext>
              </a:extLst>
            </p:cNvPr>
            <p:cNvSpPr/>
            <p:nvPr/>
          </p:nvSpPr>
          <p:spPr>
            <a:xfrm>
              <a:off x="5996000" y="1269450"/>
              <a:ext cx="1225" cy="1425"/>
            </a:xfrm>
            <a:custGeom>
              <a:avLst/>
              <a:gdLst/>
              <a:ahLst/>
              <a:cxnLst/>
              <a:rect l="l" t="t" r="r" b="b"/>
              <a:pathLst>
                <a:path w="49" h="57" extrusionOk="0">
                  <a:moveTo>
                    <a:pt x="23" y="1"/>
                  </a:moveTo>
                  <a:cubicBezTo>
                    <a:pt x="21" y="1"/>
                    <a:pt x="19" y="1"/>
                    <a:pt x="18" y="2"/>
                  </a:cubicBezTo>
                  <a:cubicBezTo>
                    <a:pt x="3" y="5"/>
                    <a:pt x="0" y="22"/>
                    <a:pt x="3" y="40"/>
                  </a:cubicBezTo>
                  <a:cubicBezTo>
                    <a:pt x="8" y="51"/>
                    <a:pt x="14" y="56"/>
                    <a:pt x="20" y="56"/>
                  </a:cubicBezTo>
                  <a:cubicBezTo>
                    <a:pt x="24" y="56"/>
                    <a:pt x="28" y="54"/>
                    <a:pt x="32" y="50"/>
                  </a:cubicBezTo>
                  <a:cubicBezTo>
                    <a:pt x="42" y="40"/>
                    <a:pt x="48" y="26"/>
                    <a:pt x="45" y="16"/>
                  </a:cubicBezTo>
                  <a:cubicBezTo>
                    <a:pt x="42" y="7"/>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2" name="Google Shape;1653;p6">
              <a:extLst>
                <a:ext uri="{FF2B5EF4-FFF2-40B4-BE49-F238E27FC236}">
                  <a16:creationId xmlns:a16="http://schemas.microsoft.com/office/drawing/2014/main" id="{FD357CD2-1755-B2B5-F6ED-3CE45E64EAE2}"/>
                </a:ext>
              </a:extLst>
            </p:cNvPr>
            <p:cNvSpPr/>
            <p:nvPr/>
          </p:nvSpPr>
          <p:spPr>
            <a:xfrm>
              <a:off x="6002075" y="1267900"/>
              <a:ext cx="1050" cy="1175"/>
            </a:xfrm>
            <a:custGeom>
              <a:avLst/>
              <a:gdLst/>
              <a:ahLst/>
              <a:cxnLst/>
              <a:rect l="l" t="t" r="r" b="b"/>
              <a:pathLst>
                <a:path w="42" h="47" extrusionOk="0">
                  <a:moveTo>
                    <a:pt x="26" y="0"/>
                  </a:moveTo>
                  <a:cubicBezTo>
                    <a:pt x="25" y="0"/>
                    <a:pt x="23" y="1"/>
                    <a:pt x="21" y="1"/>
                  </a:cubicBezTo>
                  <a:cubicBezTo>
                    <a:pt x="10" y="4"/>
                    <a:pt x="0" y="19"/>
                    <a:pt x="4" y="29"/>
                  </a:cubicBezTo>
                  <a:cubicBezTo>
                    <a:pt x="7" y="39"/>
                    <a:pt x="14" y="46"/>
                    <a:pt x="21" y="46"/>
                  </a:cubicBezTo>
                  <a:cubicBezTo>
                    <a:pt x="28" y="43"/>
                    <a:pt x="34" y="32"/>
                    <a:pt x="39" y="19"/>
                  </a:cubicBezTo>
                  <a:cubicBezTo>
                    <a:pt x="41" y="9"/>
                    <a:pt x="3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3" name="Google Shape;1654;p6">
              <a:extLst>
                <a:ext uri="{FF2B5EF4-FFF2-40B4-BE49-F238E27FC236}">
                  <a16:creationId xmlns:a16="http://schemas.microsoft.com/office/drawing/2014/main" id="{5D3C9A2D-D31E-A028-8584-89E868B87EFB}"/>
                </a:ext>
              </a:extLst>
            </p:cNvPr>
            <p:cNvSpPr/>
            <p:nvPr/>
          </p:nvSpPr>
          <p:spPr>
            <a:xfrm>
              <a:off x="6013775" y="1268575"/>
              <a:ext cx="1650" cy="550"/>
            </a:xfrm>
            <a:custGeom>
              <a:avLst/>
              <a:gdLst/>
              <a:ahLst/>
              <a:cxnLst/>
              <a:rect l="l" t="t" r="r" b="b"/>
              <a:pathLst>
                <a:path w="66" h="22" extrusionOk="0">
                  <a:moveTo>
                    <a:pt x="52" y="0"/>
                  </a:moveTo>
                  <a:cubicBezTo>
                    <a:pt x="47" y="0"/>
                    <a:pt x="42" y="1"/>
                    <a:pt x="35" y="2"/>
                  </a:cubicBezTo>
                  <a:cubicBezTo>
                    <a:pt x="11" y="9"/>
                    <a:pt x="0" y="16"/>
                    <a:pt x="11" y="19"/>
                  </a:cubicBezTo>
                  <a:cubicBezTo>
                    <a:pt x="13" y="21"/>
                    <a:pt x="16" y="22"/>
                    <a:pt x="20" y="22"/>
                  </a:cubicBezTo>
                  <a:cubicBezTo>
                    <a:pt x="29" y="22"/>
                    <a:pt x="43" y="17"/>
                    <a:pt x="53" y="12"/>
                  </a:cubicBezTo>
                  <a:cubicBezTo>
                    <a:pt x="66" y="4"/>
                    <a:pt x="65"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4" name="Google Shape;1655;p6">
              <a:extLst>
                <a:ext uri="{FF2B5EF4-FFF2-40B4-BE49-F238E27FC236}">
                  <a16:creationId xmlns:a16="http://schemas.microsoft.com/office/drawing/2014/main" id="{3359B73A-8182-8266-D9ED-3B306FC0C29E}"/>
                </a:ext>
              </a:extLst>
            </p:cNvPr>
            <p:cNvSpPr/>
            <p:nvPr/>
          </p:nvSpPr>
          <p:spPr>
            <a:xfrm>
              <a:off x="6010050" y="1253325"/>
              <a:ext cx="1400" cy="850"/>
            </a:xfrm>
            <a:custGeom>
              <a:avLst/>
              <a:gdLst/>
              <a:ahLst/>
              <a:cxnLst/>
              <a:rect l="l" t="t" r="r" b="b"/>
              <a:pathLst>
                <a:path w="56" h="34" extrusionOk="0">
                  <a:moveTo>
                    <a:pt x="18" y="0"/>
                  </a:moveTo>
                  <a:cubicBezTo>
                    <a:pt x="8" y="0"/>
                    <a:pt x="1" y="6"/>
                    <a:pt x="3" y="15"/>
                  </a:cubicBezTo>
                  <a:cubicBezTo>
                    <a:pt x="6" y="26"/>
                    <a:pt x="16" y="33"/>
                    <a:pt x="27" y="33"/>
                  </a:cubicBezTo>
                  <a:cubicBezTo>
                    <a:pt x="30" y="33"/>
                    <a:pt x="32" y="33"/>
                    <a:pt x="35" y="32"/>
                  </a:cubicBezTo>
                  <a:cubicBezTo>
                    <a:pt x="45" y="29"/>
                    <a:pt x="56" y="22"/>
                    <a:pt x="53" y="19"/>
                  </a:cubicBezTo>
                  <a:cubicBezTo>
                    <a:pt x="53" y="11"/>
                    <a:pt x="38" y="5"/>
                    <a:pt x="24" y="1"/>
                  </a:cubicBezTo>
                  <a:cubicBezTo>
                    <a:pt x="22" y="1"/>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5" name="Google Shape;1656;p6">
              <a:extLst>
                <a:ext uri="{FF2B5EF4-FFF2-40B4-BE49-F238E27FC236}">
                  <a16:creationId xmlns:a16="http://schemas.microsoft.com/office/drawing/2014/main" id="{66330406-6FFF-3D94-93CF-BBB39357967C}"/>
                </a:ext>
              </a:extLst>
            </p:cNvPr>
            <p:cNvSpPr/>
            <p:nvPr/>
          </p:nvSpPr>
          <p:spPr>
            <a:xfrm>
              <a:off x="6011175" y="1249600"/>
              <a:ext cx="2150" cy="1125"/>
            </a:xfrm>
            <a:custGeom>
              <a:avLst/>
              <a:gdLst/>
              <a:ahLst/>
              <a:cxnLst/>
              <a:rect l="l" t="t" r="r" b="b"/>
              <a:pathLst>
                <a:path w="86" h="45" extrusionOk="0">
                  <a:moveTo>
                    <a:pt x="32" y="1"/>
                  </a:moveTo>
                  <a:cubicBezTo>
                    <a:pt x="31" y="1"/>
                    <a:pt x="29" y="1"/>
                    <a:pt x="28" y="1"/>
                  </a:cubicBezTo>
                  <a:cubicBezTo>
                    <a:pt x="0" y="8"/>
                    <a:pt x="8" y="19"/>
                    <a:pt x="53" y="35"/>
                  </a:cubicBezTo>
                  <a:cubicBezTo>
                    <a:pt x="67" y="41"/>
                    <a:pt x="77" y="45"/>
                    <a:pt x="80" y="45"/>
                  </a:cubicBezTo>
                  <a:cubicBezTo>
                    <a:pt x="86" y="45"/>
                    <a:pt x="82" y="39"/>
                    <a:pt x="70" y="25"/>
                  </a:cubicBezTo>
                  <a:cubicBezTo>
                    <a:pt x="60" y="13"/>
                    <a:pt x="43"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6" name="Google Shape;1657;p6">
              <a:extLst>
                <a:ext uri="{FF2B5EF4-FFF2-40B4-BE49-F238E27FC236}">
                  <a16:creationId xmlns:a16="http://schemas.microsoft.com/office/drawing/2014/main" id="{A125060C-79EB-19E8-053E-C0B4D5610C27}"/>
                </a:ext>
              </a:extLst>
            </p:cNvPr>
            <p:cNvSpPr/>
            <p:nvPr/>
          </p:nvSpPr>
          <p:spPr>
            <a:xfrm>
              <a:off x="6004825" y="1225875"/>
              <a:ext cx="2650" cy="1325"/>
            </a:xfrm>
            <a:custGeom>
              <a:avLst/>
              <a:gdLst/>
              <a:ahLst/>
              <a:cxnLst/>
              <a:rect l="l" t="t" r="r" b="b"/>
              <a:pathLst>
                <a:path w="106" h="53" extrusionOk="0">
                  <a:moveTo>
                    <a:pt x="98" y="0"/>
                  </a:moveTo>
                  <a:cubicBezTo>
                    <a:pt x="93" y="0"/>
                    <a:pt x="83" y="2"/>
                    <a:pt x="67" y="6"/>
                  </a:cubicBezTo>
                  <a:cubicBezTo>
                    <a:pt x="43" y="10"/>
                    <a:pt x="15" y="23"/>
                    <a:pt x="8" y="34"/>
                  </a:cubicBezTo>
                  <a:cubicBezTo>
                    <a:pt x="0" y="47"/>
                    <a:pt x="2" y="53"/>
                    <a:pt x="10" y="53"/>
                  </a:cubicBezTo>
                  <a:cubicBezTo>
                    <a:pt x="20" y="53"/>
                    <a:pt x="40" y="44"/>
                    <a:pt x="67" y="27"/>
                  </a:cubicBezTo>
                  <a:cubicBezTo>
                    <a:pt x="95" y="7"/>
                    <a:pt x="106" y="0"/>
                    <a:pt x="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7" name="Google Shape;1658;p6">
              <a:extLst>
                <a:ext uri="{FF2B5EF4-FFF2-40B4-BE49-F238E27FC236}">
                  <a16:creationId xmlns:a16="http://schemas.microsoft.com/office/drawing/2014/main" id="{201827BC-5A98-F45B-5F57-F1D5483B3BA7}"/>
                </a:ext>
              </a:extLst>
            </p:cNvPr>
            <p:cNvSpPr/>
            <p:nvPr/>
          </p:nvSpPr>
          <p:spPr>
            <a:xfrm>
              <a:off x="6010300" y="1241725"/>
              <a:ext cx="3075" cy="1250"/>
            </a:xfrm>
            <a:custGeom>
              <a:avLst/>
              <a:gdLst/>
              <a:ahLst/>
              <a:cxnLst/>
              <a:rect l="l" t="t" r="r" b="b"/>
              <a:pathLst>
                <a:path w="123" h="50" extrusionOk="0">
                  <a:moveTo>
                    <a:pt x="70" y="1"/>
                  </a:moveTo>
                  <a:cubicBezTo>
                    <a:pt x="56" y="1"/>
                    <a:pt x="42" y="5"/>
                    <a:pt x="28" y="14"/>
                  </a:cubicBezTo>
                  <a:cubicBezTo>
                    <a:pt x="11" y="25"/>
                    <a:pt x="1" y="38"/>
                    <a:pt x="1" y="46"/>
                  </a:cubicBezTo>
                  <a:cubicBezTo>
                    <a:pt x="2" y="48"/>
                    <a:pt x="5" y="49"/>
                    <a:pt x="8" y="49"/>
                  </a:cubicBezTo>
                  <a:cubicBezTo>
                    <a:pt x="14" y="49"/>
                    <a:pt x="24" y="45"/>
                    <a:pt x="35" y="38"/>
                  </a:cubicBezTo>
                  <a:cubicBezTo>
                    <a:pt x="42" y="33"/>
                    <a:pt x="53" y="31"/>
                    <a:pt x="63" y="31"/>
                  </a:cubicBezTo>
                  <a:cubicBezTo>
                    <a:pt x="74" y="31"/>
                    <a:pt x="86" y="33"/>
                    <a:pt x="94" y="38"/>
                  </a:cubicBezTo>
                  <a:cubicBezTo>
                    <a:pt x="105" y="43"/>
                    <a:pt x="112" y="46"/>
                    <a:pt x="117" y="46"/>
                  </a:cubicBezTo>
                  <a:cubicBezTo>
                    <a:pt x="122" y="46"/>
                    <a:pt x="123" y="41"/>
                    <a:pt x="118" y="31"/>
                  </a:cubicBezTo>
                  <a:cubicBezTo>
                    <a:pt x="112" y="12"/>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8" name="Google Shape;1659;p6">
              <a:extLst>
                <a:ext uri="{FF2B5EF4-FFF2-40B4-BE49-F238E27FC236}">
                  <a16:creationId xmlns:a16="http://schemas.microsoft.com/office/drawing/2014/main" id="{76510D8B-91DA-A900-8D31-FC8461E9EB31}"/>
                </a:ext>
              </a:extLst>
            </p:cNvPr>
            <p:cNvSpPr/>
            <p:nvPr/>
          </p:nvSpPr>
          <p:spPr>
            <a:xfrm>
              <a:off x="6014500" y="1253850"/>
              <a:ext cx="1375" cy="750"/>
            </a:xfrm>
            <a:custGeom>
              <a:avLst/>
              <a:gdLst/>
              <a:ahLst/>
              <a:cxnLst/>
              <a:rect l="l" t="t" r="r" b="b"/>
              <a:pathLst>
                <a:path w="55" h="30" extrusionOk="0">
                  <a:moveTo>
                    <a:pt x="17" y="0"/>
                  </a:moveTo>
                  <a:cubicBezTo>
                    <a:pt x="6" y="0"/>
                    <a:pt x="0" y="6"/>
                    <a:pt x="3" y="15"/>
                  </a:cubicBezTo>
                  <a:cubicBezTo>
                    <a:pt x="6" y="23"/>
                    <a:pt x="16" y="29"/>
                    <a:pt x="27" y="29"/>
                  </a:cubicBezTo>
                  <a:cubicBezTo>
                    <a:pt x="29" y="29"/>
                    <a:pt x="31" y="29"/>
                    <a:pt x="34" y="29"/>
                  </a:cubicBezTo>
                  <a:cubicBezTo>
                    <a:pt x="44" y="25"/>
                    <a:pt x="54" y="22"/>
                    <a:pt x="51" y="15"/>
                  </a:cubicBezTo>
                  <a:cubicBezTo>
                    <a:pt x="51" y="11"/>
                    <a:pt x="37" y="4"/>
                    <a:pt x="24" y="1"/>
                  </a:cubicBezTo>
                  <a:cubicBezTo>
                    <a:pt x="21" y="0"/>
                    <a:pt x="19"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89" name="Google Shape;1660;p6">
              <a:extLst>
                <a:ext uri="{FF2B5EF4-FFF2-40B4-BE49-F238E27FC236}">
                  <a16:creationId xmlns:a16="http://schemas.microsoft.com/office/drawing/2014/main" id="{6A15C8D2-9C2B-3FF8-10F7-31935CA95EE8}"/>
                </a:ext>
              </a:extLst>
            </p:cNvPr>
            <p:cNvSpPr/>
            <p:nvPr/>
          </p:nvSpPr>
          <p:spPr>
            <a:xfrm>
              <a:off x="6013950" y="1241950"/>
              <a:ext cx="2275" cy="950"/>
            </a:xfrm>
            <a:custGeom>
              <a:avLst/>
              <a:gdLst/>
              <a:ahLst/>
              <a:cxnLst/>
              <a:rect l="l" t="t" r="r" b="b"/>
              <a:pathLst>
                <a:path w="91" h="38" extrusionOk="0">
                  <a:moveTo>
                    <a:pt x="42" y="0"/>
                  </a:moveTo>
                  <a:cubicBezTo>
                    <a:pt x="36" y="0"/>
                    <a:pt x="30" y="1"/>
                    <a:pt x="25" y="2"/>
                  </a:cubicBezTo>
                  <a:cubicBezTo>
                    <a:pt x="7" y="8"/>
                    <a:pt x="1" y="19"/>
                    <a:pt x="11" y="26"/>
                  </a:cubicBezTo>
                  <a:cubicBezTo>
                    <a:pt x="19" y="34"/>
                    <a:pt x="35" y="38"/>
                    <a:pt x="51" y="38"/>
                  </a:cubicBezTo>
                  <a:cubicBezTo>
                    <a:pt x="56" y="38"/>
                    <a:pt x="61" y="37"/>
                    <a:pt x="66" y="37"/>
                  </a:cubicBezTo>
                  <a:cubicBezTo>
                    <a:pt x="84" y="29"/>
                    <a:pt x="91" y="19"/>
                    <a:pt x="80" y="8"/>
                  </a:cubicBezTo>
                  <a:cubicBezTo>
                    <a:pt x="72" y="3"/>
                    <a:pt x="5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0" name="Google Shape;1661;p6">
              <a:extLst>
                <a:ext uri="{FF2B5EF4-FFF2-40B4-BE49-F238E27FC236}">
                  <a16:creationId xmlns:a16="http://schemas.microsoft.com/office/drawing/2014/main" id="{33BF9DE3-766C-BA42-27C4-0C40301A5F3E}"/>
                </a:ext>
              </a:extLst>
            </p:cNvPr>
            <p:cNvSpPr/>
            <p:nvPr/>
          </p:nvSpPr>
          <p:spPr>
            <a:xfrm>
              <a:off x="6008050" y="1219300"/>
              <a:ext cx="3725" cy="1750"/>
            </a:xfrm>
            <a:custGeom>
              <a:avLst/>
              <a:gdLst/>
              <a:ahLst/>
              <a:cxnLst/>
              <a:rect l="l" t="t" r="r" b="b"/>
              <a:pathLst>
                <a:path w="149" h="70" extrusionOk="0">
                  <a:moveTo>
                    <a:pt x="41" y="0"/>
                  </a:moveTo>
                  <a:cubicBezTo>
                    <a:pt x="24" y="0"/>
                    <a:pt x="9" y="4"/>
                    <a:pt x="4" y="13"/>
                  </a:cubicBezTo>
                  <a:cubicBezTo>
                    <a:pt x="0" y="19"/>
                    <a:pt x="8" y="30"/>
                    <a:pt x="21" y="30"/>
                  </a:cubicBezTo>
                  <a:cubicBezTo>
                    <a:pt x="35" y="30"/>
                    <a:pt x="45" y="40"/>
                    <a:pt x="42" y="51"/>
                  </a:cubicBezTo>
                  <a:cubicBezTo>
                    <a:pt x="36" y="63"/>
                    <a:pt x="40" y="69"/>
                    <a:pt x="49" y="69"/>
                  </a:cubicBezTo>
                  <a:cubicBezTo>
                    <a:pt x="51" y="69"/>
                    <a:pt x="54" y="69"/>
                    <a:pt x="56" y="68"/>
                  </a:cubicBezTo>
                  <a:cubicBezTo>
                    <a:pt x="66" y="65"/>
                    <a:pt x="94" y="65"/>
                    <a:pt x="115" y="65"/>
                  </a:cubicBezTo>
                  <a:cubicBezTo>
                    <a:pt x="118" y="65"/>
                    <a:pt x="121" y="66"/>
                    <a:pt x="123" y="66"/>
                  </a:cubicBezTo>
                  <a:cubicBezTo>
                    <a:pt x="142" y="66"/>
                    <a:pt x="149" y="55"/>
                    <a:pt x="146" y="40"/>
                  </a:cubicBezTo>
                  <a:cubicBezTo>
                    <a:pt x="139" y="19"/>
                    <a:pt x="8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1" name="Google Shape;1662;p6">
              <a:extLst>
                <a:ext uri="{FF2B5EF4-FFF2-40B4-BE49-F238E27FC236}">
                  <a16:creationId xmlns:a16="http://schemas.microsoft.com/office/drawing/2014/main" id="{CCFE7F45-5331-7C69-3C3A-AA0BB6313F30}"/>
                </a:ext>
              </a:extLst>
            </p:cNvPr>
            <p:cNvSpPr/>
            <p:nvPr/>
          </p:nvSpPr>
          <p:spPr>
            <a:xfrm>
              <a:off x="6012700" y="1217575"/>
              <a:ext cx="750" cy="2450"/>
            </a:xfrm>
            <a:custGeom>
              <a:avLst/>
              <a:gdLst/>
              <a:ahLst/>
              <a:cxnLst/>
              <a:rect l="l" t="t" r="r" b="b"/>
              <a:pathLst>
                <a:path w="30" h="98" extrusionOk="0">
                  <a:moveTo>
                    <a:pt x="16" y="0"/>
                  </a:moveTo>
                  <a:cubicBezTo>
                    <a:pt x="12" y="0"/>
                    <a:pt x="9" y="9"/>
                    <a:pt x="5" y="26"/>
                  </a:cubicBezTo>
                  <a:cubicBezTo>
                    <a:pt x="0" y="69"/>
                    <a:pt x="4" y="97"/>
                    <a:pt x="11" y="97"/>
                  </a:cubicBezTo>
                  <a:cubicBezTo>
                    <a:pt x="14" y="97"/>
                    <a:pt x="18" y="91"/>
                    <a:pt x="22" y="78"/>
                  </a:cubicBezTo>
                  <a:cubicBezTo>
                    <a:pt x="30" y="57"/>
                    <a:pt x="30" y="30"/>
                    <a:pt x="22" y="12"/>
                  </a:cubicBezTo>
                  <a:cubicBezTo>
                    <a:pt x="20" y="4"/>
                    <a:pt x="18"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2" name="Google Shape;1663;p6">
              <a:extLst>
                <a:ext uri="{FF2B5EF4-FFF2-40B4-BE49-F238E27FC236}">
                  <a16:creationId xmlns:a16="http://schemas.microsoft.com/office/drawing/2014/main" id="{884AC531-302F-19AC-ACD4-40DD54A0C75A}"/>
                </a:ext>
              </a:extLst>
            </p:cNvPr>
            <p:cNvSpPr/>
            <p:nvPr/>
          </p:nvSpPr>
          <p:spPr>
            <a:xfrm>
              <a:off x="6011325" y="1213075"/>
              <a:ext cx="1425" cy="1075"/>
            </a:xfrm>
            <a:custGeom>
              <a:avLst/>
              <a:gdLst/>
              <a:ahLst/>
              <a:cxnLst/>
              <a:rect l="l" t="t" r="r" b="b"/>
              <a:pathLst>
                <a:path w="57" h="43" extrusionOk="0">
                  <a:moveTo>
                    <a:pt x="5" y="0"/>
                  </a:moveTo>
                  <a:lnTo>
                    <a:pt x="5" y="0"/>
                  </a:lnTo>
                  <a:cubicBezTo>
                    <a:pt x="1" y="0"/>
                    <a:pt x="6" y="7"/>
                    <a:pt x="18" y="23"/>
                  </a:cubicBezTo>
                  <a:cubicBezTo>
                    <a:pt x="29" y="35"/>
                    <a:pt x="39" y="42"/>
                    <a:pt x="47" y="42"/>
                  </a:cubicBezTo>
                  <a:cubicBezTo>
                    <a:pt x="49" y="42"/>
                    <a:pt x="51" y="41"/>
                    <a:pt x="53" y="39"/>
                  </a:cubicBezTo>
                  <a:cubicBezTo>
                    <a:pt x="57" y="33"/>
                    <a:pt x="47" y="18"/>
                    <a:pt x="26" y="8"/>
                  </a:cubicBezTo>
                  <a:cubicBezTo>
                    <a:pt x="15" y="3"/>
                    <a:pt x="8"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3" name="Google Shape;1664;p6">
              <a:extLst>
                <a:ext uri="{FF2B5EF4-FFF2-40B4-BE49-F238E27FC236}">
                  <a16:creationId xmlns:a16="http://schemas.microsoft.com/office/drawing/2014/main" id="{52C9FD36-CE57-D4ED-39A4-436C9DDAE188}"/>
                </a:ext>
              </a:extLst>
            </p:cNvPr>
            <p:cNvSpPr/>
            <p:nvPr/>
          </p:nvSpPr>
          <p:spPr>
            <a:xfrm>
              <a:off x="6013250" y="1209150"/>
              <a:ext cx="2300" cy="950"/>
            </a:xfrm>
            <a:custGeom>
              <a:avLst/>
              <a:gdLst/>
              <a:ahLst/>
              <a:cxnLst/>
              <a:rect l="l" t="t" r="r" b="b"/>
              <a:pathLst>
                <a:path w="92" h="38" extrusionOk="0">
                  <a:moveTo>
                    <a:pt x="41" y="1"/>
                  </a:moveTo>
                  <a:cubicBezTo>
                    <a:pt x="36" y="1"/>
                    <a:pt x="30" y="1"/>
                    <a:pt x="25" y="2"/>
                  </a:cubicBezTo>
                  <a:cubicBezTo>
                    <a:pt x="8" y="6"/>
                    <a:pt x="0" y="20"/>
                    <a:pt x="11" y="26"/>
                  </a:cubicBezTo>
                  <a:cubicBezTo>
                    <a:pt x="18" y="33"/>
                    <a:pt x="30" y="37"/>
                    <a:pt x="44" y="37"/>
                  </a:cubicBezTo>
                  <a:cubicBezTo>
                    <a:pt x="51" y="37"/>
                    <a:pt x="59" y="36"/>
                    <a:pt x="66" y="34"/>
                  </a:cubicBezTo>
                  <a:cubicBezTo>
                    <a:pt x="84" y="30"/>
                    <a:pt x="91" y="20"/>
                    <a:pt x="80" y="9"/>
                  </a:cubicBezTo>
                  <a:cubicBezTo>
                    <a:pt x="70" y="4"/>
                    <a:pt x="56"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4" name="Google Shape;1665;p6">
              <a:extLst>
                <a:ext uri="{FF2B5EF4-FFF2-40B4-BE49-F238E27FC236}">
                  <a16:creationId xmlns:a16="http://schemas.microsoft.com/office/drawing/2014/main" id="{DD9D189F-11AB-A93F-E5E4-FC2816125074}"/>
                </a:ext>
              </a:extLst>
            </p:cNvPr>
            <p:cNvSpPr/>
            <p:nvPr/>
          </p:nvSpPr>
          <p:spPr>
            <a:xfrm>
              <a:off x="6007800" y="1188350"/>
              <a:ext cx="2725" cy="1075"/>
            </a:xfrm>
            <a:custGeom>
              <a:avLst/>
              <a:gdLst/>
              <a:ahLst/>
              <a:cxnLst/>
              <a:rect l="l" t="t" r="r" b="b"/>
              <a:pathLst>
                <a:path w="109" h="43" extrusionOk="0">
                  <a:moveTo>
                    <a:pt x="62" y="1"/>
                  </a:moveTo>
                  <a:cubicBezTo>
                    <a:pt x="51" y="1"/>
                    <a:pt x="38" y="4"/>
                    <a:pt x="28" y="12"/>
                  </a:cubicBezTo>
                  <a:cubicBezTo>
                    <a:pt x="0" y="29"/>
                    <a:pt x="4" y="33"/>
                    <a:pt x="42" y="40"/>
                  </a:cubicBezTo>
                  <a:cubicBezTo>
                    <a:pt x="51" y="42"/>
                    <a:pt x="60" y="43"/>
                    <a:pt x="68" y="43"/>
                  </a:cubicBezTo>
                  <a:cubicBezTo>
                    <a:pt x="98" y="43"/>
                    <a:pt x="108" y="28"/>
                    <a:pt x="84" y="5"/>
                  </a:cubicBezTo>
                  <a:cubicBezTo>
                    <a:pt x="78" y="2"/>
                    <a:pt x="70"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5" name="Google Shape;1666;p6">
              <a:extLst>
                <a:ext uri="{FF2B5EF4-FFF2-40B4-BE49-F238E27FC236}">
                  <a16:creationId xmlns:a16="http://schemas.microsoft.com/office/drawing/2014/main" id="{E7867C16-6100-3615-9A5A-1FD36160C333}"/>
                </a:ext>
              </a:extLst>
            </p:cNvPr>
            <p:cNvSpPr/>
            <p:nvPr/>
          </p:nvSpPr>
          <p:spPr>
            <a:xfrm>
              <a:off x="6014050" y="1204225"/>
              <a:ext cx="1225" cy="1400"/>
            </a:xfrm>
            <a:custGeom>
              <a:avLst/>
              <a:gdLst/>
              <a:ahLst/>
              <a:cxnLst/>
              <a:rect l="l" t="t" r="r" b="b"/>
              <a:pathLst>
                <a:path w="49" h="56" extrusionOk="0">
                  <a:moveTo>
                    <a:pt x="25" y="1"/>
                  </a:moveTo>
                  <a:cubicBezTo>
                    <a:pt x="23" y="1"/>
                    <a:pt x="20" y="1"/>
                    <a:pt x="18" y="2"/>
                  </a:cubicBezTo>
                  <a:cubicBezTo>
                    <a:pt x="3" y="5"/>
                    <a:pt x="0" y="23"/>
                    <a:pt x="3" y="39"/>
                  </a:cubicBezTo>
                  <a:cubicBezTo>
                    <a:pt x="8" y="50"/>
                    <a:pt x="13" y="56"/>
                    <a:pt x="20" y="56"/>
                  </a:cubicBezTo>
                  <a:cubicBezTo>
                    <a:pt x="23" y="56"/>
                    <a:pt x="27" y="54"/>
                    <a:pt x="31" y="50"/>
                  </a:cubicBezTo>
                  <a:cubicBezTo>
                    <a:pt x="42" y="39"/>
                    <a:pt x="48" y="26"/>
                    <a:pt x="45" y="15"/>
                  </a:cubicBezTo>
                  <a:cubicBezTo>
                    <a:pt x="42" y="7"/>
                    <a:pt x="35"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6" name="Google Shape;1667;p6">
              <a:extLst>
                <a:ext uri="{FF2B5EF4-FFF2-40B4-BE49-F238E27FC236}">
                  <a16:creationId xmlns:a16="http://schemas.microsoft.com/office/drawing/2014/main" id="{D6F0A5FE-60BC-54CD-C2C6-C5C5808D3D38}"/>
                </a:ext>
              </a:extLst>
            </p:cNvPr>
            <p:cNvSpPr/>
            <p:nvPr/>
          </p:nvSpPr>
          <p:spPr>
            <a:xfrm>
              <a:off x="6014250" y="1199525"/>
              <a:ext cx="850" cy="2025"/>
            </a:xfrm>
            <a:custGeom>
              <a:avLst/>
              <a:gdLst/>
              <a:ahLst/>
              <a:cxnLst/>
              <a:rect l="l" t="t" r="r" b="b"/>
              <a:pathLst>
                <a:path w="34" h="81" extrusionOk="0">
                  <a:moveTo>
                    <a:pt x="16" y="1"/>
                  </a:moveTo>
                  <a:cubicBezTo>
                    <a:pt x="13" y="1"/>
                    <a:pt x="11" y="11"/>
                    <a:pt x="10" y="30"/>
                  </a:cubicBezTo>
                  <a:cubicBezTo>
                    <a:pt x="3" y="67"/>
                    <a:pt x="0" y="81"/>
                    <a:pt x="4" y="81"/>
                  </a:cubicBezTo>
                  <a:cubicBezTo>
                    <a:pt x="7" y="81"/>
                    <a:pt x="12" y="76"/>
                    <a:pt x="20" y="68"/>
                  </a:cubicBezTo>
                  <a:cubicBezTo>
                    <a:pt x="30" y="57"/>
                    <a:pt x="34" y="37"/>
                    <a:pt x="26" y="19"/>
                  </a:cubicBezTo>
                  <a:cubicBezTo>
                    <a:pt x="22" y="7"/>
                    <a:pt x="19"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97" name="Google Shape;1668;p6">
              <a:extLst>
                <a:ext uri="{FF2B5EF4-FFF2-40B4-BE49-F238E27FC236}">
                  <a16:creationId xmlns:a16="http://schemas.microsoft.com/office/drawing/2014/main" id="{AEFB6C54-EB90-59E6-B7DD-3280ED50BA2B}"/>
                </a:ext>
              </a:extLst>
            </p:cNvPr>
            <p:cNvSpPr/>
            <p:nvPr/>
          </p:nvSpPr>
          <p:spPr>
            <a:xfrm>
              <a:off x="6012925" y="1192375"/>
              <a:ext cx="3225" cy="3225"/>
            </a:xfrm>
            <a:custGeom>
              <a:avLst/>
              <a:gdLst/>
              <a:ahLst/>
              <a:cxnLst/>
              <a:rect l="l" t="t" r="r" b="b"/>
              <a:pathLst>
                <a:path w="129" h="129" extrusionOk="0">
                  <a:moveTo>
                    <a:pt x="15" y="0"/>
                  </a:moveTo>
                  <a:cubicBezTo>
                    <a:pt x="12" y="0"/>
                    <a:pt x="15" y="5"/>
                    <a:pt x="24" y="14"/>
                  </a:cubicBezTo>
                  <a:cubicBezTo>
                    <a:pt x="38" y="25"/>
                    <a:pt x="34" y="35"/>
                    <a:pt x="17" y="42"/>
                  </a:cubicBezTo>
                  <a:cubicBezTo>
                    <a:pt x="0" y="45"/>
                    <a:pt x="0" y="52"/>
                    <a:pt x="17" y="55"/>
                  </a:cubicBezTo>
                  <a:cubicBezTo>
                    <a:pt x="34" y="63"/>
                    <a:pt x="63" y="80"/>
                    <a:pt x="87" y="97"/>
                  </a:cubicBezTo>
                  <a:lnTo>
                    <a:pt x="128" y="129"/>
                  </a:lnTo>
                  <a:lnTo>
                    <a:pt x="100" y="94"/>
                  </a:lnTo>
                  <a:cubicBezTo>
                    <a:pt x="83" y="73"/>
                    <a:pt x="66" y="49"/>
                    <a:pt x="58" y="35"/>
                  </a:cubicBezTo>
                  <a:cubicBezTo>
                    <a:pt x="52" y="25"/>
                    <a:pt x="38" y="7"/>
                    <a:pt x="24" y="4"/>
                  </a:cubicBezTo>
                  <a:cubicBezTo>
                    <a:pt x="19" y="2"/>
                    <a:pt x="16"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298" name="Google Shape;1669;p6">
            <a:extLst>
              <a:ext uri="{FF2B5EF4-FFF2-40B4-BE49-F238E27FC236}">
                <a16:creationId xmlns:a16="http://schemas.microsoft.com/office/drawing/2014/main" id="{0AF1544B-FE0D-6B13-1B36-1DD8F9748CB3}"/>
              </a:ext>
            </a:extLst>
          </p:cNvPr>
          <p:cNvSpPr/>
          <p:nvPr userDrawn="1"/>
        </p:nvSpPr>
        <p:spPr>
          <a:xfrm rot="-6300053">
            <a:off x="1709329" y="6712241"/>
            <a:ext cx="2134645" cy="917048"/>
          </a:xfrm>
          <a:custGeom>
            <a:avLst/>
            <a:gdLst/>
            <a:ahLst/>
            <a:cxnLst/>
            <a:rect l="l" t="t" r="r" b="b"/>
            <a:pathLst>
              <a:path w="26843" h="11561" extrusionOk="0">
                <a:moveTo>
                  <a:pt x="21403" y="805"/>
                </a:moveTo>
                <a:lnTo>
                  <a:pt x="21403" y="805"/>
                </a:lnTo>
                <a:cubicBezTo>
                  <a:pt x="21404" y="809"/>
                  <a:pt x="21404" y="813"/>
                  <a:pt x="21405" y="817"/>
                </a:cubicBezTo>
                <a:lnTo>
                  <a:pt x="21405" y="817"/>
                </a:lnTo>
                <a:cubicBezTo>
                  <a:pt x="21407" y="817"/>
                  <a:pt x="21408" y="816"/>
                  <a:pt x="21410" y="816"/>
                </a:cubicBezTo>
                <a:lnTo>
                  <a:pt x="21403" y="805"/>
                </a:lnTo>
                <a:close/>
                <a:moveTo>
                  <a:pt x="23675" y="1238"/>
                </a:moveTo>
                <a:cubicBezTo>
                  <a:pt x="23776" y="1401"/>
                  <a:pt x="23855" y="1535"/>
                  <a:pt x="23938" y="1667"/>
                </a:cubicBezTo>
                <a:lnTo>
                  <a:pt x="23938" y="1667"/>
                </a:lnTo>
                <a:cubicBezTo>
                  <a:pt x="23896" y="1755"/>
                  <a:pt x="23852" y="1843"/>
                  <a:pt x="23789" y="1967"/>
                </a:cubicBezTo>
                <a:cubicBezTo>
                  <a:pt x="23661" y="1773"/>
                  <a:pt x="23550" y="1607"/>
                  <a:pt x="23432" y="1429"/>
                </a:cubicBezTo>
                <a:cubicBezTo>
                  <a:pt x="23515" y="1363"/>
                  <a:pt x="23578" y="1312"/>
                  <a:pt x="23675" y="1238"/>
                </a:cubicBezTo>
                <a:close/>
                <a:moveTo>
                  <a:pt x="10935" y="3088"/>
                </a:moveTo>
                <a:cubicBezTo>
                  <a:pt x="10935" y="3088"/>
                  <a:pt x="10935" y="3089"/>
                  <a:pt x="10935" y="3089"/>
                </a:cubicBezTo>
                <a:lnTo>
                  <a:pt x="10935" y="3089"/>
                </a:lnTo>
                <a:cubicBezTo>
                  <a:pt x="10920" y="3103"/>
                  <a:pt x="10914" y="3109"/>
                  <a:pt x="10914" y="3109"/>
                </a:cubicBezTo>
                <a:cubicBezTo>
                  <a:pt x="10914" y="3109"/>
                  <a:pt x="10923" y="3100"/>
                  <a:pt x="10935" y="3088"/>
                </a:cubicBezTo>
                <a:close/>
                <a:moveTo>
                  <a:pt x="15688" y="3330"/>
                </a:moveTo>
                <a:cubicBezTo>
                  <a:pt x="15688" y="3330"/>
                  <a:pt x="15688" y="3331"/>
                  <a:pt x="15688" y="3332"/>
                </a:cubicBezTo>
                <a:lnTo>
                  <a:pt x="15688" y="3332"/>
                </a:lnTo>
                <a:cubicBezTo>
                  <a:pt x="15685" y="3335"/>
                  <a:pt x="15684" y="3337"/>
                  <a:pt x="15684" y="3337"/>
                </a:cubicBezTo>
                <a:cubicBezTo>
                  <a:pt x="15683" y="3337"/>
                  <a:pt x="15685" y="3334"/>
                  <a:pt x="15688" y="3330"/>
                </a:cubicBezTo>
                <a:close/>
                <a:moveTo>
                  <a:pt x="24321" y="3438"/>
                </a:moveTo>
                <a:lnTo>
                  <a:pt x="24317" y="3445"/>
                </a:lnTo>
                <a:cubicBezTo>
                  <a:pt x="24329" y="3451"/>
                  <a:pt x="24342" y="3456"/>
                  <a:pt x="24354" y="3462"/>
                </a:cubicBezTo>
                <a:lnTo>
                  <a:pt x="24354" y="3462"/>
                </a:lnTo>
                <a:cubicBezTo>
                  <a:pt x="24343" y="3454"/>
                  <a:pt x="24332" y="3446"/>
                  <a:pt x="24321" y="3438"/>
                </a:cubicBezTo>
                <a:close/>
                <a:moveTo>
                  <a:pt x="11173" y="3647"/>
                </a:moveTo>
                <a:lnTo>
                  <a:pt x="11173" y="3647"/>
                </a:lnTo>
                <a:cubicBezTo>
                  <a:pt x="11173" y="3647"/>
                  <a:pt x="11169" y="3651"/>
                  <a:pt x="11159" y="3663"/>
                </a:cubicBezTo>
                <a:lnTo>
                  <a:pt x="11159" y="3663"/>
                </a:lnTo>
                <a:cubicBezTo>
                  <a:pt x="11158" y="3664"/>
                  <a:pt x="11157" y="3664"/>
                  <a:pt x="11156" y="3664"/>
                </a:cubicBezTo>
                <a:lnTo>
                  <a:pt x="11156" y="3664"/>
                </a:lnTo>
                <a:cubicBezTo>
                  <a:pt x="11165" y="3654"/>
                  <a:pt x="11172" y="3647"/>
                  <a:pt x="11173" y="3647"/>
                </a:cubicBezTo>
                <a:close/>
                <a:moveTo>
                  <a:pt x="11144" y="3677"/>
                </a:moveTo>
                <a:cubicBezTo>
                  <a:pt x="11232" y="3725"/>
                  <a:pt x="11323" y="3771"/>
                  <a:pt x="11414" y="3820"/>
                </a:cubicBezTo>
                <a:cubicBezTo>
                  <a:pt x="11383" y="3851"/>
                  <a:pt x="11355" y="3882"/>
                  <a:pt x="11328" y="3914"/>
                </a:cubicBezTo>
                <a:cubicBezTo>
                  <a:pt x="11265" y="3837"/>
                  <a:pt x="11203" y="3757"/>
                  <a:pt x="11141" y="3681"/>
                </a:cubicBezTo>
                <a:cubicBezTo>
                  <a:pt x="11142" y="3679"/>
                  <a:pt x="11143" y="3678"/>
                  <a:pt x="11144" y="3677"/>
                </a:cubicBezTo>
                <a:close/>
                <a:moveTo>
                  <a:pt x="23131" y="3320"/>
                </a:moveTo>
                <a:cubicBezTo>
                  <a:pt x="23131" y="3789"/>
                  <a:pt x="23127" y="4170"/>
                  <a:pt x="23123" y="4646"/>
                </a:cubicBezTo>
                <a:cubicBezTo>
                  <a:pt x="22753" y="4076"/>
                  <a:pt x="22756" y="3865"/>
                  <a:pt x="23131" y="3320"/>
                </a:cubicBezTo>
                <a:close/>
                <a:moveTo>
                  <a:pt x="11432" y="4042"/>
                </a:moveTo>
                <a:lnTo>
                  <a:pt x="11432" y="4042"/>
                </a:lnTo>
                <a:cubicBezTo>
                  <a:pt x="11533" y="4288"/>
                  <a:pt x="11633" y="4534"/>
                  <a:pt x="11733" y="4781"/>
                </a:cubicBezTo>
                <a:cubicBezTo>
                  <a:pt x="11692" y="4798"/>
                  <a:pt x="11647" y="4812"/>
                  <a:pt x="11605" y="4830"/>
                </a:cubicBezTo>
                <a:cubicBezTo>
                  <a:pt x="11345" y="4646"/>
                  <a:pt x="11224" y="4406"/>
                  <a:pt x="11432" y="4042"/>
                </a:cubicBezTo>
                <a:close/>
                <a:moveTo>
                  <a:pt x="6936" y="5318"/>
                </a:moveTo>
                <a:cubicBezTo>
                  <a:pt x="6942" y="5329"/>
                  <a:pt x="6949" y="5343"/>
                  <a:pt x="6953" y="5357"/>
                </a:cubicBezTo>
                <a:cubicBezTo>
                  <a:pt x="6953" y="5360"/>
                  <a:pt x="6936" y="5371"/>
                  <a:pt x="6922" y="5374"/>
                </a:cubicBezTo>
                <a:cubicBezTo>
                  <a:pt x="6918" y="5363"/>
                  <a:pt x="6907" y="5350"/>
                  <a:pt x="6904" y="5336"/>
                </a:cubicBezTo>
                <a:cubicBezTo>
                  <a:pt x="6904" y="5333"/>
                  <a:pt x="6925" y="5322"/>
                  <a:pt x="6936" y="5318"/>
                </a:cubicBezTo>
                <a:close/>
                <a:moveTo>
                  <a:pt x="15037" y="5429"/>
                </a:moveTo>
                <a:cubicBezTo>
                  <a:pt x="15057" y="5433"/>
                  <a:pt x="15078" y="5437"/>
                  <a:pt x="15099" y="5440"/>
                </a:cubicBezTo>
                <a:cubicBezTo>
                  <a:pt x="15088" y="5579"/>
                  <a:pt x="15081" y="5717"/>
                  <a:pt x="15071" y="5860"/>
                </a:cubicBezTo>
                <a:lnTo>
                  <a:pt x="14971" y="5860"/>
                </a:lnTo>
                <a:cubicBezTo>
                  <a:pt x="14992" y="5714"/>
                  <a:pt x="15012" y="5572"/>
                  <a:pt x="15037" y="5429"/>
                </a:cubicBezTo>
                <a:close/>
                <a:moveTo>
                  <a:pt x="11848" y="5384"/>
                </a:moveTo>
                <a:cubicBezTo>
                  <a:pt x="11897" y="5582"/>
                  <a:pt x="11945" y="5776"/>
                  <a:pt x="11991" y="5975"/>
                </a:cubicBezTo>
                <a:cubicBezTo>
                  <a:pt x="11962" y="5981"/>
                  <a:pt x="11938" y="5988"/>
                  <a:pt x="11911" y="5995"/>
                </a:cubicBezTo>
                <a:cubicBezTo>
                  <a:pt x="11852" y="5801"/>
                  <a:pt x="11796" y="5607"/>
                  <a:pt x="11741" y="5413"/>
                </a:cubicBezTo>
                <a:cubicBezTo>
                  <a:pt x="11775" y="5402"/>
                  <a:pt x="11813" y="5395"/>
                  <a:pt x="11848" y="5384"/>
                </a:cubicBezTo>
                <a:close/>
                <a:moveTo>
                  <a:pt x="20535" y="6814"/>
                </a:moveTo>
                <a:cubicBezTo>
                  <a:pt x="20525" y="6817"/>
                  <a:pt x="20515" y="6821"/>
                  <a:pt x="20505" y="6824"/>
                </a:cubicBezTo>
                <a:cubicBezTo>
                  <a:pt x="20508" y="6821"/>
                  <a:pt x="20511" y="6817"/>
                  <a:pt x="20515" y="6814"/>
                </a:cubicBezTo>
                <a:close/>
                <a:moveTo>
                  <a:pt x="1773" y="7168"/>
                </a:moveTo>
                <a:cubicBezTo>
                  <a:pt x="1783" y="7203"/>
                  <a:pt x="1797" y="7240"/>
                  <a:pt x="1807" y="7279"/>
                </a:cubicBezTo>
                <a:cubicBezTo>
                  <a:pt x="1794" y="7275"/>
                  <a:pt x="1773" y="7272"/>
                  <a:pt x="1770" y="7265"/>
                </a:cubicBezTo>
                <a:cubicBezTo>
                  <a:pt x="1759" y="7237"/>
                  <a:pt x="1752" y="7206"/>
                  <a:pt x="1745" y="7174"/>
                </a:cubicBezTo>
                <a:cubicBezTo>
                  <a:pt x="1756" y="7171"/>
                  <a:pt x="1762" y="7168"/>
                  <a:pt x="1773" y="7168"/>
                </a:cubicBezTo>
                <a:close/>
                <a:moveTo>
                  <a:pt x="20998" y="7634"/>
                </a:moveTo>
                <a:lnTo>
                  <a:pt x="20998" y="7634"/>
                </a:lnTo>
                <a:cubicBezTo>
                  <a:pt x="20993" y="7639"/>
                  <a:pt x="20988" y="7645"/>
                  <a:pt x="20983" y="7650"/>
                </a:cubicBezTo>
                <a:lnTo>
                  <a:pt x="20993" y="7664"/>
                </a:lnTo>
                <a:cubicBezTo>
                  <a:pt x="20995" y="7654"/>
                  <a:pt x="20996" y="7644"/>
                  <a:pt x="20998" y="7634"/>
                </a:cubicBezTo>
                <a:close/>
                <a:moveTo>
                  <a:pt x="13961" y="7802"/>
                </a:moveTo>
                <a:lnTo>
                  <a:pt x="13951" y="7837"/>
                </a:lnTo>
                <a:lnTo>
                  <a:pt x="13930" y="7806"/>
                </a:lnTo>
                <a:lnTo>
                  <a:pt x="13961" y="7802"/>
                </a:lnTo>
                <a:close/>
                <a:moveTo>
                  <a:pt x="9436" y="8170"/>
                </a:moveTo>
                <a:cubicBezTo>
                  <a:pt x="9434" y="8171"/>
                  <a:pt x="9432" y="8172"/>
                  <a:pt x="9430" y="8174"/>
                </a:cubicBezTo>
                <a:lnTo>
                  <a:pt x="9440" y="8184"/>
                </a:lnTo>
                <a:cubicBezTo>
                  <a:pt x="9439" y="8180"/>
                  <a:pt x="9437" y="8175"/>
                  <a:pt x="9436" y="8170"/>
                </a:cubicBezTo>
                <a:close/>
                <a:moveTo>
                  <a:pt x="20209" y="9055"/>
                </a:moveTo>
                <a:cubicBezTo>
                  <a:pt x="20226" y="9069"/>
                  <a:pt x="20241" y="9086"/>
                  <a:pt x="20258" y="9100"/>
                </a:cubicBezTo>
                <a:cubicBezTo>
                  <a:pt x="20226" y="9118"/>
                  <a:pt x="20192" y="9135"/>
                  <a:pt x="20053" y="9208"/>
                </a:cubicBezTo>
                <a:cubicBezTo>
                  <a:pt x="20164" y="9097"/>
                  <a:pt x="20188" y="9076"/>
                  <a:pt x="20209" y="9055"/>
                </a:cubicBezTo>
                <a:close/>
                <a:moveTo>
                  <a:pt x="26187" y="0"/>
                </a:moveTo>
                <a:cubicBezTo>
                  <a:pt x="26100" y="129"/>
                  <a:pt x="26010" y="260"/>
                  <a:pt x="25913" y="399"/>
                </a:cubicBezTo>
                <a:cubicBezTo>
                  <a:pt x="25764" y="454"/>
                  <a:pt x="25614" y="513"/>
                  <a:pt x="25438" y="579"/>
                </a:cubicBezTo>
                <a:cubicBezTo>
                  <a:pt x="25167" y="1034"/>
                  <a:pt x="24886" y="1506"/>
                  <a:pt x="24612" y="1967"/>
                </a:cubicBezTo>
                <a:cubicBezTo>
                  <a:pt x="24657" y="2515"/>
                  <a:pt x="24702" y="3070"/>
                  <a:pt x="24751" y="3629"/>
                </a:cubicBezTo>
                <a:cubicBezTo>
                  <a:pt x="24611" y="3572"/>
                  <a:pt x="24481" y="3518"/>
                  <a:pt x="24354" y="3462"/>
                </a:cubicBezTo>
                <a:lnTo>
                  <a:pt x="24354" y="3462"/>
                </a:lnTo>
                <a:cubicBezTo>
                  <a:pt x="24644" y="3677"/>
                  <a:pt x="24472" y="3954"/>
                  <a:pt x="24435" y="4313"/>
                </a:cubicBezTo>
                <a:cubicBezTo>
                  <a:pt x="24303" y="4018"/>
                  <a:pt x="24210" y="3813"/>
                  <a:pt x="24074" y="3504"/>
                </a:cubicBezTo>
                <a:cubicBezTo>
                  <a:pt x="23960" y="3959"/>
                  <a:pt x="23869" y="4309"/>
                  <a:pt x="23748" y="4791"/>
                </a:cubicBezTo>
                <a:cubicBezTo>
                  <a:pt x="23623" y="3826"/>
                  <a:pt x="23509" y="2966"/>
                  <a:pt x="23401" y="2106"/>
                </a:cubicBezTo>
                <a:cubicBezTo>
                  <a:pt x="23398" y="2085"/>
                  <a:pt x="23450" y="2057"/>
                  <a:pt x="23509" y="1999"/>
                </a:cubicBezTo>
                <a:cubicBezTo>
                  <a:pt x="23637" y="2130"/>
                  <a:pt x="23765" y="2265"/>
                  <a:pt x="23922" y="2425"/>
                </a:cubicBezTo>
                <a:cubicBezTo>
                  <a:pt x="23960" y="2342"/>
                  <a:pt x="23987" y="2279"/>
                  <a:pt x="24015" y="2220"/>
                </a:cubicBezTo>
                <a:lnTo>
                  <a:pt x="24014" y="2220"/>
                </a:lnTo>
                <a:lnTo>
                  <a:pt x="24014" y="2220"/>
                </a:lnTo>
                <a:cubicBezTo>
                  <a:pt x="24056" y="2133"/>
                  <a:pt x="24102" y="2047"/>
                  <a:pt x="24151" y="1953"/>
                </a:cubicBezTo>
                <a:cubicBezTo>
                  <a:pt x="24081" y="1849"/>
                  <a:pt x="24012" y="1749"/>
                  <a:pt x="23946" y="1652"/>
                </a:cubicBezTo>
                <a:lnTo>
                  <a:pt x="23946" y="1652"/>
                </a:lnTo>
                <a:cubicBezTo>
                  <a:pt x="23995" y="1540"/>
                  <a:pt x="24097" y="1379"/>
                  <a:pt x="24064" y="1343"/>
                </a:cubicBezTo>
                <a:cubicBezTo>
                  <a:pt x="23731" y="975"/>
                  <a:pt x="23526" y="458"/>
                  <a:pt x="22977" y="326"/>
                </a:cubicBezTo>
                <a:cubicBezTo>
                  <a:pt x="22932" y="315"/>
                  <a:pt x="22884" y="312"/>
                  <a:pt x="22835" y="312"/>
                </a:cubicBezTo>
                <a:cubicBezTo>
                  <a:pt x="22762" y="312"/>
                  <a:pt x="22687" y="319"/>
                  <a:pt x="22620" y="319"/>
                </a:cubicBezTo>
                <a:cubicBezTo>
                  <a:pt x="22513" y="937"/>
                  <a:pt x="22412" y="1533"/>
                  <a:pt x="22311" y="2127"/>
                </a:cubicBezTo>
                <a:cubicBezTo>
                  <a:pt x="22263" y="2130"/>
                  <a:pt x="22218" y="2130"/>
                  <a:pt x="22173" y="2134"/>
                </a:cubicBezTo>
                <a:cubicBezTo>
                  <a:pt x="22082" y="1672"/>
                  <a:pt x="21992" y="1208"/>
                  <a:pt x="21895" y="708"/>
                </a:cubicBezTo>
                <a:cubicBezTo>
                  <a:pt x="21787" y="741"/>
                  <a:pt x="21708" y="765"/>
                  <a:pt x="21630" y="786"/>
                </a:cubicBezTo>
                <a:lnTo>
                  <a:pt x="21630" y="786"/>
                </a:lnTo>
                <a:cubicBezTo>
                  <a:pt x="21631" y="782"/>
                  <a:pt x="21631" y="778"/>
                  <a:pt x="21632" y="774"/>
                </a:cubicBezTo>
                <a:lnTo>
                  <a:pt x="21632" y="774"/>
                </a:lnTo>
                <a:lnTo>
                  <a:pt x="21624" y="787"/>
                </a:lnTo>
                <a:cubicBezTo>
                  <a:pt x="21626" y="787"/>
                  <a:pt x="21628" y="786"/>
                  <a:pt x="21630" y="786"/>
                </a:cubicBezTo>
                <a:lnTo>
                  <a:pt x="21630" y="786"/>
                </a:lnTo>
                <a:cubicBezTo>
                  <a:pt x="21606" y="931"/>
                  <a:pt x="21582" y="1076"/>
                  <a:pt x="21559" y="1221"/>
                </a:cubicBezTo>
                <a:cubicBezTo>
                  <a:pt x="21531" y="1214"/>
                  <a:pt x="21507" y="1211"/>
                  <a:pt x="21479" y="1208"/>
                </a:cubicBezTo>
                <a:cubicBezTo>
                  <a:pt x="21452" y="1076"/>
                  <a:pt x="21429" y="946"/>
                  <a:pt x="21405" y="817"/>
                </a:cubicBezTo>
                <a:lnTo>
                  <a:pt x="21405" y="817"/>
                </a:lnTo>
                <a:cubicBezTo>
                  <a:pt x="21011" y="965"/>
                  <a:pt x="21000" y="994"/>
                  <a:pt x="21146" y="1637"/>
                </a:cubicBezTo>
                <a:cubicBezTo>
                  <a:pt x="21038" y="1596"/>
                  <a:pt x="20948" y="1565"/>
                  <a:pt x="20820" y="1516"/>
                </a:cubicBezTo>
                <a:cubicBezTo>
                  <a:pt x="20619" y="2307"/>
                  <a:pt x="20192" y="3032"/>
                  <a:pt x="20390" y="3917"/>
                </a:cubicBezTo>
                <a:cubicBezTo>
                  <a:pt x="20473" y="4298"/>
                  <a:pt x="20355" y="4736"/>
                  <a:pt x="20300" y="5142"/>
                </a:cubicBezTo>
                <a:cubicBezTo>
                  <a:pt x="20213" y="5766"/>
                  <a:pt x="20112" y="6387"/>
                  <a:pt x="19994" y="7005"/>
                </a:cubicBezTo>
                <a:cubicBezTo>
                  <a:pt x="19967" y="7168"/>
                  <a:pt x="19859" y="7314"/>
                  <a:pt x="19748" y="7552"/>
                </a:cubicBezTo>
                <a:cubicBezTo>
                  <a:pt x="19536" y="7123"/>
                  <a:pt x="19373" y="6793"/>
                  <a:pt x="19203" y="6439"/>
                </a:cubicBezTo>
                <a:cubicBezTo>
                  <a:pt x="18624" y="6335"/>
                  <a:pt x="18436" y="5829"/>
                  <a:pt x="18332" y="5388"/>
                </a:cubicBezTo>
                <a:cubicBezTo>
                  <a:pt x="18145" y="4590"/>
                  <a:pt x="17704" y="3969"/>
                  <a:pt x="17211" y="3358"/>
                </a:cubicBezTo>
                <a:cubicBezTo>
                  <a:pt x="17032" y="3133"/>
                  <a:pt x="16878" y="2886"/>
                  <a:pt x="16729" y="2671"/>
                </a:cubicBezTo>
                <a:cubicBezTo>
                  <a:pt x="16227" y="2695"/>
                  <a:pt x="15856" y="2810"/>
                  <a:pt x="15703" y="3272"/>
                </a:cubicBezTo>
                <a:lnTo>
                  <a:pt x="15703" y="3272"/>
                </a:lnTo>
                <a:cubicBezTo>
                  <a:pt x="15681" y="3168"/>
                  <a:pt x="15658" y="3061"/>
                  <a:pt x="15629" y="2931"/>
                </a:cubicBezTo>
                <a:cubicBezTo>
                  <a:pt x="15137" y="3164"/>
                  <a:pt x="15501" y="3910"/>
                  <a:pt x="14863" y="4000"/>
                </a:cubicBezTo>
                <a:cubicBezTo>
                  <a:pt x="14811" y="3955"/>
                  <a:pt x="14734" y="3889"/>
                  <a:pt x="14579" y="3761"/>
                </a:cubicBezTo>
                <a:cubicBezTo>
                  <a:pt x="14471" y="3990"/>
                  <a:pt x="14322" y="4184"/>
                  <a:pt x="14301" y="4388"/>
                </a:cubicBezTo>
                <a:cubicBezTo>
                  <a:pt x="14225" y="5211"/>
                  <a:pt x="13933" y="6016"/>
                  <a:pt x="14065" y="6862"/>
                </a:cubicBezTo>
                <a:cubicBezTo>
                  <a:pt x="14089" y="7015"/>
                  <a:pt x="14031" y="7178"/>
                  <a:pt x="13999" y="7418"/>
                </a:cubicBezTo>
                <a:cubicBezTo>
                  <a:pt x="13298" y="6921"/>
                  <a:pt x="13402" y="6033"/>
                  <a:pt x="12837" y="5523"/>
                </a:cubicBezTo>
                <a:cubicBezTo>
                  <a:pt x="12795" y="5589"/>
                  <a:pt x="12733" y="5697"/>
                  <a:pt x="12636" y="5860"/>
                </a:cubicBezTo>
                <a:cubicBezTo>
                  <a:pt x="12581" y="5720"/>
                  <a:pt x="12543" y="5614"/>
                  <a:pt x="12503" y="5509"/>
                </a:cubicBezTo>
                <a:lnTo>
                  <a:pt x="12503" y="5509"/>
                </a:lnTo>
                <a:cubicBezTo>
                  <a:pt x="12506" y="5510"/>
                  <a:pt x="12508" y="5511"/>
                  <a:pt x="12511" y="5512"/>
                </a:cubicBezTo>
                <a:lnTo>
                  <a:pt x="12500" y="5503"/>
                </a:lnTo>
                <a:lnTo>
                  <a:pt x="12500" y="5503"/>
                </a:lnTo>
                <a:cubicBezTo>
                  <a:pt x="12501" y="5505"/>
                  <a:pt x="12502" y="5507"/>
                  <a:pt x="12503" y="5509"/>
                </a:cubicBezTo>
                <a:lnTo>
                  <a:pt x="12503" y="5509"/>
                </a:lnTo>
                <a:cubicBezTo>
                  <a:pt x="12370" y="5455"/>
                  <a:pt x="12240" y="5402"/>
                  <a:pt x="12216" y="5392"/>
                </a:cubicBezTo>
                <a:cubicBezTo>
                  <a:pt x="12091" y="4705"/>
                  <a:pt x="11997" y="4184"/>
                  <a:pt x="11893" y="3605"/>
                </a:cubicBezTo>
                <a:cubicBezTo>
                  <a:pt x="11748" y="3323"/>
                  <a:pt x="11570" y="2984"/>
                  <a:pt x="11387" y="2630"/>
                </a:cubicBezTo>
                <a:cubicBezTo>
                  <a:pt x="11275" y="2644"/>
                  <a:pt x="11175" y="2657"/>
                  <a:pt x="11057" y="2671"/>
                </a:cubicBezTo>
                <a:cubicBezTo>
                  <a:pt x="10933" y="2427"/>
                  <a:pt x="10833" y="2137"/>
                  <a:pt x="10503" y="2137"/>
                </a:cubicBezTo>
                <a:cubicBezTo>
                  <a:pt x="10473" y="2137"/>
                  <a:pt x="10440" y="2139"/>
                  <a:pt x="10406" y="2144"/>
                </a:cubicBezTo>
                <a:lnTo>
                  <a:pt x="10406" y="2144"/>
                </a:lnTo>
                <a:cubicBezTo>
                  <a:pt x="10409" y="2141"/>
                  <a:pt x="10412" y="2137"/>
                  <a:pt x="10415" y="2134"/>
                </a:cubicBezTo>
                <a:lnTo>
                  <a:pt x="10415" y="2134"/>
                </a:lnTo>
                <a:lnTo>
                  <a:pt x="10404" y="2144"/>
                </a:lnTo>
                <a:cubicBezTo>
                  <a:pt x="10405" y="2144"/>
                  <a:pt x="10405" y="2144"/>
                  <a:pt x="10406" y="2144"/>
                </a:cubicBezTo>
                <a:lnTo>
                  <a:pt x="10406" y="2144"/>
                </a:lnTo>
                <a:cubicBezTo>
                  <a:pt x="10315" y="2245"/>
                  <a:pt x="10228" y="2345"/>
                  <a:pt x="10138" y="2446"/>
                </a:cubicBezTo>
                <a:cubicBezTo>
                  <a:pt x="10023" y="2567"/>
                  <a:pt x="9905" y="2686"/>
                  <a:pt x="9832" y="2758"/>
                </a:cubicBezTo>
                <a:cubicBezTo>
                  <a:pt x="9548" y="2758"/>
                  <a:pt x="9274" y="2758"/>
                  <a:pt x="8965" y="2761"/>
                </a:cubicBezTo>
                <a:cubicBezTo>
                  <a:pt x="8885" y="3199"/>
                  <a:pt x="8816" y="3581"/>
                  <a:pt x="8743" y="3976"/>
                </a:cubicBezTo>
                <a:cubicBezTo>
                  <a:pt x="8622" y="4094"/>
                  <a:pt x="8489" y="4219"/>
                  <a:pt x="8355" y="4343"/>
                </a:cubicBezTo>
                <a:cubicBezTo>
                  <a:pt x="8316" y="4298"/>
                  <a:pt x="8275" y="4247"/>
                  <a:pt x="8185" y="4135"/>
                </a:cubicBezTo>
                <a:cubicBezTo>
                  <a:pt x="8081" y="4642"/>
                  <a:pt x="7990" y="5104"/>
                  <a:pt x="7890" y="5610"/>
                </a:cubicBezTo>
                <a:cubicBezTo>
                  <a:pt x="7543" y="5427"/>
                  <a:pt x="7266" y="5073"/>
                  <a:pt x="6894" y="5073"/>
                </a:cubicBezTo>
                <a:cubicBezTo>
                  <a:pt x="6744" y="5073"/>
                  <a:pt x="6578" y="5131"/>
                  <a:pt x="6387" y="5280"/>
                </a:cubicBezTo>
                <a:cubicBezTo>
                  <a:pt x="6245" y="4926"/>
                  <a:pt x="6127" y="4625"/>
                  <a:pt x="5961" y="4212"/>
                </a:cubicBezTo>
                <a:cubicBezTo>
                  <a:pt x="5850" y="4087"/>
                  <a:pt x="5655" y="3872"/>
                  <a:pt x="5458" y="3660"/>
                </a:cubicBezTo>
                <a:cubicBezTo>
                  <a:pt x="5402" y="3647"/>
                  <a:pt x="5346" y="3632"/>
                  <a:pt x="5291" y="3618"/>
                </a:cubicBezTo>
                <a:cubicBezTo>
                  <a:pt x="5242" y="3792"/>
                  <a:pt x="5194" y="3969"/>
                  <a:pt x="5145" y="4146"/>
                </a:cubicBezTo>
                <a:cubicBezTo>
                  <a:pt x="5086" y="4118"/>
                  <a:pt x="5027" y="4087"/>
                  <a:pt x="4968" y="4060"/>
                </a:cubicBezTo>
                <a:cubicBezTo>
                  <a:pt x="4982" y="3924"/>
                  <a:pt x="4996" y="3789"/>
                  <a:pt x="5010" y="3653"/>
                </a:cubicBezTo>
                <a:cubicBezTo>
                  <a:pt x="4986" y="3636"/>
                  <a:pt x="4961" y="3618"/>
                  <a:pt x="4937" y="3597"/>
                </a:cubicBezTo>
                <a:cubicBezTo>
                  <a:pt x="4774" y="3844"/>
                  <a:pt x="4614" y="4090"/>
                  <a:pt x="4451" y="4337"/>
                </a:cubicBezTo>
                <a:lnTo>
                  <a:pt x="4438" y="4333"/>
                </a:lnTo>
                <a:lnTo>
                  <a:pt x="4438" y="4333"/>
                </a:lnTo>
                <a:cubicBezTo>
                  <a:pt x="4469" y="4388"/>
                  <a:pt x="4504" y="4444"/>
                  <a:pt x="4538" y="4503"/>
                </a:cubicBezTo>
                <a:cubicBezTo>
                  <a:pt x="4521" y="4517"/>
                  <a:pt x="4504" y="4534"/>
                  <a:pt x="4483" y="4552"/>
                </a:cubicBezTo>
                <a:cubicBezTo>
                  <a:pt x="4434" y="4521"/>
                  <a:pt x="4385" y="4492"/>
                  <a:pt x="4334" y="4465"/>
                </a:cubicBezTo>
                <a:lnTo>
                  <a:pt x="4334" y="4465"/>
                </a:lnTo>
                <a:lnTo>
                  <a:pt x="4344" y="4479"/>
                </a:lnTo>
                <a:cubicBezTo>
                  <a:pt x="4215" y="4417"/>
                  <a:pt x="4087" y="4354"/>
                  <a:pt x="3956" y="4292"/>
                </a:cubicBezTo>
                <a:cubicBezTo>
                  <a:pt x="3341" y="4468"/>
                  <a:pt x="3598" y="5145"/>
                  <a:pt x="3216" y="5482"/>
                </a:cubicBezTo>
                <a:cubicBezTo>
                  <a:pt x="2061" y="4566"/>
                  <a:pt x="951" y="3556"/>
                  <a:pt x="1" y="2394"/>
                </a:cubicBezTo>
                <a:lnTo>
                  <a:pt x="1" y="2394"/>
                </a:lnTo>
                <a:cubicBezTo>
                  <a:pt x="538" y="3893"/>
                  <a:pt x="1072" y="5388"/>
                  <a:pt x="1652" y="7008"/>
                </a:cubicBezTo>
                <a:cubicBezTo>
                  <a:pt x="1429" y="6682"/>
                  <a:pt x="1277" y="6457"/>
                  <a:pt x="1125" y="6228"/>
                </a:cubicBezTo>
                <a:lnTo>
                  <a:pt x="1125" y="6228"/>
                </a:lnTo>
                <a:cubicBezTo>
                  <a:pt x="1447" y="7334"/>
                  <a:pt x="1693" y="8476"/>
                  <a:pt x="2648" y="9246"/>
                </a:cubicBezTo>
                <a:cubicBezTo>
                  <a:pt x="2811" y="9378"/>
                  <a:pt x="3029" y="9447"/>
                  <a:pt x="3334" y="9603"/>
                </a:cubicBezTo>
                <a:cubicBezTo>
                  <a:pt x="3248" y="9312"/>
                  <a:pt x="3202" y="9166"/>
                  <a:pt x="3150" y="8989"/>
                </a:cubicBezTo>
                <a:cubicBezTo>
                  <a:pt x="3449" y="8885"/>
                  <a:pt x="3719" y="8788"/>
                  <a:pt x="4001" y="8691"/>
                </a:cubicBezTo>
                <a:cubicBezTo>
                  <a:pt x="4066" y="8781"/>
                  <a:pt x="4146" y="8896"/>
                  <a:pt x="4240" y="9024"/>
                </a:cubicBezTo>
                <a:cubicBezTo>
                  <a:pt x="4365" y="8687"/>
                  <a:pt x="4481" y="8384"/>
                  <a:pt x="4597" y="8078"/>
                </a:cubicBezTo>
                <a:lnTo>
                  <a:pt x="4597" y="8078"/>
                </a:lnTo>
                <a:cubicBezTo>
                  <a:pt x="4653" y="8215"/>
                  <a:pt x="4733" y="8251"/>
                  <a:pt x="4824" y="8251"/>
                </a:cubicBezTo>
                <a:cubicBezTo>
                  <a:pt x="4920" y="8251"/>
                  <a:pt x="5029" y="8210"/>
                  <a:pt x="5131" y="8209"/>
                </a:cubicBezTo>
                <a:cubicBezTo>
                  <a:pt x="5277" y="7848"/>
                  <a:pt x="5416" y="7508"/>
                  <a:pt x="5554" y="7168"/>
                </a:cubicBezTo>
                <a:cubicBezTo>
                  <a:pt x="5596" y="7171"/>
                  <a:pt x="5638" y="7171"/>
                  <a:pt x="5679" y="7174"/>
                </a:cubicBezTo>
                <a:cubicBezTo>
                  <a:pt x="5735" y="7293"/>
                  <a:pt x="5797" y="7407"/>
                  <a:pt x="5836" y="7532"/>
                </a:cubicBezTo>
                <a:cubicBezTo>
                  <a:pt x="6106" y="8410"/>
                  <a:pt x="6349" y="9298"/>
                  <a:pt x="6651" y="10165"/>
                </a:cubicBezTo>
                <a:cubicBezTo>
                  <a:pt x="6774" y="10515"/>
                  <a:pt x="6995" y="10810"/>
                  <a:pt x="7388" y="10810"/>
                </a:cubicBezTo>
                <a:cubicBezTo>
                  <a:pt x="7459" y="10810"/>
                  <a:pt x="7536" y="10800"/>
                  <a:pt x="7619" y="10779"/>
                </a:cubicBezTo>
                <a:cubicBezTo>
                  <a:pt x="7621" y="10779"/>
                  <a:pt x="7623" y="10778"/>
                  <a:pt x="7625" y="10778"/>
                </a:cubicBezTo>
                <a:cubicBezTo>
                  <a:pt x="7663" y="10778"/>
                  <a:pt x="7722" y="10869"/>
                  <a:pt x="7786" y="10921"/>
                </a:cubicBezTo>
                <a:cubicBezTo>
                  <a:pt x="8084" y="10679"/>
                  <a:pt x="8369" y="10446"/>
                  <a:pt x="8684" y="10186"/>
                </a:cubicBezTo>
                <a:cubicBezTo>
                  <a:pt x="8723" y="10228"/>
                  <a:pt x="8812" y="10325"/>
                  <a:pt x="8982" y="10505"/>
                </a:cubicBezTo>
                <a:cubicBezTo>
                  <a:pt x="8785" y="10023"/>
                  <a:pt x="8843" y="9697"/>
                  <a:pt x="9072" y="9343"/>
                </a:cubicBezTo>
                <a:cubicBezTo>
                  <a:pt x="9243" y="9086"/>
                  <a:pt x="9260" y="8729"/>
                  <a:pt x="9347" y="8420"/>
                </a:cubicBezTo>
                <a:lnTo>
                  <a:pt x="9360" y="8423"/>
                </a:lnTo>
                <a:cubicBezTo>
                  <a:pt x="9166" y="8212"/>
                  <a:pt x="9166" y="8212"/>
                  <a:pt x="9371" y="7983"/>
                </a:cubicBezTo>
                <a:cubicBezTo>
                  <a:pt x="9394" y="8047"/>
                  <a:pt x="9416" y="8109"/>
                  <a:pt x="9436" y="8170"/>
                </a:cubicBezTo>
                <a:lnTo>
                  <a:pt x="9436" y="8170"/>
                </a:lnTo>
                <a:cubicBezTo>
                  <a:pt x="9782" y="7931"/>
                  <a:pt x="9614" y="7523"/>
                  <a:pt x="9738" y="7209"/>
                </a:cubicBezTo>
                <a:cubicBezTo>
                  <a:pt x="9784" y="7102"/>
                  <a:pt x="9749" y="6966"/>
                  <a:pt x="9753" y="6766"/>
                </a:cubicBezTo>
                <a:lnTo>
                  <a:pt x="9753" y="6766"/>
                </a:lnTo>
                <a:cubicBezTo>
                  <a:pt x="9867" y="6845"/>
                  <a:pt x="9926" y="6886"/>
                  <a:pt x="10030" y="6960"/>
                </a:cubicBezTo>
                <a:cubicBezTo>
                  <a:pt x="10228" y="6130"/>
                  <a:pt x="10425" y="5291"/>
                  <a:pt x="11081" y="4590"/>
                </a:cubicBezTo>
                <a:cubicBezTo>
                  <a:pt x="11161" y="4902"/>
                  <a:pt x="11269" y="5187"/>
                  <a:pt x="11307" y="5478"/>
                </a:cubicBezTo>
                <a:cubicBezTo>
                  <a:pt x="11442" y="6609"/>
                  <a:pt x="11567" y="7740"/>
                  <a:pt x="11671" y="8875"/>
                </a:cubicBezTo>
                <a:cubicBezTo>
                  <a:pt x="11695" y="9131"/>
                  <a:pt x="11581" y="9409"/>
                  <a:pt x="11626" y="9662"/>
                </a:cubicBezTo>
                <a:cubicBezTo>
                  <a:pt x="11706" y="10138"/>
                  <a:pt x="11855" y="10599"/>
                  <a:pt x="11991" y="11116"/>
                </a:cubicBezTo>
                <a:cubicBezTo>
                  <a:pt x="12153" y="11036"/>
                  <a:pt x="12271" y="10977"/>
                  <a:pt x="12393" y="10918"/>
                </a:cubicBezTo>
                <a:cubicBezTo>
                  <a:pt x="12577" y="11123"/>
                  <a:pt x="12757" y="11328"/>
                  <a:pt x="12965" y="11560"/>
                </a:cubicBezTo>
                <a:cubicBezTo>
                  <a:pt x="13235" y="11314"/>
                  <a:pt x="13458" y="11105"/>
                  <a:pt x="13739" y="10841"/>
                </a:cubicBezTo>
                <a:cubicBezTo>
                  <a:pt x="13860" y="10828"/>
                  <a:pt x="14072" y="10800"/>
                  <a:pt x="14318" y="10769"/>
                </a:cubicBezTo>
                <a:cubicBezTo>
                  <a:pt x="14159" y="10311"/>
                  <a:pt x="14138" y="9884"/>
                  <a:pt x="14430" y="9499"/>
                </a:cubicBezTo>
                <a:lnTo>
                  <a:pt x="14430" y="9499"/>
                </a:lnTo>
                <a:lnTo>
                  <a:pt x="14422" y="9513"/>
                </a:lnTo>
                <a:cubicBezTo>
                  <a:pt x="14440" y="9482"/>
                  <a:pt x="14457" y="9451"/>
                  <a:pt x="14474" y="9419"/>
                </a:cubicBezTo>
                <a:cubicBezTo>
                  <a:pt x="14499" y="9447"/>
                  <a:pt x="14523" y="9472"/>
                  <a:pt x="14547" y="9496"/>
                </a:cubicBezTo>
                <a:lnTo>
                  <a:pt x="14540" y="9485"/>
                </a:lnTo>
                <a:cubicBezTo>
                  <a:pt x="14693" y="9204"/>
                  <a:pt x="14849" y="8923"/>
                  <a:pt x="14992" y="8663"/>
                </a:cubicBezTo>
                <a:cubicBezTo>
                  <a:pt x="14721" y="7962"/>
                  <a:pt x="15051" y="7390"/>
                  <a:pt x="15217" y="6766"/>
                </a:cubicBezTo>
                <a:cubicBezTo>
                  <a:pt x="15286" y="6852"/>
                  <a:pt x="15335" y="6915"/>
                  <a:pt x="15429" y="7032"/>
                </a:cubicBezTo>
                <a:cubicBezTo>
                  <a:pt x="15456" y="6864"/>
                  <a:pt x="15473" y="6751"/>
                  <a:pt x="15491" y="6634"/>
                </a:cubicBezTo>
                <a:lnTo>
                  <a:pt x="15491" y="6634"/>
                </a:lnTo>
                <a:cubicBezTo>
                  <a:pt x="15579" y="6505"/>
                  <a:pt x="15667" y="6377"/>
                  <a:pt x="15762" y="6241"/>
                </a:cubicBezTo>
                <a:cubicBezTo>
                  <a:pt x="15858" y="6245"/>
                  <a:pt x="15962" y="6249"/>
                  <a:pt x="16087" y="6252"/>
                </a:cubicBezTo>
                <a:cubicBezTo>
                  <a:pt x="16261" y="5839"/>
                  <a:pt x="16431" y="5429"/>
                  <a:pt x="16601" y="5020"/>
                </a:cubicBezTo>
                <a:cubicBezTo>
                  <a:pt x="16636" y="5020"/>
                  <a:pt x="16667" y="5024"/>
                  <a:pt x="16702" y="5024"/>
                </a:cubicBezTo>
                <a:cubicBezTo>
                  <a:pt x="16809" y="5433"/>
                  <a:pt x="16958" y="5839"/>
                  <a:pt x="17014" y="6255"/>
                </a:cubicBezTo>
                <a:cubicBezTo>
                  <a:pt x="17101" y="6911"/>
                  <a:pt x="17250" y="7552"/>
                  <a:pt x="17302" y="8223"/>
                </a:cubicBezTo>
                <a:cubicBezTo>
                  <a:pt x="17361" y="8972"/>
                  <a:pt x="17437" y="9829"/>
                  <a:pt x="18242" y="10349"/>
                </a:cubicBezTo>
                <a:cubicBezTo>
                  <a:pt x="18308" y="10234"/>
                  <a:pt x="18381" y="10117"/>
                  <a:pt x="18485" y="9940"/>
                </a:cubicBezTo>
                <a:cubicBezTo>
                  <a:pt x="18662" y="10103"/>
                  <a:pt x="18811" y="10242"/>
                  <a:pt x="18953" y="10374"/>
                </a:cubicBezTo>
                <a:cubicBezTo>
                  <a:pt x="19325" y="10214"/>
                  <a:pt x="19682" y="10061"/>
                  <a:pt x="20071" y="9891"/>
                </a:cubicBezTo>
                <a:cubicBezTo>
                  <a:pt x="20050" y="9821"/>
                  <a:pt x="20026" y="9728"/>
                  <a:pt x="20001" y="9645"/>
                </a:cubicBezTo>
                <a:cubicBezTo>
                  <a:pt x="20268" y="9384"/>
                  <a:pt x="20532" y="9125"/>
                  <a:pt x="20854" y="8812"/>
                </a:cubicBezTo>
                <a:lnTo>
                  <a:pt x="20854" y="8812"/>
                </a:lnTo>
                <a:cubicBezTo>
                  <a:pt x="20681" y="8816"/>
                  <a:pt x="20604" y="8816"/>
                  <a:pt x="20470" y="8819"/>
                </a:cubicBezTo>
                <a:cubicBezTo>
                  <a:pt x="20588" y="8535"/>
                  <a:pt x="20695" y="8274"/>
                  <a:pt x="20803" y="8018"/>
                </a:cubicBezTo>
                <a:lnTo>
                  <a:pt x="20817" y="8025"/>
                </a:lnTo>
                <a:cubicBezTo>
                  <a:pt x="20740" y="7983"/>
                  <a:pt x="20664" y="7945"/>
                  <a:pt x="20574" y="7900"/>
                </a:cubicBezTo>
                <a:cubicBezTo>
                  <a:pt x="20466" y="8223"/>
                  <a:pt x="20359" y="8521"/>
                  <a:pt x="19973" y="8572"/>
                </a:cubicBezTo>
                <a:cubicBezTo>
                  <a:pt x="20282" y="8025"/>
                  <a:pt x="20591" y="7477"/>
                  <a:pt x="20907" y="6918"/>
                </a:cubicBezTo>
                <a:cubicBezTo>
                  <a:pt x="20931" y="6932"/>
                  <a:pt x="21007" y="6966"/>
                  <a:pt x="21087" y="7008"/>
                </a:cubicBezTo>
                <a:cubicBezTo>
                  <a:pt x="21057" y="7226"/>
                  <a:pt x="21028" y="7429"/>
                  <a:pt x="20998" y="7634"/>
                </a:cubicBezTo>
                <a:lnTo>
                  <a:pt x="20998" y="7634"/>
                </a:lnTo>
                <a:cubicBezTo>
                  <a:pt x="21390" y="7189"/>
                  <a:pt x="21443" y="6620"/>
                  <a:pt x="21562" y="6075"/>
                </a:cubicBezTo>
                <a:cubicBezTo>
                  <a:pt x="21586" y="5958"/>
                  <a:pt x="21596" y="5837"/>
                  <a:pt x="21613" y="5720"/>
                </a:cubicBezTo>
                <a:lnTo>
                  <a:pt x="21613" y="5720"/>
                </a:lnTo>
                <a:cubicBezTo>
                  <a:pt x="21651" y="5716"/>
                  <a:pt x="21690" y="5710"/>
                  <a:pt x="21733" y="5707"/>
                </a:cubicBezTo>
                <a:lnTo>
                  <a:pt x="21719" y="5693"/>
                </a:lnTo>
                <a:lnTo>
                  <a:pt x="21770" y="5679"/>
                </a:lnTo>
                <a:lnTo>
                  <a:pt x="21823" y="5687"/>
                </a:lnTo>
                <a:lnTo>
                  <a:pt x="21819" y="5697"/>
                </a:lnTo>
                <a:cubicBezTo>
                  <a:pt x="21833" y="5662"/>
                  <a:pt x="21850" y="5631"/>
                  <a:pt x="21868" y="5586"/>
                </a:cubicBezTo>
                <a:cubicBezTo>
                  <a:pt x="21906" y="5631"/>
                  <a:pt x="21923" y="5655"/>
                  <a:pt x="21944" y="5679"/>
                </a:cubicBezTo>
                <a:lnTo>
                  <a:pt x="21937" y="5669"/>
                </a:lnTo>
                <a:cubicBezTo>
                  <a:pt x="22003" y="5568"/>
                  <a:pt x="22066" y="5468"/>
                  <a:pt x="22173" y="5304"/>
                </a:cubicBezTo>
                <a:cubicBezTo>
                  <a:pt x="22340" y="5936"/>
                  <a:pt x="22485" y="6495"/>
                  <a:pt x="22649" y="7115"/>
                </a:cubicBezTo>
                <a:cubicBezTo>
                  <a:pt x="22724" y="7154"/>
                  <a:pt x="22867" y="7219"/>
                  <a:pt x="22961" y="7265"/>
                </a:cubicBezTo>
                <a:cubicBezTo>
                  <a:pt x="23148" y="8066"/>
                  <a:pt x="23325" y="8833"/>
                  <a:pt x="23515" y="9645"/>
                </a:cubicBezTo>
                <a:cubicBezTo>
                  <a:pt x="23848" y="9600"/>
                  <a:pt x="24088" y="9568"/>
                  <a:pt x="24369" y="9534"/>
                </a:cubicBezTo>
                <a:cubicBezTo>
                  <a:pt x="24376" y="9503"/>
                  <a:pt x="24390" y="9405"/>
                  <a:pt x="24404" y="9305"/>
                </a:cubicBezTo>
                <a:cubicBezTo>
                  <a:pt x="24959" y="9229"/>
                  <a:pt x="25555" y="9339"/>
                  <a:pt x="26076" y="8767"/>
                </a:cubicBezTo>
                <a:cubicBezTo>
                  <a:pt x="26100" y="8705"/>
                  <a:pt x="26180" y="8524"/>
                  <a:pt x="26256" y="8344"/>
                </a:cubicBezTo>
                <a:cubicBezTo>
                  <a:pt x="26097" y="8025"/>
                  <a:pt x="25933" y="7730"/>
                  <a:pt x="25792" y="7421"/>
                </a:cubicBezTo>
                <a:cubicBezTo>
                  <a:pt x="25590" y="6987"/>
                  <a:pt x="25490" y="6564"/>
                  <a:pt x="25722" y="6075"/>
                </a:cubicBezTo>
                <a:cubicBezTo>
                  <a:pt x="25878" y="5746"/>
                  <a:pt x="25903" y="5343"/>
                  <a:pt x="25954" y="4971"/>
                </a:cubicBezTo>
                <a:cubicBezTo>
                  <a:pt x="26034" y="4378"/>
                  <a:pt x="26128" y="3785"/>
                  <a:pt x="26142" y="3192"/>
                </a:cubicBezTo>
                <a:cubicBezTo>
                  <a:pt x="26162" y="2512"/>
                  <a:pt x="26104" y="1832"/>
                  <a:pt x="26076" y="1120"/>
                </a:cubicBezTo>
                <a:lnTo>
                  <a:pt x="26076" y="1120"/>
                </a:lnTo>
                <a:cubicBezTo>
                  <a:pt x="26167" y="1197"/>
                  <a:pt x="26229" y="1249"/>
                  <a:pt x="26291" y="1301"/>
                </a:cubicBezTo>
                <a:cubicBezTo>
                  <a:pt x="26843" y="825"/>
                  <a:pt x="26801" y="257"/>
                  <a:pt x="26187" y="0"/>
                </a:cubicBezTo>
                <a:close/>
              </a:path>
            </a:pathLst>
          </a:custGeom>
          <a:solidFill>
            <a:schemeClr val="accent1"/>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299" name="Google Shape;1670;p6">
            <a:extLst>
              <a:ext uri="{FF2B5EF4-FFF2-40B4-BE49-F238E27FC236}">
                <a16:creationId xmlns:a16="http://schemas.microsoft.com/office/drawing/2014/main" id="{F5861FF1-0399-9FF1-E7DB-6F5AD24D13E7}"/>
              </a:ext>
            </a:extLst>
          </p:cNvPr>
          <p:cNvGrpSpPr/>
          <p:nvPr userDrawn="1"/>
        </p:nvGrpSpPr>
        <p:grpSpPr>
          <a:xfrm>
            <a:off x="11204206" y="-222929"/>
            <a:ext cx="1368172" cy="1162253"/>
            <a:chOff x="5124150" y="3418675"/>
            <a:chExt cx="584175" cy="495025"/>
          </a:xfrm>
        </p:grpSpPr>
        <p:sp>
          <p:nvSpPr>
            <p:cNvPr id="300" name="Google Shape;1671;p6">
              <a:extLst>
                <a:ext uri="{FF2B5EF4-FFF2-40B4-BE49-F238E27FC236}">
                  <a16:creationId xmlns:a16="http://schemas.microsoft.com/office/drawing/2014/main" id="{770C41F7-B686-825E-C57B-2342976AFCE6}"/>
                </a:ext>
              </a:extLst>
            </p:cNvPr>
            <p:cNvSpPr/>
            <p:nvPr/>
          </p:nvSpPr>
          <p:spPr>
            <a:xfrm>
              <a:off x="5548600" y="3816075"/>
              <a:ext cx="86175" cy="61375"/>
            </a:xfrm>
            <a:custGeom>
              <a:avLst/>
              <a:gdLst/>
              <a:ahLst/>
              <a:cxnLst/>
              <a:rect l="l" t="t" r="r" b="b"/>
              <a:pathLst>
                <a:path w="3447" h="2455" extrusionOk="0">
                  <a:moveTo>
                    <a:pt x="1996" y="1"/>
                  </a:moveTo>
                  <a:cubicBezTo>
                    <a:pt x="175" y="146"/>
                    <a:pt x="1" y="265"/>
                    <a:pt x="8" y="1416"/>
                  </a:cubicBezTo>
                  <a:cubicBezTo>
                    <a:pt x="241" y="1624"/>
                    <a:pt x="511" y="1871"/>
                    <a:pt x="865" y="2190"/>
                  </a:cubicBezTo>
                  <a:cubicBezTo>
                    <a:pt x="1269" y="2247"/>
                    <a:pt x="1718" y="2455"/>
                    <a:pt x="2123" y="2455"/>
                  </a:cubicBezTo>
                  <a:cubicBezTo>
                    <a:pt x="2432" y="2455"/>
                    <a:pt x="2715" y="2334"/>
                    <a:pt x="2933" y="1933"/>
                  </a:cubicBezTo>
                  <a:cubicBezTo>
                    <a:pt x="3446" y="983"/>
                    <a:pt x="2537" y="535"/>
                    <a:pt x="1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1" name="Google Shape;1672;p6">
              <a:extLst>
                <a:ext uri="{FF2B5EF4-FFF2-40B4-BE49-F238E27FC236}">
                  <a16:creationId xmlns:a16="http://schemas.microsoft.com/office/drawing/2014/main" id="{A32122A2-CA47-B261-90D7-2C75707CB9F4}"/>
                </a:ext>
              </a:extLst>
            </p:cNvPr>
            <p:cNvSpPr/>
            <p:nvPr/>
          </p:nvSpPr>
          <p:spPr>
            <a:xfrm>
              <a:off x="5498050" y="3418675"/>
              <a:ext cx="84325" cy="60975"/>
            </a:xfrm>
            <a:custGeom>
              <a:avLst/>
              <a:gdLst/>
              <a:ahLst/>
              <a:cxnLst/>
              <a:rect l="l" t="t" r="r" b="b"/>
              <a:pathLst>
                <a:path w="3373" h="2439" extrusionOk="0">
                  <a:moveTo>
                    <a:pt x="2527" y="0"/>
                  </a:moveTo>
                  <a:cubicBezTo>
                    <a:pt x="1329" y="66"/>
                    <a:pt x="399" y="188"/>
                    <a:pt x="0" y="1357"/>
                  </a:cubicBezTo>
                  <a:cubicBezTo>
                    <a:pt x="383" y="1707"/>
                    <a:pt x="761" y="2058"/>
                    <a:pt x="1052" y="2324"/>
                  </a:cubicBezTo>
                  <a:cubicBezTo>
                    <a:pt x="1335" y="2398"/>
                    <a:pt x="1597" y="2439"/>
                    <a:pt x="1846" y="2439"/>
                  </a:cubicBezTo>
                  <a:cubicBezTo>
                    <a:pt x="2406" y="2439"/>
                    <a:pt x="2894" y="2233"/>
                    <a:pt x="3373" y="1735"/>
                  </a:cubicBezTo>
                  <a:cubicBezTo>
                    <a:pt x="3099" y="1169"/>
                    <a:pt x="2811" y="587"/>
                    <a:pt x="2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2" name="Google Shape;1673;p6">
              <a:extLst>
                <a:ext uri="{FF2B5EF4-FFF2-40B4-BE49-F238E27FC236}">
                  <a16:creationId xmlns:a16="http://schemas.microsoft.com/office/drawing/2014/main" id="{01AA7CB7-E7CC-4292-8D8D-D8CF4A8A48AC}"/>
                </a:ext>
              </a:extLst>
            </p:cNvPr>
            <p:cNvSpPr/>
            <p:nvPr/>
          </p:nvSpPr>
          <p:spPr>
            <a:xfrm>
              <a:off x="5512800" y="3555500"/>
              <a:ext cx="76950" cy="54350"/>
            </a:xfrm>
            <a:custGeom>
              <a:avLst/>
              <a:gdLst/>
              <a:ahLst/>
              <a:cxnLst/>
              <a:rect l="l" t="t" r="r" b="b"/>
              <a:pathLst>
                <a:path w="3078" h="2174" extrusionOk="0">
                  <a:moveTo>
                    <a:pt x="1901" y="0"/>
                  </a:moveTo>
                  <a:cubicBezTo>
                    <a:pt x="1225" y="0"/>
                    <a:pt x="396" y="455"/>
                    <a:pt x="1" y="1324"/>
                  </a:cubicBezTo>
                  <a:cubicBezTo>
                    <a:pt x="278" y="1504"/>
                    <a:pt x="618" y="1716"/>
                    <a:pt x="944" y="1945"/>
                  </a:cubicBezTo>
                  <a:cubicBezTo>
                    <a:pt x="1165" y="2099"/>
                    <a:pt x="1480" y="2174"/>
                    <a:pt x="1795" y="2174"/>
                  </a:cubicBezTo>
                  <a:cubicBezTo>
                    <a:pt x="2201" y="2174"/>
                    <a:pt x="2607" y="2050"/>
                    <a:pt x="2811" y="1813"/>
                  </a:cubicBezTo>
                  <a:cubicBezTo>
                    <a:pt x="3077" y="1504"/>
                    <a:pt x="3036" y="741"/>
                    <a:pt x="2734" y="356"/>
                  </a:cubicBezTo>
                  <a:cubicBezTo>
                    <a:pt x="2546" y="117"/>
                    <a:pt x="2243"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3" name="Google Shape;1674;p6">
              <a:extLst>
                <a:ext uri="{FF2B5EF4-FFF2-40B4-BE49-F238E27FC236}">
                  <a16:creationId xmlns:a16="http://schemas.microsoft.com/office/drawing/2014/main" id="{BC5DDD39-8865-F225-65FE-476B01922E7E}"/>
                </a:ext>
              </a:extLst>
            </p:cNvPr>
            <p:cNvSpPr/>
            <p:nvPr/>
          </p:nvSpPr>
          <p:spPr>
            <a:xfrm>
              <a:off x="5247300" y="3564825"/>
              <a:ext cx="71225" cy="62275"/>
            </a:xfrm>
            <a:custGeom>
              <a:avLst/>
              <a:gdLst/>
              <a:ahLst/>
              <a:cxnLst/>
              <a:rect l="l" t="t" r="r" b="b"/>
              <a:pathLst>
                <a:path w="2849" h="2491" extrusionOk="0">
                  <a:moveTo>
                    <a:pt x="2419" y="212"/>
                  </a:moveTo>
                  <a:cubicBezTo>
                    <a:pt x="1451" y="420"/>
                    <a:pt x="427" y="0"/>
                    <a:pt x="0" y="1277"/>
                  </a:cubicBezTo>
                  <a:cubicBezTo>
                    <a:pt x="436" y="1973"/>
                    <a:pt x="922" y="2490"/>
                    <a:pt x="1793" y="2490"/>
                  </a:cubicBezTo>
                  <a:cubicBezTo>
                    <a:pt x="1859" y="2490"/>
                    <a:pt x="1928" y="2487"/>
                    <a:pt x="1999" y="2481"/>
                  </a:cubicBezTo>
                  <a:cubicBezTo>
                    <a:pt x="2211" y="2324"/>
                    <a:pt x="2477" y="2130"/>
                    <a:pt x="2849" y="1860"/>
                  </a:cubicBezTo>
                  <a:cubicBezTo>
                    <a:pt x="2711" y="1322"/>
                    <a:pt x="2571" y="795"/>
                    <a:pt x="2419" y="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4" name="Google Shape;1675;p6">
              <a:extLst>
                <a:ext uri="{FF2B5EF4-FFF2-40B4-BE49-F238E27FC236}">
                  <a16:creationId xmlns:a16="http://schemas.microsoft.com/office/drawing/2014/main" id="{3C0E9E70-C0D1-3FC7-484F-8CCA4F94DAE6}"/>
                </a:ext>
              </a:extLst>
            </p:cNvPr>
            <p:cNvSpPr/>
            <p:nvPr/>
          </p:nvSpPr>
          <p:spPr>
            <a:xfrm>
              <a:off x="5284525" y="3713475"/>
              <a:ext cx="72950" cy="52850"/>
            </a:xfrm>
            <a:custGeom>
              <a:avLst/>
              <a:gdLst/>
              <a:ahLst/>
              <a:cxnLst/>
              <a:rect l="l" t="t" r="r" b="b"/>
              <a:pathLst>
                <a:path w="2918" h="2114" extrusionOk="0">
                  <a:moveTo>
                    <a:pt x="2317" y="0"/>
                  </a:moveTo>
                  <a:cubicBezTo>
                    <a:pt x="2188" y="19"/>
                    <a:pt x="2058" y="25"/>
                    <a:pt x="1929" y="25"/>
                  </a:cubicBezTo>
                  <a:cubicBezTo>
                    <a:pt x="1709" y="25"/>
                    <a:pt x="1490" y="8"/>
                    <a:pt x="1277" y="8"/>
                  </a:cubicBezTo>
                  <a:cubicBezTo>
                    <a:pt x="813" y="8"/>
                    <a:pt x="375" y="88"/>
                    <a:pt x="0" y="597"/>
                  </a:cubicBezTo>
                  <a:cubicBezTo>
                    <a:pt x="149" y="1403"/>
                    <a:pt x="680" y="1787"/>
                    <a:pt x="1329" y="2030"/>
                  </a:cubicBezTo>
                  <a:cubicBezTo>
                    <a:pt x="1478" y="2086"/>
                    <a:pt x="1618" y="2113"/>
                    <a:pt x="1750" y="2113"/>
                  </a:cubicBezTo>
                  <a:cubicBezTo>
                    <a:pt x="2191" y="2113"/>
                    <a:pt x="2552" y="1819"/>
                    <a:pt x="2918" y="1333"/>
                  </a:cubicBezTo>
                  <a:cubicBezTo>
                    <a:pt x="2741" y="945"/>
                    <a:pt x="2540" y="497"/>
                    <a:pt x="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5" name="Google Shape;1676;p6">
              <a:extLst>
                <a:ext uri="{FF2B5EF4-FFF2-40B4-BE49-F238E27FC236}">
                  <a16:creationId xmlns:a16="http://schemas.microsoft.com/office/drawing/2014/main" id="{0801FCBA-B38E-56B4-FF81-FF1B471130FB}"/>
                </a:ext>
              </a:extLst>
            </p:cNvPr>
            <p:cNvSpPr/>
            <p:nvPr/>
          </p:nvSpPr>
          <p:spPr>
            <a:xfrm>
              <a:off x="5425025" y="3757700"/>
              <a:ext cx="76950" cy="53800"/>
            </a:xfrm>
            <a:custGeom>
              <a:avLst/>
              <a:gdLst/>
              <a:ahLst/>
              <a:cxnLst/>
              <a:rect l="l" t="t" r="r" b="b"/>
              <a:pathLst>
                <a:path w="3078" h="2152" extrusionOk="0">
                  <a:moveTo>
                    <a:pt x="1888" y="1"/>
                  </a:moveTo>
                  <a:cubicBezTo>
                    <a:pt x="497" y="67"/>
                    <a:pt x="427" y="98"/>
                    <a:pt x="0" y="785"/>
                  </a:cubicBezTo>
                  <a:cubicBezTo>
                    <a:pt x="404" y="1726"/>
                    <a:pt x="906" y="2151"/>
                    <a:pt x="1724" y="2151"/>
                  </a:cubicBezTo>
                  <a:cubicBezTo>
                    <a:pt x="1974" y="2151"/>
                    <a:pt x="2255" y="2111"/>
                    <a:pt x="2571" y="2034"/>
                  </a:cubicBezTo>
                  <a:cubicBezTo>
                    <a:pt x="3078" y="1056"/>
                    <a:pt x="2394" y="556"/>
                    <a:pt x="1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6" name="Google Shape;1677;p6">
              <a:extLst>
                <a:ext uri="{FF2B5EF4-FFF2-40B4-BE49-F238E27FC236}">
                  <a16:creationId xmlns:a16="http://schemas.microsoft.com/office/drawing/2014/main" id="{024B7099-DEC3-10F9-6366-8A0181C9D56D}"/>
                </a:ext>
              </a:extLst>
            </p:cNvPr>
            <p:cNvSpPr/>
            <p:nvPr/>
          </p:nvSpPr>
          <p:spPr>
            <a:xfrm>
              <a:off x="5221625" y="3453700"/>
              <a:ext cx="73250" cy="55750"/>
            </a:xfrm>
            <a:custGeom>
              <a:avLst/>
              <a:gdLst/>
              <a:ahLst/>
              <a:cxnLst/>
              <a:rect l="l" t="t" r="r" b="b"/>
              <a:pathLst>
                <a:path w="2930" h="2230" extrusionOk="0">
                  <a:moveTo>
                    <a:pt x="2026" y="1"/>
                  </a:moveTo>
                  <a:cubicBezTo>
                    <a:pt x="1624" y="81"/>
                    <a:pt x="1267" y="153"/>
                    <a:pt x="907" y="226"/>
                  </a:cubicBezTo>
                  <a:cubicBezTo>
                    <a:pt x="878" y="233"/>
                    <a:pt x="847" y="236"/>
                    <a:pt x="819" y="247"/>
                  </a:cubicBezTo>
                  <a:cubicBezTo>
                    <a:pt x="164" y="455"/>
                    <a:pt x="1" y="952"/>
                    <a:pt x="399" y="1520"/>
                  </a:cubicBezTo>
                  <a:cubicBezTo>
                    <a:pt x="737" y="2006"/>
                    <a:pt x="1106" y="2229"/>
                    <a:pt x="1641" y="2229"/>
                  </a:cubicBezTo>
                  <a:cubicBezTo>
                    <a:pt x="1865" y="2229"/>
                    <a:pt x="2119" y="2190"/>
                    <a:pt x="2412" y="2114"/>
                  </a:cubicBezTo>
                  <a:cubicBezTo>
                    <a:pt x="2929" y="1256"/>
                    <a:pt x="2867" y="865"/>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7" name="Google Shape;1678;p6">
              <a:extLst>
                <a:ext uri="{FF2B5EF4-FFF2-40B4-BE49-F238E27FC236}">
                  <a16:creationId xmlns:a16="http://schemas.microsoft.com/office/drawing/2014/main" id="{85D265A3-57F4-5769-3F7C-FBFC08BBAA78}"/>
                </a:ext>
              </a:extLst>
            </p:cNvPr>
            <p:cNvSpPr/>
            <p:nvPr/>
          </p:nvSpPr>
          <p:spPr>
            <a:xfrm>
              <a:off x="5373850" y="3507925"/>
              <a:ext cx="69400" cy="55625"/>
            </a:xfrm>
            <a:custGeom>
              <a:avLst/>
              <a:gdLst/>
              <a:ahLst/>
              <a:cxnLst/>
              <a:rect l="l" t="t" r="r" b="b"/>
              <a:pathLst>
                <a:path w="2776" h="2225" extrusionOk="0">
                  <a:moveTo>
                    <a:pt x="1937" y="0"/>
                  </a:moveTo>
                  <a:cubicBezTo>
                    <a:pt x="1277" y="302"/>
                    <a:pt x="330" y="122"/>
                    <a:pt x="1" y="1124"/>
                  </a:cubicBezTo>
                  <a:cubicBezTo>
                    <a:pt x="392" y="1923"/>
                    <a:pt x="1152" y="2058"/>
                    <a:pt x="1898" y="2224"/>
                  </a:cubicBezTo>
                  <a:cubicBezTo>
                    <a:pt x="2051" y="2168"/>
                    <a:pt x="2200" y="2127"/>
                    <a:pt x="2336" y="2061"/>
                  </a:cubicBezTo>
                  <a:cubicBezTo>
                    <a:pt x="2470" y="1995"/>
                    <a:pt x="2589" y="1902"/>
                    <a:pt x="2689" y="1835"/>
                  </a:cubicBezTo>
                  <a:cubicBezTo>
                    <a:pt x="2776" y="903"/>
                    <a:pt x="2574" y="413"/>
                    <a:pt x="1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8" name="Google Shape;1679;p6">
              <a:extLst>
                <a:ext uri="{FF2B5EF4-FFF2-40B4-BE49-F238E27FC236}">
                  <a16:creationId xmlns:a16="http://schemas.microsoft.com/office/drawing/2014/main" id="{0DD73C43-1D04-5C7C-660C-E48FC581504A}"/>
                </a:ext>
              </a:extLst>
            </p:cNvPr>
            <p:cNvSpPr/>
            <p:nvPr/>
          </p:nvSpPr>
          <p:spPr>
            <a:xfrm>
              <a:off x="5185125" y="3788175"/>
              <a:ext cx="60725" cy="63325"/>
            </a:xfrm>
            <a:custGeom>
              <a:avLst/>
              <a:gdLst/>
              <a:ahLst/>
              <a:cxnLst/>
              <a:rect l="l" t="t" r="r" b="b"/>
              <a:pathLst>
                <a:path w="2429" h="2533" extrusionOk="0">
                  <a:moveTo>
                    <a:pt x="1784" y="0"/>
                  </a:moveTo>
                  <a:cubicBezTo>
                    <a:pt x="1287" y="128"/>
                    <a:pt x="826" y="250"/>
                    <a:pt x="399" y="361"/>
                  </a:cubicBezTo>
                  <a:cubicBezTo>
                    <a:pt x="0" y="1096"/>
                    <a:pt x="73" y="1662"/>
                    <a:pt x="545" y="2102"/>
                  </a:cubicBezTo>
                  <a:cubicBezTo>
                    <a:pt x="817" y="2357"/>
                    <a:pt x="1128" y="2533"/>
                    <a:pt x="1500" y="2533"/>
                  </a:cubicBezTo>
                  <a:cubicBezTo>
                    <a:pt x="1731" y="2533"/>
                    <a:pt x="1986" y="2465"/>
                    <a:pt x="2269" y="2307"/>
                  </a:cubicBezTo>
                  <a:cubicBezTo>
                    <a:pt x="2314" y="1883"/>
                    <a:pt x="2370" y="1381"/>
                    <a:pt x="2429" y="850"/>
                  </a:cubicBezTo>
                  <a:cubicBezTo>
                    <a:pt x="2224" y="580"/>
                    <a:pt x="2026" y="319"/>
                    <a:pt x="1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09" name="Google Shape;1680;p6">
              <a:extLst>
                <a:ext uri="{FF2B5EF4-FFF2-40B4-BE49-F238E27FC236}">
                  <a16:creationId xmlns:a16="http://schemas.microsoft.com/office/drawing/2014/main" id="{E566E7F1-1F72-867E-6F76-73A4E31BC77F}"/>
                </a:ext>
              </a:extLst>
            </p:cNvPr>
            <p:cNvSpPr/>
            <p:nvPr/>
          </p:nvSpPr>
          <p:spPr>
            <a:xfrm>
              <a:off x="5332300" y="3853375"/>
              <a:ext cx="64650" cy="60325"/>
            </a:xfrm>
            <a:custGeom>
              <a:avLst/>
              <a:gdLst/>
              <a:ahLst/>
              <a:cxnLst/>
              <a:rect l="l" t="t" r="r" b="b"/>
              <a:pathLst>
                <a:path w="2586" h="2413" extrusionOk="0">
                  <a:moveTo>
                    <a:pt x="1530" y="1"/>
                  </a:moveTo>
                  <a:cubicBezTo>
                    <a:pt x="816" y="202"/>
                    <a:pt x="174" y="278"/>
                    <a:pt x="1" y="1232"/>
                  </a:cubicBezTo>
                  <a:cubicBezTo>
                    <a:pt x="410" y="1610"/>
                    <a:pt x="882" y="2047"/>
                    <a:pt x="1271" y="2412"/>
                  </a:cubicBezTo>
                  <a:cubicBezTo>
                    <a:pt x="2499" y="2151"/>
                    <a:pt x="2571" y="2058"/>
                    <a:pt x="2585" y="837"/>
                  </a:cubicBezTo>
                  <a:cubicBezTo>
                    <a:pt x="2259" y="577"/>
                    <a:pt x="1871" y="268"/>
                    <a:pt x="1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0" name="Google Shape;1681;p6">
              <a:extLst>
                <a:ext uri="{FF2B5EF4-FFF2-40B4-BE49-F238E27FC236}">
                  <a16:creationId xmlns:a16="http://schemas.microsoft.com/office/drawing/2014/main" id="{B2D63C4E-4DBE-A12D-C7AC-8EDC2F28DD92}"/>
                </a:ext>
              </a:extLst>
            </p:cNvPr>
            <p:cNvSpPr/>
            <p:nvPr/>
          </p:nvSpPr>
          <p:spPr>
            <a:xfrm>
              <a:off x="5639600" y="3639925"/>
              <a:ext cx="66975" cy="50850"/>
            </a:xfrm>
            <a:custGeom>
              <a:avLst/>
              <a:gdLst/>
              <a:ahLst/>
              <a:cxnLst/>
              <a:rect l="l" t="t" r="r" b="b"/>
              <a:pathLst>
                <a:path w="2679" h="2034" extrusionOk="0">
                  <a:moveTo>
                    <a:pt x="1666" y="1"/>
                  </a:moveTo>
                  <a:cubicBezTo>
                    <a:pt x="1596" y="1"/>
                    <a:pt x="1523" y="5"/>
                    <a:pt x="1448" y="15"/>
                  </a:cubicBezTo>
                  <a:cubicBezTo>
                    <a:pt x="875" y="87"/>
                    <a:pt x="288" y="206"/>
                    <a:pt x="0" y="976"/>
                  </a:cubicBezTo>
                  <a:cubicBezTo>
                    <a:pt x="229" y="1274"/>
                    <a:pt x="452" y="1562"/>
                    <a:pt x="663" y="1839"/>
                  </a:cubicBezTo>
                  <a:cubicBezTo>
                    <a:pt x="927" y="1909"/>
                    <a:pt x="1159" y="1999"/>
                    <a:pt x="1398" y="2027"/>
                  </a:cubicBezTo>
                  <a:cubicBezTo>
                    <a:pt x="1441" y="2031"/>
                    <a:pt x="1484" y="2034"/>
                    <a:pt x="1527" y="2034"/>
                  </a:cubicBezTo>
                  <a:cubicBezTo>
                    <a:pt x="2150" y="2034"/>
                    <a:pt x="2679" y="1520"/>
                    <a:pt x="2676" y="902"/>
                  </a:cubicBezTo>
                  <a:cubicBezTo>
                    <a:pt x="2676" y="361"/>
                    <a:pt x="2281" y="1"/>
                    <a:pt x="1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1" name="Google Shape;1682;p6">
              <a:extLst>
                <a:ext uri="{FF2B5EF4-FFF2-40B4-BE49-F238E27FC236}">
                  <a16:creationId xmlns:a16="http://schemas.microsoft.com/office/drawing/2014/main" id="{0E5A9C39-E2C6-5F19-4B9B-3D2EAA8B4D4B}"/>
                </a:ext>
              </a:extLst>
            </p:cNvPr>
            <p:cNvSpPr/>
            <p:nvPr/>
          </p:nvSpPr>
          <p:spPr>
            <a:xfrm>
              <a:off x="5408100" y="3633425"/>
              <a:ext cx="66125" cy="52425"/>
            </a:xfrm>
            <a:custGeom>
              <a:avLst/>
              <a:gdLst/>
              <a:ahLst/>
              <a:cxnLst/>
              <a:rect l="l" t="t" r="r" b="b"/>
              <a:pathLst>
                <a:path w="2645" h="2097" extrusionOk="0">
                  <a:moveTo>
                    <a:pt x="1643" y="0"/>
                  </a:moveTo>
                  <a:cubicBezTo>
                    <a:pt x="1004" y="0"/>
                    <a:pt x="484" y="347"/>
                    <a:pt x="0" y="791"/>
                  </a:cubicBezTo>
                  <a:cubicBezTo>
                    <a:pt x="281" y="1721"/>
                    <a:pt x="660" y="2096"/>
                    <a:pt x="1432" y="2096"/>
                  </a:cubicBezTo>
                  <a:cubicBezTo>
                    <a:pt x="1608" y="2096"/>
                    <a:pt x="1804" y="2077"/>
                    <a:pt x="2024" y="2040"/>
                  </a:cubicBezTo>
                  <a:cubicBezTo>
                    <a:pt x="2644" y="989"/>
                    <a:pt x="2644" y="833"/>
                    <a:pt x="1999" y="35"/>
                  </a:cubicBezTo>
                  <a:cubicBezTo>
                    <a:pt x="1876" y="11"/>
                    <a:pt x="1758" y="0"/>
                    <a:pt x="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2" name="Google Shape;1683;p6">
              <a:extLst>
                <a:ext uri="{FF2B5EF4-FFF2-40B4-BE49-F238E27FC236}">
                  <a16:creationId xmlns:a16="http://schemas.microsoft.com/office/drawing/2014/main" id="{1B7D77D9-3004-471C-E88E-DEE885339446}"/>
                </a:ext>
              </a:extLst>
            </p:cNvPr>
            <p:cNvSpPr/>
            <p:nvPr/>
          </p:nvSpPr>
          <p:spPr>
            <a:xfrm>
              <a:off x="5532475" y="3692050"/>
              <a:ext cx="67075" cy="50600"/>
            </a:xfrm>
            <a:custGeom>
              <a:avLst/>
              <a:gdLst/>
              <a:ahLst/>
              <a:cxnLst/>
              <a:rect l="l" t="t" r="r" b="b"/>
              <a:pathLst>
                <a:path w="2683" h="2024" extrusionOk="0">
                  <a:moveTo>
                    <a:pt x="1202" y="1"/>
                  </a:moveTo>
                  <a:cubicBezTo>
                    <a:pt x="543" y="1"/>
                    <a:pt x="314" y="197"/>
                    <a:pt x="1" y="733"/>
                  </a:cubicBezTo>
                  <a:cubicBezTo>
                    <a:pt x="547" y="1589"/>
                    <a:pt x="1046" y="2024"/>
                    <a:pt x="1549" y="2024"/>
                  </a:cubicBezTo>
                  <a:cubicBezTo>
                    <a:pt x="1919" y="2024"/>
                    <a:pt x="2290" y="1788"/>
                    <a:pt x="2683" y="1312"/>
                  </a:cubicBezTo>
                  <a:cubicBezTo>
                    <a:pt x="2527" y="927"/>
                    <a:pt x="2343" y="469"/>
                    <a:pt x="2186" y="81"/>
                  </a:cubicBezTo>
                  <a:cubicBezTo>
                    <a:pt x="1775" y="30"/>
                    <a:pt x="1456" y="1"/>
                    <a:pt x="1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3" name="Google Shape;1684;p6">
              <a:extLst>
                <a:ext uri="{FF2B5EF4-FFF2-40B4-BE49-F238E27FC236}">
                  <a16:creationId xmlns:a16="http://schemas.microsoft.com/office/drawing/2014/main" id="{C3DC9E13-9BA8-3DFF-922C-EC0C4593CF48}"/>
                </a:ext>
              </a:extLst>
            </p:cNvPr>
            <p:cNvSpPr/>
            <p:nvPr/>
          </p:nvSpPr>
          <p:spPr>
            <a:xfrm>
              <a:off x="5144950" y="3660225"/>
              <a:ext cx="55000" cy="60650"/>
            </a:xfrm>
            <a:custGeom>
              <a:avLst/>
              <a:gdLst/>
              <a:ahLst/>
              <a:cxnLst/>
              <a:rect l="l" t="t" r="r" b="b"/>
              <a:pathLst>
                <a:path w="2200" h="2426" extrusionOk="0">
                  <a:moveTo>
                    <a:pt x="1399" y="1"/>
                  </a:moveTo>
                  <a:cubicBezTo>
                    <a:pt x="864" y="379"/>
                    <a:pt x="91" y="316"/>
                    <a:pt x="1" y="1315"/>
                  </a:cubicBezTo>
                  <a:cubicBezTo>
                    <a:pt x="362" y="1631"/>
                    <a:pt x="799" y="2009"/>
                    <a:pt x="1274" y="2425"/>
                  </a:cubicBezTo>
                  <a:cubicBezTo>
                    <a:pt x="1655" y="2130"/>
                    <a:pt x="1934" y="1916"/>
                    <a:pt x="2200" y="1711"/>
                  </a:cubicBezTo>
                  <a:cubicBezTo>
                    <a:pt x="2163" y="1270"/>
                    <a:pt x="2128" y="906"/>
                    <a:pt x="2089" y="483"/>
                  </a:cubicBezTo>
                  <a:cubicBezTo>
                    <a:pt x="1871" y="330"/>
                    <a:pt x="1635" y="164"/>
                    <a:pt x="1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4" name="Google Shape;1685;p6">
              <a:extLst>
                <a:ext uri="{FF2B5EF4-FFF2-40B4-BE49-F238E27FC236}">
                  <a16:creationId xmlns:a16="http://schemas.microsoft.com/office/drawing/2014/main" id="{DD4698A8-0400-AD9D-8EE5-44164B25A470}"/>
                </a:ext>
              </a:extLst>
            </p:cNvPr>
            <p:cNvSpPr/>
            <p:nvPr/>
          </p:nvSpPr>
          <p:spPr>
            <a:xfrm>
              <a:off x="5616525" y="3483125"/>
              <a:ext cx="51550" cy="55700"/>
            </a:xfrm>
            <a:custGeom>
              <a:avLst/>
              <a:gdLst/>
              <a:ahLst/>
              <a:cxnLst/>
              <a:rect l="l" t="t" r="r" b="b"/>
              <a:pathLst>
                <a:path w="2062" h="2228" extrusionOk="0">
                  <a:moveTo>
                    <a:pt x="1309" y="0"/>
                  </a:moveTo>
                  <a:cubicBezTo>
                    <a:pt x="87" y="458"/>
                    <a:pt x="87" y="458"/>
                    <a:pt x="1" y="1367"/>
                  </a:cubicBezTo>
                  <a:cubicBezTo>
                    <a:pt x="174" y="1596"/>
                    <a:pt x="358" y="1839"/>
                    <a:pt x="653" y="2228"/>
                  </a:cubicBezTo>
                  <a:cubicBezTo>
                    <a:pt x="1104" y="2151"/>
                    <a:pt x="1565" y="2068"/>
                    <a:pt x="2002" y="1991"/>
                  </a:cubicBezTo>
                  <a:cubicBezTo>
                    <a:pt x="2062" y="531"/>
                    <a:pt x="2044" y="482"/>
                    <a:pt x="1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5" name="Google Shape;1686;p6">
              <a:extLst>
                <a:ext uri="{FF2B5EF4-FFF2-40B4-BE49-F238E27FC236}">
                  <a16:creationId xmlns:a16="http://schemas.microsoft.com/office/drawing/2014/main" id="{27975D94-9F3E-F175-8025-9F1984BE4416}"/>
                </a:ext>
              </a:extLst>
            </p:cNvPr>
            <p:cNvSpPr/>
            <p:nvPr/>
          </p:nvSpPr>
          <p:spPr>
            <a:xfrm>
              <a:off x="5650350" y="3759575"/>
              <a:ext cx="57975" cy="47075"/>
            </a:xfrm>
            <a:custGeom>
              <a:avLst/>
              <a:gdLst/>
              <a:ahLst/>
              <a:cxnLst/>
              <a:rect l="l" t="t" r="r" b="b"/>
              <a:pathLst>
                <a:path w="2319" h="1883" extrusionOk="0">
                  <a:moveTo>
                    <a:pt x="1242" y="1"/>
                  </a:moveTo>
                  <a:cubicBezTo>
                    <a:pt x="567" y="1"/>
                    <a:pt x="270" y="293"/>
                    <a:pt x="1" y="1029"/>
                  </a:cubicBezTo>
                  <a:cubicBezTo>
                    <a:pt x="223" y="1286"/>
                    <a:pt x="459" y="1560"/>
                    <a:pt x="736" y="1883"/>
                  </a:cubicBezTo>
                  <a:cubicBezTo>
                    <a:pt x="1229" y="1796"/>
                    <a:pt x="1697" y="1713"/>
                    <a:pt x="2318" y="1602"/>
                  </a:cubicBezTo>
                  <a:cubicBezTo>
                    <a:pt x="2225" y="1043"/>
                    <a:pt x="2152" y="585"/>
                    <a:pt x="2072" y="96"/>
                  </a:cubicBezTo>
                  <a:cubicBezTo>
                    <a:pt x="1742" y="34"/>
                    <a:pt x="1470" y="1"/>
                    <a:pt x="1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6" name="Google Shape;1687;p6">
              <a:extLst>
                <a:ext uri="{FF2B5EF4-FFF2-40B4-BE49-F238E27FC236}">
                  <a16:creationId xmlns:a16="http://schemas.microsoft.com/office/drawing/2014/main" id="{9A17197C-31D6-41A1-A357-25694F15A677}"/>
                </a:ext>
              </a:extLst>
            </p:cNvPr>
            <p:cNvSpPr/>
            <p:nvPr/>
          </p:nvSpPr>
          <p:spPr>
            <a:xfrm>
              <a:off x="5124150" y="3559000"/>
              <a:ext cx="51550" cy="46425"/>
            </a:xfrm>
            <a:custGeom>
              <a:avLst/>
              <a:gdLst/>
              <a:ahLst/>
              <a:cxnLst/>
              <a:rect l="l" t="t" r="r" b="b"/>
              <a:pathLst>
                <a:path w="2062" h="1857" extrusionOk="0">
                  <a:moveTo>
                    <a:pt x="1384" y="0"/>
                  </a:moveTo>
                  <a:cubicBezTo>
                    <a:pt x="798" y="29"/>
                    <a:pt x="243" y="63"/>
                    <a:pt x="0" y="778"/>
                  </a:cubicBezTo>
                  <a:cubicBezTo>
                    <a:pt x="492" y="1578"/>
                    <a:pt x="767" y="1856"/>
                    <a:pt x="1299" y="1856"/>
                  </a:cubicBezTo>
                  <a:cubicBezTo>
                    <a:pt x="1479" y="1856"/>
                    <a:pt x="1689" y="1824"/>
                    <a:pt x="1946" y="1770"/>
                  </a:cubicBezTo>
                  <a:cubicBezTo>
                    <a:pt x="2037" y="1094"/>
                    <a:pt x="2061" y="445"/>
                    <a:pt x="1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17" name="Google Shape;1688;p6">
            <a:extLst>
              <a:ext uri="{FF2B5EF4-FFF2-40B4-BE49-F238E27FC236}">
                <a16:creationId xmlns:a16="http://schemas.microsoft.com/office/drawing/2014/main" id="{704DB954-A4FB-A8F7-E1EE-B20972AF72DF}"/>
              </a:ext>
            </a:extLst>
          </p:cNvPr>
          <p:cNvGrpSpPr/>
          <p:nvPr userDrawn="1"/>
        </p:nvGrpSpPr>
        <p:grpSpPr>
          <a:xfrm>
            <a:off x="11091007" y="3818193"/>
            <a:ext cx="558024" cy="551879"/>
            <a:chOff x="4129135" y="4735732"/>
            <a:chExt cx="419556" cy="413909"/>
          </a:xfrm>
        </p:grpSpPr>
        <p:sp>
          <p:nvSpPr>
            <p:cNvPr id="318" name="Google Shape;1689;p6">
              <a:extLst>
                <a:ext uri="{FF2B5EF4-FFF2-40B4-BE49-F238E27FC236}">
                  <a16:creationId xmlns:a16="http://schemas.microsoft.com/office/drawing/2014/main" id="{FFB780BD-78D8-CB75-C826-56191B80646A}"/>
                </a:ext>
              </a:extLst>
            </p:cNvPr>
            <p:cNvSpPr/>
            <p:nvPr/>
          </p:nvSpPr>
          <p:spPr>
            <a:xfrm>
              <a:off x="4144471" y="5002093"/>
              <a:ext cx="124350" cy="107187"/>
            </a:xfrm>
            <a:custGeom>
              <a:avLst/>
              <a:gdLst/>
              <a:ahLst/>
              <a:cxnLst/>
              <a:rect l="l" t="t" r="r" b="b"/>
              <a:pathLst>
                <a:path w="2246" h="1936" extrusionOk="0">
                  <a:moveTo>
                    <a:pt x="645" y="1"/>
                  </a:moveTo>
                  <a:cubicBezTo>
                    <a:pt x="484" y="1"/>
                    <a:pt x="349" y="65"/>
                    <a:pt x="289" y="238"/>
                  </a:cubicBezTo>
                  <a:cubicBezTo>
                    <a:pt x="77" y="443"/>
                    <a:pt x="1" y="786"/>
                    <a:pt x="74" y="1068"/>
                  </a:cubicBezTo>
                  <a:cubicBezTo>
                    <a:pt x="191" y="1526"/>
                    <a:pt x="563" y="1792"/>
                    <a:pt x="1011" y="1893"/>
                  </a:cubicBezTo>
                  <a:cubicBezTo>
                    <a:pt x="1115" y="1916"/>
                    <a:pt x="1245" y="1936"/>
                    <a:pt x="1376" y="1936"/>
                  </a:cubicBezTo>
                  <a:cubicBezTo>
                    <a:pt x="1563" y="1936"/>
                    <a:pt x="1751" y="1895"/>
                    <a:pt x="1867" y="1765"/>
                  </a:cubicBezTo>
                  <a:cubicBezTo>
                    <a:pt x="2245" y="1338"/>
                    <a:pt x="1791" y="661"/>
                    <a:pt x="1458" y="356"/>
                  </a:cubicBezTo>
                  <a:cubicBezTo>
                    <a:pt x="1292" y="201"/>
                    <a:pt x="929" y="1"/>
                    <a:pt x="6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19" name="Google Shape;1690;p6">
              <a:extLst>
                <a:ext uri="{FF2B5EF4-FFF2-40B4-BE49-F238E27FC236}">
                  <a16:creationId xmlns:a16="http://schemas.microsoft.com/office/drawing/2014/main" id="{57A45769-A751-A9F4-512D-630D92DEAB0D}"/>
                </a:ext>
              </a:extLst>
            </p:cNvPr>
            <p:cNvSpPr/>
            <p:nvPr/>
          </p:nvSpPr>
          <p:spPr>
            <a:xfrm>
              <a:off x="4129135" y="4845908"/>
              <a:ext cx="151368" cy="123464"/>
            </a:xfrm>
            <a:custGeom>
              <a:avLst/>
              <a:gdLst/>
              <a:ahLst/>
              <a:cxnLst/>
              <a:rect l="l" t="t" r="r" b="b"/>
              <a:pathLst>
                <a:path w="2734" h="2230" extrusionOk="0">
                  <a:moveTo>
                    <a:pt x="823" y="1"/>
                  </a:moveTo>
                  <a:cubicBezTo>
                    <a:pt x="614" y="1"/>
                    <a:pt x="364" y="59"/>
                    <a:pt x="306" y="270"/>
                  </a:cubicBezTo>
                  <a:lnTo>
                    <a:pt x="309" y="277"/>
                  </a:lnTo>
                  <a:cubicBezTo>
                    <a:pt x="108" y="440"/>
                    <a:pt x="0" y="707"/>
                    <a:pt x="94" y="1050"/>
                  </a:cubicBezTo>
                  <a:cubicBezTo>
                    <a:pt x="259" y="1658"/>
                    <a:pt x="867" y="2229"/>
                    <a:pt x="1515" y="2229"/>
                  </a:cubicBezTo>
                  <a:cubicBezTo>
                    <a:pt x="1645" y="2229"/>
                    <a:pt x="1775" y="2206"/>
                    <a:pt x="1905" y="2157"/>
                  </a:cubicBezTo>
                  <a:cubicBezTo>
                    <a:pt x="2734" y="1844"/>
                    <a:pt x="2471" y="933"/>
                    <a:pt x="1936" y="475"/>
                  </a:cubicBezTo>
                  <a:cubicBezTo>
                    <a:pt x="1669" y="249"/>
                    <a:pt x="1312" y="51"/>
                    <a:pt x="961" y="9"/>
                  </a:cubicBezTo>
                  <a:cubicBezTo>
                    <a:pt x="919" y="4"/>
                    <a:pt x="873" y="1"/>
                    <a:pt x="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0" name="Google Shape;1691;p6">
              <a:extLst>
                <a:ext uri="{FF2B5EF4-FFF2-40B4-BE49-F238E27FC236}">
                  <a16:creationId xmlns:a16="http://schemas.microsoft.com/office/drawing/2014/main" id="{F850BDE1-F22A-211F-1849-6D272A0E67DC}"/>
                </a:ext>
              </a:extLst>
            </p:cNvPr>
            <p:cNvSpPr/>
            <p:nvPr/>
          </p:nvSpPr>
          <p:spPr>
            <a:xfrm>
              <a:off x="4263949" y="4903045"/>
              <a:ext cx="284742" cy="246596"/>
            </a:xfrm>
            <a:custGeom>
              <a:avLst/>
              <a:gdLst/>
              <a:ahLst/>
              <a:cxnLst/>
              <a:rect l="l" t="t" r="r" b="b"/>
              <a:pathLst>
                <a:path w="5143" h="4454" extrusionOk="0">
                  <a:moveTo>
                    <a:pt x="3363" y="1"/>
                  </a:moveTo>
                  <a:cubicBezTo>
                    <a:pt x="3016" y="1"/>
                    <a:pt x="2669" y="44"/>
                    <a:pt x="2336" y="116"/>
                  </a:cubicBezTo>
                  <a:cubicBezTo>
                    <a:pt x="2172" y="151"/>
                    <a:pt x="1988" y="192"/>
                    <a:pt x="1805" y="247"/>
                  </a:cubicBezTo>
                  <a:cubicBezTo>
                    <a:pt x="1114" y="313"/>
                    <a:pt x="515" y="1007"/>
                    <a:pt x="271" y="1603"/>
                  </a:cubicBezTo>
                  <a:cubicBezTo>
                    <a:pt x="7" y="2249"/>
                    <a:pt x="1" y="2940"/>
                    <a:pt x="278" y="3585"/>
                  </a:cubicBezTo>
                  <a:cubicBezTo>
                    <a:pt x="432" y="3946"/>
                    <a:pt x="758" y="4453"/>
                    <a:pt x="1206" y="4453"/>
                  </a:cubicBezTo>
                  <a:cubicBezTo>
                    <a:pt x="1266" y="4453"/>
                    <a:pt x="1328" y="4444"/>
                    <a:pt x="1392" y="4425"/>
                  </a:cubicBezTo>
                  <a:cubicBezTo>
                    <a:pt x="2401" y="4109"/>
                    <a:pt x="2405" y="2773"/>
                    <a:pt x="3366" y="2423"/>
                  </a:cubicBezTo>
                  <a:cubicBezTo>
                    <a:pt x="3994" y="2194"/>
                    <a:pt x="5083" y="2031"/>
                    <a:pt x="5122" y="1163"/>
                  </a:cubicBezTo>
                  <a:cubicBezTo>
                    <a:pt x="5142" y="667"/>
                    <a:pt x="4848" y="292"/>
                    <a:pt x="4372" y="143"/>
                  </a:cubicBezTo>
                  <a:cubicBezTo>
                    <a:pt x="4048" y="43"/>
                    <a:pt x="3706" y="1"/>
                    <a:pt x="3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1" name="Google Shape;1692;p6">
              <a:extLst>
                <a:ext uri="{FF2B5EF4-FFF2-40B4-BE49-F238E27FC236}">
                  <a16:creationId xmlns:a16="http://schemas.microsoft.com/office/drawing/2014/main" id="{D75ABC50-411B-139A-5BDF-63511FCD7E5F}"/>
                </a:ext>
              </a:extLst>
            </p:cNvPr>
            <p:cNvSpPr/>
            <p:nvPr/>
          </p:nvSpPr>
          <p:spPr>
            <a:xfrm>
              <a:off x="4207144" y="4735732"/>
              <a:ext cx="148710" cy="133208"/>
            </a:xfrm>
            <a:custGeom>
              <a:avLst/>
              <a:gdLst/>
              <a:ahLst/>
              <a:cxnLst/>
              <a:rect l="l" t="t" r="r" b="b"/>
              <a:pathLst>
                <a:path w="2686" h="2406" extrusionOk="0">
                  <a:moveTo>
                    <a:pt x="994" y="0"/>
                  </a:moveTo>
                  <a:cubicBezTo>
                    <a:pt x="920" y="0"/>
                    <a:pt x="848" y="10"/>
                    <a:pt x="777" y="29"/>
                  </a:cubicBezTo>
                  <a:cubicBezTo>
                    <a:pt x="645" y="43"/>
                    <a:pt x="516" y="84"/>
                    <a:pt x="409" y="164"/>
                  </a:cubicBezTo>
                  <a:cubicBezTo>
                    <a:pt x="90" y="396"/>
                    <a:pt x="0" y="848"/>
                    <a:pt x="111" y="1216"/>
                  </a:cubicBezTo>
                  <a:cubicBezTo>
                    <a:pt x="267" y="1719"/>
                    <a:pt x="649" y="2079"/>
                    <a:pt x="1134" y="2267"/>
                  </a:cubicBezTo>
                  <a:cubicBezTo>
                    <a:pt x="1316" y="2338"/>
                    <a:pt x="1531" y="2406"/>
                    <a:pt x="1737" y="2406"/>
                  </a:cubicBezTo>
                  <a:cubicBezTo>
                    <a:pt x="1882" y="2406"/>
                    <a:pt x="2022" y="2373"/>
                    <a:pt x="2144" y="2284"/>
                  </a:cubicBezTo>
                  <a:cubicBezTo>
                    <a:pt x="2685" y="1892"/>
                    <a:pt x="2324" y="990"/>
                    <a:pt x="2015" y="574"/>
                  </a:cubicBezTo>
                  <a:cubicBezTo>
                    <a:pt x="1771" y="248"/>
                    <a:pt x="1373" y="0"/>
                    <a:pt x="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2" name="Google Shape;1693;p6">
              <a:extLst>
                <a:ext uri="{FF2B5EF4-FFF2-40B4-BE49-F238E27FC236}">
                  <a16:creationId xmlns:a16="http://schemas.microsoft.com/office/drawing/2014/main" id="{5CA905A6-8369-4599-C900-485F038E9CE6}"/>
                </a:ext>
              </a:extLst>
            </p:cNvPr>
            <p:cNvSpPr/>
            <p:nvPr/>
          </p:nvSpPr>
          <p:spPr>
            <a:xfrm>
              <a:off x="4368035" y="4776204"/>
              <a:ext cx="145887" cy="101041"/>
            </a:xfrm>
            <a:custGeom>
              <a:avLst/>
              <a:gdLst/>
              <a:ahLst/>
              <a:cxnLst/>
              <a:rect l="l" t="t" r="r" b="b"/>
              <a:pathLst>
                <a:path w="2635" h="1825" extrusionOk="0">
                  <a:moveTo>
                    <a:pt x="799" y="0"/>
                  </a:moveTo>
                  <a:cubicBezTo>
                    <a:pt x="747" y="0"/>
                    <a:pt x="695" y="5"/>
                    <a:pt x="643" y="16"/>
                  </a:cubicBezTo>
                  <a:cubicBezTo>
                    <a:pt x="605" y="9"/>
                    <a:pt x="567" y="6"/>
                    <a:pt x="528" y="6"/>
                  </a:cubicBezTo>
                  <a:cubicBezTo>
                    <a:pt x="392" y="6"/>
                    <a:pt x="259" y="52"/>
                    <a:pt x="164" y="168"/>
                  </a:cubicBezTo>
                  <a:cubicBezTo>
                    <a:pt x="1" y="367"/>
                    <a:pt x="53" y="655"/>
                    <a:pt x="150" y="869"/>
                  </a:cubicBezTo>
                  <a:cubicBezTo>
                    <a:pt x="369" y="1346"/>
                    <a:pt x="881" y="1825"/>
                    <a:pt x="1435" y="1825"/>
                  </a:cubicBezTo>
                  <a:cubicBezTo>
                    <a:pt x="1539" y="1825"/>
                    <a:pt x="1644" y="1808"/>
                    <a:pt x="1749" y="1771"/>
                  </a:cubicBezTo>
                  <a:cubicBezTo>
                    <a:pt x="2634" y="1464"/>
                    <a:pt x="1696" y="0"/>
                    <a:pt x="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23" name="Google Shape;1694;p6">
            <a:extLst>
              <a:ext uri="{FF2B5EF4-FFF2-40B4-BE49-F238E27FC236}">
                <a16:creationId xmlns:a16="http://schemas.microsoft.com/office/drawing/2014/main" id="{768D3684-FBDA-8220-D87F-E11F204565A8}"/>
              </a:ext>
            </a:extLst>
          </p:cNvPr>
          <p:cNvGrpSpPr/>
          <p:nvPr userDrawn="1"/>
        </p:nvGrpSpPr>
        <p:grpSpPr>
          <a:xfrm>
            <a:off x="11353654" y="5448809"/>
            <a:ext cx="411412" cy="406969"/>
            <a:chOff x="4583184" y="5084531"/>
            <a:chExt cx="309324" cy="305227"/>
          </a:xfrm>
        </p:grpSpPr>
        <p:sp>
          <p:nvSpPr>
            <p:cNvPr id="324" name="Google Shape;1695;p6">
              <a:extLst>
                <a:ext uri="{FF2B5EF4-FFF2-40B4-BE49-F238E27FC236}">
                  <a16:creationId xmlns:a16="http://schemas.microsoft.com/office/drawing/2014/main" id="{69ACCDFC-2612-3438-8A82-D3578F3E005B}"/>
                </a:ext>
              </a:extLst>
            </p:cNvPr>
            <p:cNvSpPr/>
            <p:nvPr/>
          </p:nvSpPr>
          <p:spPr>
            <a:xfrm>
              <a:off x="4594533" y="5281022"/>
              <a:ext cx="91684" cy="78895"/>
            </a:xfrm>
            <a:custGeom>
              <a:avLst/>
              <a:gdLst/>
              <a:ahLst/>
              <a:cxnLst/>
              <a:rect l="l" t="t" r="r" b="b"/>
              <a:pathLst>
                <a:path w="1656" h="1425" extrusionOk="0">
                  <a:moveTo>
                    <a:pt x="474" y="0"/>
                  </a:moveTo>
                  <a:cubicBezTo>
                    <a:pt x="355" y="0"/>
                    <a:pt x="256" y="48"/>
                    <a:pt x="212" y="175"/>
                  </a:cubicBezTo>
                  <a:cubicBezTo>
                    <a:pt x="56" y="328"/>
                    <a:pt x="1" y="578"/>
                    <a:pt x="52" y="786"/>
                  </a:cubicBezTo>
                  <a:cubicBezTo>
                    <a:pt x="139" y="1125"/>
                    <a:pt x="414" y="1320"/>
                    <a:pt x="747" y="1393"/>
                  </a:cubicBezTo>
                  <a:cubicBezTo>
                    <a:pt x="823" y="1410"/>
                    <a:pt x="919" y="1425"/>
                    <a:pt x="1016" y="1425"/>
                  </a:cubicBezTo>
                  <a:cubicBezTo>
                    <a:pt x="1154" y="1425"/>
                    <a:pt x="1293" y="1395"/>
                    <a:pt x="1378" y="1299"/>
                  </a:cubicBezTo>
                  <a:cubicBezTo>
                    <a:pt x="1655" y="987"/>
                    <a:pt x="1319" y="488"/>
                    <a:pt x="1076" y="262"/>
                  </a:cubicBezTo>
                  <a:cubicBezTo>
                    <a:pt x="952" y="149"/>
                    <a:pt x="683" y="0"/>
                    <a:pt x="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5" name="Google Shape;1696;p6">
              <a:extLst>
                <a:ext uri="{FF2B5EF4-FFF2-40B4-BE49-F238E27FC236}">
                  <a16:creationId xmlns:a16="http://schemas.microsoft.com/office/drawing/2014/main" id="{510C9993-8C8D-9F20-6490-42613488E09F}"/>
                </a:ext>
              </a:extLst>
            </p:cNvPr>
            <p:cNvSpPr/>
            <p:nvPr/>
          </p:nvSpPr>
          <p:spPr>
            <a:xfrm>
              <a:off x="4583184" y="5165863"/>
              <a:ext cx="111671" cy="91131"/>
            </a:xfrm>
            <a:custGeom>
              <a:avLst/>
              <a:gdLst/>
              <a:ahLst/>
              <a:cxnLst/>
              <a:rect l="l" t="t" r="r" b="b"/>
              <a:pathLst>
                <a:path w="2017" h="1646" extrusionOk="0">
                  <a:moveTo>
                    <a:pt x="605" y="1"/>
                  </a:moveTo>
                  <a:cubicBezTo>
                    <a:pt x="450" y="1"/>
                    <a:pt x="268" y="44"/>
                    <a:pt x="226" y="198"/>
                  </a:cubicBezTo>
                  <a:lnTo>
                    <a:pt x="226" y="205"/>
                  </a:lnTo>
                  <a:cubicBezTo>
                    <a:pt x="77" y="326"/>
                    <a:pt x="1" y="520"/>
                    <a:pt x="70" y="774"/>
                  </a:cubicBezTo>
                  <a:cubicBezTo>
                    <a:pt x="192" y="1223"/>
                    <a:pt x="640" y="1645"/>
                    <a:pt x="1120" y="1645"/>
                  </a:cubicBezTo>
                  <a:cubicBezTo>
                    <a:pt x="1215" y="1645"/>
                    <a:pt x="1311" y="1629"/>
                    <a:pt x="1406" y="1593"/>
                  </a:cubicBezTo>
                  <a:cubicBezTo>
                    <a:pt x="2017" y="1360"/>
                    <a:pt x="1822" y="687"/>
                    <a:pt x="1426" y="350"/>
                  </a:cubicBezTo>
                  <a:cubicBezTo>
                    <a:pt x="1232" y="184"/>
                    <a:pt x="968" y="38"/>
                    <a:pt x="709" y="7"/>
                  </a:cubicBezTo>
                  <a:cubicBezTo>
                    <a:pt x="677" y="3"/>
                    <a:pt x="642"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6" name="Google Shape;1697;p6">
              <a:extLst>
                <a:ext uri="{FF2B5EF4-FFF2-40B4-BE49-F238E27FC236}">
                  <a16:creationId xmlns:a16="http://schemas.microsoft.com/office/drawing/2014/main" id="{DA811AA4-F7E3-3853-B2E0-7F62B07BAE0F}"/>
                </a:ext>
              </a:extLst>
            </p:cNvPr>
            <p:cNvSpPr/>
            <p:nvPr/>
          </p:nvSpPr>
          <p:spPr>
            <a:xfrm>
              <a:off x="4682508" y="5207940"/>
              <a:ext cx="209999" cy="181819"/>
            </a:xfrm>
            <a:custGeom>
              <a:avLst/>
              <a:gdLst/>
              <a:ahLst/>
              <a:cxnLst/>
              <a:rect l="l" t="t" r="r" b="b"/>
              <a:pathLst>
                <a:path w="3793" h="3284" extrusionOk="0">
                  <a:moveTo>
                    <a:pt x="2477" y="1"/>
                  </a:moveTo>
                  <a:cubicBezTo>
                    <a:pt x="2223" y="1"/>
                    <a:pt x="1968" y="33"/>
                    <a:pt x="1725" y="87"/>
                  </a:cubicBezTo>
                  <a:cubicBezTo>
                    <a:pt x="1603" y="111"/>
                    <a:pt x="1468" y="142"/>
                    <a:pt x="1333" y="184"/>
                  </a:cubicBezTo>
                  <a:cubicBezTo>
                    <a:pt x="823" y="232"/>
                    <a:pt x="382" y="743"/>
                    <a:pt x="202" y="1183"/>
                  </a:cubicBezTo>
                  <a:cubicBezTo>
                    <a:pt x="7" y="1659"/>
                    <a:pt x="0" y="2168"/>
                    <a:pt x="205" y="2644"/>
                  </a:cubicBezTo>
                  <a:cubicBezTo>
                    <a:pt x="321" y="2909"/>
                    <a:pt x="558" y="3283"/>
                    <a:pt x="888" y="3283"/>
                  </a:cubicBezTo>
                  <a:cubicBezTo>
                    <a:pt x="933" y="3283"/>
                    <a:pt x="979" y="3276"/>
                    <a:pt x="1027" y="3261"/>
                  </a:cubicBezTo>
                  <a:cubicBezTo>
                    <a:pt x="1773" y="3032"/>
                    <a:pt x="1776" y="2047"/>
                    <a:pt x="2481" y="1787"/>
                  </a:cubicBezTo>
                  <a:cubicBezTo>
                    <a:pt x="2946" y="1617"/>
                    <a:pt x="3747" y="1495"/>
                    <a:pt x="3775" y="860"/>
                  </a:cubicBezTo>
                  <a:cubicBezTo>
                    <a:pt x="3792" y="493"/>
                    <a:pt x="3574" y="215"/>
                    <a:pt x="3224" y="107"/>
                  </a:cubicBezTo>
                  <a:cubicBezTo>
                    <a:pt x="2984" y="33"/>
                    <a:pt x="2731" y="1"/>
                    <a:pt x="2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7" name="Google Shape;1698;p6">
              <a:extLst>
                <a:ext uri="{FF2B5EF4-FFF2-40B4-BE49-F238E27FC236}">
                  <a16:creationId xmlns:a16="http://schemas.microsoft.com/office/drawing/2014/main" id="{DFBFF1EB-AA49-22DB-ABAB-725B27F6D942}"/>
                </a:ext>
              </a:extLst>
            </p:cNvPr>
            <p:cNvSpPr/>
            <p:nvPr/>
          </p:nvSpPr>
          <p:spPr>
            <a:xfrm>
              <a:off x="4640652" y="5084531"/>
              <a:ext cx="109733" cy="98328"/>
            </a:xfrm>
            <a:custGeom>
              <a:avLst/>
              <a:gdLst/>
              <a:ahLst/>
              <a:cxnLst/>
              <a:rect l="l" t="t" r="r" b="b"/>
              <a:pathLst>
                <a:path w="1982" h="1776" extrusionOk="0">
                  <a:moveTo>
                    <a:pt x="733" y="1"/>
                  </a:moveTo>
                  <a:cubicBezTo>
                    <a:pt x="679" y="1"/>
                    <a:pt x="625" y="8"/>
                    <a:pt x="572" y="22"/>
                  </a:cubicBezTo>
                  <a:cubicBezTo>
                    <a:pt x="476" y="32"/>
                    <a:pt x="382" y="64"/>
                    <a:pt x="302" y="123"/>
                  </a:cubicBezTo>
                  <a:cubicBezTo>
                    <a:pt x="66" y="296"/>
                    <a:pt x="0" y="626"/>
                    <a:pt x="84" y="897"/>
                  </a:cubicBezTo>
                  <a:cubicBezTo>
                    <a:pt x="198" y="1268"/>
                    <a:pt x="479" y="1535"/>
                    <a:pt x="840" y="1674"/>
                  </a:cubicBezTo>
                  <a:cubicBezTo>
                    <a:pt x="971" y="1727"/>
                    <a:pt x="1128" y="1776"/>
                    <a:pt x="1279" y="1776"/>
                  </a:cubicBezTo>
                  <a:cubicBezTo>
                    <a:pt x="1386" y="1776"/>
                    <a:pt x="1491" y="1751"/>
                    <a:pt x="1582" y="1684"/>
                  </a:cubicBezTo>
                  <a:cubicBezTo>
                    <a:pt x="1981" y="1396"/>
                    <a:pt x="1714" y="730"/>
                    <a:pt x="1485" y="425"/>
                  </a:cubicBezTo>
                  <a:cubicBezTo>
                    <a:pt x="1305" y="183"/>
                    <a:pt x="101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28" name="Google Shape;1699;p6">
              <a:extLst>
                <a:ext uri="{FF2B5EF4-FFF2-40B4-BE49-F238E27FC236}">
                  <a16:creationId xmlns:a16="http://schemas.microsoft.com/office/drawing/2014/main" id="{47C21917-D543-2B16-DA92-E890DEBECDDC}"/>
                </a:ext>
              </a:extLst>
            </p:cNvPr>
            <p:cNvSpPr/>
            <p:nvPr/>
          </p:nvSpPr>
          <p:spPr>
            <a:xfrm>
              <a:off x="4759355" y="5114318"/>
              <a:ext cx="107630" cy="74687"/>
            </a:xfrm>
            <a:custGeom>
              <a:avLst/>
              <a:gdLst/>
              <a:ahLst/>
              <a:cxnLst/>
              <a:rect l="l" t="t" r="r" b="b"/>
              <a:pathLst>
                <a:path w="1944" h="1349" extrusionOk="0">
                  <a:moveTo>
                    <a:pt x="589" y="0"/>
                  </a:moveTo>
                  <a:cubicBezTo>
                    <a:pt x="551" y="0"/>
                    <a:pt x="513" y="4"/>
                    <a:pt x="476" y="12"/>
                  </a:cubicBezTo>
                  <a:cubicBezTo>
                    <a:pt x="448" y="7"/>
                    <a:pt x="420" y="5"/>
                    <a:pt x="392" y="5"/>
                  </a:cubicBezTo>
                  <a:cubicBezTo>
                    <a:pt x="289" y="5"/>
                    <a:pt x="189" y="38"/>
                    <a:pt x="118" y="126"/>
                  </a:cubicBezTo>
                  <a:cubicBezTo>
                    <a:pt x="0" y="272"/>
                    <a:pt x="39" y="484"/>
                    <a:pt x="111" y="643"/>
                  </a:cubicBezTo>
                  <a:cubicBezTo>
                    <a:pt x="272" y="997"/>
                    <a:pt x="650" y="1349"/>
                    <a:pt x="1060" y="1349"/>
                  </a:cubicBezTo>
                  <a:cubicBezTo>
                    <a:pt x="1136" y="1349"/>
                    <a:pt x="1214" y="1336"/>
                    <a:pt x="1291" y="1310"/>
                  </a:cubicBezTo>
                  <a:cubicBezTo>
                    <a:pt x="1944" y="1080"/>
                    <a:pt x="1250" y="0"/>
                    <a:pt x="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29" name="Google Shape;1700;p6">
            <a:extLst>
              <a:ext uri="{FF2B5EF4-FFF2-40B4-BE49-F238E27FC236}">
                <a16:creationId xmlns:a16="http://schemas.microsoft.com/office/drawing/2014/main" id="{32A3DC95-8646-298A-CAC0-819D01C142B5}"/>
              </a:ext>
            </a:extLst>
          </p:cNvPr>
          <p:cNvGrpSpPr/>
          <p:nvPr userDrawn="1"/>
        </p:nvGrpSpPr>
        <p:grpSpPr>
          <a:xfrm>
            <a:off x="11450276" y="4588405"/>
            <a:ext cx="487554" cy="483668"/>
            <a:chOff x="4648293" y="4608503"/>
            <a:chExt cx="366572" cy="362751"/>
          </a:xfrm>
        </p:grpSpPr>
        <p:sp>
          <p:nvSpPr>
            <p:cNvPr id="330" name="Google Shape;1701;p6">
              <a:extLst>
                <a:ext uri="{FF2B5EF4-FFF2-40B4-BE49-F238E27FC236}">
                  <a16:creationId xmlns:a16="http://schemas.microsoft.com/office/drawing/2014/main" id="{E2D1097D-0F72-AEE5-1E9E-B0F6BE1CD96B}"/>
                </a:ext>
              </a:extLst>
            </p:cNvPr>
            <p:cNvSpPr/>
            <p:nvPr/>
          </p:nvSpPr>
          <p:spPr>
            <a:xfrm>
              <a:off x="4652445" y="4816122"/>
              <a:ext cx="106190" cy="90300"/>
            </a:xfrm>
            <a:custGeom>
              <a:avLst/>
              <a:gdLst/>
              <a:ahLst/>
              <a:cxnLst/>
              <a:rect l="l" t="t" r="r" b="b"/>
              <a:pathLst>
                <a:path w="1918" h="1631" extrusionOk="0">
                  <a:moveTo>
                    <a:pt x="775" y="0"/>
                  </a:moveTo>
                  <a:cubicBezTo>
                    <a:pt x="718" y="0"/>
                    <a:pt x="656" y="12"/>
                    <a:pt x="599" y="34"/>
                  </a:cubicBezTo>
                  <a:cubicBezTo>
                    <a:pt x="367" y="83"/>
                    <a:pt x="165" y="270"/>
                    <a:pt x="110" y="579"/>
                  </a:cubicBezTo>
                  <a:cubicBezTo>
                    <a:pt x="1" y="1174"/>
                    <a:pt x="529" y="1630"/>
                    <a:pt x="1084" y="1630"/>
                  </a:cubicBezTo>
                  <a:cubicBezTo>
                    <a:pt x="1167" y="1630"/>
                    <a:pt x="1250" y="1620"/>
                    <a:pt x="1331" y="1599"/>
                  </a:cubicBezTo>
                  <a:cubicBezTo>
                    <a:pt x="1917" y="1446"/>
                    <a:pt x="1744" y="797"/>
                    <a:pt x="1466" y="440"/>
                  </a:cubicBezTo>
                  <a:cubicBezTo>
                    <a:pt x="1310" y="238"/>
                    <a:pt x="1099" y="48"/>
                    <a:pt x="841" y="6"/>
                  </a:cubicBezTo>
                  <a:cubicBezTo>
                    <a:pt x="821" y="2"/>
                    <a:pt x="798" y="0"/>
                    <a:pt x="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1" name="Google Shape;1702;p6">
              <a:extLst>
                <a:ext uri="{FF2B5EF4-FFF2-40B4-BE49-F238E27FC236}">
                  <a16:creationId xmlns:a16="http://schemas.microsoft.com/office/drawing/2014/main" id="{EF9CC60F-FE45-EF77-DEB0-6D8865DD5C32}"/>
                </a:ext>
              </a:extLst>
            </p:cNvPr>
            <p:cNvSpPr/>
            <p:nvPr/>
          </p:nvSpPr>
          <p:spPr>
            <a:xfrm>
              <a:off x="4648293" y="4666913"/>
              <a:ext cx="128945" cy="120142"/>
            </a:xfrm>
            <a:custGeom>
              <a:avLst/>
              <a:gdLst/>
              <a:ahLst/>
              <a:cxnLst/>
              <a:rect l="l" t="t" r="r" b="b"/>
              <a:pathLst>
                <a:path w="2329" h="2170" extrusionOk="0">
                  <a:moveTo>
                    <a:pt x="622" y="0"/>
                  </a:moveTo>
                  <a:cubicBezTo>
                    <a:pt x="489" y="0"/>
                    <a:pt x="374" y="44"/>
                    <a:pt x="303" y="158"/>
                  </a:cubicBezTo>
                  <a:cubicBezTo>
                    <a:pt x="275" y="182"/>
                    <a:pt x="247" y="211"/>
                    <a:pt x="223" y="245"/>
                  </a:cubicBezTo>
                  <a:cubicBezTo>
                    <a:pt x="1" y="585"/>
                    <a:pt x="88" y="1067"/>
                    <a:pt x="271" y="1404"/>
                  </a:cubicBezTo>
                  <a:cubicBezTo>
                    <a:pt x="504" y="1830"/>
                    <a:pt x="868" y="2115"/>
                    <a:pt x="1361" y="2163"/>
                  </a:cubicBezTo>
                  <a:cubicBezTo>
                    <a:pt x="1404" y="2167"/>
                    <a:pt x="1451" y="2169"/>
                    <a:pt x="1498" y="2169"/>
                  </a:cubicBezTo>
                  <a:cubicBezTo>
                    <a:pt x="1717" y="2169"/>
                    <a:pt x="1963" y="2119"/>
                    <a:pt x="2066" y="1913"/>
                  </a:cubicBezTo>
                  <a:cubicBezTo>
                    <a:pt x="2329" y="1393"/>
                    <a:pt x="1832" y="699"/>
                    <a:pt x="1462" y="366"/>
                  </a:cubicBezTo>
                  <a:cubicBezTo>
                    <a:pt x="1299" y="218"/>
                    <a:pt x="918" y="0"/>
                    <a:pt x="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2" name="Google Shape;1703;p6">
              <a:extLst>
                <a:ext uri="{FF2B5EF4-FFF2-40B4-BE49-F238E27FC236}">
                  <a16:creationId xmlns:a16="http://schemas.microsoft.com/office/drawing/2014/main" id="{F134445C-F5DF-DC2A-FD1B-4E1181574F73}"/>
                </a:ext>
              </a:extLst>
            </p:cNvPr>
            <p:cNvSpPr/>
            <p:nvPr/>
          </p:nvSpPr>
          <p:spPr>
            <a:xfrm>
              <a:off x="4749943" y="4754667"/>
              <a:ext cx="264922" cy="216588"/>
            </a:xfrm>
            <a:custGeom>
              <a:avLst/>
              <a:gdLst/>
              <a:ahLst/>
              <a:cxnLst/>
              <a:rect l="l" t="t" r="r" b="b"/>
              <a:pathLst>
                <a:path w="4785" h="3912" extrusionOk="0">
                  <a:moveTo>
                    <a:pt x="2750" y="1"/>
                  </a:moveTo>
                  <a:cubicBezTo>
                    <a:pt x="2311" y="1"/>
                    <a:pt x="1870" y="87"/>
                    <a:pt x="1509" y="238"/>
                  </a:cubicBezTo>
                  <a:cubicBezTo>
                    <a:pt x="579" y="596"/>
                    <a:pt x="1" y="1796"/>
                    <a:pt x="135" y="2816"/>
                  </a:cubicBezTo>
                  <a:cubicBezTo>
                    <a:pt x="215" y="3430"/>
                    <a:pt x="558" y="3911"/>
                    <a:pt x="1200" y="3911"/>
                  </a:cubicBezTo>
                  <a:cubicBezTo>
                    <a:pt x="1226" y="3911"/>
                    <a:pt x="1253" y="3910"/>
                    <a:pt x="1280" y="3909"/>
                  </a:cubicBezTo>
                  <a:cubicBezTo>
                    <a:pt x="1946" y="3871"/>
                    <a:pt x="2224" y="3069"/>
                    <a:pt x="2508" y="2594"/>
                  </a:cubicBezTo>
                  <a:cubicBezTo>
                    <a:pt x="2886" y="1966"/>
                    <a:pt x="3473" y="1931"/>
                    <a:pt x="4097" y="1675"/>
                  </a:cubicBezTo>
                  <a:cubicBezTo>
                    <a:pt x="4372" y="1561"/>
                    <a:pt x="4784" y="1332"/>
                    <a:pt x="4625" y="964"/>
                  </a:cubicBezTo>
                  <a:cubicBezTo>
                    <a:pt x="4332" y="282"/>
                    <a:pt x="3545"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3" name="Google Shape;1704;p6">
              <a:extLst>
                <a:ext uri="{FF2B5EF4-FFF2-40B4-BE49-F238E27FC236}">
                  <a16:creationId xmlns:a16="http://schemas.microsoft.com/office/drawing/2014/main" id="{2AD93645-E92B-C08C-C74A-00FF2EB888DA}"/>
                </a:ext>
              </a:extLst>
            </p:cNvPr>
            <p:cNvSpPr/>
            <p:nvPr/>
          </p:nvSpPr>
          <p:spPr>
            <a:xfrm>
              <a:off x="4740476" y="4608503"/>
              <a:ext cx="132599" cy="111173"/>
            </a:xfrm>
            <a:custGeom>
              <a:avLst/>
              <a:gdLst/>
              <a:ahLst/>
              <a:cxnLst/>
              <a:rect l="l" t="t" r="r" b="b"/>
              <a:pathLst>
                <a:path w="2395" h="2008" extrusionOk="0">
                  <a:moveTo>
                    <a:pt x="586" y="1"/>
                  </a:moveTo>
                  <a:cubicBezTo>
                    <a:pt x="437" y="1"/>
                    <a:pt x="305" y="44"/>
                    <a:pt x="216" y="155"/>
                  </a:cubicBezTo>
                  <a:cubicBezTo>
                    <a:pt x="109" y="211"/>
                    <a:pt x="29" y="315"/>
                    <a:pt x="22" y="450"/>
                  </a:cubicBezTo>
                  <a:cubicBezTo>
                    <a:pt x="1" y="755"/>
                    <a:pt x="167" y="1061"/>
                    <a:pt x="351" y="1296"/>
                  </a:cubicBezTo>
                  <a:cubicBezTo>
                    <a:pt x="599" y="1617"/>
                    <a:pt x="1058" y="2008"/>
                    <a:pt x="1490" y="2008"/>
                  </a:cubicBezTo>
                  <a:cubicBezTo>
                    <a:pt x="1675" y="2008"/>
                    <a:pt x="1854" y="1937"/>
                    <a:pt x="2010" y="1758"/>
                  </a:cubicBezTo>
                  <a:cubicBezTo>
                    <a:pt x="2395" y="1317"/>
                    <a:pt x="1864" y="648"/>
                    <a:pt x="1525" y="371"/>
                  </a:cubicBezTo>
                  <a:cubicBezTo>
                    <a:pt x="1337" y="219"/>
                    <a:pt x="920" y="1"/>
                    <a:pt x="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4" name="Google Shape;1705;p6">
              <a:extLst>
                <a:ext uri="{FF2B5EF4-FFF2-40B4-BE49-F238E27FC236}">
                  <a16:creationId xmlns:a16="http://schemas.microsoft.com/office/drawing/2014/main" id="{EB6ED0C8-D8AC-FEB0-8881-7B9892A77765}"/>
                </a:ext>
              </a:extLst>
            </p:cNvPr>
            <p:cNvSpPr/>
            <p:nvPr/>
          </p:nvSpPr>
          <p:spPr>
            <a:xfrm>
              <a:off x="4870528" y="4639784"/>
              <a:ext cx="116100" cy="97332"/>
            </a:xfrm>
            <a:custGeom>
              <a:avLst/>
              <a:gdLst/>
              <a:ahLst/>
              <a:cxnLst/>
              <a:rect l="l" t="t" r="r" b="b"/>
              <a:pathLst>
                <a:path w="2097" h="1758" extrusionOk="0">
                  <a:moveTo>
                    <a:pt x="541" y="0"/>
                  </a:moveTo>
                  <a:cubicBezTo>
                    <a:pt x="444" y="0"/>
                    <a:pt x="360" y="26"/>
                    <a:pt x="310" y="93"/>
                  </a:cubicBezTo>
                  <a:cubicBezTo>
                    <a:pt x="146" y="142"/>
                    <a:pt x="22" y="280"/>
                    <a:pt x="15" y="478"/>
                  </a:cubicBezTo>
                  <a:cubicBezTo>
                    <a:pt x="1" y="818"/>
                    <a:pt x="175" y="1183"/>
                    <a:pt x="417" y="1415"/>
                  </a:cubicBezTo>
                  <a:cubicBezTo>
                    <a:pt x="649" y="1632"/>
                    <a:pt x="914" y="1758"/>
                    <a:pt x="1216" y="1758"/>
                  </a:cubicBezTo>
                  <a:cubicBezTo>
                    <a:pt x="1285" y="1758"/>
                    <a:pt x="1357" y="1751"/>
                    <a:pt x="1430" y="1737"/>
                  </a:cubicBezTo>
                  <a:cubicBezTo>
                    <a:pt x="1642" y="1696"/>
                    <a:pt x="1930" y="1602"/>
                    <a:pt x="1986" y="1359"/>
                  </a:cubicBezTo>
                  <a:cubicBezTo>
                    <a:pt x="2097" y="884"/>
                    <a:pt x="1552" y="419"/>
                    <a:pt x="1191" y="211"/>
                  </a:cubicBezTo>
                  <a:cubicBezTo>
                    <a:pt x="1063" y="136"/>
                    <a:pt x="766"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35" name="Google Shape;1706;p6">
            <a:extLst>
              <a:ext uri="{FF2B5EF4-FFF2-40B4-BE49-F238E27FC236}">
                <a16:creationId xmlns:a16="http://schemas.microsoft.com/office/drawing/2014/main" id="{D33D432B-DD18-8993-5B26-BF78C1159D36}"/>
              </a:ext>
            </a:extLst>
          </p:cNvPr>
          <p:cNvSpPr/>
          <p:nvPr userDrawn="1"/>
        </p:nvSpPr>
        <p:spPr>
          <a:xfrm>
            <a:off x="-993090" y="-717383"/>
            <a:ext cx="3369958" cy="1936596"/>
          </a:xfrm>
          <a:custGeom>
            <a:avLst/>
            <a:gdLst/>
            <a:ahLst/>
            <a:cxnLst/>
            <a:rect l="l" t="t" r="r" b="b"/>
            <a:pathLst>
              <a:path w="33150" h="19003" extrusionOk="0">
                <a:moveTo>
                  <a:pt x="11071" y="639"/>
                </a:moveTo>
                <a:cubicBezTo>
                  <a:pt x="11075" y="646"/>
                  <a:pt x="11075" y="652"/>
                  <a:pt x="11078" y="656"/>
                </a:cubicBezTo>
                <a:cubicBezTo>
                  <a:pt x="11050" y="666"/>
                  <a:pt x="11019" y="677"/>
                  <a:pt x="10992" y="687"/>
                </a:cubicBezTo>
                <a:cubicBezTo>
                  <a:pt x="10992" y="677"/>
                  <a:pt x="10987" y="670"/>
                  <a:pt x="10984" y="663"/>
                </a:cubicBezTo>
                <a:cubicBezTo>
                  <a:pt x="11016" y="652"/>
                  <a:pt x="11043" y="646"/>
                  <a:pt x="11071" y="639"/>
                </a:cubicBezTo>
                <a:close/>
                <a:moveTo>
                  <a:pt x="4528" y="3043"/>
                </a:moveTo>
                <a:cubicBezTo>
                  <a:pt x="4545" y="3057"/>
                  <a:pt x="4559" y="3067"/>
                  <a:pt x="4573" y="3078"/>
                </a:cubicBezTo>
                <a:cubicBezTo>
                  <a:pt x="4552" y="3102"/>
                  <a:pt x="4531" y="3129"/>
                  <a:pt x="4507" y="3150"/>
                </a:cubicBezTo>
                <a:cubicBezTo>
                  <a:pt x="4507" y="3151"/>
                  <a:pt x="4506" y="3151"/>
                  <a:pt x="4506" y="3151"/>
                </a:cubicBezTo>
                <a:cubicBezTo>
                  <a:pt x="4500" y="3151"/>
                  <a:pt x="4478" y="3129"/>
                  <a:pt x="4462" y="3119"/>
                </a:cubicBezTo>
                <a:cubicBezTo>
                  <a:pt x="4486" y="3095"/>
                  <a:pt x="4507" y="3071"/>
                  <a:pt x="4528" y="3043"/>
                </a:cubicBezTo>
                <a:close/>
                <a:moveTo>
                  <a:pt x="4524" y="3571"/>
                </a:moveTo>
                <a:cubicBezTo>
                  <a:pt x="4534" y="3608"/>
                  <a:pt x="4542" y="3646"/>
                  <a:pt x="4548" y="3685"/>
                </a:cubicBezTo>
                <a:cubicBezTo>
                  <a:pt x="4451" y="3706"/>
                  <a:pt x="4354" y="3726"/>
                  <a:pt x="4257" y="3747"/>
                </a:cubicBezTo>
                <a:cubicBezTo>
                  <a:pt x="4250" y="3709"/>
                  <a:pt x="4243" y="3671"/>
                  <a:pt x="4233" y="3633"/>
                </a:cubicBezTo>
                <a:cubicBezTo>
                  <a:pt x="4330" y="3612"/>
                  <a:pt x="4427" y="3592"/>
                  <a:pt x="4524" y="3571"/>
                </a:cubicBezTo>
                <a:close/>
                <a:moveTo>
                  <a:pt x="1870" y="4184"/>
                </a:moveTo>
                <a:lnTo>
                  <a:pt x="1870" y="4184"/>
                </a:lnTo>
                <a:cubicBezTo>
                  <a:pt x="1864" y="4185"/>
                  <a:pt x="1859" y="4186"/>
                  <a:pt x="1853" y="4188"/>
                </a:cubicBezTo>
                <a:lnTo>
                  <a:pt x="1863" y="4205"/>
                </a:lnTo>
                <a:cubicBezTo>
                  <a:pt x="1865" y="4198"/>
                  <a:pt x="1867" y="4191"/>
                  <a:pt x="1870" y="4184"/>
                </a:cubicBezTo>
                <a:close/>
                <a:moveTo>
                  <a:pt x="10974" y="6696"/>
                </a:moveTo>
                <a:cubicBezTo>
                  <a:pt x="10981" y="6738"/>
                  <a:pt x="10987" y="6783"/>
                  <a:pt x="10998" y="6828"/>
                </a:cubicBezTo>
                <a:cubicBezTo>
                  <a:pt x="10822" y="6834"/>
                  <a:pt x="10647" y="6842"/>
                  <a:pt x="10471" y="6848"/>
                </a:cubicBezTo>
                <a:lnTo>
                  <a:pt x="10471" y="6848"/>
                </a:lnTo>
                <a:cubicBezTo>
                  <a:pt x="10638" y="6796"/>
                  <a:pt x="10806" y="6748"/>
                  <a:pt x="10974" y="6696"/>
                </a:cubicBezTo>
                <a:close/>
                <a:moveTo>
                  <a:pt x="10442" y="6857"/>
                </a:moveTo>
                <a:lnTo>
                  <a:pt x="10425" y="6890"/>
                </a:lnTo>
                <a:lnTo>
                  <a:pt x="10433" y="6860"/>
                </a:lnTo>
                <a:cubicBezTo>
                  <a:pt x="10436" y="6859"/>
                  <a:pt x="10439" y="6858"/>
                  <a:pt x="10442" y="6857"/>
                </a:cubicBezTo>
                <a:close/>
                <a:moveTo>
                  <a:pt x="26034" y="6297"/>
                </a:moveTo>
                <a:cubicBezTo>
                  <a:pt x="26090" y="6297"/>
                  <a:pt x="26147" y="6300"/>
                  <a:pt x="26204" y="6304"/>
                </a:cubicBezTo>
                <a:cubicBezTo>
                  <a:pt x="25906" y="6426"/>
                  <a:pt x="25698" y="6512"/>
                  <a:pt x="25448" y="6617"/>
                </a:cubicBezTo>
                <a:cubicBezTo>
                  <a:pt x="25327" y="6923"/>
                  <a:pt x="25096" y="7094"/>
                  <a:pt x="24762" y="7094"/>
                </a:cubicBezTo>
                <a:cubicBezTo>
                  <a:pt x="24702" y="7094"/>
                  <a:pt x="24640" y="7089"/>
                  <a:pt x="24574" y="7078"/>
                </a:cubicBezTo>
                <a:cubicBezTo>
                  <a:pt x="24699" y="6645"/>
                  <a:pt x="25335" y="6297"/>
                  <a:pt x="26034" y="6297"/>
                </a:cubicBezTo>
                <a:close/>
                <a:moveTo>
                  <a:pt x="12477" y="6984"/>
                </a:moveTo>
                <a:cubicBezTo>
                  <a:pt x="12523" y="6984"/>
                  <a:pt x="12573" y="6991"/>
                  <a:pt x="12619" y="6991"/>
                </a:cubicBezTo>
                <a:cubicBezTo>
                  <a:pt x="12632" y="7019"/>
                  <a:pt x="12646" y="7047"/>
                  <a:pt x="12660" y="7074"/>
                </a:cubicBezTo>
                <a:cubicBezTo>
                  <a:pt x="12528" y="7126"/>
                  <a:pt x="12396" y="7175"/>
                  <a:pt x="12126" y="7279"/>
                </a:cubicBezTo>
                <a:cubicBezTo>
                  <a:pt x="12271" y="7116"/>
                  <a:pt x="12316" y="7033"/>
                  <a:pt x="12382" y="7001"/>
                </a:cubicBezTo>
                <a:cubicBezTo>
                  <a:pt x="12410" y="6988"/>
                  <a:pt x="12443" y="6984"/>
                  <a:pt x="12477" y="6984"/>
                </a:cubicBezTo>
                <a:close/>
                <a:moveTo>
                  <a:pt x="10658" y="7348"/>
                </a:moveTo>
                <a:cubicBezTo>
                  <a:pt x="10648" y="7373"/>
                  <a:pt x="10638" y="7393"/>
                  <a:pt x="10627" y="7418"/>
                </a:cubicBezTo>
                <a:cubicBezTo>
                  <a:pt x="10638" y="7393"/>
                  <a:pt x="10648" y="7369"/>
                  <a:pt x="10658" y="7348"/>
                </a:cubicBezTo>
                <a:close/>
                <a:moveTo>
                  <a:pt x="10249" y="7428"/>
                </a:moveTo>
                <a:cubicBezTo>
                  <a:pt x="10252" y="7459"/>
                  <a:pt x="10259" y="7491"/>
                  <a:pt x="10263" y="7522"/>
                </a:cubicBezTo>
                <a:cubicBezTo>
                  <a:pt x="10186" y="7532"/>
                  <a:pt x="10110" y="7542"/>
                  <a:pt x="10034" y="7553"/>
                </a:cubicBezTo>
                <a:cubicBezTo>
                  <a:pt x="10030" y="7522"/>
                  <a:pt x="10023" y="7494"/>
                  <a:pt x="10020" y="7463"/>
                </a:cubicBezTo>
                <a:cubicBezTo>
                  <a:pt x="10096" y="7453"/>
                  <a:pt x="10172" y="7438"/>
                  <a:pt x="10249" y="7428"/>
                </a:cubicBezTo>
                <a:close/>
                <a:moveTo>
                  <a:pt x="17954" y="10644"/>
                </a:moveTo>
                <a:cubicBezTo>
                  <a:pt x="17975" y="10669"/>
                  <a:pt x="17999" y="10690"/>
                  <a:pt x="18020" y="10714"/>
                </a:cubicBezTo>
                <a:cubicBezTo>
                  <a:pt x="17933" y="10794"/>
                  <a:pt x="17847" y="10877"/>
                  <a:pt x="17760" y="10956"/>
                </a:cubicBezTo>
                <a:cubicBezTo>
                  <a:pt x="17736" y="10922"/>
                  <a:pt x="17715" y="10884"/>
                  <a:pt x="17690" y="10849"/>
                </a:cubicBezTo>
                <a:cubicBezTo>
                  <a:pt x="17778" y="10780"/>
                  <a:pt x="17868" y="10714"/>
                  <a:pt x="17954" y="10644"/>
                </a:cubicBezTo>
                <a:close/>
                <a:moveTo>
                  <a:pt x="951" y="12351"/>
                </a:moveTo>
                <a:cubicBezTo>
                  <a:pt x="982" y="12376"/>
                  <a:pt x="1016" y="12397"/>
                  <a:pt x="1048" y="12421"/>
                </a:cubicBezTo>
                <a:cubicBezTo>
                  <a:pt x="902" y="12702"/>
                  <a:pt x="753" y="12980"/>
                  <a:pt x="608" y="13257"/>
                </a:cubicBezTo>
                <a:cubicBezTo>
                  <a:pt x="568" y="13259"/>
                  <a:pt x="531" y="13262"/>
                  <a:pt x="493" y="13264"/>
                </a:cubicBezTo>
                <a:lnTo>
                  <a:pt x="493" y="13264"/>
                </a:lnTo>
                <a:cubicBezTo>
                  <a:pt x="452" y="13168"/>
                  <a:pt x="412" y="13073"/>
                  <a:pt x="372" y="12978"/>
                </a:cubicBezTo>
                <a:lnTo>
                  <a:pt x="372" y="12978"/>
                </a:lnTo>
                <a:cubicBezTo>
                  <a:pt x="372" y="12979"/>
                  <a:pt x="372" y="12979"/>
                  <a:pt x="371" y="12980"/>
                </a:cubicBezTo>
                <a:cubicBezTo>
                  <a:pt x="371" y="12979"/>
                  <a:pt x="372" y="12978"/>
                  <a:pt x="372" y="12977"/>
                </a:cubicBezTo>
                <a:lnTo>
                  <a:pt x="372" y="12977"/>
                </a:lnTo>
                <a:cubicBezTo>
                  <a:pt x="372" y="12977"/>
                  <a:pt x="372" y="12978"/>
                  <a:pt x="372" y="12978"/>
                </a:cubicBezTo>
                <a:lnTo>
                  <a:pt x="372" y="12978"/>
                </a:lnTo>
                <a:cubicBezTo>
                  <a:pt x="564" y="12766"/>
                  <a:pt x="757" y="12559"/>
                  <a:pt x="951" y="12351"/>
                </a:cubicBezTo>
                <a:close/>
                <a:moveTo>
                  <a:pt x="17689" y="17839"/>
                </a:moveTo>
                <a:cubicBezTo>
                  <a:pt x="17689" y="17839"/>
                  <a:pt x="17688" y="17840"/>
                  <a:pt x="17687" y="17840"/>
                </a:cubicBezTo>
                <a:lnTo>
                  <a:pt x="17694" y="17857"/>
                </a:lnTo>
                <a:cubicBezTo>
                  <a:pt x="17693" y="17851"/>
                  <a:pt x="17691" y="17845"/>
                  <a:pt x="17689" y="17839"/>
                </a:cubicBezTo>
                <a:close/>
                <a:moveTo>
                  <a:pt x="13661" y="1"/>
                </a:moveTo>
                <a:cubicBezTo>
                  <a:pt x="12695" y="1"/>
                  <a:pt x="11717" y="143"/>
                  <a:pt x="10766" y="389"/>
                </a:cubicBezTo>
                <a:cubicBezTo>
                  <a:pt x="10627" y="423"/>
                  <a:pt x="10495" y="476"/>
                  <a:pt x="10335" y="532"/>
                </a:cubicBezTo>
                <a:cubicBezTo>
                  <a:pt x="10471" y="642"/>
                  <a:pt x="10564" y="719"/>
                  <a:pt x="10728" y="854"/>
                </a:cubicBezTo>
                <a:cubicBezTo>
                  <a:pt x="9472" y="1114"/>
                  <a:pt x="8320" y="1353"/>
                  <a:pt x="7102" y="1603"/>
                </a:cubicBezTo>
                <a:cubicBezTo>
                  <a:pt x="7171" y="1371"/>
                  <a:pt x="7203" y="1263"/>
                  <a:pt x="7216" y="1218"/>
                </a:cubicBezTo>
                <a:lnTo>
                  <a:pt x="7216" y="1218"/>
                </a:lnTo>
                <a:cubicBezTo>
                  <a:pt x="6787" y="1294"/>
                  <a:pt x="6363" y="1336"/>
                  <a:pt x="5961" y="1443"/>
                </a:cubicBezTo>
                <a:cubicBezTo>
                  <a:pt x="5055" y="1686"/>
                  <a:pt x="4153" y="1954"/>
                  <a:pt x="3258" y="2234"/>
                </a:cubicBezTo>
                <a:cubicBezTo>
                  <a:pt x="3154" y="2269"/>
                  <a:pt x="3091" y="2439"/>
                  <a:pt x="2946" y="2641"/>
                </a:cubicBezTo>
                <a:cubicBezTo>
                  <a:pt x="3560" y="2609"/>
                  <a:pt x="4018" y="2588"/>
                  <a:pt x="4476" y="2567"/>
                </a:cubicBezTo>
                <a:cubicBezTo>
                  <a:pt x="4483" y="2602"/>
                  <a:pt x="4486" y="2634"/>
                  <a:pt x="4493" y="2668"/>
                </a:cubicBezTo>
                <a:cubicBezTo>
                  <a:pt x="4226" y="2831"/>
                  <a:pt x="3956" y="2991"/>
                  <a:pt x="3688" y="3150"/>
                </a:cubicBezTo>
                <a:cubicBezTo>
                  <a:pt x="3504" y="3137"/>
                  <a:pt x="3317" y="3119"/>
                  <a:pt x="3150" y="3105"/>
                </a:cubicBezTo>
                <a:cubicBezTo>
                  <a:pt x="3040" y="3307"/>
                  <a:pt x="2949" y="3473"/>
                  <a:pt x="2859" y="3643"/>
                </a:cubicBezTo>
                <a:cubicBezTo>
                  <a:pt x="2418" y="3654"/>
                  <a:pt x="2018" y="3711"/>
                  <a:pt x="1870" y="4184"/>
                </a:cubicBezTo>
                <a:lnTo>
                  <a:pt x="1870" y="4184"/>
                </a:lnTo>
                <a:cubicBezTo>
                  <a:pt x="2002" y="4151"/>
                  <a:pt x="2138" y="4116"/>
                  <a:pt x="2401" y="4049"/>
                </a:cubicBezTo>
                <a:lnTo>
                  <a:pt x="2401" y="4049"/>
                </a:lnTo>
                <a:cubicBezTo>
                  <a:pt x="1384" y="5427"/>
                  <a:pt x="212" y="6589"/>
                  <a:pt x="1" y="8303"/>
                </a:cubicBezTo>
                <a:cubicBezTo>
                  <a:pt x="103" y="8296"/>
                  <a:pt x="201" y="8289"/>
                  <a:pt x="300" y="8285"/>
                </a:cubicBezTo>
                <a:lnTo>
                  <a:pt x="300" y="8285"/>
                </a:lnTo>
                <a:cubicBezTo>
                  <a:pt x="314" y="8546"/>
                  <a:pt x="327" y="8806"/>
                  <a:pt x="340" y="9066"/>
                </a:cubicBezTo>
                <a:lnTo>
                  <a:pt x="329" y="9055"/>
                </a:lnTo>
                <a:cubicBezTo>
                  <a:pt x="271" y="9312"/>
                  <a:pt x="212" y="9569"/>
                  <a:pt x="146" y="9867"/>
                </a:cubicBezTo>
                <a:cubicBezTo>
                  <a:pt x="275" y="9954"/>
                  <a:pt x="427" y="10058"/>
                  <a:pt x="489" y="10103"/>
                </a:cubicBezTo>
                <a:cubicBezTo>
                  <a:pt x="638" y="10561"/>
                  <a:pt x="757" y="10932"/>
                  <a:pt x="882" y="11324"/>
                </a:cubicBezTo>
                <a:cubicBezTo>
                  <a:pt x="781" y="11518"/>
                  <a:pt x="659" y="11741"/>
                  <a:pt x="545" y="11960"/>
                </a:cubicBezTo>
                <a:cubicBezTo>
                  <a:pt x="628" y="12032"/>
                  <a:pt x="688" y="12088"/>
                  <a:pt x="691" y="12088"/>
                </a:cubicBezTo>
                <a:cubicBezTo>
                  <a:pt x="566" y="12437"/>
                  <a:pt x="469" y="12707"/>
                  <a:pt x="372" y="12977"/>
                </a:cubicBezTo>
                <a:lnTo>
                  <a:pt x="372" y="12977"/>
                </a:lnTo>
                <a:cubicBezTo>
                  <a:pt x="370" y="12971"/>
                  <a:pt x="367" y="12965"/>
                  <a:pt x="364" y="12959"/>
                </a:cubicBezTo>
                <a:lnTo>
                  <a:pt x="364" y="12959"/>
                </a:lnTo>
                <a:cubicBezTo>
                  <a:pt x="396" y="13059"/>
                  <a:pt x="424" y="13163"/>
                  <a:pt x="454" y="13267"/>
                </a:cubicBezTo>
                <a:cubicBezTo>
                  <a:pt x="467" y="13266"/>
                  <a:pt x="480" y="13265"/>
                  <a:pt x="493" y="13264"/>
                </a:cubicBezTo>
                <a:lnTo>
                  <a:pt x="493" y="13264"/>
                </a:lnTo>
                <a:cubicBezTo>
                  <a:pt x="571" y="13452"/>
                  <a:pt x="653" y="13646"/>
                  <a:pt x="742" y="13861"/>
                </a:cubicBezTo>
                <a:cubicBezTo>
                  <a:pt x="659" y="13923"/>
                  <a:pt x="538" y="14016"/>
                  <a:pt x="358" y="14152"/>
                </a:cubicBezTo>
                <a:cubicBezTo>
                  <a:pt x="826" y="14895"/>
                  <a:pt x="965" y="15807"/>
                  <a:pt x="1818" y="16355"/>
                </a:cubicBezTo>
                <a:cubicBezTo>
                  <a:pt x="2369" y="16712"/>
                  <a:pt x="3005" y="17105"/>
                  <a:pt x="3126" y="17826"/>
                </a:cubicBezTo>
                <a:cubicBezTo>
                  <a:pt x="3487" y="18027"/>
                  <a:pt x="3862" y="18152"/>
                  <a:pt x="4115" y="18402"/>
                </a:cubicBezTo>
                <a:cubicBezTo>
                  <a:pt x="4441" y="18723"/>
                  <a:pt x="4792" y="18815"/>
                  <a:pt x="5183" y="18815"/>
                </a:cubicBezTo>
                <a:cubicBezTo>
                  <a:pt x="5300" y="18815"/>
                  <a:pt x="5420" y="18807"/>
                  <a:pt x="5544" y="18794"/>
                </a:cubicBezTo>
                <a:cubicBezTo>
                  <a:pt x="5603" y="18788"/>
                  <a:pt x="5662" y="18785"/>
                  <a:pt x="5722" y="18785"/>
                </a:cubicBezTo>
                <a:cubicBezTo>
                  <a:pt x="5992" y="18785"/>
                  <a:pt x="6267" y="18841"/>
                  <a:pt x="6540" y="18863"/>
                </a:cubicBezTo>
                <a:cubicBezTo>
                  <a:pt x="6540" y="18908"/>
                  <a:pt x="6540" y="18954"/>
                  <a:pt x="6544" y="19002"/>
                </a:cubicBezTo>
                <a:cubicBezTo>
                  <a:pt x="8129" y="18808"/>
                  <a:pt x="9714" y="18617"/>
                  <a:pt x="11300" y="18419"/>
                </a:cubicBezTo>
                <a:cubicBezTo>
                  <a:pt x="11658" y="18378"/>
                  <a:pt x="12015" y="18298"/>
                  <a:pt x="12372" y="18280"/>
                </a:cubicBezTo>
                <a:cubicBezTo>
                  <a:pt x="12462" y="18275"/>
                  <a:pt x="12552" y="18274"/>
                  <a:pt x="12642" y="18274"/>
                </a:cubicBezTo>
                <a:cubicBezTo>
                  <a:pt x="12874" y="18274"/>
                  <a:pt x="13108" y="18286"/>
                  <a:pt x="13340" y="18286"/>
                </a:cubicBezTo>
                <a:cubicBezTo>
                  <a:pt x="13511" y="18286"/>
                  <a:pt x="13681" y="18279"/>
                  <a:pt x="13850" y="18256"/>
                </a:cubicBezTo>
                <a:cubicBezTo>
                  <a:pt x="14981" y="18096"/>
                  <a:pt x="16105" y="17885"/>
                  <a:pt x="17232" y="17687"/>
                </a:cubicBezTo>
                <a:cubicBezTo>
                  <a:pt x="17316" y="17673"/>
                  <a:pt x="17399" y="17650"/>
                  <a:pt x="17472" y="17650"/>
                </a:cubicBezTo>
                <a:cubicBezTo>
                  <a:pt x="17568" y="17650"/>
                  <a:pt x="17648" y="17689"/>
                  <a:pt x="17689" y="17839"/>
                </a:cubicBezTo>
                <a:lnTo>
                  <a:pt x="17689" y="17839"/>
                </a:lnTo>
                <a:cubicBezTo>
                  <a:pt x="17946" y="17742"/>
                  <a:pt x="18202" y="17649"/>
                  <a:pt x="18489" y="17542"/>
                </a:cubicBezTo>
                <a:cubicBezTo>
                  <a:pt x="18687" y="17563"/>
                  <a:pt x="18868" y="17575"/>
                  <a:pt x="19039" y="17575"/>
                </a:cubicBezTo>
                <a:cubicBezTo>
                  <a:pt x="19632" y="17575"/>
                  <a:pt x="20110" y="17436"/>
                  <a:pt x="20838" y="17094"/>
                </a:cubicBezTo>
                <a:cubicBezTo>
                  <a:pt x="20966" y="17033"/>
                  <a:pt x="21096" y="16992"/>
                  <a:pt x="21221" y="16992"/>
                </a:cubicBezTo>
                <a:cubicBezTo>
                  <a:pt x="21373" y="16992"/>
                  <a:pt x="21518" y="17052"/>
                  <a:pt x="21645" y="17212"/>
                </a:cubicBezTo>
                <a:lnTo>
                  <a:pt x="21645" y="17198"/>
                </a:lnTo>
                <a:cubicBezTo>
                  <a:pt x="21829" y="17118"/>
                  <a:pt x="22027" y="17060"/>
                  <a:pt x="22197" y="16959"/>
                </a:cubicBezTo>
                <a:cubicBezTo>
                  <a:pt x="22353" y="16861"/>
                  <a:pt x="22465" y="16671"/>
                  <a:pt x="22631" y="16612"/>
                </a:cubicBezTo>
                <a:cubicBezTo>
                  <a:pt x="23311" y="16355"/>
                  <a:pt x="24005" y="16130"/>
                  <a:pt x="24695" y="15894"/>
                </a:cubicBezTo>
                <a:cubicBezTo>
                  <a:pt x="24987" y="15797"/>
                  <a:pt x="25281" y="15707"/>
                  <a:pt x="25576" y="15612"/>
                </a:cubicBezTo>
                <a:cubicBezTo>
                  <a:pt x="25566" y="15585"/>
                  <a:pt x="25559" y="15557"/>
                  <a:pt x="25552" y="15529"/>
                </a:cubicBezTo>
                <a:lnTo>
                  <a:pt x="25552" y="15529"/>
                </a:lnTo>
                <a:cubicBezTo>
                  <a:pt x="25736" y="15561"/>
                  <a:pt x="25923" y="15595"/>
                  <a:pt x="25993" y="15606"/>
                </a:cubicBezTo>
                <a:cubicBezTo>
                  <a:pt x="27096" y="15089"/>
                  <a:pt x="28102" y="14637"/>
                  <a:pt x="29087" y="14145"/>
                </a:cubicBezTo>
                <a:cubicBezTo>
                  <a:pt x="29930" y="13725"/>
                  <a:pt x="30839" y="13458"/>
                  <a:pt x="31637" y="12917"/>
                </a:cubicBezTo>
                <a:cubicBezTo>
                  <a:pt x="32453" y="12365"/>
                  <a:pt x="32682" y="11494"/>
                  <a:pt x="32998" y="10693"/>
                </a:cubicBezTo>
                <a:cubicBezTo>
                  <a:pt x="33150" y="10301"/>
                  <a:pt x="33036" y="9753"/>
                  <a:pt x="32903" y="9319"/>
                </a:cubicBezTo>
                <a:cubicBezTo>
                  <a:pt x="32807" y="9017"/>
                  <a:pt x="32466" y="8796"/>
                  <a:pt x="32245" y="8528"/>
                </a:cubicBezTo>
                <a:cubicBezTo>
                  <a:pt x="32029" y="8268"/>
                  <a:pt x="31824" y="8000"/>
                  <a:pt x="31630" y="7755"/>
                </a:cubicBezTo>
                <a:cubicBezTo>
                  <a:pt x="31766" y="7550"/>
                  <a:pt x="31859" y="7408"/>
                  <a:pt x="31960" y="7259"/>
                </a:cubicBezTo>
                <a:cubicBezTo>
                  <a:pt x="31928" y="6890"/>
                  <a:pt x="31901" y="6527"/>
                  <a:pt x="31870" y="6152"/>
                </a:cubicBezTo>
                <a:cubicBezTo>
                  <a:pt x="31672" y="6048"/>
                  <a:pt x="31485" y="5950"/>
                  <a:pt x="31270" y="5836"/>
                </a:cubicBezTo>
                <a:cubicBezTo>
                  <a:pt x="31297" y="5641"/>
                  <a:pt x="31321" y="5461"/>
                  <a:pt x="31356" y="5222"/>
                </a:cubicBezTo>
                <a:cubicBezTo>
                  <a:pt x="30904" y="5130"/>
                  <a:pt x="30481" y="5041"/>
                  <a:pt x="30058" y="4956"/>
                </a:cubicBezTo>
                <a:lnTo>
                  <a:pt x="30058" y="4956"/>
                </a:lnTo>
                <a:cubicBezTo>
                  <a:pt x="30352" y="4751"/>
                  <a:pt x="30642" y="4549"/>
                  <a:pt x="30937" y="4344"/>
                </a:cubicBezTo>
                <a:cubicBezTo>
                  <a:pt x="30919" y="4278"/>
                  <a:pt x="30898" y="4212"/>
                  <a:pt x="30881" y="4146"/>
                </a:cubicBezTo>
                <a:cubicBezTo>
                  <a:pt x="30586" y="4125"/>
                  <a:pt x="30291" y="4104"/>
                  <a:pt x="29948" y="4080"/>
                </a:cubicBezTo>
                <a:cubicBezTo>
                  <a:pt x="29844" y="4011"/>
                  <a:pt x="29701" y="3917"/>
                  <a:pt x="29545" y="3820"/>
                </a:cubicBezTo>
                <a:cubicBezTo>
                  <a:pt x="29486" y="3890"/>
                  <a:pt x="29438" y="3945"/>
                  <a:pt x="29365" y="4032"/>
                </a:cubicBezTo>
                <a:cubicBezTo>
                  <a:pt x="29264" y="3938"/>
                  <a:pt x="29167" y="3845"/>
                  <a:pt x="29043" y="3726"/>
                </a:cubicBezTo>
                <a:cubicBezTo>
                  <a:pt x="29206" y="3584"/>
                  <a:pt x="29331" y="3480"/>
                  <a:pt x="29421" y="3400"/>
                </a:cubicBezTo>
                <a:cubicBezTo>
                  <a:pt x="28977" y="3064"/>
                  <a:pt x="28540" y="2738"/>
                  <a:pt x="28008" y="2335"/>
                </a:cubicBezTo>
                <a:cubicBezTo>
                  <a:pt x="27460" y="2169"/>
                  <a:pt x="26659" y="2193"/>
                  <a:pt x="26312" y="1225"/>
                </a:cubicBezTo>
                <a:cubicBezTo>
                  <a:pt x="25351" y="940"/>
                  <a:pt x="24335" y="649"/>
                  <a:pt x="23321" y="340"/>
                </a:cubicBezTo>
                <a:cubicBezTo>
                  <a:pt x="23065" y="264"/>
                  <a:pt x="22818" y="149"/>
                  <a:pt x="22510" y="28"/>
                </a:cubicBezTo>
                <a:cubicBezTo>
                  <a:pt x="22321" y="63"/>
                  <a:pt x="22071" y="166"/>
                  <a:pt x="21824" y="166"/>
                </a:cubicBezTo>
                <a:cubicBezTo>
                  <a:pt x="21803" y="166"/>
                  <a:pt x="21782" y="165"/>
                  <a:pt x="21760" y="163"/>
                </a:cubicBezTo>
                <a:cubicBezTo>
                  <a:pt x="21456" y="143"/>
                  <a:pt x="21153" y="134"/>
                  <a:pt x="20849" y="134"/>
                </a:cubicBezTo>
                <a:cubicBezTo>
                  <a:pt x="19604" y="134"/>
                  <a:pt x="18361" y="275"/>
                  <a:pt x="17110" y="275"/>
                </a:cubicBezTo>
                <a:cubicBezTo>
                  <a:pt x="16473" y="275"/>
                  <a:pt x="15834" y="238"/>
                  <a:pt x="15192" y="129"/>
                </a:cubicBezTo>
                <a:cubicBezTo>
                  <a:pt x="14689" y="41"/>
                  <a:pt x="14177" y="1"/>
                  <a:pt x="13661" y="1"/>
                </a:cubicBezTo>
                <a:close/>
              </a:path>
            </a:pathLst>
          </a:custGeom>
          <a:solidFill>
            <a:schemeClr val="accent3"/>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36" name="Google Shape;1707;p6">
            <a:extLst>
              <a:ext uri="{FF2B5EF4-FFF2-40B4-BE49-F238E27FC236}">
                <a16:creationId xmlns:a16="http://schemas.microsoft.com/office/drawing/2014/main" id="{9D3EED61-FDAA-43A5-DCB8-F8246DDB2B3C}"/>
              </a:ext>
            </a:extLst>
          </p:cNvPr>
          <p:cNvGrpSpPr/>
          <p:nvPr userDrawn="1"/>
        </p:nvGrpSpPr>
        <p:grpSpPr>
          <a:xfrm>
            <a:off x="172700" y="4814730"/>
            <a:ext cx="883619" cy="1491525"/>
            <a:chOff x="5885054" y="4561989"/>
            <a:chExt cx="302091" cy="508636"/>
          </a:xfrm>
        </p:grpSpPr>
        <p:sp>
          <p:nvSpPr>
            <p:cNvPr id="337" name="Google Shape;1708;p6">
              <a:extLst>
                <a:ext uri="{FF2B5EF4-FFF2-40B4-BE49-F238E27FC236}">
                  <a16:creationId xmlns:a16="http://schemas.microsoft.com/office/drawing/2014/main" id="{9B503203-F1F5-82CD-7B11-E750D5B7FE0C}"/>
                </a:ext>
              </a:extLst>
            </p:cNvPr>
            <p:cNvSpPr/>
            <p:nvPr/>
          </p:nvSpPr>
          <p:spPr>
            <a:xfrm rot="2700000">
              <a:off x="5913313" y="4622210"/>
              <a:ext cx="245573" cy="181648"/>
            </a:xfrm>
            <a:custGeom>
              <a:avLst/>
              <a:gdLst/>
              <a:ahLst/>
              <a:cxnLst/>
              <a:rect l="l" t="t" r="r" b="b"/>
              <a:pathLst>
                <a:path w="9823" h="7266" extrusionOk="0">
                  <a:moveTo>
                    <a:pt x="1886" y="1"/>
                  </a:moveTo>
                  <a:cubicBezTo>
                    <a:pt x="1683" y="1"/>
                    <a:pt x="1478" y="46"/>
                    <a:pt x="1291" y="136"/>
                  </a:cubicBezTo>
                  <a:cubicBezTo>
                    <a:pt x="874" y="338"/>
                    <a:pt x="989" y="921"/>
                    <a:pt x="1048" y="1371"/>
                  </a:cubicBezTo>
                  <a:cubicBezTo>
                    <a:pt x="990" y="1356"/>
                    <a:pt x="934" y="1349"/>
                    <a:pt x="880" y="1349"/>
                  </a:cubicBezTo>
                  <a:cubicBezTo>
                    <a:pt x="503" y="1349"/>
                    <a:pt x="236" y="1686"/>
                    <a:pt x="139" y="2061"/>
                  </a:cubicBezTo>
                  <a:cubicBezTo>
                    <a:pt x="0" y="2610"/>
                    <a:pt x="240" y="3164"/>
                    <a:pt x="778" y="3356"/>
                  </a:cubicBezTo>
                  <a:cubicBezTo>
                    <a:pt x="874" y="3390"/>
                    <a:pt x="972" y="3404"/>
                    <a:pt x="1072" y="3404"/>
                  </a:cubicBezTo>
                  <a:cubicBezTo>
                    <a:pt x="1352" y="3404"/>
                    <a:pt x="1637" y="3292"/>
                    <a:pt x="1888" y="3189"/>
                  </a:cubicBezTo>
                  <a:cubicBezTo>
                    <a:pt x="2097" y="3106"/>
                    <a:pt x="2296" y="3034"/>
                    <a:pt x="2506" y="3034"/>
                  </a:cubicBezTo>
                  <a:cubicBezTo>
                    <a:pt x="2595" y="3034"/>
                    <a:pt x="2685" y="3047"/>
                    <a:pt x="2780" y="3078"/>
                  </a:cubicBezTo>
                  <a:cubicBezTo>
                    <a:pt x="3084" y="3179"/>
                    <a:pt x="3359" y="3414"/>
                    <a:pt x="3622" y="3585"/>
                  </a:cubicBezTo>
                  <a:cubicBezTo>
                    <a:pt x="4625" y="4237"/>
                    <a:pt x="5711" y="4751"/>
                    <a:pt x="6700" y="5423"/>
                  </a:cubicBezTo>
                  <a:cubicBezTo>
                    <a:pt x="6706" y="5427"/>
                    <a:pt x="6717" y="5433"/>
                    <a:pt x="6727" y="5433"/>
                  </a:cubicBezTo>
                  <a:cubicBezTo>
                    <a:pt x="6644" y="5912"/>
                    <a:pt x="6533" y="6277"/>
                    <a:pt x="6845" y="6700"/>
                  </a:cubicBezTo>
                  <a:cubicBezTo>
                    <a:pt x="7088" y="7031"/>
                    <a:pt x="7544" y="7266"/>
                    <a:pt x="7955" y="7266"/>
                  </a:cubicBezTo>
                  <a:cubicBezTo>
                    <a:pt x="7967" y="7266"/>
                    <a:pt x="7978" y="7266"/>
                    <a:pt x="7990" y="7265"/>
                  </a:cubicBezTo>
                  <a:cubicBezTo>
                    <a:pt x="8792" y="7238"/>
                    <a:pt x="8840" y="6364"/>
                    <a:pt x="8715" y="5739"/>
                  </a:cubicBezTo>
                  <a:lnTo>
                    <a:pt x="8715" y="5739"/>
                  </a:lnTo>
                  <a:cubicBezTo>
                    <a:pt x="8726" y="5739"/>
                    <a:pt x="8737" y="5739"/>
                    <a:pt x="8747" y="5739"/>
                  </a:cubicBezTo>
                  <a:cubicBezTo>
                    <a:pt x="9254" y="5739"/>
                    <a:pt x="9822" y="5412"/>
                    <a:pt x="9673" y="4847"/>
                  </a:cubicBezTo>
                  <a:cubicBezTo>
                    <a:pt x="9572" y="4473"/>
                    <a:pt x="9218" y="4140"/>
                    <a:pt x="8837" y="4056"/>
                  </a:cubicBezTo>
                  <a:cubicBezTo>
                    <a:pt x="8715" y="4031"/>
                    <a:pt x="8596" y="4019"/>
                    <a:pt x="8478" y="4019"/>
                  </a:cubicBezTo>
                  <a:cubicBezTo>
                    <a:pt x="8343" y="4019"/>
                    <a:pt x="8208" y="4034"/>
                    <a:pt x="8070" y="4060"/>
                  </a:cubicBezTo>
                  <a:cubicBezTo>
                    <a:pt x="7825" y="4104"/>
                    <a:pt x="7547" y="4293"/>
                    <a:pt x="7297" y="4293"/>
                  </a:cubicBezTo>
                  <a:cubicBezTo>
                    <a:pt x="7289" y="4293"/>
                    <a:pt x="7281" y="4293"/>
                    <a:pt x="7273" y="4293"/>
                  </a:cubicBezTo>
                  <a:cubicBezTo>
                    <a:pt x="6786" y="4032"/>
                    <a:pt x="6315" y="3755"/>
                    <a:pt x="5840" y="3470"/>
                  </a:cubicBezTo>
                  <a:cubicBezTo>
                    <a:pt x="5319" y="3158"/>
                    <a:pt x="4754" y="2922"/>
                    <a:pt x="4205" y="2665"/>
                  </a:cubicBezTo>
                  <a:cubicBezTo>
                    <a:pt x="3830" y="2492"/>
                    <a:pt x="3432" y="2336"/>
                    <a:pt x="3119" y="2061"/>
                  </a:cubicBezTo>
                  <a:cubicBezTo>
                    <a:pt x="2738" y="1728"/>
                    <a:pt x="3119" y="1170"/>
                    <a:pt x="2984" y="746"/>
                  </a:cubicBezTo>
                  <a:cubicBezTo>
                    <a:pt x="2828" y="254"/>
                    <a:pt x="2366" y="1"/>
                    <a:pt x="1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38" name="Google Shape;1709;p6">
              <a:extLst>
                <a:ext uri="{FF2B5EF4-FFF2-40B4-BE49-F238E27FC236}">
                  <a16:creationId xmlns:a16="http://schemas.microsoft.com/office/drawing/2014/main" id="{E7D9600F-B338-F87C-04FB-295218E4E4D2}"/>
                </a:ext>
              </a:extLst>
            </p:cNvPr>
            <p:cNvSpPr/>
            <p:nvPr/>
          </p:nvSpPr>
          <p:spPr>
            <a:xfrm>
              <a:off x="5897275" y="4884225"/>
              <a:ext cx="173000" cy="186400"/>
            </a:xfrm>
            <a:custGeom>
              <a:avLst/>
              <a:gdLst/>
              <a:ahLst/>
              <a:cxnLst/>
              <a:rect l="l" t="t" r="r" b="b"/>
              <a:pathLst>
                <a:path w="6920" h="7456" extrusionOk="0">
                  <a:moveTo>
                    <a:pt x="1809" y="1"/>
                  </a:moveTo>
                  <a:cubicBezTo>
                    <a:pt x="1770" y="1"/>
                    <a:pt x="1730" y="3"/>
                    <a:pt x="1691" y="7"/>
                  </a:cubicBezTo>
                  <a:cubicBezTo>
                    <a:pt x="1309" y="45"/>
                    <a:pt x="1236" y="531"/>
                    <a:pt x="1156" y="899"/>
                  </a:cubicBezTo>
                  <a:cubicBezTo>
                    <a:pt x="1060" y="833"/>
                    <a:pt x="960" y="804"/>
                    <a:pt x="862" y="804"/>
                  </a:cubicBezTo>
                  <a:cubicBezTo>
                    <a:pt x="629" y="804"/>
                    <a:pt x="406" y="967"/>
                    <a:pt x="261" y="1180"/>
                  </a:cubicBezTo>
                  <a:cubicBezTo>
                    <a:pt x="1" y="1568"/>
                    <a:pt x="29" y="2068"/>
                    <a:pt x="393" y="2363"/>
                  </a:cubicBezTo>
                  <a:cubicBezTo>
                    <a:pt x="587" y="2522"/>
                    <a:pt x="847" y="2551"/>
                    <a:pt x="1097" y="2551"/>
                  </a:cubicBezTo>
                  <a:cubicBezTo>
                    <a:pt x="1168" y="2551"/>
                    <a:pt x="1238" y="2549"/>
                    <a:pt x="1305" y="2547"/>
                  </a:cubicBezTo>
                  <a:cubicBezTo>
                    <a:pt x="1353" y="2545"/>
                    <a:pt x="1400" y="2543"/>
                    <a:pt x="1447" y="2543"/>
                  </a:cubicBezTo>
                  <a:cubicBezTo>
                    <a:pt x="1654" y="2543"/>
                    <a:pt x="1848" y="2571"/>
                    <a:pt x="2027" y="2710"/>
                  </a:cubicBezTo>
                  <a:cubicBezTo>
                    <a:pt x="2236" y="2873"/>
                    <a:pt x="2385" y="3130"/>
                    <a:pt x="2540" y="3338"/>
                  </a:cubicBezTo>
                  <a:cubicBezTo>
                    <a:pt x="3137" y="4125"/>
                    <a:pt x="3838" y="4826"/>
                    <a:pt x="4418" y="5624"/>
                  </a:cubicBezTo>
                  <a:cubicBezTo>
                    <a:pt x="4425" y="5631"/>
                    <a:pt x="4431" y="5638"/>
                    <a:pt x="4439" y="5642"/>
                  </a:cubicBezTo>
                  <a:cubicBezTo>
                    <a:pt x="4241" y="5989"/>
                    <a:pt x="4053" y="6242"/>
                    <a:pt x="4178" y="6662"/>
                  </a:cubicBezTo>
                  <a:cubicBezTo>
                    <a:pt x="4276" y="6995"/>
                    <a:pt x="4577" y="7314"/>
                    <a:pt x="4910" y="7418"/>
                  </a:cubicBezTo>
                  <a:cubicBezTo>
                    <a:pt x="4990" y="7444"/>
                    <a:pt x="5064" y="7456"/>
                    <a:pt x="5133" y="7456"/>
                  </a:cubicBezTo>
                  <a:cubicBezTo>
                    <a:pt x="5607" y="7456"/>
                    <a:pt x="5832" y="6890"/>
                    <a:pt x="5899" y="6436"/>
                  </a:cubicBezTo>
                  <a:cubicBezTo>
                    <a:pt x="6013" y="6480"/>
                    <a:pt x="6140" y="6504"/>
                    <a:pt x="6264" y="6504"/>
                  </a:cubicBezTo>
                  <a:cubicBezTo>
                    <a:pt x="6571" y="6504"/>
                    <a:pt x="6861" y="6358"/>
                    <a:pt x="6891" y="6010"/>
                  </a:cubicBezTo>
                  <a:cubicBezTo>
                    <a:pt x="6919" y="5690"/>
                    <a:pt x="6735" y="5333"/>
                    <a:pt x="6465" y="5160"/>
                  </a:cubicBezTo>
                  <a:cubicBezTo>
                    <a:pt x="6277" y="5045"/>
                    <a:pt x="6083" y="4982"/>
                    <a:pt x="5864" y="4948"/>
                  </a:cubicBezTo>
                  <a:cubicBezTo>
                    <a:pt x="5820" y="4941"/>
                    <a:pt x="5773" y="4938"/>
                    <a:pt x="5724" y="4938"/>
                  </a:cubicBezTo>
                  <a:cubicBezTo>
                    <a:pt x="5632" y="4938"/>
                    <a:pt x="5533" y="4947"/>
                    <a:pt x="5437" y="4947"/>
                  </a:cubicBezTo>
                  <a:cubicBezTo>
                    <a:pt x="5345" y="4947"/>
                    <a:pt x="5256" y="4939"/>
                    <a:pt x="5181" y="4906"/>
                  </a:cubicBezTo>
                  <a:cubicBezTo>
                    <a:pt x="4876" y="4569"/>
                    <a:pt x="4588" y="4223"/>
                    <a:pt x="4296" y="3869"/>
                  </a:cubicBezTo>
                  <a:cubicBezTo>
                    <a:pt x="3981" y="3480"/>
                    <a:pt x="3602" y="3140"/>
                    <a:pt x="3248" y="2786"/>
                  </a:cubicBezTo>
                  <a:cubicBezTo>
                    <a:pt x="3009" y="2547"/>
                    <a:pt x="2742" y="2314"/>
                    <a:pt x="2575" y="2013"/>
                  </a:cubicBezTo>
                  <a:cubicBezTo>
                    <a:pt x="2370" y="1648"/>
                    <a:pt x="2825" y="1319"/>
                    <a:pt x="2839" y="955"/>
                  </a:cubicBezTo>
                  <a:cubicBezTo>
                    <a:pt x="2859" y="389"/>
                    <a:pt x="2345" y="1"/>
                    <a:pt x="1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39" name="TextBox 338">
            <a:extLst>
              <a:ext uri="{FF2B5EF4-FFF2-40B4-BE49-F238E27FC236}">
                <a16:creationId xmlns:a16="http://schemas.microsoft.com/office/drawing/2014/main" id="{9EF6382E-7F0F-182D-9D7C-A2707BE0E1AD}"/>
              </a:ext>
            </a:extLst>
          </p:cNvPr>
          <p:cNvSpPr txBox="1"/>
          <p:nvPr userDrawn="1"/>
        </p:nvSpPr>
        <p:spPr>
          <a:xfrm>
            <a:off x="3613729" y="7294822"/>
            <a:ext cx="7896741" cy="523220"/>
          </a:xfrm>
          <a:prstGeom prst="rect">
            <a:avLst/>
          </a:prstGeom>
          <a:noFill/>
        </p:spPr>
        <p:txBody>
          <a:bodyPr wrap="square" rtlCol="0">
            <a:spAutoFit/>
          </a:bodyPr>
          <a:lstStyle/>
          <a:p>
            <a:r>
              <a:rPr lang="en-US" sz="2800">
                <a:latin typeface="SVN-Chopin Script" panose="03000609000000000000" pitchFamily="65" charset="0"/>
              </a:rPr>
              <a:t>Kho giáo án ppt Phan Linh_0916.604.268</a:t>
            </a:r>
          </a:p>
        </p:txBody>
      </p:sp>
    </p:spTree>
  </p:cSld>
  <p:clrMap bg1="lt1" tx1="dk1" bg2="dk2" tx2="lt2" accent1="accent1" accent2="accent2" accent3="accent3" accent4="accent4" accent5="accent5" accent6="accent6" hlink="hlink" folHlink="folHlink"/>
  <p:sldLayoutIdLst>
    <p:sldLayoutId id="2147483678" r:id="rId1"/>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7" r:id="rId10"/>
    <p:sldLayoutId id="2147483658" r:id="rId11"/>
    <p:sldLayoutId id="2147483659" r:id="rId12"/>
    <p:sldLayoutId id="2147483660" r:id="rId13"/>
    <p:sldLayoutId id="2147483661" r:id="rId14"/>
    <p:sldLayoutId id="2147483662" r:id="rId15"/>
    <p:sldLayoutId id="2147483664" r:id="rId16"/>
    <p:sldLayoutId id="2147483665" r:id="rId17"/>
    <p:sldLayoutId id="2147483670" r:id="rId18"/>
    <p:sldLayoutId id="2147483672" r:id="rId19"/>
    <p:sldLayoutId id="2147483673" r:id="rId20"/>
    <p:sldLayoutId id="2147483674" r:id="rId2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slideLayout" Target="../slideLayouts/slideLayout5.xml"/><Relationship Id="rId7" Type="http://schemas.openxmlformats.org/officeDocument/2006/relationships/image" Target="../media/image12.png"/><Relationship Id="rId2" Type="http://schemas.microsoft.com/office/2007/relationships/media" Target="../media/media2.mp4"/><Relationship Id="rId1" Type="http://schemas.openxmlformats.org/officeDocument/2006/relationships/video" Target="NULL" TargetMode="External"/><Relationship Id="rId6" Type="http://schemas.openxmlformats.org/officeDocument/2006/relationships/slide" Target="slide9.xml"/><Relationship Id="rId11" Type="http://schemas.openxmlformats.org/officeDocument/2006/relationships/image" Target="../media/image15.png"/><Relationship Id="rId5" Type="http://schemas.openxmlformats.org/officeDocument/2006/relationships/image" Target="../media/image13.jpeg"/><Relationship Id="rId10" Type="http://schemas.openxmlformats.org/officeDocument/2006/relationships/image" Target="../media/image14.png"/><Relationship Id="rId4" Type="http://schemas.openxmlformats.org/officeDocument/2006/relationships/notesSlide" Target="../notesSlides/notesSlide10.xml"/><Relationship Id="rId9" Type="http://schemas.microsoft.com/office/2007/relationships/hdphoto" Target="../media/hdphoto3.wdp"/></Relationships>
</file>

<file path=ppt/slides/_rels/slide11.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6.jpeg"/><Relationship Id="rId7"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4.xml"/><Relationship Id="rId6" Type="http://schemas.openxmlformats.org/officeDocument/2006/relationships/slide" Target="slide9.xml"/><Relationship Id="rId5" Type="http://schemas.microsoft.com/office/2007/relationships/hdphoto" Target="../media/hdphoto3.wdp"/><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7.jpeg"/><Relationship Id="rId7"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4.xml"/><Relationship Id="rId6" Type="http://schemas.openxmlformats.org/officeDocument/2006/relationships/slide" Target="slide9.xml"/><Relationship Id="rId5" Type="http://schemas.microsoft.com/office/2007/relationships/hdphoto" Target="../media/hdphoto4.wdp"/><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slideLayout" Target="../slideLayouts/slideLayout5.xml"/><Relationship Id="rId7" Type="http://schemas.openxmlformats.org/officeDocument/2006/relationships/image" Target="../media/image12.png"/><Relationship Id="rId2" Type="http://schemas.microsoft.com/office/2007/relationships/media" Target="../media/media2.mp4"/><Relationship Id="rId1" Type="http://schemas.openxmlformats.org/officeDocument/2006/relationships/video" Target="NULL" TargetMode="External"/><Relationship Id="rId6" Type="http://schemas.openxmlformats.org/officeDocument/2006/relationships/slide" Target="slide9.xml"/><Relationship Id="rId5" Type="http://schemas.openxmlformats.org/officeDocument/2006/relationships/image" Target="../media/image19.jpeg"/><Relationship Id="rId10" Type="http://schemas.openxmlformats.org/officeDocument/2006/relationships/image" Target="../media/image14.png"/><Relationship Id="rId4" Type="http://schemas.openxmlformats.org/officeDocument/2006/relationships/notesSlide" Target="../notesSlides/notesSlide13.xml"/><Relationship Id="rId9" Type="http://schemas.microsoft.com/office/2007/relationships/hdphoto" Target="../media/hdphoto4.wdp"/></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10.xml"/><Relationship Id="rId5" Type="http://schemas.openxmlformats.org/officeDocument/2006/relationships/image" Target="../media/image22.png"/><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8" Type="http://schemas.openxmlformats.org/officeDocument/2006/relationships/slide" Target="slide18.xml"/><Relationship Id="rId13" Type="http://schemas.openxmlformats.org/officeDocument/2006/relationships/slide" Target="slide20.xml"/><Relationship Id="rId18" Type="http://schemas.openxmlformats.org/officeDocument/2006/relationships/image" Target="../media/image25.png"/><Relationship Id="rId3" Type="http://schemas.openxmlformats.org/officeDocument/2006/relationships/audio" Target="../media/audio1.wav"/><Relationship Id="rId7" Type="http://schemas.openxmlformats.org/officeDocument/2006/relationships/slide" Target="slide17.xml"/><Relationship Id="rId12" Type="http://schemas.openxmlformats.org/officeDocument/2006/relationships/slide" Target="slide23.xml"/><Relationship Id="rId17" Type="http://schemas.openxmlformats.org/officeDocument/2006/relationships/slide" Target="slide25.xml"/><Relationship Id="rId2" Type="http://schemas.openxmlformats.org/officeDocument/2006/relationships/notesSlide" Target="../notesSlides/notesSlide15.xml"/><Relationship Id="rId16" Type="http://schemas.microsoft.com/office/2007/relationships/hdphoto" Target="../media/hdphoto7.wdp"/><Relationship Id="rId1" Type="http://schemas.openxmlformats.org/officeDocument/2006/relationships/slideLayout" Target="../slideLayouts/slideLayout10.xml"/><Relationship Id="rId6" Type="http://schemas.microsoft.com/office/2007/relationships/hdphoto" Target="../media/hdphoto6.wdp"/><Relationship Id="rId11" Type="http://schemas.openxmlformats.org/officeDocument/2006/relationships/slide" Target="slide22.xml"/><Relationship Id="rId5" Type="http://schemas.openxmlformats.org/officeDocument/2006/relationships/image" Target="../media/image23.png"/><Relationship Id="rId15" Type="http://schemas.openxmlformats.org/officeDocument/2006/relationships/image" Target="../media/image24.png"/><Relationship Id="rId10" Type="http://schemas.openxmlformats.org/officeDocument/2006/relationships/slide" Target="slide21.xml"/><Relationship Id="rId19" Type="http://schemas.openxmlformats.org/officeDocument/2006/relationships/image" Target="../media/image26.png"/><Relationship Id="rId4" Type="http://schemas.openxmlformats.org/officeDocument/2006/relationships/audio" Target="../media/audio2.wav"/><Relationship Id="rId9" Type="http://schemas.openxmlformats.org/officeDocument/2006/relationships/slide" Target="slide19.xml"/><Relationship Id="rId14" Type="http://schemas.openxmlformats.org/officeDocument/2006/relationships/slide" Target="slide24.xml"/></Relationships>
</file>

<file path=ppt/slides/_rels/slide17.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16.xml"/><Relationship Id="rId1" Type="http://schemas.openxmlformats.org/officeDocument/2006/relationships/slideLayout" Target="../slideLayouts/slideLayout16.xml"/><Relationship Id="rId5" Type="http://schemas.openxmlformats.org/officeDocument/2006/relationships/image" Target="../media/image20.png"/><Relationship Id="rId4" Type="http://schemas.openxmlformats.org/officeDocument/2006/relationships/image" Target="../media/image25.png"/></Relationships>
</file>

<file path=ppt/slides/_rels/slide18.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17.xml"/><Relationship Id="rId1" Type="http://schemas.openxmlformats.org/officeDocument/2006/relationships/slideLayout" Target="../slideLayouts/slideLayout6.xml"/><Relationship Id="rId5" Type="http://schemas.openxmlformats.org/officeDocument/2006/relationships/image" Target="../media/image27.png"/><Relationship Id="rId4" Type="http://schemas.openxmlformats.org/officeDocument/2006/relationships/image" Target="../media/image25.png"/></Relationships>
</file>

<file path=ppt/slides/_rels/slide19.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18.xml"/><Relationship Id="rId1" Type="http://schemas.openxmlformats.org/officeDocument/2006/relationships/slideLayout" Target="../slideLayouts/slideLayout6.xml"/><Relationship Id="rId6" Type="http://schemas.microsoft.com/office/2007/relationships/hdphoto" Target="../media/hdphoto8.wdp"/><Relationship Id="rId5" Type="http://schemas.openxmlformats.org/officeDocument/2006/relationships/image" Target="../media/image28.png"/><Relationship Id="rId4" Type="http://schemas.openxmlformats.org/officeDocument/2006/relationships/image" Target="../media/image25.png"/></Relationships>
</file>

<file path=ppt/slides/_rels/slide2.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2.png"/><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19.xml"/><Relationship Id="rId1" Type="http://schemas.openxmlformats.org/officeDocument/2006/relationships/slideLayout" Target="../slideLayouts/slideLayout13.xml"/><Relationship Id="rId5" Type="http://schemas.openxmlformats.org/officeDocument/2006/relationships/image" Target="../media/image29.png"/><Relationship Id="rId4" Type="http://schemas.openxmlformats.org/officeDocument/2006/relationships/image" Target="../media/image25.png"/></Relationships>
</file>

<file path=ppt/slides/_rels/slide21.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20.xml"/><Relationship Id="rId1" Type="http://schemas.openxmlformats.org/officeDocument/2006/relationships/slideLayout" Target="../slideLayouts/slideLayout13.xml"/><Relationship Id="rId6" Type="http://schemas.microsoft.com/office/2007/relationships/hdphoto" Target="../media/hdphoto9.wdp"/><Relationship Id="rId5" Type="http://schemas.openxmlformats.org/officeDocument/2006/relationships/image" Target="../media/image30.png"/><Relationship Id="rId4" Type="http://schemas.openxmlformats.org/officeDocument/2006/relationships/image" Target="../media/image25.png"/></Relationships>
</file>

<file path=ppt/slides/_rels/slide22.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21.xml"/><Relationship Id="rId1" Type="http://schemas.openxmlformats.org/officeDocument/2006/relationships/slideLayout" Target="../slideLayouts/slideLayout13.xml"/><Relationship Id="rId5" Type="http://schemas.openxmlformats.org/officeDocument/2006/relationships/image" Target="../media/image31.jpeg"/><Relationship Id="rId4" Type="http://schemas.openxmlformats.org/officeDocument/2006/relationships/image" Target="../media/image25.png"/></Relationships>
</file>

<file path=ppt/slides/_rels/slide23.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22.xml"/><Relationship Id="rId1" Type="http://schemas.openxmlformats.org/officeDocument/2006/relationships/slideLayout" Target="../slideLayouts/slideLayout13.xml"/><Relationship Id="rId6" Type="http://schemas.microsoft.com/office/2007/relationships/hdphoto" Target="../media/hdphoto10.wdp"/><Relationship Id="rId5" Type="http://schemas.openxmlformats.org/officeDocument/2006/relationships/image" Target="../media/image32.png"/><Relationship Id="rId4" Type="http://schemas.openxmlformats.org/officeDocument/2006/relationships/image" Target="../media/image25.png"/></Relationships>
</file>

<file path=ppt/slides/_rels/slide24.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23.xml"/><Relationship Id="rId1" Type="http://schemas.openxmlformats.org/officeDocument/2006/relationships/slideLayout" Target="../slideLayouts/slideLayout17.xml"/><Relationship Id="rId6" Type="http://schemas.microsoft.com/office/2007/relationships/hdphoto" Target="../media/hdphoto11.wdp"/><Relationship Id="rId5" Type="http://schemas.openxmlformats.org/officeDocument/2006/relationships/image" Target="../media/image33.png"/><Relationship Id="rId4" Type="http://schemas.openxmlformats.org/officeDocument/2006/relationships/image" Target="../media/image2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5.xml"/><Relationship Id="rId1" Type="http://schemas.openxmlformats.org/officeDocument/2006/relationships/slideLayout" Target="../slideLayouts/slideLayout13.xml"/><Relationship Id="rId4" Type="http://schemas.microsoft.com/office/2007/relationships/hdphoto" Target="../media/hdphoto12.wdp"/></Relationships>
</file>

<file path=ppt/slides/_rels/slide2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6.xml"/><Relationship Id="rId1" Type="http://schemas.openxmlformats.org/officeDocument/2006/relationships/slideLayout" Target="../slideLayouts/slideLayout8.xml"/><Relationship Id="rId4" Type="http://schemas.microsoft.com/office/2007/relationships/hdphoto" Target="../media/hdphoto12.wdp"/></Relationships>
</file>

<file path=ppt/slides/_rels/slide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7.xml"/><Relationship Id="rId1" Type="http://schemas.openxmlformats.org/officeDocument/2006/relationships/slideLayout" Target="../slideLayouts/slideLayout8.xml"/><Relationship Id="rId4" Type="http://schemas.microsoft.com/office/2007/relationships/hdphoto" Target="../media/hdphoto12.wdp"/></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8.xml"/><Relationship Id="rId1" Type="http://schemas.openxmlformats.org/officeDocument/2006/relationships/slideLayout" Target="../slideLayouts/slideLayout8.xml"/><Relationship Id="rId4" Type="http://schemas.microsoft.com/office/2007/relationships/hdphoto" Target="../media/hdphoto12.wdp"/></Relationships>
</file>

<file path=ppt/slides/_rels/slide3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39.png"/><Relationship Id="rId2" Type="http://schemas.openxmlformats.org/officeDocument/2006/relationships/notesSlide" Target="../notesSlides/notesSlide30.xml"/><Relationship Id="rId1" Type="http://schemas.openxmlformats.org/officeDocument/2006/relationships/slideLayout" Target="../slideLayouts/slideLayout6.xml"/><Relationship Id="rId6" Type="http://schemas.openxmlformats.org/officeDocument/2006/relationships/image" Target="../media/image38.png"/><Relationship Id="rId5" Type="http://schemas.microsoft.com/office/2007/relationships/hdphoto" Target="../media/hdphoto13.wdp"/><Relationship Id="rId4" Type="http://schemas.openxmlformats.org/officeDocument/2006/relationships/image" Target="../media/image37.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6.png"/><Relationship Id="rId4"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microsoft.com/office/2007/relationships/hdphoto" Target="../media/hdphoto2.wdp"/></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microsoft.com/office/2007/relationships/hdphoto" Target="../media/hdphoto4.wdp"/><Relationship Id="rId5" Type="http://schemas.openxmlformats.org/officeDocument/2006/relationships/image" Target="../media/image9.png"/><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image" Target="../media/image10.jpeg"/><Relationship Id="rId7" Type="http://schemas.openxmlformats.org/officeDocument/2006/relationships/slide" Target="slide13.xml"/><Relationship Id="rId2" Type="http://schemas.openxmlformats.org/officeDocument/2006/relationships/notesSlide" Target="../notesSlides/notesSlide9.xml"/><Relationship Id="rId1" Type="http://schemas.openxmlformats.org/officeDocument/2006/relationships/slideLayout" Target="../slideLayouts/slideLayout5.xml"/><Relationship Id="rId6" Type="http://schemas.microsoft.com/office/2007/relationships/hdphoto" Target="../media/hdphoto5.wdp"/><Relationship Id="rId11" Type="http://schemas.openxmlformats.org/officeDocument/2006/relationships/image" Target="../media/image12.png"/><Relationship Id="rId5" Type="http://schemas.openxmlformats.org/officeDocument/2006/relationships/image" Target="../media/image11.png"/><Relationship Id="rId10" Type="http://schemas.openxmlformats.org/officeDocument/2006/relationships/slide" Target="slide14.xml"/><Relationship Id="rId4" Type="http://schemas.openxmlformats.org/officeDocument/2006/relationships/slide" Target="slide10.xml"/><Relationship Id="rId9" Type="http://schemas.openxmlformats.org/officeDocument/2006/relationships/slide" Target="slide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019"/>
        <p:cNvGrpSpPr/>
        <p:nvPr/>
      </p:nvGrpSpPr>
      <p:grpSpPr>
        <a:xfrm>
          <a:off x="0" y="0"/>
          <a:ext cx="0" cy="0"/>
          <a:chOff x="0" y="0"/>
          <a:chExt cx="0" cy="0"/>
        </a:xfrm>
      </p:grpSpPr>
      <p:sp>
        <p:nvSpPr>
          <p:cNvPr id="6" name="Google Shape;9026;p32">
            <a:extLst>
              <a:ext uri="{FF2B5EF4-FFF2-40B4-BE49-F238E27FC236}">
                <a16:creationId xmlns:a16="http://schemas.microsoft.com/office/drawing/2014/main" id="{7E4242E2-A67B-C0EF-CAC9-B2158541E714}"/>
              </a:ext>
            </a:extLst>
          </p:cNvPr>
          <p:cNvSpPr txBox="1">
            <a:spLocks noGrp="1"/>
          </p:cNvSpPr>
          <p:nvPr>
            <p:ph type="ctrTitle"/>
          </p:nvPr>
        </p:nvSpPr>
        <p:spPr>
          <a:xfrm>
            <a:off x="1965124" y="1520573"/>
            <a:ext cx="8231590" cy="3816855"/>
          </a:xfrm>
          <a:prstGeom prst="rect">
            <a:avLst/>
          </a:prstGeom>
        </p:spPr>
        <p:txBody>
          <a:bodyPr spcFirstLastPara="1" wrap="square" lIns="161731" tIns="161731" rIns="161731" bIns="161731" anchor="ctr" anchorCtr="0">
            <a:noAutofit/>
          </a:bodyPr>
          <a:lstStyle/>
          <a:p>
            <a:pPr algn="ctr"/>
            <a:r>
              <a:rPr lang="vi-VN" sz="10640" dirty="0">
                <a:solidFill>
                  <a:srgbClr val="0070C0"/>
                </a:solidFill>
                <a:latin typeface="Raleway Black" pitchFamily="2" charset="0"/>
              </a:rPr>
              <a:t>TỰ NHIÊN VÀ XÃ HỘI 1</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826"/>
        <p:cNvGrpSpPr/>
        <p:nvPr/>
      </p:nvGrpSpPr>
      <p:grpSpPr>
        <a:xfrm>
          <a:off x="0" y="0"/>
          <a:ext cx="0" cy="0"/>
          <a:chOff x="0" y="0"/>
          <a:chExt cx="0" cy="0"/>
        </a:xfrm>
      </p:grpSpPr>
      <p:pic>
        <p:nvPicPr>
          <p:cNvPr id="2050" name="Picture 2" descr="Beach Cartoon Scenery Background 6823045 Vector Art at Vecteezy">
            <a:extLst>
              <a:ext uri="{FF2B5EF4-FFF2-40B4-BE49-F238E27FC236}">
                <a16:creationId xmlns:a16="http://schemas.microsoft.com/office/drawing/2014/main" id="{2F240E20-63C4-9337-B68D-93EC058F285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612" t="13539"/>
          <a:stretch/>
        </p:blipFill>
        <p:spPr bwMode="auto">
          <a:xfrm>
            <a:off x="-15080" y="8483"/>
            <a:ext cx="12176918" cy="6849517"/>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Free photo Baby Flower Cartoon Flower Cheerful Flower - Max Pixel">
            <a:hlinkClick r:id="rId6" action="ppaction://hlinksldjump"/>
            <a:extLst>
              <a:ext uri="{FF2B5EF4-FFF2-40B4-BE49-F238E27FC236}">
                <a16:creationId xmlns:a16="http://schemas.microsoft.com/office/drawing/2014/main" id="{7EC4B4CA-24FD-B00B-1523-FDC1446562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012666" y="5616584"/>
            <a:ext cx="1149172" cy="1131879"/>
          </a:xfrm>
          <a:prstGeom prst="rect">
            <a:avLst/>
          </a:prstGeom>
          <a:noFill/>
          <a:ln w="38100">
            <a:solidFill>
              <a:schemeClr val="bg1"/>
            </a:solidFill>
          </a:ln>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E7FBEF96-2B13-8AAB-8F0D-472DE19D2826}"/>
              </a:ext>
            </a:extLst>
          </p:cNvPr>
          <p:cNvPicPr>
            <a:picLocks noChangeAspect="1"/>
          </p:cNvPicPr>
          <p:nvPr/>
        </p:nvPicPr>
        <p:blipFill rotWithShape="1">
          <a:blip r:embed="rId8">
            <a:extLst>
              <a:ext uri="{BEBA8EAE-BF5A-486C-A8C5-ECC9F3942E4B}">
                <a14:imgProps xmlns:a14="http://schemas.microsoft.com/office/drawing/2010/main">
                  <a14:imgLayer r:embed="rId9">
                    <a14:imgEffect>
                      <a14:saturation sat="200000"/>
                    </a14:imgEffect>
                  </a14:imgLayer>
                </a14:imgProps>
              </a:ext>
            </a:extLst>
          </a:blip>
          <a:srcRect r="46920"/>
          <a:stretch/>
        </p:blipFill>
        <p:spPr>
          <a:xfrm>
            <a:off x="3701980" y="258502"/>
            <a:ext cx="5391254" cy="3484158"/>
          </a:xfrm>
          <a:prstGeom prst="roundRect">
            <a:avLst/>
          </a:prstGeom>
          <a:ln w="28575">
            <a:solidFill>
              <a:schemeClr val="accent4">
                <a:lumMod val="25000"/>
              </a:schemeClr>
            </a:solidFill>
          </a:ln>
        </p:spPr>
      </p:pic>
      <p:sp>
        <p:nvSpPr>
          <p:cNvPr id="6" name="TextBox 5">
            <a:extLst>
              <a:ext uri="{FF2B5EF4-FFF2-40B4-BE49-F238E27FC236}">
                <a16:creationId xmlns:a16="http://schemas.microsoft.com/office/drawing/2014/main" id="{DF611ECF-E95B-5B81-37C7-C21DC7786935}"/>
              </a:ext>
            </a:extLst>
          </p:cNvPr>
          <p:cNvSpPr txBox="1"/>
          <p:nvPr/>
        </p:nvSpPr>
        <p:spPr>
          <a:xfrm>
            <a:off x="3053524" y="5373481"/>
            <a:ext cx="6039710" cy="1191816"/>
          </a:xfrm>
          <a:prstGeom prst="roundRect">
            <a:avLst/>
          </a:prstGeom>
          <a:solidFill>
            <a:schemeClr val="accent4"/>
          </a:solidFill>
        </p:spPr>
        <p:txBody>
          <a:bodyPr wrap="square" rtlCol="0">
            <a:spAutoFit/>
          </a:bodyPr>
          <a:lstStyle/>
          <a:p>
            <a:pPr algn="ctr"/>
            <a:r>
              <a:rPr lang="vi-VN" sz="3200" b="1" dirty="0"/>
              <a:t>Hành động của hai bạn nhỏ có thể dẫn đến hậu quả gì? </a:t>
            </a:r>
            <a:endParaRPr lang="en-US" sz="3200" b="1" dirty="0"/>
          </a:p>
        </p:txBody>
      </p:sp>
      <p:sp>
        <p:nvSpPr>
          <p:cNvPr id="7" name="TextBox 6">
            <a:extLst>
              <a:ext uri="{FF2B5EF4-FFF2-40B4-BE49-F238E27FC236}">
                <a16:creationId xmlns:a16="http://schemas.microsoft.com/office/drawing/2014/main" id="{B612F769-2B74-8A0C-F766-EF5E9700BCEC}"/>
              </a:ext>
            </a:extLst>
          </p:cNvPr>
          <p:cNvSpPr txBox="1"/>
          <p:nvPr/>
        </p:nvSpPr>
        <p:spPr>
          <a:xfrm>
            <a:off x="2514233" y="5373481"/>
            <a:ext cx="7437267" cy="1191816"/>
          </a:xfrm>
          <a:prstGeom prst="roundRect">
            <a:avLst/>
          </a:prstGeom>
          <a:solidFill>
            <a:schemeClr val="tx2">
              <a:lumMod val="90000"/>
            </a:schemeClr>
          </a:solidFill>
        </p:spPr>
        <p:txBody>
          <a:bodyPr wrap="square" rtlCol="0">
            <a:spAutoFit/>
          </a:bodyPr>
          <a:lstStyle/>
          <a:p>
            <a:pPr algn="ctr"/>
            <a:r>
              <a:rPr lang="vi-VN" sz="3200" b="1" dirty="0"/>
              <a:t>Hành động của hai bạn nhỏ có thể dẫn đến tai nạn giao thông.</a:t>
            </a:r>
            <a:endParaRPr lang="en-US" sz="3200" b="1" dirty="0"/>
          </a:p>
        </p:txBody>
      </p:sp>
      <p:sp>
        <p:nvSpPr>
          <p:cNvPr id="3" name="TextBox 2">
            <a:extLst>
              <a:ext uri="{FF2B5EF4-FFF2-40B4-BE49-F238E27FC236}">
                <a16:creationId xmlns:a16="http://schemas.microsoft.com/office/drawing/2014/main" id="{47631C1C-4594-F927-3CD5-9817B2ABF4AA}"/>
              </a:ext>
            </a:extLst>
          </p:cNvPr>
          <p:cNvSpPr txBox="1"/>
          <p:nvPr/>
        </p:nvSpPr>
        <p:spPr>
          <a:xfrm>
            <a:off x="3213011" y="4433792"/>
            <a:ext cx="6039710" cy="646986"/>
          </a:xfrm>
          <a:prstGeom prst="roundRect">
            <a:avLst/>
          </a:prstGeom>
          <a:solidFill>
            <a:schemeClr val="accent4"/>
          </a:solidFill>
        </p:spPr>
        <p:txBody>
          <a:bodyPr wrap="square" rtlCol="0">
            <a:spAutoFit/>
          </a:bodyPr>
          <a:lstStyle/>
          <a:p>
            <a:pPr algn="ctr"/>
            <a:r>
              <a:rPr lang="vi-VN" sz="3200" b="1" dirty="0"/>
              <a:t>Tình huống mô tả điều gì?</a:t>
            </a:r>
            <a:endParaRPr lang="en-US" sz="3200" b="1" dirty="0"/>
          </a:p>
        </p:txBody>
      </p:sp>
      <p:sp>
        <p:nvSpPr>
          <p:cNvPr id="4" name="TextBox 3">
            <a:extLst>
              <a:ext uri="{FF2B5EF4-FFF2-40B4-BE49-F238E27FC236}">
                <a16:creationId xmlns:a16="http://schemas.microsoft.com/office/drawing/2014/main" id="{C4E6EF9F-12D2-3C12-B4FA-71A88011913A}"/>
              </a:ext>
            </a:extLst>
          </p:cNvPr>
          <p:cNvSpPr txBox="1"/>
          <p:nvPr/>
        </p:nvSpPr>
        <p:spPr>
          <a:xfrm>
            <a:off x="1859401" y="4035314"/>
            <a:ext cx="8746929" cy="1191816"/>
          </a:xfrm>
          <a:prstGeom prst="roundRect">
            <a:avLst/>
          </a:prstGeom>
          <a:solidFill>
            <a:schemeClr val="accent3">
              <a:lumMod val="60000"/>
              <a:lumOff val="40000"/>
            </a:schemeClr>
          </a:solidFill>
        </p:spPr>
        <p:txBody>
          <a:bodyPr wrap="square" rtlCol="0">
            <a:spAutoFit/>
          </a:bodyPr>
          <a:lstStyle/>
          <a:p>
            <a:pPr algn="ctr"/>
            <a:r>
              <a:rPr lang="vi-VN" sz="3200" b="1" dirty="0"/>
              <a:t>Hai bạn nhỏ vừa qua đường thì các phương tiện trên đường bắt đầu di chuyển.</a:t>
            </a:r>
            <a:endParaRPr lang="en-US" sz="3200" b="1" dirty="0"/>
          </a:p>
        </p:txBody>
      </p:sp>
      <p:pic>
        <p:nvPicPr>
          <p:cNvPr id="12" name="[hanhtrangso.nxbgd.vn] Bài 13_ An toàn trên đường - Khám phá_HTS">
            <a:hlinkClick r:id="" action="ppaction://media"/>
            <a:extLst>
              <a:ext uri="{FF2B5EF4-FFF2-40B4-BE49-F238E27FC236}">
                <a16:creationId xmlns:a16="http://schemas.microsoft.com/office/drawing/2014/main" id="{1756572C-4051-A307-AA08-0AA54E0F18A2}"/>
              </a:ext>
            </a:extLst>
          </p:cNvPr>
          <p:cNvPicPr>
            <a:picLocks noChangeAspect="1"/>
          </p:cNvPicPr>
          <p:nvPr>
            <a:videoFile r:link="rId1"/>
            <p:extLst>
              <p:ext uri="{DAA4B4D4-6D71-4841-9C94-3DE7FCFB9230}">
                <p14:media xmlns:p14="http://schemas.microsoft.com/office/powerpoint/2010/main" r:embed="rId2">
                  <p14:trim st="4839" end="69630"/>
                </p14:media>
              </p:ext>
            </p:extLst>
          </p:nvPr>
        </p:nvPicPr>
        <p:blipFill>
          <a:blip r:embed="rId10"/>
          <a:stretch>
            <a:fillRect/>
          </a:stretch>
        </p:blipFill>
        <p:spPr>
          <a:xfrm>
            <a:off x="128077" y="8483"/>
            <a:ext cx="12176918" cy="6849517"/>
          </a:xfrm>
          <a:prstGeom prst="rect">
            <a:avLst/>
          </a:prstGeom>
        </p:spPr>
      </p:pic>
      <p:pic>
        <p:nvPicPr>
          <p:cNvPr id="9" name="Picture 8">
            <a:extLst>
              <a:ext uri="{FF2B5EF4-FFF2-40B4-BE49-F238E27FC236}">
                <a16:creationId xmlns:a16="http://schemas.microsoft.com/office/drawing/2014/main" id="{11CCB63D-40F5-BC41-DEC4-3B58F61C635D}"/>
              </a:ext>
            </a:extLst>
          </p:cNvPr>
          <p:cNvPicPr>
            <a:picLocks noChangeAspect="1"/>
          </p:cNvPicPr>
          <p:nvPr/>
        </p:nvPicPr>
        <p:blipFill>
          <a:blip r:embed="rId11"/>
          <a:stretch>
            <a:fillRect/>
          </a:stretch>
        </p:blipFill>
        <p:spPr>
          <a:xfrm>
            <a:off x="963902" y="292703"/>
            <a:ext cx="1550331" cy="206997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anim calcmode="lin" valueType="num">
                                      <p:cBhvr>
                                        <p:cTn id="7" dur="500" fill="hold"/>
                                        <p:tgtEl>
                                          <p:spTgt spid="2050"/>
                                        </p:tgtEl>
                                        <p:attrNameLst>
                                          <p:attrName>ppt_w</p:attrName>
                                        </p:attrNameLst>
                                      </p:cBhvr>
                                      <p:tavLst>
                                        <p:tav tm="0">
                                          <p:val>
                                            <p:fltVal val="0"/>
                                          </p:val>
                                        </p:tav>
                                        <p:tav tm="100000">
                                          <p:val>
                                            <p:strVal val="#ppt_w"/>
                                          </p:val>
                                        </p:tav>
                                      </p:tavLst>
                                    </p:anim>
                                    <p:anim calcmode="lin" valueType="num">
                                      <p:cBhvr>
                                        <p:cTn id="8" dur="500" fill="hold"/>
                                        <p:tgtEl>
                                          <p:spTgt spid="2050"/>
                                        </p:tgtEl>
                                        <p:attrNameLst>
                                          <p:attrName>ppt_h</p:attrName>
                                        </p:attrNameLst>
                                      </p:cBhvr>
                                      <p:tavLst>
                                        <p:tav tm="0">
                                          <p:val>
                                            <p:fltVal val="0"/>
                                          </p:val>
                                        </p:tav>
                                        <p:tav tm="100000">
                                          <p:val>
                                            <p:strVal val="#ppt_h"/>
                                          </p:val>
                                        </p:tav>
                                      </p:tavLst>
                                    </p:anim>
                                    <p:animEffect transition="in" filter="fade">
                                      <p:cBhvr>
                                        <p:cTn id="9" dur="500"/>
                                        <p:tgtEl>
                                          <p:spTgt spid="2050"/>
                                        </p:tgtEl>
                                      </p:cBhvr>
                                    </p:animEffect>
                                  </p:childTnLst>
                                </p:cTn>
                              </p:par>
                            </p:childTnLst>
                          </p:cTn>
                        </p:par>
                        <p:par>
                          <p:cTn id="10" fill="hold">
                            <p:stCondLst>
                              <p:cond delay="500"/>
                            </p:stCondLst>
                            <p:childTnLst>
                              <p:par>
                                <p:cTn id="11" presetID="2" presetClass="mediacall" presetSubtype="0" fill="hold" nodeType="afterEffect">
                                  <p:stCondLst>
                                    <p:cond delay="0"/>
                                  </p:stCondLst>
                                  <p:childTnLst>
                                    <p:cmd type="call" cmd="togglePause">
                                      <p:cBhvr>
                                        <p:cTn id="12" dur="1" fill="hold"/>
                                        <p:tgtEl>
                                          <p:spTgt spid="12"/>
                                        </p:tgtEl>
                                      </p:cBhvr>
                                    </p:cmd>
                                  </p:childTnLst>
                                </p:cTn>
                              </p:par>
                            </p:childTnLst>
                          </p:cTn>
                        </p:par>
                        <p:par>
                          <p:cTn id="13" fill="hold">
                            <p:stCondLst>
                              <p:cond delay="500"/>
                            </p:stCondLst>
                            <p:childTnLst>
                              <p:par>
                                <p:cTn id="14" presetID="53" presetClass="entr" presetSubtype="16"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4" fill="hold" display="0">
                  <p:stCondLst>
                    <p:cond delay="indefinite"/>
                  </p:stCondLst>
                </p:cTn>
                <p:tgtEl>
                  <p:spTgt spid="12"/>
                </p:tgtEl>
              </p:cMediaNode>
            </p:video>
            <p:seq concurrent="1" nextAc="seek">
              <p:cTn id="25" restart="whenNotActive" fill="hold" evtFilter="cancelBubble" nodeType="interactiveSeq">
                <p:stCondLst>
                  <p:cond evt="onClick" delay="0">
                    <p:tgtEl>
                      <p:spTgt spid="12"/>
                    </p:tgtEl>
                  </p:cond>
                </p:stCondLst>
                <p:endSync evt="end" delay="0">
                  <p:rtn val="all"/>
                </p:endSync>
                <p:childTnLst>
                  <p:par>
                    <p:cTn id="26" fill="hold">
                      <p:stCondLst>
                        <p:cond delay="0"/>
                      </p:stCondLst>
                      <p:childTnLst>
                        <p:par>
                          <p:cTn id="27" fill="hold">
                            <p:stCondLst>
                              <p:cond delay="0"/>
                            </p:stCondLst>
                            <p:childTnLst>
                              <p:par>
                                <p:cTn id="28" presetID="2" presetClass="exit" presetSubtype="4" fill="hold" nodeType="clickEffect">
                                  <p:stCondLst>
                                    <p:cond delay="0"/>
                                  </p:stCondLst>
                                  <p:childTnLst>
                                    <p:anim calcmode="lin" valueType="num">
                                      <p:cBhvr additive="base">
                                        <p:cTn id="29" dur="500"/>
                                        <p:tgtEl>
                                          <p:spTgt spid="12"/>
                                        </p:tgtEl>
                                        <p:attrNameLst>
                                          <p:attrName>ppt_x</p:attrName>
                                        </p:attrNameLst>
                                      </p:cBhvr>
                                      <p:tavLst>
                                        <p:tav tm="0">
                                          <p:val>
                                            <p:strVal val="ppt_x"/>
                                          </p:val>
                                        </p:tav>
                                        <p:tav tm="100000">
                                          <p:val>
                                            <p:strVal val="ppt_x"/>
                                          </p:val>
                                        </p:tav>
                                      </p:tavLst>
                                    </p:anim>
                                    <p:anim calcmode="lin" valueType="num">
                                      <p:cBhvr additive="base">
                                        <p:cTn id="30" dur="500"/>
                                        <p:tgtEl>
                                          <p:spTgt spid="12"/>
                                        </p:tgtEl>
                                        <p:attrNameLst>
                                          <p:attrName>ppt_y</p:attrName>
                                        </p:attrNameLst>
                                      </p:cBhvr>
                                      <p:tavLst>
                                        <p:tav tm="0">
                                          <p:val>
                                            <p:strVal val="ppt_y"/>
                                          </p:val>
                                        </p:tav>
                                        <p:tav tm="100000">
                                          <p:val>
                                            <p:strVal val="1+ppt_h/2"/>
                                          </p:val>
                                        </p:tav>
                                      </p:tavLst>
                                    </p:anim>
                                    <p:set>
                                      <p:cBhvr>
                                        <p:cTn id="31" dur="1" fill="hold">
                                          <p:stCondLst>
                                            <p:cond delay="499"/>
                                          </p:stCondLst>
                                        </p:cTn>
                                        <p:tgtEl>
                                          <p:spTgt spid="12"/>
                                        </p:tgtEl>
                                        <p:attrNameLst>
                                          <p:attrName>style.visibility</p:attrName>
                                        </p:attrNameLst>
                                      </p:cBhvr>
                                      <p:to>
                                        <p:strVal val="hidden"/>
                                      </p:to>
                                    </p:set>
                                    <p:cmd type="call" cmd="stop">
                                      <p:cBhvr>
                                        <p:cTn id="32" dur="1">
                                          <p:stCondLst>
                                            <p:cond delay="499"/>
                                          </p:stCondLst>
                                        </p:cTn>
                                        <p:tgtEl>
                                          <p:spTgt spid="12"/>
                                        </p:tgtEl>
                                      </p:cBhvr>
                                    </p:cmd>
                                  </p:childTnLst>
                                </p:cTn>
                              </p:par>
                            </p:childTnLst>
                          </p:cTn>
                        </p:par>
                        <p:par>
                          <p:cTn id="33" fill="hold">
                            <p:stCondLst>
                              <p:cond delay="500"/>
                            </p:stCondLst>
                            <p:childTnLst>
                              <p:par>
                                <p:cTn id="34" presetID="53" presetClass="entr" presetSubtype="16"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p:cTn id="36" dur="500" fill="hold"/>
                                        <p:tgtEl>
                                          <p:spTgt spid="6"/>
                                        </p:tgtEl>
                                        <p:attrNameLst>
                                          <p:attrName>ppt_w</p:attrName>
                                        </p:attrNameLst>
                                      </p:cBhvr>
                                      <p:tavLst>
                                        <p:tav tm="0">
                                          <p:val>
                                            <p:fltVal val="0"/>
                                          </p:val>
                                        </p:tav>
                                        <p:tav tm="100000">
                                          <p:val>
                                            <p:strVal val="#ppt_w"/>
                                          </p:val>
                                        </p:tav>
                                      </p:tavLst>
                                    </p:anim>
                                    <p:anim calcmode="lin" valueType="num">
                                      <p:cBhvr>
                                        <p:cTn id="37" dur="500" fill="hold"/>
                                        <p:tgtEl>
                                          <p:spTgt spid="6"/>
                                        </p:tgtEl>
                                        <p:attrNameLst>
                                          <p:attrName>ppt_h</p:attrName>
                                        </p:attrNameLst>
                                      </p:cBhvr>
                                      <p:tavLst>
                                        <p:tav tm="0">
                                          <p:val>
                                            <p:fltVal val="0"/>
                                          </p:val>
                                        </p:tav>
                                        <p:tav tm="100000">
                                          <p:val>
                                            <p:strVal val="#ppt_h"/>
                                          </p:val>
                                        </p:tav>
                                      </p:tavLst>
                                    </p:anim>
                                    <p:animEffect transition="in" filter="fade">
                                      <p:cBhvr>
                                        <p:cTn id="38" dur="500"/>
                                        <p:tgtEl>
                                          <p:spTgt spid="6"/>
                                        </p:tgtEl>
                                      </p:cBhvr>
                                    </p:animEffect>
                                  </p:childTnLst>
                                </p:cTn>
                              </p:par>
                            </p:childTnLst>
                          </p:cTn>
                        </p:par>
                        <p:par>
                          <p:cTn id="39" fill="hold">
                            <p:stCondLst>
                              <p:cond delay="1000"/>
                            </p:stCondLst>
                            <p:childTnLst>
                              <p:par>
                                <p:cTn id="40" presetID="2" presetClass="entr" presetSubtype="4" fill="hold"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500" fill="hold"/>
                                        <p:tgtEl>
                                          <p:spTgt spid="5"/>
                                        </p:tgtEl>
                                        <p:attrNameLst>
                                          <p:attrName>ppt_x</p:attrName>
                                        </p:attrNameLst>
                                      </p:cBhvr>
                                      <p:tavLst>
                                        <p:tav tm="0">
                                          <p:val>
                                            <p:strVal val="#ppt_x"/>
                                          </p:val>
                                        </p:tav>
                                        <p:tav tm="100000">
                                          <p:val>
                                            <p:strVal val="#ppt_x"/>
                                          </p:val>
                                        </p:tav>
                                      </p:tavLst>
                                    </p:anim>
                                    <p:anim calcmode="lin" valueType="num">
                                      <p:cBhvr additive="base">
                                        <p:cTn id="4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nextCondLst>
                <p:cond evt="onClick" delay="0">
                  <p:tgtEl>
                    <p:spTgt spid="12"/>
                  </p:tgtEl>
                </p:cond>
              </p:nextCondLst>
            </p:seq>
            <p:seq concurrent="1" nextAc="seek">
              <p:cTn id="44" restart="whenNotActive" fill="hold" evtFilter="cancelBubble" nodeType="interactiveSeq">
                <p:stCondLst>
                  <p:cond evt="onClick" delay="0">
                    <p:tgtEl>
                      <p:spTgt spid="6"/>
                    </p:tgtEl>
                  </p:cond>
                </p:stCondLst>
                <p:endSync evt="end" delay="0">
                  <p:rtn val="all"/>
                </p:endSync>
                <p:childTnLst>
                  <p:par>
                    <p:cTn id="45" fill="hold">
                      <p:stCondLst>
                        <p:cond delay="0"/>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childTnLst>
                                </p:cTn>
                              </p:par>
                            </p:childTnLst>
                          </p:cTn>
                        </p:par>
                      </p:childTnLst>
                    </p:cTn>
                  </p:par>
                </p:childTnLst>
              </p:cTn>
              <p:nextCondLst>
                <p:cond evt="onClick" delay="0">
                  <p:tgtEl>
                    <p:spTgt spid="6"/>
                  </p:tgtEl>
                </p:cond>
              </p:nextCondLst>
            </p:seq>
            <p:seq concurrent="1" nextAc="seek">
              <p:cTn id="49" restart="whenNotActive" fill="hold" evtFilter="cancelBubble" nodeType="interactiveSeq">
                <p:stCondLst>
                  <p:cond evt="onClick" delay="0">
                    <p:tgtEl>
                      <p:spTgt spid="3"/>
                    </p:tgtEl>
                  </p:cond>
                </p:stCondLst>
                <p:endSync evt="end" delay="0">
                  <p:rtn val="all"/>
                </p:endSync>
                <p:childTnLst>
                  <p:par>
                    <p:cTn id="50" fill="hold">
                      <p:stCondLst>
                        <p:cond delay="0"/>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4"/>
                                        </p:tgtEl>
                                        <p:attrNameLst>
                                          <p:attrName>style.visibility</p:attrName>
                                        </p:attrNameLst>
                                      </p:cBhvr>
                                      <p:to>
                                        <p:strVal val="visible"/>
                                      </p:to>
                                    </p:set>
                                  </p:childTnLst>
                                </p:cTn>
                              </p:par>
                            </p:childTnLst>
                          </p:cTn>
                        </p:par>
                      </p:childTnLst>
                    </p:cTn>
                  </p:par>
                </p:childTnLst>
              </p:cTn>
              <p:nextCondLst>
                <p:cond evt="onClick" delay="0">
                  <p:tgtEl>
                    <p:spTgt spid="3"/>
                  </p:tgtEl>
                </p:cond>
              </p:nextCondLst>
            </p:seq>
          </p:childTnLst>
        </p:cTn>
      </p:par>
    </p:tnLst>
    <p:bldLst>
      <p:bldP spid="6" grpId="0" animBg="1"/>
      <p:bldP spid="7" grpId="0" animBg="1"/>
      <p:bldP spid="3" grpId="0" animBg="1"/>
      <p:bldP spid="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022"/>
        <p:cNvGrpSpPr/>
        <p:nvPr/>
      </p:nvGrpSpPr>
      <p:grpSpPr>
        <a:xfrm>
          <a:off x="0" y="0"/>
          <a:ext cx="0" cy="0"/>
          <a:chOff x="0" y="0"/>
          <a:chExt cx="0" cy="0"/>
        </a:xfrm>
      </p:grpSpPr>
      <p:pic>
        <p:nvPicPr>
          <p:cNvPr id="3074" name="Picture 2" descr="Cartoon Forest Vector Art, Icons, and Graphics for Free Download">
            <a:extLst>
              <a:ext uri="{FF2B5EF4-FFF2-40B4-BE49-F238E27FC236}">
                <a16:creationId xmlns:a16="http://schemas.microsoft.com/office/drawing/2014/main" id="{808D67DC-B3B5-4CE9-3370-C2E42983328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287" b="10772"/>
          <a:stretch/>
        </p:blipFill>
        <p:spPr bwMode="auto">
          <a:xfrm>
            <a:off x="0" y="0"/>
            <a:ext cx="12161838"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51178D4D-9701-E8C5-A0B6-FF50E355F416}"/>
              </a:ext>
            </a:extLst>
          </p:cNvPr>
          <p:cNvPicPr>
            <a:picLocks noChangeAspect="1"/>
          </p:cNvPicPr>
          <p:nvPr/>
        </p:nvPicPr>
        <p:blipFill rotWithShape="1">
          <a:blip r:embed="rId4">
            <a:extLst>
              <a:ext uri="{BEBA8EAE-BF5A-486C-A8C5-ECC9F3942E4B}">
                <a14:imgProps xmlns:a14="http://schemas.microsoft.com/office/drawing/2010/main">
                  <a14:imgLayer r:embed="rId5">
                    <a14:imgEffect>
                      <a14:saturation sat="200000"/>
                    </a14:imgEffect>
                  </a14:imgLayer>
                </a14:imgProps>
              </a:ext>
            </a:extLst>
          </a:blip>
          <a:srcRect l="54051"/>
          <a:stretch/>
        </p:blipFill>
        <p:spPr>
          <a:xfrm>
            <a:off x="3533606" y="170577"/>
            <a:ext cx="5094625" cy="3803449"/>
          </a:xfrm>
          <a:prstGeom prst="rect">
            <a:avLst/>
          </a:prstGeom>
          <a:ln w="38100">
            <a:solidFill>
              <a:schemeClr val="accent4">
                <a:lumMod val="25000"/>
              </a:schemeClr>
            </a:solidFill>
          </a:ln>
        </p:spPr>
      </p:pic>
      <p:sp>
        <p:nvSpPr>
          <p:cNvPr id="21" name="TextBox 20">
            <a:extLst>
              <a:ext uri="{FF2B5EF4-FFF2-40B4-BE49-F238E27FC236}">
                <a16:creationId xmlns:a16="http://schemas.microsoft.com/office/drawing/2014/main" id="{EA2EF371-6A5F-1C67-7713-1E58C2DCCE48}"/>
              </a:ext>
            </a:extLst>
          </p:cNvPr>
          <p:cNvSpPr txBox="1"/>
          <p:nvPr/>
        </p:nvSpPr>
        <p:spPr>
          <a:xfrm>
            <a:off x="3819763" y="5495607"/>
            <a:ext cx="4826205" cy="1191816"/>
          </a:xfrm>
          <a:prstGeom prst="roundRect">
            <a:avLst/>
          </a:prstGeom>
          <a:solidFill>
            <a:schemeClr val="accent4"/>
          </a:solidFill>
        </p:spPr>
        <p:txBody>
          <a:bodyPr wrap="square" rtlCol="0">
            <a:spAutoFit/>
          </a:bodyPr>
          <a:lstStyle/>
          <a:p>
            <a:pPr algn="ctr"/>
            <a:r>
              <a:rPr lang="vi-VN" sz="3200" b="1" dirty="0"/>
              <a:t>Điều gì có thể xảy ra trong tình huống này?</a:t>
            </a:r>
            <a:endParaRPr lang="en-US" sz="3200" b="1" dirty="0"/>
          </a:p>
        </p:txBody>
      </p:sp>
      <p:pic>
        <p:nvPicPr>
          <p:cNvPr id="2" name="Picture 2" descr="Free photo Baby Flower Cartoon Flower Cheerful Flower - Max Pixel">
            <a:hlinkClick r:id="rId6" action="ppaction://hlinksldjump"/>
            <a:extLst>
              <a:ext uri="{FF2B5EF4-FFF2-40B4-BE49-F238E27FC236}">
                <a16:creationId xmlns:a16="http://schemas.microsoft.com/office/drawing/2014/main" id="{80947DAF-9D08-5B98-F9F6-604E292AC96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012666" y="5616584"/>
            <a:ext cx="1149172" cy="1131879"/>
          </a:xfrm>
          <a:prstGeom prst="rect">
            <a:avLst/>
          </a:prstGeom>
          <a:noFill/>
          <a:ln w="38100">
            <a:solidFill>
              <a:schemeClr val="bg1"/>
            </a:solidFill>
          </a:ln>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F9777CFD-153C-7FB6-12AD-C597BA45A756}"/>
              </a:ext>
            </a:extLst>
          </p:cNvPr>
          <p:cNvSpPr txBox="1"/>
          <p:nvPr/>
        </p:nvSpPr>
        <p:spPr>
          <a:xfrm>
            <a:off x="2514231" y="5495607"/>
            <a:ext cx="7437267" cy="1191816"/>
          </a:xfrm>
          <a:prstGeom prst="roundRect">
            <a:avLst/>
          </a:prstGeom>
          <a:solidFill>
            <a:schemeClr val="accent3">
              <a:lumMod val="60000"/>
              <a:lumOff val="40000"/>
            </a:schemeClr>
          </a:solidFill>
        </p:spPr>
        <p:txBody>
          <a:bodyPr wrap="square" rtlCol="0">
            <a:spAutoFit/>
          </a:bodyPr>
          <a:lstStyle/>
          <a:p>
            <a:pPr algn="ctr"/>
            <a:r>
              <a:rPr lang="vi-VN" sz="3200" b="1" dirty="0"/>
              <a:t>Hành động của hai bạn nhỏ có thể dẫn đến tai nạn giao thông.</a:t>
            </a:r>
            <a:endParaRPr lang="en-US" sz="3200" b="1" dirty="0"/>
          </a:p>
        </p:txBody>
      </p:sp>
      <p:sp>
        <p:nvSpPr>
          <p:cNvPr id="4" name="TextBox 3">
            <a:extLst>
              <a:ext uri="{FF2B5EF4-FFF2-40B4-BE49-F238E27FC236}">
                <a16:creationId xmlns:a16="http://schemas.microsoft.com/office/drawing/2014/main" id="{23038640-E1D5-DEA4-7D82-A011AADE4C0F}"/>
              </a:ext>
            </a:extLst>
          </p:cNvPr>
          <p:cNvSpPr txBox="1"/>
          <p:nvPr/>
        </p:nvSpPr>
        <p:spPr>
          <a:xfrm>
            <a:off x="3213011" y="4518856"/>
            <a:ext cx="6039710" cy="646986"/>
          </a:xfrm>
          <a:prstGeom prst="roundRect">
            <a:avLst/>
          </a:prstGeom>
          <a:solidFill>
            <a:schemeClr val="accent4"/>
          </a:solidFill>
        </p:spPr>
        <p:txBody>
          <a:bodyPr wrap="square" rtlCol="0">
            <a:spAutoFit/>
          </a:bodyPr>
          <a:lstStyle/>
          <a:p>
            <a:pPr algn="ctr"/>
            <a:r>
              <a:rPr lang="vi-VN" sz="3200" b="1" dirty="0"/>
              <a:t>Tình huống mô tả điều gì?</a:t>
            </a:r>
            <a:endParaRPr lang="en-US" sz="3200" b="1" dirty="0"/>
          </a:p>
        </p:txBody>
      </p:sp>
      <p:sp>
        <p:nvSpPr>
          <p:cNvPr id="5" name="TextBox 4">
            <a:extLst>
              <a:ext uri="{FF2B5EF4-FFF2-40B4-BE49-F238E27FC236}">
                <a16:creationId xmlns:a16="http://schemas.microsoft.com/office/drawing/2014/main" id="{EBB6D456-0ECD-06E3-0FF6-3BBA3CDB108E}"/>
              </a:ext>
            </a:extLst>
          </p:cNvPr>
          <p:cNvSpPr txBox="1"/>
          <p:nvPr/>
        </p:nvSpPr>
        <p:spPr>
          <a:xfrm>
            <a:off x="3213010" y="4123200"/>
            <a:ext cx="6039711" cy="1191816"/>
          </a:xfrm>
          <a:prstGeom prst="roundRect">
            <a:avLst/>
          </a:prstGeom>
          <a:solidFill>
            <a:schemeClr val="accent3">
              <a:lumMod val="60000"/>
              <a:lumOff val="40000"/>
            </a:schemeClr>
          </a:solidFill>
        </p:spPr>
        <p:txBody>
          <a:bodyPr wrap="square" rtlCol="0">
            <a:spAutoFit/>
          </a:bodyPr>
          <a:lstStyle/>
          <a:p>
            <a:pPr algn="ctr"/>
            <a:r>
              <a:rPr lang="vi-VN" sz="3200" b="1" dirty="0"/>
              <a:t>Hai bạn nhỏ qua đường không đúng vị trí quy định </a:t>
            </a:r>
            <a:endParaRPr lang="en-US" sz="3200" b="1" dirty="0"/>
          </a:p>
        </p:txBody>
      </p:sp>
      <p:pic>
        <p:nvPicPr>
          <p:cNvPr id="6" name="Picture 5">
            <a:extLst>
              <a:ext uri="{FF2B5EF4-FFF2-40B4-BE49-F238E27FC236}">
                <a16:creationId xmlns:a16="http://schemas.microsoft.com/office/drawing/2014/main" id="{3EE973FB-6B13-23D3-F3CC-27D70EE42E41}"/>
              </a:ext>
            </a:extLst>
          </p:cNvPr>
          <p:cNvPicPr>
            <a:picLocks noChangeAspect="1"/>
          </p:cNvPicPr>
          <p:nvPr/>
        </p:nvPicPr>
        <p:blipFill>
          <a:blip r:embed="rId8"/>
          <a:stretch>
            <a:fillRect/>
          </a:stretch>
        </p:blipFill>
        <p:spPr>
          <a:xfrm>
            <a:off x="963903" y="1207883"/>
            <a:ext cx="864898" cy="1154799"/>
          </a:xfrm>
          <a:prstGeom prst="rect">
            <a:avLst/>
          </a:prstGeom>
        </p:spPr>
      </p:pic>
      <p:pic>
        <p:nvPicPr>
          <p:cNvPr id="8" name="Picture 7">
            <a:extLst>
              <a:ext uri="{FF2B5EF4-FFF2-40B4-BE49-F238E27FC236}">
                <a16:creationId xmlns:a16="http://schemas.microsoft.com/office/drawing/2014/main" id="{E99F952C-C785-48AB-0FEB-04C98DE7C273}"/>
              </a:ext>
            </a:extLst>
          </p:cNvPr>
          <p:cNvPicPr>
            <a:picLocks noChangeAspect="1"/>
          </p:cNvPicPr>
          <p:nvPr/>
        </p:nvPicPr>
        <p:blipFill>
          <a:blip r:embed="rId8"/>
          <a:stretch>
            <a:fillRect/>
          </a:stretch>
        </p:blipFill>
        <p:spPr>
          <a:xfrm>
            <a:off x="1116303" y="1963469"/>
            <a:ext cx="864898" cy="1154799"/>
          </a:xfrm>
          <a:prstGeom prst="rect">
            <a:avLst/>
          </a:prstGeom>
        </p:spPr>
      </p:pic>
    </p:spTree>
    <p:extLst>
      <p:ext uri="{BB962C8B-B14F-4D97-AF65-F5344CB8AC3E}">
        <p14:creationId xmlns:p14="http://schemas.microsoft.com/office/powerpoint/2010/main" val="1484768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p:cTn id="18" dur="500" fill="hold"/>
                                        <p:tgtEl>
                                          <p:spTgt spid="21"/>
                                        </p:tgtEl>
                                        <p:attrNameLst>
                                          <p:attrName>ppt_w</p:attrName>
                                        </p:attrNameLst>
                                      </p:cBhvr>
                                      <p:tavLst>
                                        <p:tav tm="0">
                                          <p:val>
                                            <p:fltVal val="0"/>
                                          </p:val>
                                        </p:tav>
                                        <p:tav tm="100000">
                                          <p:val>
                                            <p:strVal val="#ppt_w"/>
                                          </p:val>
                                        </p:tav>
                                      </p:tavLst>
                                    </p:anim>
                                    <p:anim calcmode="lin" valueType="num">
                                      <p:cBhvr>
                                        <p:cTn id="19" dur="500" fill="hold"/>
                                        <p:tgtEl>
                                          <p:spTgt spid="21"/>
                                        </p:tgtEl>
                                        <p:attrNameLst>
                                          <p:attrName>ppt_h</p:attrName>
                                        </p:attrNameLst>
                                      </p:cBhvr>
                                      <p:tavLst>
                                        <p:tav tm="0">
                                          <p:val>
                                            <p:fltVal val="0"/>
                                          </p:val>
                                        </p:tav>
                                        <p:tav tm="100000">
                                          <p:val>
                                            <p:strVal val="#ppt_h"/>
                                          </p:val>
                                        </p:tav>
                                      </p:tavLst>
                                    </p:anim>
                                    <p:animEffect transition="in" filter="fade">
                                      <p:cBhvr>
                                        <p:cTn id="20" dur="500"/>
                                        <p:tgtEl>
                                          <p:spTgt spid="21"/>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1" restart="whenNotActive" fill="hold" evtFilter="cancelBubble" nodeType="interactiveSeq">
                <p:stCondLst>
                  <p:cond evt="onClick" delay="0">
                    <p:tgtEl>
                      <p:spTgt spid="4"/>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childTnLst>
                                </p:cTn>
                              </p:par>
                            </p:childTnLst>
                          </p:cTn>
                        </p:par>
                      </p:childTnLst>
                    </p:cTn>
                  </p:par>
                </p:childTnLst>
              </p:cTn>
              <p:nextCondLst>
                <p:cond evt="onClick" delay="0">
                  <p:tgtEl>
                    <p:spTgt spid="4"/>
                  </p:tgtEl>
                </p:cond>
              </p:nextCondLst>
            </p:seq>
            <p:seq concurrent="1" nextAc="seek">
              <p:cTn id="36" restart="whenNotActive" fill="hold" evtFilter="cancelBubble" nodeType="interactiveSeq">
                <p:stCondLst>
                  <p:cond evt="onClick" delay="0">
                    <p:tgtEl>
                      <p:spTgt spid="21"/>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childTnLst>
                                </p:cTn>
                              </p:par>
                            </p:childTnLst>
                          </p:cTn>
                        </p:par>
                      </p:childTnLst>
                    </p:cTn>
                  </p:par>
                </p:childTnLst>
              </p:cTn>
              <p:nextCondLst>
                <p:cond evt="onClick" delay="0">
                  <p:tgtEl>
                    <p:spTgt spid="21"/>
                  </p:tgtEl>
                </p:cond>
              </p:nextCondLst>
            </p:seq>
          </p:childTnLst>
        </p:cTn>
      </p:par>
    </p:tnLst>
    <p:bldLst>
      <p:bldP spid="21" grpId="0" animBg="1"/>
      <p:bldP spid="3" grpId="0" animBg="1"/>
      <p:bldP spid="4" grpId="0" animBg="1"/>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022"/>
        <p:cNvGrpSpPr/>
        <p:nvPr/>
      </p:nvGrpSpPr>
      <p:grpSpPr>
        <a:xfrm>
          <a:off x="0" y="0"/>
          <a:ext cx="0" cy="0"/>
          <a:chOff x="0" y="0"/>
          <a:chExt cx="0" cy="0"/>
        </a:xfrm>
      </p:grpSpPr>
      <p:pic>
        <p:nvPicPr>
          <p:cNvPr id="4100" name="Picture 4" descr="Cartoon Desert Vector Art, Icons, and Graphics for Free Download">
            <a:extLst>
              <a:ext uri="{FF2B5EF4-FFF2-40B4-BE49-F238E27FC236}">
                <a16:creationId xmlns:a16="http://schemas.microsoft.com/office/drawing/2014/main" id="{A2062680-1062-46C9-5E77-C3E309E8716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0615" b="8834"/>
          <a:stretch/>
        </p:blipFill>
        <p:spPr bwMode="auto">
          <a:xfrm>
            <a:off x="0" y="-1"/>
            <a:ext cx="12161838" cy="685800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a:extLst>
              <a:ext uri="{FF2B5EF4-FFF2-40B4-BE49-F238E27FC236}">
                <a16:creationId xmlns:a16="http://schemas.microsoft.com/office/drawing/2014/main" id="{EBADB13E-2A66-149C-FC2C-4ED64546C2E1}"/>
              </a:ext>
            </a:extLst>
          </p:cNvPr>
          <p:cNvPicPr>
            <a:picLocks noChangeAspect="1"/>
          </p:cNvPicPr>
          <p:nvPr/>
        </p:nvPicPr>
        <p:blipFill rotWithShape="1">
          <a:blip r:embed="rId4">
            <a:extLst>
              <a:ext uri="{BEBA8EAE-BF5A-486C-A8C5-ECC9F3942E4B}">
                <a14:imgProps xmlns:a14="http://schemas.microsoft.com/office/drawing/2010/main">
                  <a14:imgLayer r:embed="rId5">
                    <a14:imgEffect>
                      <a14:saturation sat="200000"/>
                    </a14:imgEffect>
                  </a14:imgLayer>
                </a14:imgProps>
              </a:ext>
            </a:extLst>
          </a:blip>
          <a:srcRect l="-233" t="843" r="233" b="61077"/>
          <a:stretch/>
        </p:blipFill>
        <p:spPr>
          <a:xfrm>
            <a:off x="3012959" y="860019"/>
            <a:ext cx="6135915" cy="2373496"/>
          </a:xfrm>
          <a:prstGeom prst="roundRect">
            <a:avLst/>
          </a:prstGeom>
          <a:ln w="28575">
            <a:solidFill>
              <a:schemeClr val="accent4">
                <a:lumMod val="25000"/>
              </a:schemeClr>
            </a:solidFill>
          </a:ln>
        </p:spPr>
      </p:pic>
      <p:sp>
        <p:nvSpPr>
          <p:cNvPr id="2" name="TextBox 1">
            <a:extLst>
              <a:ext uri="{FF2B5EF4-FFF2-40B4-BE49-F238E27FC236}">
                <a16:creationId xmlns:a16="http://schemas.microsoft.com/office/drawing/2014/main" id="{83C80FF2-70DF-FEFF-70B6-708E9FB8F470}"/>
              </a:ext>
            </a:extLst>
          </p:cNvPr>
          <p:cNvSpPr txBox="1"/>
          <p:nvPr/>
        </p:nvSpPr>
        <p:spPr>
          <a:xfrm>
            <a:off x="3667815" y="4964919"/>
            <a:ext cx="4826205" cy="1191816"/>
          </a:xfrm>
          <a:prstGeom prst="roundRect">
            <a:avLst/>
          </a:prstGeom>
          <a:solidFill>
            <a:schemeClr val="accent4"/>
          </a:solidFill>
        </p:spPr>
        <p:txBody>
          <a:bodyPr wrap="square" rtlCol="0">
            <a:spAutoFit/>
          </a:bodyPr>
          <a:lstStyle/>
          <a:p>
            <a:pPr algn="ctr"/>
            <a:r>
              <a:rPr lang="vi-VN" sz="3200" b="1" dirty="0"/>
              <a:t>Điều gì có thể xảy ra trong tình huống này?</a:t>
            </a:r>
            <a:endParaRPr lang="en-US" sz="3200" b="1" dirty="0"/>
          </a:p>
        </p:txBody>
      </p:sp>
      <p:pic>
        <p:nvPicPr>
          <p:cNvPr id="3" name="Picture 2" descr="Free photo Baby Flower Cartoon Flower Cheerful Flower - Max Pixel">
            <a:hlinkClick r:id="rId6" action="ppaction://hlinksldjump"/>
            <a:extLst>
              <a:ext uri="{FF2B5EF4-FFF2-40B4-BE49-F238E27FC236}">
                <a16:creationId xmlns:a16="http://schemas.microsoft.com/office/drawing/2014/main" id="{ED9F5421-0728-F455-7F64-110550B1506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012666" y="5616584"/>
            <a:ext cx="1149172" cy="1131879"/>
          </a:xfrm>
          <a:prstGeom prst="rect">
            <a:avLst/>
          </a:prstGeom>
          <a:noFill/>
          <a:ln w="38100">
            <a:solidFill>
              <a:schemeClr val="bg1"/>
            </a:solidFill>
          </a:ln>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AE59D7B-B847-AA24-F069-6EF7AD2983B8}"/>
              </a:ext>
            </a:extLst>
          </p:cNvPr>
          <p:cNvSpPr txBox="1"/>
          <p:nvPr/>
        </p:nvSpPr>
        <p:spPr>
          <a:xfrm>
            <a:off x="2354746" y="4958808"/>
            <a:ext cx="7310250" cy="1191816"/>
          </a:xfrm>
          <a:prstGeom prst="roundRect">
            <a:avLst/>
          </a:prstGeom>
          <a:solidFill>
            <a:schemeClr val="accent3">
              <a:lumMod val="60000"/>
              <a:lumOff val="40000"/>
            </a:schemeClr>
          </a:solidFill>
        </p:spPr>
        <p:txBody>
          <a:bodyPr wrap="square" rtlCol="0">
            <a:spAutoFit/>
          </a:bodyPr>
          <a:lstStyle/>
          <a:p>
            <a:pPr algn="ctr"/>
            <a:r>
              <a:rPr lang="vi-VN" sz="3200" b="1" dirty="0"/>
              <a:t>Hành động của hai bạn nhỏ không an toàn và có thể gậy tai nạn.</a:t>
            </a:r>
            <a:endParaRPr lang="en-US" sz="3200" b="1" dirty="0"/>
          </a:p>
        </p:txBody>
      </p:sp>
      <p:sp>
        <p:nvSpPr>
          <p:cNvPr id="5" name="TextBox 4">
            <a:extLst>
              <a:ext uri="{FF2B5EF4-FFF2-40B4-BE49-F238E27FC236}">
                <a16:creationId xmlns:a16="http://schemas.microsoft.com/office/drawing/2014/main" id="{F2B48C88-B9FE-4EA2-560C-3AF7C566812B}"/>
              </a:ext>
            </a:extLst>
          </p:cNvPr>
          <p:cNvSpPr txBox="1"/>
          <p:nvPr/>
        </p:nvSpPr>
        <p:spPr>
          <a:xfrm>
            <a:off x="3213011" y="3925713"/>
            <a:ext cx="6039710" cy="646986"/>
          </a:xfrm>
          <a:prstGeom prst="roundRect">
            <a:avLst/>
          </a:prstGeom>
          <a:solidFill>
            <a:schemeClr val="accent4"/>
          </a:solidFill>
        </p:spPr>
        <p:txBody>
          <a:bodyPr wrap="square" rtlCol="0">
            <a:spAutoFit/>
          </a:bodyPr>
          <a:lstStyle/>
          <a:p>
            <a:pPr algn="ctr"/>
            <a:r>
              <a:rPr lang="vi-VN" sz="3200" b="1" dirty="0"/>
              <a:t>Tình huống mô tả điều gì?</a:t>
            </a:r>
            <a:endParaRPr lang="en-US" sz="3200" b="1" dirty="0"/>
          </a:p>
        </p:txBody>
      </p:sp>
      <p:sp>
        <p:nvSpPr>
          <p:cNvPr id="6" name="TextBox 5">
            <a:extLst>
              <a:ext uri="{FF2B5EF4-FFF2-40B4-BE49-F238E27FC236}">
                <a16:creationId xmlns:a16="http://schemas.microsoft.com/office/drawing/2014/main" id="{6AE781AA-6DCF-1421-F3B8-545CA8C256CB}"/>
              </a:ext>
            </a:extLst>
          </p:cNvPr>
          <p:cNvSpPr txBox="1"/>
          <p:nvPr/>
        </p:nvSpPr>
        <p:spPr>
          <a:xfrm>
            <a:off x="2503105" y="3569416"/>
            <a:ext cx="7013532" cy="1191816"/>
          </a:xfrm>
          <a:prstGeom prst="roundRect">
            <a:avLst/>
          </a:prstGeom>
          <a:solidFill>
            <a:schemeClr val="accent3">
              <a:lumMod val="60000"/>
              <a:lumOff val="40000"/>
            </a:schemeClr>
          </a:solidFill>
        </p:spPr>
        <p:txBody>
          <a:bodyPr wrap="square" rtlCol="0">
            <a:spAutoFit/>
          </a:bodyPr>
          <a:lstStyle/>
          <a:p>
            <a:pPr algn="ctr"/>
            <a:r>
              <a:rPr lang="vi-VN" sz="3200" b="1" dirty="0"/>
              <a:t>Hai bạn nhỏ không mặc áo phao và đùa nghịch khi đi thuyền.</a:t>
            </a:r>
            <a:endParaRPr lang="en-US" sz="3200" b="1" dirty="0"/>
          </a:p>
        </p:txBody>
      </p:sp>
      <p:pic>
        <p:nvPicPr>
          <p:cNvPr id="7" name="Picture 6">
            <a:extLst>
              <a:ext uri="{FF2B5EF4-FFF2-40B4-BE49-F238E27FC236}">
                <a16:creationId xmlns:a16="http://schemas.microsoft.com/office/drawing/2014/main" id="{EB977325-DCC2-0B1D-BA11-D20192C9B3B0}"/>
              </a:ext>
            </a:extLst>
          </p:cNvPr>
          <p:cNvPicPr>
            <a:picLocks noChangeAspect="1"/>
          </p:cNvPicPr>
          <p:nvPr/>
        </p:nvPicPr>
        <p:blipFill>
          <a:blip r:embed="rId8"/>
          <a:srcRect/>
          <a:stretch/>
        </p:blipFill>
        <p:spPr>
          <a:xfrm rot="1246646">
            <a:off x="1022847" y="413728"/>
            <a:ext cx="917745" cy="2503235"/>
          </a:xfrm>
          <a:prstGeom prst="rect">
            <a:avLst/>
          </a:prstGeom>
        </p:spPr>
      </p:pic>
    </p:spTree>
    <p:extLst>
      <p:ext uri="{BB962C8B-B14F-4D97-AF65-F5344CB8AC3E}">
        <p14:creationId xmlns:p14="http://schemas.microsoft.com/office/powerpoint/2010/main" val="1048932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ppt_w</p:attrName>
                                        </p:attrNameLst>
                                      </p:cBhvr>
                                      <p:tavLst>
                                        <p:tav tm="0">
                                          <p:val>
                                            <p:fltVal val="0"/>
                                          </p:val>
                                        </p:tav>
                                        <p:tav tm="100000">
                                          <p:val>
                                            <p:strVal val="#ppt_w"/>
                                          </p:val>
                                        </p:tav>
                                      </p:tavLst>
                                    </p:anim>
                                    <p:anim calcmode="lin" valueType="num">
                                      <p:cBhvr>
                                        <p:cTn id="19" dur="500" fill="hold"/>
                                        <p:tgtEl>
                                          <p:spTgt spid="5"/>
                                        </p:tgtEl>
                                        <p:attrNameLst>
                                          <p:attrName>ppt_h</p:attrName>
                                        </p:attrNameLst>
                                      </p:cBhvr>
                                      <p:tavLst>
                                        <p:tav tm="0">
                                          <p:val>
                                            <p:fltVal val="0"/>
                                          </p:val>
                                        </p:tav>
                                        <p:tav tm="100000">
                                          <p:val>
                                            <p:strVal val="#ppt_h"/>
                                          </p:val>
                                        </p:tav>
                                      </p:tavLst>
                                    </p:anim>
                                    <p:animEffect transition="in" filter="fade">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5"/>
                    </p:tgtEl>
                  </p:cond>
                </p:stCondLst>
                <p:endSync evt="end" delay="0">
                  <p:rtn val="all"/>
                </p:endSync>
                <p:childTnLst>
                  <p:par>
                    <p:cTn id="27" fill="hold">
                      <p:stCondLst>
                        <p:cond delay="0"/>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childTnLst>
              </p:cTn>
              <p:nextCondLst>
                <p:cond evt="onClick" delay="0">
                  <p:tgtEl>
                    <p:spTgt spid="5"/>
                  </p:tgtEl>
                </p:cond>
              </p:nextCondLst>
            </p:seq>
            <p:seq concurrent="1" nextAc="seek">
              <p:cTn id="31" restart="whenNotActive" fill="hold" evtFilter="cancelBubble" nodeType="interactiveSeq">
                <p:stCondLst>
                  <p:cond evt="onClick" delay="0">
                    <p:tgtEl>
                      <p:spTgt spid="2"/>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4"/>
                                        </p:tgtEl>
                                        <p:attrNameLst>
                                          <p:attrName>style.visibility</p:attrName>
                                        </p:attrNameLst>
                                      </p:cBhvr>
                                      <p:to>
                                        <p:strVal val="visible"/>
                                      </p:to>
                                    </p:set>
                                  </p:childTnLst>
                                </p:cTn>
                              </p:par>
                            </p:childTnLst>
                          </p:cTn>
                        </p:par>
                      </p:childTnLst>
                    </p:cTn>
                  </p:par>
                </p:childTnLst>
              </p:cTn>
              <p:nextCondLst>
                <p:cond evt="onClick" delay="0">
                  <p:tgtEl>
                    <p:spTgt spid="2"/>
                  </p:tgtEl>
                </p:cond>
              </p:nextCondLst>
            </p:seq>
          </p:childTnLst>
        </p:cTn>
      </p:par>
    </p:tnLst>
    <p:bldLst>
      <p:bldP spid="2" grpId="0" animBg="1"/>
      <p:bldP spid="4" grpId="0" animBg="1"/>
      <p:bldP spid="5" grpId="0" animBg="1"/>
      <p:bldP spid="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826"/>
        <p:cNvGrpSpPr/>
        <p:nvPr/>
      </p:nvGrpSpPr>
      <p:grpSpPr>
        <a:xfrm>
          <a:off x="0" y="0"/>
          <a:ext cx="0" cy="0"/>
          <a:chOff x="0" y="0"/>
          <a:chExt cx="0" cy="0"/>
        </a:xfrm>
      </p:grpSpPr>
      <p:pic>
        <p:nvPicPr>
          <p:cNvPr id="2050" name="Picture 2" descr="Premium Vector | Cartoon of winter night background">
            <a:extLst>
              <a:ext uri="{FF2B5EF4-FFF2-40B4-BE49-F238E27FC236}">
                <a16:creationId xmlns:a16="http://schemas.microsoft.com/office/drawing/2014/main" id="{A9253FF0-D9BE-52AC-10D2-D658DDC629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2161838" cy="674370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Free photo Baby Flower Cartoon Flower Cheerful Flower - Max Pixel">
            <a:hlinkClick r:id="rId6" action="ppaction://hlinksldjump"/>
            <a:extLst>
              <a:ext uri="{FF2B5EF4-FFF2-40B4-BE49-F238E27FC236}">
                <a16:creationId xmlns:a16="http://schemas.microsoft.com/office/drawing/2014/main" id="{56A00DDD-8D9E-82BF-A5A0-31847FF9349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906341" y="5620304"/>
            <a:ext cx="1149172" cy="1131879"/>
          </a:xfrm>
          <a:prstGeom prst="rect">
            <a:avLst/>
          </a:prstGeom>
          <a:noFill/>
          <a:ln w="38100">
            <a:solidFill>
              <a:schemeClr val="bg1"/>
            </a:solidFill>
          </a:ln>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FDBB46A-10F6-85CF-9844-1E7811DF008A}"/>
              </a:ext>
            </a:extLst>
          </p:cNvPr>
          <p:cNvSpPr txBox="1"/>
          <p:nvPr/>
        </p:nvSpPr>
        <p:spPr>
          <a:xfrm>
            <a:off x="3667816" y="5230746"/>
            <a:ext cx="4826205" cy="1191816"/>
          </a:xfrm>
          <a:prstGeom prst="roundRect">
            <a:avLst/>
          </a:prstGeom>
          <a:solidFill>
            <a:schemeClr val="accent4"/>
          </a:solidFill>
        </p:spPr>
        <p:txBody>
          <a:bodyPr wrap="square" rtlCol="0">
            <a:spAutoFit/>
          </a:bodyPr>
          <a:lstStyle/>
          <a:p>
            <a:pPr algn="ctr"/>
            <a:r>
              <a:rPr lang="vi-VN" sz="3200" b="1" dirty="0"/>
              <a:t>Điều gì có thể xảy ra trong tình huống này?</a:t>
            </a:r>
            <a:endParaRPr lang="en-US" sz="3200" b="1" dirty="0"/>
          </a:p>
        </p:txBody>
      </p:sp>
      <p:sp>
        <p:nvSpPr>
          <p:cNvPr id="5" name="TextBox 4">
            <a:extLst>
              <a:ext uri="{FF2B5EF4-FFF2-40B4-BE49-F238E27FC236}">
                <a16:creationId xmlns:a16="http://schemas.microsoft.com/office/drawing/2014/main" id="{3CE536A2-AE1B-3369-565E-D1EC3D9D739E}"/>
              </a:ext>
            </a:extLst>
          </p:cNvPr>
          <p:cNvSpPr txBox="1"/>
          <p:nvPr/>
        </p:nvSpPr>
        <p:spPr>
          <a:xfrm>
            <a:off x="2362284" y="5230746"/>
            <a:ext cx="7437267" cy="1191816"/>
          </a:xfrm>
          <a:prstGeom prst="roundRect">
            <a:avLst/>
          </a:prstGeom>
          <a:solidFill>
            <a:schemeClr val="accent3">
              <a:lumMod val="60000"/>
              <a:lumOff val="40000"/>
            </a:schemeClr>
          </a:solidFill>
        </p:spPr>
        <p:txBody>
          <a:bodyPr wrap="square" rtlCol="0">
            <a:spAutoFit/>
          </a:bodyPr>
          <a:lstStyle/>
          <a:p>
            <a:pPr algn="ctr"/>
            <a:r>
              <a:rPr lang="vi-VN" sz="3200" b="1" dirty="0"/>
              <a:t>Hành động của hai bạn nhỏ có thể dẫn đến tai nạn giao thông.</a:t>
            </a:r>
            <a:endParaRPr lang="en-US" sz="3200" b="1" dirty="0"/>
          </a:p>
        </p:txBody>
      </p:sp>
      <p:pic>
        <p:nvPicPr>
          <p:cNvPr id="6" name="Picture 5">
            <a:extLst>
              <a:ext uri="{FF2B5EF4-FFF2-40B4-BE49-F238E27FC236}">
                <a16:creationId xmlns:a16="http://schemas.microsoft.com/office/drawing/2014/main" id="{F4A17310-679B-3F69-9B57-725FC38613BC}"/>
              </a:ext>
            </a:extLst>
          </p:cNvPr>
          <p:cNvPicPr>
            <a:picLocks noChangeAspect="1"/>
          </p:cNvPicPr>
          <p:nvPr/>
        </p:nvPicPr>
        <p:blipFill rotWithShape="1">
          <a:blip r:embed="rId8">
            <a:extLst>
              <a:ext uri="{BEBA8EAE-BF5A-486C-A8C5-ECC9F3942E4B}">
                <a14:imgProps xmlns:a14="http://schemas.microsoft.com/office/drawing/2010/main">
                  <a14:imgLayer r:embed="rId9">
                    <a14:imgEffect>
                      <a14:saturation sat="200000"/>
                    </a14:imgEffect>
                  </a14:imgLayer>
                </a14:imgProps>
              </a:ext>
            </a:extLst>
          </a:blip>
          <a:srcRect t="39572" b="1"/>
          <a:stretch/>
        </p:blipFill>
        <p:spPr>
          <a:xfrm>
            <a:off x="3305435" y="221294"/>
            <a:ext cx="5550967" cy="3407368"/>
          </a:xfrm>
          <a:prstGeom prst="roundRect">
            <a:avLst/>
          </a:prstGeom>
          <a:ln w="28575">
            <a:solidFill>
              <a:schemeClr val="accent4">
                <a:lumMod val="10000"/>
              </a:schemeClr>
            </a:solidFill>
          </a:ln>
        </p:spPr>
      </p:pic>
      <p:sp>
        <p:nvSpPr>
          <p:cNvPr id="3" name="TextBox 2">
            <a:extLst>
              <a:ext uri="{FF2B5EF4-FFF2-40B4-BE49-F238E27FC236}">
                <a16:creationId xmlns:a16="http://schemas.microsoft.com/office/drawing/2014/main" id="{C63655FD-BE5B-7946-B7A4-78974B4B37F5}"/>
              </a:ext>
            </a:extLst>
          </p:cNvPr>
          <p:cNvSpPr txBox="1"/>
          <p:nvPr/>
        </p:nvSpPr>
        <p:spPr>
          <a:xfrm>
            <a:off x="2896321" y="4408112"/>
            <a:ext cx="6039710" cy="646986"/>
          </a:xfrm>
          <a:prstGeom prst="roundRect">
            <a:avLst/>
          </a:prstGeom>
          <a:solidFill>
            <a:schemeClr val="accent4"/>
          </a:solidFill>
        </p:spPr>
        <p:txBody>
          <a:bodyPr wrap="square" rtlCol="0">
            <a:spAutoFit/>
          </a:bodyPr>
          <a:lstStyle/>
          <a:p>
            <a:pPr algn="ctr"/>
            <a:r>
              <a:rPr lang="vi-VN" sz="3200" b="1" dirty="0"/>
              <a:t>Tình huống mô tả điều gì?</a:t>
            </a:r>
            <a:endParaRPr lang="en-US" sz="3200" b="1" dirty="0"/>
          </a:p>
        </p:txBody>
      </p:sp>
      <p:sp>
        <p:nvSpPr>
          <p:cNvPr id="7" name="TextBox 6">
            <a:extLst>
              <a:ext uri="{FF2B5EF4-FFF2-40B4-BE49-F238E27FC236}">
                <a16:creationId xmlns:a16="http://schemas.microsoft.com/office/drawing/2014/main" id="{00B67584-4214-7EF0-B24C-134054072F73}"/>
              </a:ext>
            </a:extLst>
          </p:cNvPr>
          <p:cNvSpPr txBox="1"/>
          <p:nvPr/>
        </p:nvSpPr>
        <p:spPr>
          <a:xfrm>
            <a:off x="1595991" y="3863282"/>
            <a:ext cx="9121628" cy="1191816"/>
          </a:xfrm>
          <a:prstGeom prst="roundRect">
            <a:avLst/>
          </a:prstGeom>
          <a:solidFill>
            <a:schemeClr val="accent3">
              <a:lumMod val="60000"/>
              <a:lumOff val="40000"/>
            </a:schemeClr>
          </a:solidFill>
        </p:spPr>
        <p:txBody>
          <a:bodyPr wrap="square" rtlCol="0">
            <a:spAutoFit/>
          </a:bodyPr>
          <a:lstStyle/>
          <a:p>
            <a:pPr algn="ctr"/>
            <a:r>
              <a:rPr lang="vi-VN" sz="3200" b="1" dirty="0"/>
              <a:t>Hai bố con đi xe máy không đội mũ bảo hiểm và không tuân thủ tín hiệu giao thông.</a:t>
            </a:r>
            <a:endParaRPr lang="en-US" sz="3200" b="1" dirty="0"/>
          </a:p>
        </p:txBody>
      </p:sp>
      <p:pic>
        <p:nvPicPr>
          <p:cNvPr id="12" name="[hanhtrangso.nxbgd.vn] Bài 13_ An toàn trên đường - Khám phá_HTS">
            <a:hlinkClick r:id="" action="ppaction://media"/>
            <a:extLst>
              <a:ext uri="{FF2B5EF4-FFF2-40B4-BE49-F238E27FC236}">
                <a16:creationId xmlns:a16="http://schemas.microsoft.com/office/drawing/2014/main" id="{1756572C-4051-A307-AA08-0AA54E0F18A2}"/>
              </a:ext>
            </a:extLst>
          </p:cNvPr>
          <p:cNvPicPr>
            <a:picLocks noChangeAspect="1"/>
          </p:cNvPicPr>
          <p:nvPr>
            <a:videoFile r:link="rId1"/>
            <p:extLst>
              <p:ext uri="{DAA4B4D4-6D71-4841-9C94-3DE7FCFB9230}">
                <p14:media xmlns:p14="http://schemas.microsoft.com/office/powerpoint/2010/main" r:embed="rId2">
                  <p14:trim st="64634" end="7588"/>
                </p14:media>
              </p:ext>
            </p:extLst>
          </p:nvPr>
        </p:nvPicPr>
        <p:blipFill>
          <a:blip r:embed="rId10"/>
          <a:stretch>
            <a:fillRect/>
          </a:stretch>
        </p:blipFill>
        <p:spPr>
          <a:xfrm>
            <a:off x="0" y="-8483"/>
            <a:ext cx="12176918" cy="6849517"/>
          </a:xfrm>
          <a:prstGeom prst="rect">
            <a:avLst/>
          </a:prstGeom>
        </p:spPr>
      </p:pic>
    </p:spTree>
    <p:extLst>
      <p:ext uri="{BB962C8B-B14F-4D97-AF65-F5344CB8AC3E}">
        <p14:creationId xmlns:p14="http://schemas.microsoft.com/office/powerpoint/2010/main" val="1552348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44706"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1" presetClass="exit" presetSubtype="0" fill="hold" nodeType="clickEffect">
                                  <p:stCondLst>
                                    <p:cond delay="0"/>
                                  </p:stCondLst>
                                  <p:childTnLst>
                                    <p:set>
                                      <p:cBhvr>
                                        <p:cTn id="12" dur="1" fill="hold">
                                          <p:stCondLst>
                                            <p:cond delay="0"/>
                                          </p:stCondLst>
                                        </p:cTn>
                                        <p:tgtEl>
                                          <p:spTgt spid="12"/>
                                        </p:tgtEl>
                                        <p:attrNameLst>
                                          <p:attrName>style.visibility</p:attrName>
                                        </p:attrNameLst>
                                      </p:cBhvr>
                                      <p:to>
                                        <p:strVal val="hidden"/>
                                      </p:to>
                                    </p:set>
                                    <p:cmd type="call" cmd="stop">
                                      <p:cBhvr>
                                        <p:cTn id="13" dur="1">
                                          <p:stCondLst>
                                            <p:cond delay="0"/>
                                          </p:stCondLst>
                                        </p:cTn>
                                        <p:tgtEl>
                                          <p:spTgt spid="12"/>
                                        </p:tgtEl>
                                      </p:cBhvr>
                                    </p:cmd>
                                  </p:childTnLst>
                                </p:cTn>
                              </p:par>
                              <p:par>
                                <p:cTn id="14" presetID="2" presetClass="entr" presetSubtype="4"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ppt_x"/>
                                          </p:val>
                                        </p:tav>
                                        <p:tav tm="100000">
                                          <p:val>
                                            <p:strVal val="#ppt_x"/>
                                          </p:val>
                                        </p:tav>
                                      </p:tavLst>
                                    </p:anim>
                                    <p:anim calcmode="lin" valueType="num">
                                      <p:cBhvr additive="base">
                                        <p:cTn id="17" dur="500" fill="hold"/>
                                        <p:tgtEl>
                                          <p:spTgt spid="6"/>
                                        </p:tgtEl>
                                        <p:attrNameLst>
                                          <p:attrName>ppt_y</p:attrName>
                                        </p:attrNameLst>
                                      </p:cBhvr>
                                      <p:tavLst>
                                        <p:tav tm="0">
                                          <p:val>
                                            <p:strVal val="1+#ppt_h/2"/>
                                          </p:val>
                                        </p:tav>
                                        <p:tav tm="100000">
                                          <p:val>
                                            <p:strVal val="#ppt_y"/>
                                          </p:val>
                                        </p:tav>
                                      </p:tavLst>
                                    </p:anim>
                                  </p:childTnLst>
                                </p:cTn>
                              </p:par>
                            </p:childTnLst>
                          </p:cTn>
                        </p:par>
                        <p:par>
                          <p:cTn id="18" fill="hold">
                            <p:stCondLst>
                              <p:cond delay="500"/>
                            </p:stCondLst>
                            <p:childTnLst>
                              <p:par>
                                <p:cTn id="19" presetID="53" presetClass="entr" presetSubtype="16"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500" fill="hold"/>
                                        <p:tgtEl>
                                          <p:spTgt spid="3"/>
                                        </p:tgtEl>
                                        <p:attrNameLst>
                                          <p:attrName>ppt_w</p:attrName>
                                        </p:attrNameLst>
                                      </p:cBhvr>
                                      <p:tavLst>
                                        <p:tav tm="0">
                                          <p:val>
                                            <p:fltVal val="0"/>
                                          </p:val>
                                        </p:tav>
                                        <p:tav tm="100000">
                                          <p:val>
                                            <p:strVal val="#ppt_w"/>
                                          </p:val>
                                        </p:tav>
                                      </p:tavLst>
                                    </p:anim>
                                    <p:anim calcmode="lin" valueType="num">
                                      <p:cBhvr>
                                        <p:cTn id="22" dur="500" fill="hold"/>
                                        <p:tgtEl>
                                          <p:spTgt spid="3"/>
                                        </p:tgtEl>
                                        <p:attrNameLst>
                                          <p:attrName>ppt_h</p:attrName>
                                        </p:attrNameLst>
                                      </p:cBhvr>
                                      <p:tavLst>
                                        <p:tav tm="0">
                                          <p:val>
                                            <p:fltVal val="0"/>
                                          </p:val>
                                        </p:tav>
                                        <p:tav tm="100000">
                                          <p:val>
                                            <p:strVal val="#ppt_h"/>
                                          </p:val>
                                        </p:tav>
                                      </p:tavLst>
                                    </p:anim>
                                    <p:animEffect transition="in" filter="fade">
                                      <p:cBhvr>
                                        <p:cTn id="23" dur="500"/>
                                        <p:tgtEl>
                                          <p:spTgt spid="3"/>
                                        </p:tgtEl>
                                      </p:cBhvr>
                                    </p:animEffect>
                                  </p:childTnLst>
                                </p:cTn>
                              </p:par>
                            </p:childTnLst>
                          </p:cTn>
                        </p:par>
                        <p:par>
                          <p:cTn id="24" fill="hold">
                            <p:stCondLst>
                              <p:cond delay="1000"/>
                            </p:stCondLst>
                            <p:childTnLst>
                              <p:par>
                                <p:cTn id="25" presetID="5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childTnLst>
                          </p:cTn>
                        </p:par>
                      </p:childTnLst>
                    </p:cTn>
                  </p:par>
                </p:childTnLst>
              </p:cTn>
              <p:nextCondLst>
                <p:cond evt="onClick" delay="0">
                  <p:tgtEl>
                    <p:spTgt spid="12"/>
                  </p:tgtEl>
                </p:cond>
              </p:nextCondLst>
            </p:seq>
            <p:seq concurrent="1" nextAc="seek">
              <p:cTn id="30" restart="whenNotActive" fill="hold" evtFilter="cancelBubble" nodeType="interactiveSeq">
                <p:stCondLst>
                  <p:cond evt="onClick" delay="0">
                    <p:tgtEl>
                      <p:spTgt spid="4"/>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nextCondLst>
                <p:cond evt="onClick" delay="0">
                  <p:tgtEl>
                    <p:spTgt spid="4"/>
                  </p:tgtEl>
                </p:cond>
              </p:nextCondLst>
            </p:seq>
            <p:seq concurrent="1" nextAc="seek">
              <p:cTn id="35" restart="whenNotActive" fill="hold" evtFilter="cancelBubble" nodeType="interactiveSeq">
                <p:stCondLst>
                  <p:cond evt="onClick" delay="0">
                    <p:tgtEl>
                      <p:spTgt spid="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7"/>
                                        </p:tgtEl>
                                        <p:attrNameLst>
                                          <p:attrName>style.visibility</p:attrName>
                                        </p:attrNameLst>
                                      </p:cBhvr>
                                      <p:to>
                                        <p:strVal val="visible"/>
                                      </p:to>
                                    </p:set>
                                  </p:childTnLst>
                                </p:cTn>
                              </p:par>
                            </p:childTnLst>
                          </p:cTn>
                        </p:par>
                      </p:childTnLst>
                    </p:cTn>
                  </p:par>
                </p:childTnLst>
              </p:cTn>
              <p:nextCondLst>
                <p:cond evt="onClick" delay="0">
                  <p:tgtEl>
                    <p:spTgt spid="3"/>
                  </p:tgtEl>
                </p:cond>
              </p:nextCondLst>
            </p:seq>
          </p:childTnLst>
        </p:cTn>
      </p:par>
    </p:tnLst>
    <p:bldLst>
      <p:bldP spid="4" grpId="0" animBg="1"/>
      <p:bldP spid="5" grpId="0" animBg="1"/>
      <p:bldP spid="3" grpId="0" animBg="1"/>
      <p:bldP spid="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02BB2AB-7789-7B7E-9920-497086EE3A17}"/>
              </a:ext>
            </a:extLst>
          </p:cNvPr>
          <p:cNvSpPr/>
          <p:nvPr/>
        </p:nvSpPr>
        <p:spPr>
          <a:xfrm>
            <a:off x="227164" y="1873456"/>
            <a:ext cx="11707510" cy="3111087"/>
          </a:xfrm>
          <a:prstGeom prst="roundRect">
            <a:avLst/>
          </a:prstGeom>
          <a:solidFill>
            <a:schemeClr val="accent3">
              <a:lumMod val="20000"/>
              <a:lumOff val="8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vi-VN" sz="4400" i="0" u="none" strike="noStrike" kern="1200" cap="none" spc="0" normalizeH="0" baseline="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baseline="0" noProof="0" dirty="0">
                <a:ln>
                  <a:noFill/>
                </a:ln>
                <a:solidFill>
                  <a:schemeClr val="tx1"/>
                </a:solidFill>
                <a:effectLst/>
                <a:uLnTx/>
                <a:uFillTx/>
                <a:ea typeface="方正卡通简体"/>
                <a:cs typeface="Calibri" panose="020F0502020204030204" pitchFamily="34" charset="0"/>
              </a:rPr>
              <a:t>Khi </a:t>
            </a:r>
            <a:r>
              <a:rPr kumimoji="0" lang="en-US" sz="4400" i="0" u="none" strike="noStrike" kern="1200" cap="none" spc="0" normalizeH="0" baseline="0" noProof="0" dirty="0" err="1">
                <a:ln>
                  <a:noFill/>
                </a:ln>
                <a:solidFill>
                  <a:schemeClr val="tx1"/>
                </a:solidFill>
                <a:effectLst/>
                <a:uLnTx/>
                <a:uFillTx/>
                <a:ea typeface="方正卡通简体"/>
                <a:cs typeface="Calibri" panose="020F0502020204030204" pitchFamily="34" charset="0"/>
              </a:rPr>
              <a:t>tham</a:t>
            </a:r>
            <a:r>
              <a:rPr kumimoji="0" lang="en-US" sz="4400" i="0" u="none" strike="noStrike" kern="1200" cap="none" spc="0" normalizeH="0" baseline="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baseline="0" noProof="0" dirty="0" err="1">
                <a:ln>
                  <a:noFill/>
                </a:ln>
                <a:solidFill>
                  <a:schemeClr val="tx1"/>
                </a:solidFill>
                <a:effectLst/>
                <a:uLnTx/>
                <a:uFillTx/>
                <a:ea typeface="方正卡通简体"/>
                <a:cs typeface="Calibri" panose="020F0502020204030204" pitchFamily="34" charset="0"/>
              </a:rPr>
              <a:t>gia</a:t>
            </a:r>
            <a:r>
              <a:rPr kumimoji="0" lang="en-US" sz="4400" i="0" u="none" strike="noStrike" kern="1200" cap="none" spc="0" normalizeH="0" baseline="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baseline="0" noProof="0" dirty="0" err="1">
                <a:ln>
                  <a:noFill/>
                </a:ln>
                <a:solidFill>
                  <a:schemeClr val="tx1"/>
                </a:solidFill>
                <a:effectLst/>
                <a:uLnTx/>
                <a:uFillTx/>
                <a:ea typeface="方正卡通简体"/>
                <a:cs typeface="Calibri" panose="020F0502020204030204" pitchFamily="34" charset="0"/>
              </a:rPr>
              <a:t>giao</a:t>
            </a:r>
            <a:r>
              <a:rPr kumimoji="0" lang="en-US" sz="4400" i="0" u="none" strike="noStrike" kern="1200" cap="none" spc="0" normalizeH="0" baseline="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baseline="0" noProof="0" dirty="0" err="1">
                <a:ln>
                  <a:noFill/>
                </a:ln>
                <a:solidFill>
                  <a:schemeClr val="tx1"/>
                </a:solidFill>
                <a:effectLst/>
                <a:uLnTx/>
                <a:uFillTx/>
                <a:ea typeface="方正卡通简体"/>
                <a:cs typeface="Calibri" panose="020F0502020204030204" pitchFamily="34" charset="0"/>
              </a:rPr>
              <a:t>thông</a:t>
            </a:r>
            <a:r>
              <a:rPr kumimoji="0" lang="en-US" sz="4400" i="0" u="none" strike="noStrike" kern="1200" cap="none" spc="0" normalizeH="0" baseline="0" noProof="0" dirty="0">
                <a:ln>
                  <a:noFill/>
                </a:ln>
                <a:solidFill>
                  <a:schemeClr val="tx1"/>
                </a:solidFill>
                <a:effectLst/>
                <a:uLnTx/>
                <a:uFillTx/>
                <a:ea typeface="方正卡通简体"/>
                <a:cs typeface="Calibri" panose="020F0502020204030204" pitchFamily="34" charset="0"/>
              </a:rPr>
              <a:t>, </a:t>
            </a:r>
            <a:r>
              <a:rPr kumimoji="0" lang="vi-VN" sz="4400" i="0" u="none" strike="noStrike" kern="1200" cap="none" spc="0" normalizeH="0" baseline="0" noProof="0" dirty="0">
                <a:ln>
                  <a:noFill/>
                </a:ln>
                <a:solidFill>
                  <a:schemeClr val="tx1"/>
                </a:solidFill>
                <a:effectLst/>
                <a:uLnTx/>
                <a:uFillTx/>
                <a:ea typeface="方正卡通简体"/>
                <a:cs typeface="Calibri" panose="020F0502020204030204" pitchFamily="34" charset="0"/>
              </a:rPr>
              <a:t>chúng ta phải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tuân</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vi-VN" sz="4400" i="0" u="none" strike="noStrike" kern="1200" cap="none" spc="0" normalizeH="0" noProof="0" dirty="0">
                <a:ln>
                  <a:noFill/>
                </a:ln>
                <a:solidFill>
                  <a:schemeClr val="tx1"/>
                </a:solidFill>
                <a:effectLst/>
                <a:uLnTx/>
                <a:uFillTx/>
                <a:ea typeface="方正卡通简体"/>
                <a:cs typeface="Calibri" panose="020F0502020204030204" pitchFamily="34" charset="0"/>
              </a:rPr>
              <a:t>thủ</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các</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quy</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định</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đối</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với</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mỗi</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phương</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tiện</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giao</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thông</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để</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đảm</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bảo</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an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toàn</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cho</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bản</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thân</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và</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mọi</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người</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xung</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 </a:t>
            </a:r>
            <a:r>
              <a:rPr kumimoji="0" lang="en-US" sz="4400" i="0" u="none" strike="noStrike" kern="1200" cap="none" spc="0" normalizeH="0" noProof="0" dirty="0" err="1">
                <a:ln>
                  <a:noFill/>
                </a:ln>
                <a:solidFill>
                  <a:schemeClr val="tx1"/>
                </a:solidFill>
                <a:effectLst/>
                <a:uLnTx/>
                <a:uFillTx/>
                <a:ea typeface="方正卡通简体"/>
                <a:cs typeface="Calibri" panose="020F0502020204030204" pitchFamily="34" charset="0"/>
              </a:rPr>
              <a:t>quanh</a:t>
            </a:r>
            <a:r>
              <a:rPr kumimoji="0" lang="en-US" sz="4400" i="0" u="none" strike="noStrike" kern="1200" cap="none" spc="0" normalizeH="0" noProof="0" dirty="0">
                <a:ln>
                  <a:noFill/>
                </a:ln>
                <a:solidFill>
                  <a:schemeClr val="tx1"/>
                </a:solidFill>
                <a:effectLst/>
                <a:uLnTx/>
                <a:uFillTx/>
                <a:ea typeface="方正卡通简体"/>
                <a:cs typeface="Calibri" panose="020F0502020204030204" pitchFamily="34" charset="0"/>
              </a:rPr>
              <a:t>.</a:t>
            </a:r>
            <a:endParaRPr kumimoji="0" lang="en-US" sz="4400" i="0" u="none" strike="noStrike" kern="1200" cap="none" spc="0" normalizeH="0" baseline="0" noProof="0" dirty="0">
              <a:ln>
                <a:noFill/>
              </a:ln>
              <a:solidFill>
                <a:schemeClr val="tx1"/>
              </a:solidFill>
              <a:effectLst/>
              <a:uLnTx/>
              <a:uFillTx/>
              <a:ea typeface="方正卡通简体"/>
              <a:cs typeface="Calibri" panose="020F0502020204030204" pitchFamily="34" charset="0"/>
            </a:endParaRPr>
          </a:p>
        </p:txBody>
      </p:sp>
    </p:spTree>
    <p:extLst>
      <p:ext uri="{BB962C8B-B14F-4D97-AF65-F5344CB8AC3E}">
        <p14:creationId xmlns:p14="http://schemas.microsoft.com/office/powerpoint/2010/main" val="400531296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387"/>
        <p:cNvGrpSpPr/>
        <p:nvPr/>
      </p:nvGrpSpPr>
      <p:grpSpPr>
        <a:xfrm>
          <a:off x="0" y="0"/>
          <a:ext cx="0" cy="0"/>
          <a:chOff x="0" y="0"/>
          <a:chExt cx="0" cy="0"/>
        </a:xfrm>
      </p:grpSpPr>
      <p:pic>
        <p:nvPicPr>
          <p:cNvPr id="7" name="Picture 6">
            <a:extLst>
              <a:ext uri="{FF2B5EF4-FFF2-40B4-BE49-F238E27FC236}">
                <a16:creationId xmlns:a16="http://schemas.microsoft.com/office/drawing/2014/main" id="{4E277CCE-8A66-7F11-51FD-EE44FEBC1792}"/>
              </a:ext>
            </a:extLst>
          </p:cNvPr>
          <p:cNvPicPr>
            <a:picLocks noChangeAspect="1"/>
          </p:cNvPicPr>
          <p:nvPr/>
        </p:nvPicPr>
        <p:blipFill>
          <a:blip r:embed="rId3"/>
          <a:stretch>
            <a:fillRect/>
          </a:stretch>
        </p:blipFill>
        <p:spPr>
          <a:xfrm>
            <a:off x="3850125" y="994683"/>
            <a:ext cx="4461587" cy="2187969"/>
          </a:xfrm>
          <a:prstGeom prst="rect">
            <a:avLst/>
          </a:prstGeom>
        </p:spPr>
      </p:pic>
      <p:pic>
        <p:nvPicPr>
          <p:cNvPr id="9" name="Picture 8">
            <a:extLst>
              <a:ext uri="{FF2B5EF4-FFF2-40B4-BE49-F238E27FC236}">
                <a16:creationId xmlns:a16="http://schemas.microsoft.com/office/drawing/2014/main" id="{B1EC1755-6879-029B-FC52-E6D1914FFEA5}"/>
              </a:ext>
            </a:extLst>
          </p:cNvPr>
          <p:cNvPicPr>
            <a:picLocks noChangeAspect="1"/>
          </p:cNvPicPr>
          <p:nvPr/>
        </p:nvPicPr>
        <p:blipFill>
          <a:blip r:embed="rId4"/>
          <a:stretch>
            <a:fillRect/>
          </a:stretch>
        </p:blipFill>
        <p:spPr>
          <a:xfrm>
            <a:off x="2459991" y="3182652"/>
            <a:ext cx="7428193" cy="2507210"/>
          </a:xfrm>
          <a:prstGeom prst="rect">
            <a:avLst/>
          </a:prstGeom>
        </p:spPr>
      </p:pic>
      <p:pic>
        <p:nvPicPr>
          <p:cNvPr id="11" name="Picture 10">
            <a:extLst>
              <a:ext uri="{FF2B5EF4-FFF2-40B4-BE49-F238E27FC236}">
                <a16:creationId xmlns:a16="http://schemas.microsoft.com/office/drawing/2014/main" id="{B1BEA3C4-D3E7-D390-91DB-5878513B09CB}"/>
              </a:ext>
            </a:extLst>
          </p:cNvPr>
          <p:cNvPicPr>
            <a:picLocks noChangeAspect="1"/>
          </p:cNvPicPr>
          <p:nvPr/>
        </p:nvPicPr>
        <p:blipFill>
          <a:blip r:embed="rId5"/>
          <a:stretch>
            <a:fillRect/>
          </a:stretch>
        </p:blipFill>
        <p:spPr>
          <a:xfrm>
            <a:off x="4309519" y="5689862"/>
            <a:ext cx="3542797" cy="942150"/>
          </a:xfrm>
          <a:prstGeom prst="rect">
            <a:avLst/>
          </a:prstGeom>
        </p:spPr>
      </p:pic>
      <p:sp>
        <p:nvSpPr>
          <p:cNvPr id="2" name="TextBox 1">
            <a:extLst>
              <a:ext uri="{FF2B5EF4-FFF2-40B4-BE49-F238E27FC236}">
                <a16:creationId xmlns:a16="http://schemas.microsoft.com/office/drawing/2014/main" id="{28EBAB07-E70D-6309-25C3-20B32A1DA332}"/>
              </a:ext>
            </a:extLst>
          </p:cNvPr>
          <p:cNvSpPr txBox="1"/>
          <p:nvPr/>
        </p:nvSpPr>
        <p:spPr>
          <a:xfrm>
            <a:off x="1704128" y="298851"/>
            <a:ext cx="8753581" cy="830997"/>
          </a:xfrm>
          <a:prstGeom prst="rect">
            <a:avLst/>
          </a:prstGeom>
          <a:noFill/>
        </p:spPr>
        <p:txBody>
          <a:bodyPr wrap="square" rtlCol="0">
            <a:spAutoFit/>
          </a:bodyPr>
          <a:lstStyle/>
          <a:p>
            <a:pPr algn="just"/>
            <a:r>
              <a:rPr lang="vi-VN" sz="2400" b="1" dirty="0"/>
              <a:t>2. </a:t>
            </a:r>
            <a:r>
              <a:rPr lang="vi-VN" sz="2400" b="1"/>
              <a:t>Nói tên </a:t>
            </a:r>
            <a:r>
              <a:rPr lang="vi-VN" sz="2400" b="1" dirty="0"/>
              <a:t>và ý nghĩa của đèn hiệu, biển báo sau. Em phải làm gì để an toàn khi gặp các biển báo đó.</a:t>
            </a:r>
            <a:endParaRPr lang="en-US" sz="2400" b="1"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387"/>
        <p:cNvGrpSpPr/>
        <p:nvPr/>
      </p:nvGrpSpPr>
      <p:grpSpPr>
        <a:xfrm>
          <a:off x="0" y="0"/>
          <a:ext cx="0" cy="0"/>
          <a:chOff x="0" y="0"/>
          <a:chExt cx="0" cy="0"/>
        </a:xfrm>
      </p:grpSpPr>
      <p:pic>
        <p:nvPicPr>
          <p:cNvPr id="48" name="Picture 47">
            <a:extLst>
              <a:ext uri="{FF2B5EF4-FFF2-40B4-BE49-F238E27FC236}">
                <a16:creationId xmlns:a16="http://schemas.microsoft.com/office/drawing/2014/main" id="{678B6AFA-9AB1-6067-644C-F94DB06EFB70}"/>
              </a:ext>
            </a:extLst>
          </p:cNvPr>
          <p:cNvPicPr>
            <a:picLocks noChangeAspect="1"/>
          </p:cNvPicPr>
          <p:nvPr/>
        </p:nvPicPr>
        <p:blipFill>
          <a:blip r:embed="rId5">
            <a:extLst>
              <a:ext uri="{BEBA8EAE-BF5A-486C-A8C5-ECC9F3942E4B}">
                <a14:imgProps xmlns:a14="http://schemas.microsoft.com/office/drawing/2010/main">
                  <a14:imgLayer r:embed="rId6">
                    <a14:imgEffect>
                      <a14:saturation sat="200000"/>
                    </a14:imgEffect>
                  </a14:imgLayer>
                </a14:imgProps>
              </a:ext>
            </a:extLst>
          </a:blip>
          <a:stretch>
            <a:fillRect/>
          </a:stretch>
        </p:blipFill>
        <p:spPr>
          <a:xfrm>
            <a:off x="8868929" y="4047023"/>
            <a:ext cx="1371719" cy="1396105"/>
          </a:xfrm>
          <a:prstGeom prst="rect">
            <a:avLst/>
          </a:prstGeom>
        </p:spPr>
      </p:pic>
      <p:sp>
        <p:nvSpPr>
          <p:cNvPr id="32" name="1">
            <a:hlinkClick r:id="rId7" action="ppaction://hlinksldjump"/>
            <a:extLst>
              <a:ext uri="{FF2B5EF4-FFF2-40B4-BE49-F238E27FC236}">
                <a16:creationId xmlns:a16="http://schemas.microsoft.com/office/drawing/2014/main" id="{94D4B2AD-265B-7C23-30D2-B76B2675D363}"/>
              </a:ext>
            </a:extLst>
          </p:cNvPr>
          <p:cNvSpPr/>
          <p:nvPr/>
        </p:nvSpPr>
        <p:spPr>
          <a:xfrm>
            <a:off x="5902536" y="1200880"/>
            <a:ext cx="1439917" cy="1439917"/>
          </a:xfrm>
          <a:prstGeom prst="rect">
            <a:avLst/>
          </a:prstGeom>
          <a:solidFill>
            <a:schemeClr val="accent1">
              <a:lumMod val="40000"/>
              <a:lumOff val="60000"/>
            </a:schemeClr>
          </a:solidFill>
          <a:ln w="28575">
            <a:solidFill>
              <a:srgbClr val="FFE48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bg2">
                    <a:lumMod val="10000"/>
                  </a:schemeClr>
                </a:solidFill>
                <a:latin typeface="Athiti" panose="00000500000000000000" pitchFamily="2" charset="-34"/>
                <a:cs typeface="Athiti" panose="00000500000000000000" pitchFamily="2" charset="-34"/>
              </a:rPr>
              <a:t>1</a:t>
            </a:r>
            <a:endParaRPr lang="en-US" sz="4800" b="1" dirty="0">
              <a:solidFill>
                <a:schemeClr val="bg2">
                  <a:lumMod val="10000"/>
                </a:schemeClr>
              </a:solidFill>
              <a:latin typeface="Athiti" panose="00000500000000000000" pitchFamily="2" charset="-34"/>
              <a:cs typeface="Athiti" panose="00000500000000000000" pitchFamily="2" charset="-34"/>
            </a:endParaRPr>
          </a:p>
        </p:txBody>
      </p:sp>
      <p:sp>
        <p:nvSpPr>
          <p:cNvPr id="33" name="2">
            <a:hlinkClick r:id="rId8" action="ppaction://hlinksldjump"/>
            <a:extLst>
              <a:ext uri="{FF2B5EF4-FFF2-40B4-BE49-F238E27FC236}">
                <a16:creationId xmlns:a16="http://schemas.microsoft.com/office/drawing/2014/main" id="{4FBB7785-BF47-8BB0-1E0A-D74A2BFD13EC}"/>
              </a:ext>
            </a:extLst>
          </p:cNvPr>
          <p:cNvSpPr/>
          <p:nvPr/>
        </p:nvSpPr>
        <p:spPr>
          <a:xfrm>
            <a:off x="7334958" y="1200879"/>
            <a:ext cx="1439917" cy="1439917"/>
          </a:xfrm>
          <a:prstGeom prst="rect">
            <a:avLst/>
          </a:prstGeom>
          <a:solidFill>
            <a:schemeClr val="accent5">
              <a:lumMod val="60000"/>
              <a:lumOff val="40000"/>
            </a:schemeClr>
          </a:solidFill>
          <a:ln w="28575">
            <a:solidFill>
              <a:srgbClr val="FFE48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bg2">
                    <a:lumMod val="10000"/>
                  </a:schemeClr>
                </a:solidFill>
                <a:latin typeface="Athiti" panose="00000500000000000000" pitchFamily="2" charset="-34"/>
                <a:cs typeface="Athiti" panose="00000500000000000000" pitchFamily="2" charset="-34"/>
              </a:rPr>
              <a:t>2</a:t>
            </a:r>
            <a:endParaRPr lang="en-US" sz="4800" b="1" dirty="0">
              <a:solidFill>
                <a:schemeClr val="bg2">
                  <a:lumMod val="10000"/>
                </a:schemeClr>
              </a:solidFill>
              <a:latin typeface="Athiti" panose="00000500000000000000" pitchFamily="2" charset="-34"/>
              <a:cs typeface="Athiti" panose="00000500000000000000" pitchFamily="2" charset="-34"/>
            </a:endParaRPr>
          </a:p>
        </p:txBody>
      </p:sp>
      <p:sp>
        <p:nvSpPr>
          <p:cNvPr id="34" name="3">
            <a:hlinkClick r:id="rId9" action="ppaction://hlinksldjump"/>
            <a:extLst>
              <a:ext uri="{FF2B5EF4-FFF2-40B4-BE49-F238E27FC236}">
                <a16:creationId xmlns:a16="http://schemas.microsoft.com/office/drawing/2014/main" id="{4FCDE75E-3288-AC9C-F526-976B202DBBDB}"/>
              </a:ext>
            </a:extLst>
          </p:cNvPr>
          <p:cNvSpPr/>
          <p:nvPr/>
        </p:nvSpPr>
        <p:spPr>
          <a:xfrm>
            <a:off x="8774875" y="1200879"/>
            <a:ext cx="1439917" cy="1439917"/>
          </a:xfrm>
          <a:prstGeom prst="rect">
            <a:avLst/>
          </a:prstGeom>
          <a:solidFill>
            <a:schemeClr val="accent3">
              <a:lumMod val="60000"/>
              <a:lumOff val="40000"/>
            </a:schemeClr>
          </a:solidFill>
          <a:ln w="28575">
            <a:solidFill>
              <a:srgbClr val="FFE48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bg2">
                    <a:lumMod val="10000"/>
                  </a:schemeClr>
                </a:solidFill>
                <a:latin typeface="Athiti" panose="00000500000000000000" pitchFamily="2" charset="-34"/>
                <a:cs typeface="Athiti" panose="00000500000000000000" pitchFamily="2" charset="-34"/>
              </a:rPr>
              <a:t>3</a:t>
            </a:r>
            <a:endParaRPr lang="en-US" sz="4800" b="1" dirty="0">
              <a:solidFill>
                <a:schemeClr val="bg2">
                  <a:lumMod val="10000"/>
                </a:schemeClr>
              </a:solidFill>
              <a:latin typeface="Athiti" panose="00000500000000000000" pitchFamily="2" charset="-34"/>
              <a:cs typeface="Athiti" panose="00000500000000000000" pitchFamily="2" charset="-34"/>
            </a:endParaRPr>
          </a:p>
        </p:txBody>
      </p:sp>
      <p:sp>
        <p:nvSpPr>
          <p:cNvPr id="35" name="5">
            <a:hlinkClick r:id="rId10" action="ppaction://hlinksldjump"/>
            <a:extLst>
              <a:ext uri="{FF2B5EF4-FFF2-40B4-BE49-F238E27FC236}">
                <a16:creationId xmlns:a16="http://schemas.microsoft.com/office/drawing/2014/main" id="{5AFC2749-7298-AAAD-696F-026E9B5E0733}"/>
              </a:ext>
            </a:extLst>
          </p:cNvPr>
          <p:cNvSpPr/>
          <p:nvPr/>
        </p:nvSpPr>
        <p:spPr>
          <a:xfrm>
            <a:off x="7349426" y="2612999"/>
            <a:ext cx="1439917" cy="1439917"/>
          </a:xfrm>
          <a:prstGeom prst="rect">
            <a:avLst/>
          </a:prstGeom>
          <a:solidFill>
            <a:schemeClr val="accent4">
              <a:lumMod val="60000"/>
              <a:lumOff val="40000"/>
            </a:schemeClr>
          </a:solidFill>
          <a:ln w="28575">
            <a:solidFill>
              <a:srgbClr val="FFE48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bg2">
                    <a:lumMod val="10000"/>
                  </a:schemeClr>
                </a:solidFill>
                <a:latin typeface="Athiti" panose="00000500000000000000" pitchFamily="2" charset="-34"/>
                <a:cs typeface="Athiti" panose="00000500000000000000" pitchFamily="2" charset="-34"/>
              </a:rPr>
              <a:t>5</a:t>
            </a:r>
            <a:endParaRPr lang="en-US" sz="4800" b="1" dirty="0">
              <a:solidFill>
                <a:schemeClr val="bg2">
                  <a:lumMod val="10000"/>
                </a:schemeClr>
              </a:solidFill>
              <a:latin typeface="Athiti" panose="00000500000000000000" pitchFamily="2" charset="-34"/>
              <a:cs typeface="Athiti" panose="00000500000000000000" pitchFamily="2" charset="-34"/>
            </a:endParaRPr>
          </a:p>
        </p:txBody>
      </p:sp>
      <p:sp>
        <p:nvSpPr>
          <p:cNvPr id="36" name="6">
            <a:hlinkClick r:id="rId11" action="ppaction://hlinksldjump"/>
            <a:extLst>
              <a:ext uri="{FF2B5EF4-FFF2-40B4-BE49-F238E27FC236}">
                <a16:creationId xmlns:a16="http://schemas.microsoft.com/office/drawing/2014/main" id="{08D5308C-E69E-281E-94E4-BF81F012B427}"/>
              </a:ext>
            </a:extLst>
          </p:cNvPr>
          <p:cNvSpPr/>
          <p:nvPr/>
        </p:nvSpPr>
        <p:spPr>
          <a:xfrm>
            <a:off x="8789343" y="2612999"/>
            <a:ext cx="1439917" cy="1439917"/>
          </a:xfrm>
          <a:prstGeom prst="rect">
            <a:avLst/>
          </a:prstGeom>
          <a:solidFill>
            <a:schemeClr val="accent1">
              <a:lumMod val="60000"/>
              <a:lumOff val="40000"/>
            </a:schemeClr>
          </a:solidFill>
          <a:ln w="28575">
            <a:solidFill>
              <a:srgbClr val="FFE48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bg2">
                    <a:lumMod val="10000"/>
                  </a:schemeClr>
                </a:solidFill>
                <a:latin typeface="Athiti" panose="00000500000000000000" pitchFamily="2" charset="-34"/>
                <a:cs typeface="Athiti" panose="00000500000000000000" pitchFamily="2" charset="-34"/>
              </a:rPr>
              <a:t>6</a:t>
            </a:r>
            <a:endParaRPr lang="en-US" sz="4800" b="1" dirty="0">
              <a:solidFill>
                <a:schemeClr val="bg2">
                  <a:lumMod val="10000"/>
                </a:schemeClr>
              </a:solidFill>
              <a:latin typeface="Athiti" panose="00000500000000000000" pitchFamily="2" charset="-34"/>
              <a:cs typeface="Athiti" panose="00000500000000000000" pitchFamily="2" charset="-34"/>
            </a:endParaRPr>
          </a:p>
        </p:txBody>
      </p:sp>
      <p:sp>
        <p:nvSpPr>
          <p:cNvPr id="37" name="7">
            <a:hlinkClick r:id="rId12" action="ppaction://hlinksldjump"/>
            <a:extLst>
              <a:ext uri="{FF2B5EF4-FFF2-40B4-BE49-F238E27FC236}">
                <a16:creationId xmlns:a16="http://schemas.microsoft.com/office/drawing/2014/main" id="{DD82648A-F770-D8F6-D4BF-05ADA5B8D278}"/>
              </a:ext>
            </a:extLst>
          </p:cNvPr>
          <p:cNvSpPr/>
          <p:nvPr/>
        </p:nvSpPr>
        <p:spPr>
          <a:xfrm>
            <a:off x="5907743" y="4039017"/>
            <a:ext cx="1439917" cy="1439917"/>
          </a:xfrm>
          <a:prstGeom prst="rect">
            <a:avLst/>
          </a:prstGeom>
          <a:solidFill>
            <a:schemeClr val="accent2">
              <a:lumMod val="60000"/>
              <a:lumOff val="40000"/>
            </a:schemeClr>
          </a:solidFill>
          <a:ln w="28575">
            <a:solidFill>
              <a:srgbClr val="FFE48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bg2">
                    <a:lumMod val="10000"/>
                  </a:schemeClr>
                </a:solidFill>
                <a:latin typeface="Athiti" panose="00000500000000000000" pitchFamily="2" charset="-34"/>
                <a:cs typeface="Athiti" panose="00000500000000000000" pitchFamily="2" charset="-34"/>
              </a:rPr>
              <a:t>7</a:t>
            </a:r>
            <a:endParaRPr lang="en-US" sz="4800" b="1" dirty="0">
              <a:solidFill>
                <a:schemeClr val="bg2">
                  <a:lumMod val="10000"/>
                </a:schemeClr>
              </a:solidFill>
              <a:latin typeface="Athiti" panose="00000500000000000000" pitchFamily="2" charset="-34"/>
              <a:cs typeface="Athiti" panose="00000500000000000000" pitchFamily="2" charset="-34"/>
            </a:endParaRPr>
          </a:p>
        </p:txBody>
      </p:sp>
      <p:sp>
        <p:nvSpPr>
          <p:cNvPr id="38" name="9">
            <a:extLst>
              <a:ext uri="{FF2B5EF4-FFF2-40B4-BE49-F238E27FC236}">
                <a16:creationId xmlns:a16="http://schemas.microsoft.com/office/drawing/2014/main" id="{D248CB75-3AF7-346F-4E8E-F495187342F9}"/>
              </a:ext>
            </a:extLst>
          </p:cNvPr>
          <p:cNvSpPr/>
          <p:nvPr/>
        </p:nvSpPr>
        <p:spPr>
          <a:xfrm>
            <a:off x="8786263" y="4025118"/>
            <a:ext cx="1439917" cy="1439917"/>
          </a:xfrm>
          <a:prstGeom prst="rect">
            <a:avLst/>
          </a:prstGeom>
          <a:solidFill>
            <a:schemeClr val="accent5">
              <a:lumMod val="60000"/>
              <a:lumOff val="40000"/>
            </a:schemeClr>
          </a:solidFill>
          <a:ln w="28575">
            <a:solidFill>
              <a:srgbClr val="FFE48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bg2">
                    <a:lumMod val="10000"/>
                  </a:schemeClr>
                </a:solidFill>
                <a:latin typeface="Athiti" panose="00000500000000000000" pitchFamily="2" charset="-34"/>
                <a:cs typeface="Athiti" panose="00000500000000000000" pitchFamily="2" charset="-34"/>
              </a:rPr>
              <a:t>9</a:t>
            </a:r>
            <a:endParaRPr lang="en-US" sz="4800" b="1" dirty="0">
              <a:solidFill>
                <a:schemeClr val="bg2">
                  <a:lumMod val="10000"/>
                </a:schemeClr>
              </a:solidFill>
              <a:latin typeface="Athiti" panose="00000500000000000000" pitchFamily="2" charset="-34"/>
              <a:cs typeface="Athiti" panose="00000500000000000000" pitchFamily="2" charset="-34"/>
            </a:endParaRPr>
          </a:p>
        </p:txBody>
      </p:sp>
      <p:sp>
        <p:nvSpPr>
          <p:cNvPr id="39" name="4">
            <a:hlinkClick r:id="rId13" action="ppaction://hlinksldjump"/>
            <a:extLst>
              <a:ext uri="{FF2B5EF4-FFF2-40B4-BE49-F238E27FC236}">
                <a16:creationId xmlns:a16="http://schemas.microsoft.com/office/drawing/2014/main" id="{67DB8B56-A442-BEEC-E801-4F1341863960}"/>
              </a:ext>
            </a:extLst>
          </p:cNvPr>
          <p:cNvSpPr/>
          <p:nvPr/>
        </p:nvSpPr>
        <p:spPr>
          <a:xfrm>
            <a:off x="5909507" y="2612998"/>
            <a:ext cx="1439917" cy="1439917"/>
          </a:xfrm>
          <a:prstGeom prst="rect">
            <a:avLst/>
          </a:prstGeom>
          <a:solidFill>
            <a:schemeClr val="tx2">
              <a:lumMod val="60000"/>
              <a:lumOff val="40000"/>
            </a:schemeClr>
          </a:solidFill>
          <a:ln w="28575">
            <a:solidFill>
              <a:srgbClr val="FFE48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bg2">
                    <a:lumMod val="10000"/>
                  </a:schemeClr>
                </a:solidFill>
                <a:latin typeface="Athiti" panose="00000500000000000000" pitchFamily="2" charset="-34"/>
                <a:cs typeface="Athiti" panose="00000500000000000000" pitchFamily="2" charset="-34"/>
              </a:rPr>
              <a:t>4</a:t>
            </a:r>
            <a:endParaRPr lang="en-US" sz="4800" b="1" dirty="0">
              <a:solidFill>
                <a:schemeClr val="bg2">
                  <a:lumMod val="10000"/>
                </a:schemeClr>
              </a:solidFill>
              <a:latin typeface="Athiti" panose="00000500000000000000" pitchFamily="2" charset="-34"/>
              <a:cs typeface="Athiti" panose="00000500000000000000" pitchFamily="2" charset="-34"/>
            </a:endParaRPr>
          </a:p>
        </p:txBody>
      </p:sp>
      <p:sp>
        <p:nvSpPr>
          <p:cNvPr id="40" name="8">
            <a:hlinkClick r:id="rId14" action="ppaction://hlinksldjump"/>
            <a:extLst>
              <a:ext uri="{FF2B5EF4-FFF2-40B4-BE49-F238E27FC236}">
                <a16:creationId xmlns:a16="http://schemas.microsoft.com/office/drawing/2014/main" id="{C0965006-D832-691D-1813-C36890438917}"/>
              </a:ext>
            </a:extLst>
          </p:cNvPr>
          <p:cNvSpPr/>
          <p:nvPr/>
        </p:nvSpPr>
        <p:spPr>
          <a:xfrm>
            <a:off x="7346346" y="4039017"/>
            <a:ext cx="1439917" cy="1439917"/>
          </a:xfrm>
          <a:prstGeom prst="rect">
            <a:avLst/>
          </a:prstGeom>
          <a:solidFill>
            <a:schemeClr val="tx2">
              <a:lumMod val="60000"/>
              <a:lumOff val="40000"/>
            </a:schemeClr>
          </a:solidFill>
          <a:ln w="28575">
            <a:solidFill>
              <a:srgbClr val="FFE48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bg2">
                    <a:lumMod val="10000"/>
                  </a:schemeClr>
                </a:solidFill>
                <a:latin typeface="Athiti" panose="00000500000000000000" pitchFamily="2" charset="-34"/>
                <a:cs typeface="Athiti" panose="00000500000000000000" pitchFamily="2" charset="-34"/>
              </a:rPr>
              <a:t>8</a:t>
            </a:r>
            <a:endParaRPr lang="en-US" sz="4800" b="1" dirty="0">
              <a:solidFill>
                <a:schemeClr val="bg2">
                  <a:lumMod val="10000"/>
                </a:schemeClr>
              </a:solidFill>
              <a:latin typeface="Athiti" panose="00000500000000000000" pitchFamily="2" charset="-34"/>
              <a:cs typeface="Athiti" panose="00000500000000000000" pitchFamily="2" charset="-34"/>
            </a:endParaRPr>
          </a:p>
        </p:txBody>
      </p:sp>
      <p:grpSp>
        <p:nvGrpSpPr>
          <p:cNvPr id="41" name="Group 40">
            <a:extLst>
              <a:ext uri="{FF2B5EF4-FFF2-40B4-BE49-F238E27FC236}">
                <a16:creationId xmlns:a16="http://schemas.microsoft.com/office/drawing/2014/main" id="{5E874856-E003-8FD6-E5EF-7D8D5248D290}"/>
              </a:ext>
            </a:extLst>
          </p:cNvPr>
          <p:cNvGrpSpPr/>
          <p:nvPr/>
        </p:nvGrpSpPr>
        <p:grpSpPr>
          <a:xfrm>
            <a:off x="1573842" y="411273"/>
            <a:ext cx="3644413" cy="1579212"/>
            <a:chOff x="-602219" y="2219536"/>
            <a:chExt cx="4252908" cy="1579212"/>
          </a:xfrm>
          <a:solidFill>
            <a:schemeClr val="accent4">
              <a:lumMod val="60000"/>
              <a:lumOff val="40000"/>
            </a:schemeClr>
          </a:solidFill>
        </p:grpSpPr>
        <p:sp>
          <p:nvSpPr>
            <p:cNvPr id="42" name="Thought Bubble: Cloud 41">
              <a:extLst>
                <a:ext uri="{FF2B5EF4-FFF2-40B4-BE49-F238E27FC236}">
                  <a16:creationId xmlns:a16="http://schemas.microsoft.com/office/drawing/2014/main" id="{2DE965ED-EDFC-284E-469A-7294317186D8}"/>
                </a:ext>
              </a:extLst>
            </p:cNvPr>
            <p:cNvSpPr/>
            <p:nvPr/>
          </p:nvSpPr>
          <p:spPr>
            <a:xfrm>
              <a:off x="-602219" y="2219536"/>
              <a:ext cx="4252908" cy="1579212"/>
            </a:xfrm>
            <a:prstGeom prst="cloudCallout">
              <a:avLst>
                <a:gd name="adj1" fmla="val -15582"/>
                <a:gd name="adj2" fmla="val 42302"/>
              </a:avLst>
            </a:prstGeom>
            <a:solidFill>
              <a:schemeClr val="accent3">
                <a:lumMod val="20000"/>
                <a:lumOff val="8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400" b="1" dirty="0">
                <a:solidFill>
                  <a:schemeClr val="bg2">
                    <a:lumMod val="10000"/>
                  </a:schemeClr>
                </a:solidFill>
              </a:endParaRPr>
            </a:p>
          </p:txBody>
        </p:sp>
        <p:sp>
          <p:nvSpPr>
            <p:cNvPr id="43" name="TextBox 42">
              <a:extLst>
                <a:ext uri="{FF2B5EF4-FFF2-40B4-BE49-F238E27FC236}">
                  <a16:creationId xmlns:a16="http://schemas.microsoft.com/office/drawing/2014/main" id="{A24F6E11-7516-FA4E-AE14-80BE6E56B05F}"/>
                </a:ext>
              </a:extLst>
            </p:cNvPr>
            <p:cNvSpPr txBox="1"/>
            <p:nvPr/>
          </p:nvSpPr>
          <p:spPr>
            <a:xfrm>
              <a:off x="-219313" y="2296399"/>
              <a:ext cx="3487093" cy="1323439"/>
            </a:xfrm>
            <a:prstGeom prst="rect">
              <a:avLst/>
            </a:prstGeom>
            <a:noFill/>
          </p:spPr>
          <p:txBody>
            <a:bodyPr wrap="square" rtlCol="0">
              <a:spAutoFit/>
            </a:bodyPr>
            <a:lstStyle/>
            <a:p>
              <a:pPr algn="ctr"/>
              <a:r>
                <a:rPr lang="vi-VN" sz="4000" b="1" dirty="0">
                  <a:solidFill>
                    <a:schemeClr val="tx2">
                      <a:lumMod val="50000"/>
                    </a:schemeClr>
                  </a:solidFill>
                  <a:latin typeface="Raleway Black" pitchFamily="2" charset="0"/>
                </a:rPr>
                <a:t>Ô SỐ </a:t>
              </a:r>
            </a:p>
            <a:p>
              <a:pPr algn="ctr"/>
              <a:r>
                <a:rPr lang="vi-VN" sz="4000" b="1" dirty="0">
                  <a:solidFill>
                    <a:schemeClr val="tx2">
                      <a:lumMod val="50000"/>
                    </a:schemeClr>
                  </a:solidFill>
                  <a:latin typeface="Raleway Black" pitchFamily="2" charset="0"/>
                </a:rPr>
                <a:t>MAY MẮN</a:t>
              </a:r>
            </a:p>
          </p:txBody>
        </p:sp>
      </p:grpSp>
      <p:pic>
        <p:nvPicPr>
          <p:cNvPr id="44" name="Picture 2" descr="Premium Vector | Little kid standing and reading a story book">
            <a:extLst>
              <a:ext uri="{FF2B5EF4-FFF2-40B4-BE49-F238E27FC236}">
                <a16:creationId xmlns:a16="http://schemas.microsoft.com/office/drawing/2014/main" id="{FD375392-EBBF-8ECC-9784-81FFAFB2E2B7}"/>
              </a:ext>
            </a:extLst>
          </p:cNvPr>
          <p:cNvPicPr>
            <a:picLocks noChangeAspect="1" noChangeArrowheads="1"/>
          </p:cNvPicPr>
          <p:nvPr/>
        </p:nvPicPr>
        <p:blipFill rotWithShape="1">
          <a:blip r:embed="rId15">
            <a:extLst>
              <a:ext uri="{BEBA8EAE-BF5A-486C-A8C5-ECC9F3942E4B}">
                <a14:imgProps xmlns:a14="http://schemas.microsoft.com/office/drawing/2010/main">
                  <a14:imgLayer r:embed="rId16">
                    <a14:imgEffect>
                      <a14:backgroundRemoval t="10000" b="90000" l="10000" r="90000">
                        <a14:foregroundMark x1="50797" y1="80800" x2="55710" y2="80600"/>
                      </a14:backgroundRemoval>
                    </a14:imgEffect>
                  </a14:imgLayer>
                </a14:imgProps>
              </a:ext>
              <a:ext uri="{28A0092B-C50C-407E-A947-70E740481C1C}">
                <a14:useLocalDpi xmlns:a14="http://schemas.microsoft.com/office/drawing/2010/main" val="0"/>
              </a:ext>
            </a:extLst>
          </a:blip>
          <a:srcRect l="27381" t="16743" r="22827" b="17583"/>
          <a:stretch/>
        </p:blipFill>
        <p:spPr bwMode="auto">
          <a:xfrm flipH="1">
            <a:off x="874449" y="2093498"/>
            <a:ext cx="2452999" cy="4296716"/>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4">
            <a:hlinkClick r:id="rId17" action="ppaction://hlinksldjump"/>
            <a:extLst>
              <a:ext uri="{FF2B5EF4-FFF2-40B4-BE49-F238E27FC236}">
                <a16:creationId xmlns:a16="http://schemas.microsoft.com/office/drawing/2014/main" id="{BDE748C1-E190-A78C-A29F-934980D40159}"/>
              </a:ext>
            </a:extLst>
          </p:cNvPr>
          <p:cNvPicPr>
            <a:picLocks noChangeAspect="1"/>
          </p:cNvPicPr>
          <p:nvPr/>
        </p:nvPicPr>
        <p:blipFill>
          <a:blip r:embed="rId18"/>
          <a:stretch>
            <a:fillRect/>
          </a:stretch>
        </p:blipFill>
        <p:spPr>
          <a:xfrm>
            <a:off x="10229260" y="5785809"/>
            <a:ext cx="975445" cy="981542"/>
          </a:xfrm>
          <a:prstGeom prst="rect">
            <a:avLst/>
          </a:prstGeom>
        </p:spPr>
      </p:pic>
      <p:pic>
        <p:nvPicPr>
          <p:cNvPr id="46" name="Picture 45">
            <a:extLst>
              <a:ext uri="{FF2B5EF4-FFF2-40B4-BE49-F238E27FC236}">
                <a16:creationId xmlns:a16="http://schemas.microsoft.com/office/drawing/2014/main" id="{BF19F5D3-3DD9-C95D-D983-E45C8E35ABA0}"/>
              </a:ext>
            </a:extLst>
          </p:cNvPr>
          <p:cNvPicPr>
            <a:picLocks noChangeAspect="1"/>
          </p:cNvPicPr>
          <p:nvPr/>
        </p:nvPicPr>
        <p:blipFill>
          <a:blip r:embed="rId19"/>
          <a:stretch>
            <a:fillRect/>
          </a:stretch>
        </p:blipFill>
        <p:spPr>
          <a:xfrm>
            <a:off x="357857" y="762691"/>
            <a:ext cx="5614903" cy="1304657"/>
          </a:xfrm>
          <a:prstGeom prst="rect">
            <a:avLst/>
          </a:prstGeom>
        </p:spPr>
      </p:pic>
    </p:spTree>
    <p:extLst>
      <p:ext uri="{BB962C8B-B14F-4D97-AF65-F5344CB8AC3E}">
        <p14:creationId xmlns:p14="http://schemas.microsoft.com/office/powerpoint/2010/main" val="3668111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repeatCount="indefinite" fill="hold" nodeType="clickEffect">
                                  <p:stCondLst>
                                    <p:cond delay="0"/>
                                  </p:stCondLst>
                                  <p:endCondLst>
                                    <p:cond evt="onNext" delay="0">
                                      <p:tgtEl>
                                        <p:sldTgt/>
                                      </p:tgtEl>
                                    </p:cond>
                                  </p:endCondLst>
                                  <p:childTnLst>
                                    <p:animRot by="120000">
                                      <p:cBhvr>
                                        <p:cTn id="6" dur="100" fill="hold">
                                          <p:stCondLst>
                                            <p:cond delay="0"/>
                                          </p:stCondLst>
                                        </p:cTn>
                                        <p:tgtEl>
                                          <p:spTgt spid="41"/>
                                        </p:tgtEl>
                                        <p:attrNameLst>
                                          <p:attrName>r</p:attrName>
                                        </p:attrNameLst>
                                      </p:cBhvr>
                                    </p:animRot>
                                    <p:animRot by="-240000">
                                      <p:cBhvr>
                                        <p:cTn id="7" dur="200" fill="hold">
                                          <p:stCondLst>
                                            <p:cond delay="200"/>
                                          </p:stCondLst>
                                        </p:cTn>
                                        <p:tgtEl>
                                          <p:spTgt spid="41"/>
                                        </p:tgtEl>
                                        <p:attrNameLst>
                                          <p:attrName>r</p:attrName>
                                        </p:attrNameLst>
                                      </p:cBhvr>
                                    </p:animRot>
                                    <p:animRot by="240000">
                                      <p:cBhvr>
                                        <p:cTn id="8" dur="200" fill="hold">
                                          <p:stCondLst>
                                            <p:cond delay="400"/>
                                          </p:stCondLst>
                                        </p:cTn>
                                        <p:tgtEl>
                                          <p:spTgt spid="41"/>
                                        </p:tgtEl>
                                        <p:attrNameLst>
                                          <p:attrName>r</p:attrName>
                                        </p:attrNameLst>
                                      </p:cBhvr>
                                    </p:animRot>
                                    <p:animRot by="-240000">
                                      <p:cBhvr>
                                        <p:cTn id="9" dur="200" fill="hold">
                                          <p:stCondLst>
                                            <p:cond delay="600"/>
                                          </p:stCondLst>
                                        </p:cTn>
                                        <p:tgtEl>
                                          <p:spTgt spid="41"/>
                                        </p:tgtEl>
                                        <p:attrNameLst>
                                          <p:attrName>r</p:attrName>
                                        </p:attrNameLst>
                                      </p:cBhvr>
                                    </p:animRot>
                                    <p:animRot by="120000">
                                      <p:cBhvr>
                                        <p:cTn id="10" dur="200" fill="hold">
                                          <p:stCondLst>
                                            <p:cond delay="800"/>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barn(inVertical)">
                                      <p:cBhvr>
                                        <p:cTn id="15" dur="500"/>
                                        <p:tgtEl>
                                          <p:spTgt spid="46"/>
                                        </p:tgtEl>
                                      </p:cBhvr>
                                    </p:animEffect>
                                  </p:childTnLst>
                                  <p:subTnLst>
                                    <p:audio>
                                      <p:cMediaNode>
                                        <p:cTn display="0" masterRel="sameClick">
                                          <p:stCondLst>
                                            <p:cond evt="begin" delay="0">
                                              <p:tn val="13"/>
                                            </p:cond>
                                          </p:stCondLst>
                                          <p:endCondLst>
                                            <p:cond evt="onStopAudio" delay="0">
                                              <p:tgtEl>
                                                <p:sldTgt/>
                                              </p:tgtEl>
                                            </p:cond>
                                          </p:endCondLst>
                                        </p:cTn>
                                        <p:tgtEl>
                                          <p:sndTgt r:embed="rId3" name="Tieng-yeah-tre-con-www_nhacchuongvui_com.wav"/>
                                        </p:tgtEl>
                                      </p:cMediaNode>
                                    </p:audio>
                                  </p:subTnLst>
                                </p:cTn>
                              </p:par>
                              <p:par>
                                <p:cTn id="16" presetID="1" presetClass="exit" presetSubtype="0" fill="hold" nodeType="withEffect">
                                  <p:stCondLst>
                                    <p:cond delay="0"/>
                                  </p:stCondLst>
                                  <p:childTnLst>
                                    <p:set>
                                      <p:cBhvr>
                                        <p:cTn id="17" dur="1" fill="hold">
                                          <p:stCondLst>
                                            <p:cond delay="0"/>
                                          </p:stCondLst>
                                        </p:cTn>
                                        <p:tgtEl>
                                          <p:spTgt spid="41"/>
                                        </p:tgtEl>
                                        <p:attrNameLst>
                                          <p:attrName>style.visibility</p:attrName>
                                        </p:attrNameLst>
                                      </p:cBhvr>
                                      <p:to>
                                        <p:strVal val="hidden"/>
                                      </p:to>
                                    </p:set>
                                  </p:childTnLst>
                                </p:cTn>
                              </p:par>
                              <p:par>
                                <p:cTn id="18" presetID="32" presetClass="emph" presetSubtype="0" repeatCount="indefinite" fill="hold" nodeType="withEffect">
                                  <p:stCondLst>
                                    <p:cond delay="0"/>
                                  </p:stCondLst>
                                  <p:endCondLst>
                                    <p:cond evt="onNext" delay="0">
                                      <p:tgtEl>
                                        <p:sldTgt/>
                                      </p:tgtEl>
                                    </p:cond>
                                  </p:endCondLst>
                                  <p:childTnLst>
                                    <p:animRot by="120000">
                                      <p:cBhvr>
                                        <p:cTn id="19" dur="100" fill="hold">
                                          <p:stCondLst>
                                            <p:cond delay="0"/>
                                          </p:stCondLst>
                                        </p:cTn>
                                        <p:tgtEl>
                                          <p:spTgt spid="48"/>
                                        </p:tgtEl>
                                        <p:attrNameLst>
                                          <p:attrName>r</p:attrName>
                                        </p:attrNameLst>
                                      </p:cBhvr>
                                    </p:animRot>
                                    <p:animRot by="-240000">
                                      <p:cBhvr>
                                        <p:cTn id="20" dur="200" fill="hold">
                                          <p:stCondLst>
                                            <p:cond delay="200"/>
                                          </p:stCondLst>
                                        </p:cTn>
                                        <p:tgtEl>
                                          <p:spTgt spid="48"/>
                                        </p:tgtEl>
                                        <p:attrNameLst>
                                          <p:attrName>r</p:attrName>
                                        </p:attrNameLst>
                                      </p:cBhvr>
                                    </p:animRot>
                                    <p:animRot by="240000">
                                      <p:cBhvr>
                                        <p:cTn id="21" dur="200" fill="hold">
                                          <p:stCondLst>
                                            <p:cond delay="400"/>
                                          </p:stCondLst>
                                        </p:cTn>
                                        <p:tgtEl>
                                          <p:spTgt spid="48"/>
                                        </p:tgtEl>
                                        <p:attrNameLst>
                                          <p:attrName>r</p:attrName>
                                        </p:attrNameLst>
                                      </p:cBhvr>
                                    </p:animRot>
                                    <p:animRot by="-240000">
                                      <p:cBhvr>
                                        <p:cTn id="22" dur="200" fill="hold">
                                          <p:stCondLst>
                                            <p:cond delay="600"/>
                                          </p:stCondLst>
                                        </p:cTn>
                                        <p:tgtEl>
                                          <p:spTgt spid="48"/>
                                        </p:tgtEl>
                                        <p:attrNameLst>
                                          <p:attrName>r</p:attrName>
                                        </p:attrNameLst>
                                      </p:cBhvr>
                                    </p:animRot>
                                    <p:animRot by="120000">
                                      <p:cBhvr>
                                        <p:cTn id="23" dur="200" fill="hold">
                                          <p:stCondLst>
                                            <p:cond delay="800"/>
                                          </p:stCondLst>
                                        </p:cTn>
                                        <p:tgtEl>
                                          <p:spTgt spid="4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33"/>
                    </p:tgtEl>
                  </p:cond>
                </p:stCondLst>
                <p:endSync evt="end" delay="0">
                  <p:rtn val="all"/>
                </p:endSync>
                <p:childTnLst>
                  <p:par>
                    <p:cTn id="25" fill="hold">
                      <p:stCondLst>
                        <p:cond delay="0"/>
                      </p:stCondLst>
                      <p:childTnLst>
                        <p:par>
                          <p:cTn id="26" fill="hold">
                            <p:stCondLst>
                              <p:cond delay="0"/>
                            </p:stCondLst>
                            <p:childTnLst>
                              <p:par>
                                <p:cTn id="27" presetID="1" presetClass="exit" presetSubtype="0" fill="hold" grpId="0" nodeType="clickEffect">
                                  <p:stCondLst>
                                    <p:cond delay="250"/>
                                  </p:stCondLst>
                                  <p:childTnLst>
                                    <p:set>
                                      <p:cBhvr>
                                        <p:cTn id="28" dur="1" fill="hold">
                                          <p:stCondLst>
                                            <p:cond delay="0"/>
                                          </p:stCondLst>
                                        </p:cTn>
                                        <p:tgtEl>
                                          <p:spTgt spid="33"/>
                                        </p:tgtEl>
                                        <p:attrNameLst>
                                          <p:attrName>style.visibility</p:attrName>
                                        </p:attrNameLst>
                                      </p:cBhvr>
                                      <p:to>
                                        <p:strVal val="hidden"/>
                                      </p:to>
                                    </p:set>
                                  </p:childTnLst>
                                  <p:subTnLst>
                                    <p:audio>
                                      <p:cMediaNode>
                                        <p:cTn display="0" masterRel="sameClick">
                                          <p:stCondLst>
                                            <p:cond evt="begin" delay="0">
                                              <p:tn val="27"/>
                                            </p:cond>
                                          </p:stCondLst>
                                          <p:endCondLst>
                                            <p:cond evt="onStopAudio" delay="0">
                                              <p:tgtEl>
                                                <p:sldTgt/>
                                              </p:tgtEl>
                                            </p:cond>
                                          </p:endCondLst>
                                        </p:cTn>
                                        <p:tgtEl>
                                          <p:sndTgt r:embed="rId4" name="Tieng-ting-www_nhacchuongvui_com.wav"/>
                                        </p:tgtEl>
                                      </p:cMediaNode>
                                    </p:audio>
                                  </p:subTnLst>
                                </p:cTn>
                              </p:par>
                            </p:childTnLst>
                          </p:cTn>
                        </p:par>
                      </p:childTnLst>
                    </p:cTn>
                  </p:par>
                </p:childTnLst>
              </p:cTn>
              <p:nextCondLst>
                <p:cond evt="onClick" delay="0">
                  <p:tgtEl>
                    <p:spTgt spid="33"/>
                  </p:tgtEl>
                </p:cond>
              </p:nextCondLst>
            </p:seq>
            <p:seq concurrent="1" nextAc="seek">
              <p:cTn id="29" restart="whenNotActive" fill="hold" evtFilter="cancelBubble" nodeType="interactiveSeq">
                <p:stCondLst>
                  <p:cond evt="onClick" delay="0">
                    <p:tgtEl>
                      <p:spTgt spid="32"/>
                    </p:tgtEl>
                  </p:cond>
                </p:stCondLst>
                <p:endSync evt="end" delay="0">
                  <p:rtn val="all"/>
                </p:endSync>
                <p:childTnLst>
                  <p:par>
                    <p:cTn id="30" fill="hold">
                      <p:stCondLst>
                        <p:cond delay="0"/>
                      </p:stCondLst>
                      <p:childTnLst>
                        <p:par>
                          <p:cTn id="31" fill="hold">
                            <p:stCondLst>
                              <p:cond delay="0"/>
                            </p:stCondLst>
                            <p:childTnLst>
                              <p:par>
                                <p:cTn id="32" presetID="1" presetClass="exit" presetSubtype="0" fill="hold" grpId="0" nodeType="clickEffect">
                                  <p:stCondLst>
                                    <p:cond delay="250"/>
                                  </p:stCondLst>
                                  <p:childTnLst>
                                    <p:set>
                                      <p:cBhvr>
                                        <p:cTn id="33" dur="1" fill="hold">
                                          <p:stCondLst>
                                            <p:cond delay="0"/>
                                          </p:stCondLst>
                                        </p:cTn>
                                        <p:tgtEl>
                                          <p:spTgt spid="32"/>
                                        </p:tgtEl>
                                        <p:attrNameLst>
                                          <p:attrName>style.visibility</p:attrName>
                                        </p:attrNameLst>
                                      </p:cBhvr>
                                      <p:to>
                                        <p:strVal val="hidden"/>
                                      </p:to>
                                    </p:set>
                                  </p:childTnLst>
                                  <p:subTnLst>
                                    <p:audio>
                                      <p:cMediaNode>
                                        <p:cTn display="0" masterRel="sameClick">
                                          <p:stCondLst>
                                            <p:cond evt="begin" delay="0">
                                              <p:tn val="32"/>
                                            </p:cond>
                                          </p:stCondLst>
                                          <p:endCondLst>
                                            <p:cond evt="onStopAudio" delay="0">
                                              <p:tgtEl>
                                                <p:sldTgt/>
                                              </p:tgtEl>
                                            </p:cond>
                                          </p:endCondLst>
                                        </p:cTn>
                                        <p:tgtEl>
                                          <p:sndTgt r:embed="rId4" name="Tieng-ting-www_nhacchuongvui_com.wav"/>
                                        </p:tgtEl>
                                      </p:cMediaNode>
                                    </p:audio>
                                  </p:subTnLst>
                                </p:cTn>
                              </p:par>
                            </p:childTnLst>
                          </p:cTn>
                        </p:par>
                      </p:childTnLst>
                    </p:cTn>
                  </p:par>
                </p:childTnLst>
              </p:cTn>
              <p:nextCondLst>
                <p:cond evt="onClick" delay="0">
                  <p:tgtEl>
                    <p:spTgt spid="32"/>
                  </p:tgtEl>
                </p:cond>
              </p:nextCondLst>
            </p:seq>
            <p:seq concurrent="1" nextAc="seek">
              <p:cTn id="34" restart="whenNotActive" fill="hold" evtFilter="cancelBubble" nodeType="interactiveSeq">
                <p:stCondLst>
                  <p:cond evt="onClick" delay="0">
                    <p:tgtEl>
                      <p:spTgt spid="39"/>
                    </p:tgtEl>
                  </p:cond>
                </p:stCondLst>
                <p:endSync evt="end" delay="0">
                  <p:rtn val="all"/>
                </p:endSync>
                <p:childTnLst>
                  <p:par>
                    <p:cTn id="35" fill="hold">
                      <p:stCondLst>
                        <p:cond delay="0"/>
                      </p:stCondLst>
                      <p:childTnLst>
                        <p:par>
                          <p:cTn id="36" fill="hold">
                            <p:stCondLst>
                              <p:cond delay="0"/>
                            </p:stCondLst>
                            <p:childTnLst>
                              <p:par>
                                <p:cTn id="37" presetID="1" presetClass="exit" presetSubtype="0" fill="hold" grpId="0" nodeType="clickEffect">
                                  <p:stCondLst>
                                    <p:cond delay="250"/>
                                  </p:stCondLst>
                                  <p:childTnLst>
                                    <p:set>
                                      <p:cBhvr>
                                        <p:cTn id="38" dur="1" fill="hold">
                                          <p:stCondLst>
                                            <p:cond delay="0"/>
                                          </p:stCondLst>
                                        </p:cTn>
                                        <p:tgtEl>
                                          <p:spTgt spid="39"/>
                                        </p:tgtEl>
                                        <p:attrNameLst>
                                          <p:attrName>style.visibility</p:attrName>
                                        </p:attrNameLst>
                                      </p:cBhvr>
                                      <p:to>
                                        <p:strVal val="hidden"/>
                                      </p:to>
                                    </p:set>
                                  </p:childTnLst>
                                  <p:subTnLst>
                                    <p:audio>
                                      <p:cMediaNode>
                                        <p:cTn display="0" masterRel="sameClick">
                                          <p:stCondLst>
                                            <p:cond evt="begin" delay="0">
                                              <p:tn val="37"/>
                                            </p:cond>
                                          </p:stCondLst>
                                          <p:endCondLst>
                                            <p:cond evt="onStopAudio" delay="0">
                                              <p:tgtEl>
                                                <p:sldTgt/>
                                              </p:tgtEl>
                                            </p:cond>
                                          </p:endCondLst>
                                        </p:cTn>
                                        <p:tgtEl>
                                          <p:sndTgt r:embed="rId4" name="Tieng-ting-www_nhacchuongvui_com.wav"/>
                                        </p:tgtEl>
                                      </p:cMediaNode>
                                    </p:audio>
                                  </p:subTnLst>
                                </p:cTn>
                              </p:par>
                            </p:childTnLst>
                          </p:cTn>
                        </p:par>
                      </p:childTnLst>
                    </p:cTn>
                  </p:par>
                </p:childTnLst>
              </p:cTn>
              <p:nextCondLst>
                <p:cond evt="onClick" delay="0">
                  <p:tgtEl>
                    <p:spTgt spid="39"/>
                  </p:tgtEl>
                </p:cond>
              </p:nextCondLst>
            </p:seq>
            <p:seq concurrent="1" nextAc="seek">
              <p:cTn id="39" restart="whenNotActive" fill="hold" evtFilter="cancelBubble" nodeType="interactiveSeq">
                <p:stCondLst>
                  <p:cond evt="onClick" delay="0">
                    <p:tgtEl>
                      <p:spTgt spid="37"/>
                    </p:tgtEl>
                  </p:cond>
                </p:stCondLst>
                <p:endSync evt="end" delay="0">
                  <p:rtn val="all"/>
                </p:endSync>
                <p:childTnLst>
                  <p:par>
                    <p:cTn id="40" fill="hold">
                      <p:stCondLst>
                        <p:cond delay="0"/>
                      </p:stCondLst>
                      <p:childTnLst>
                        <p:par>
                          <p:cTn id="41" fill="hold">
                            <p:stCondLst>
                              <p:cond delay="0"/>
                            </p:stCondLst>
                            <p:childTnLst>
                              <p:par>
                                <p:cTn id="42" presetID="1" presetClass="exit" presetSubtype="0" fill="hold" grpId="0" nodeType="clickEffect">
                                  <p:stCondLst>
                                    <p:cond delay="250"/>
                                  </p:stCondLst>
                                  <p:childTnLst>
                                    <p:set>
                                      <p:cBhvr>
                                        <p:cTn id="43" dur="1" fill="hold">
                                          <p:stCondLst>
                                            <p:cond delay="0"/>
                                          </p:stCondLst>
                                        </p:cTn>
                                        <p:tgtEl>
                                          <p:spTgt spid="37"/>
                                        </p:tgtEl>
                                        <p:attrNameLst>
                                          <p:attrName>style.visibility</p:attrName>
                                        </p:attrNameLst>
                                      </p:cBhvr>
                                      <p:to>
                                        <p:strVal val="hidden"/>
                                      </p:to>
                                    </p:set>
                                  </p:childTnLst>
                                  <p:subTnLst>
                                    <p:audio>
                                      <p:cMediaNode>
                                        <p:cTn display="0" masterRel="sameClick">
                                          <p:stCondLst>
                                            <p:cond evt="begin" delay="0">
                                              <p:tn val="42"/>
                                            </p:cond>
                                          </p:stCondLst>
                                          <p:endCondLst>
                                            <p:cond evt="onStopAudio" delay="0">
                                              <p:tgtEl>
                                                <p:sldTgt/>
                                              </p:tgtEl>
                                            </p:cond>
                                          </p:endCondLst>
                                        </p:cTn>
                                        <p:tgtEl>
                                          <p:sndTgt r:embed="rId4" name="Tieng-ting-www_nhacchuongvui_com.wav"/>
                                        </p:tgtEl>
                                      </p:cMediaNode>
                                    </p:audio>
                                  </p:subTnLst>
                                </p:cTn>
                              </p:par>
                            </p:childTnLst>
                          </p:cTn>
                        </p:par>
                      </p:childTnLst>
                    </p:cTn>
                  </p:par>
                </p:childTnLst>
              </p:cTn>
              <p:nextCondLst>
                <p:cond evt="onClick" delay="0">
                  <p:tgtEl>
                    <p:spTgt spid="37"/>
                  </p:tgtEl>
                </p:cond>
              </p:nextCondLst>
            </p:seq>
            <p:seq concurrent="1" nextAc="seek">
              <p:cTn id="44" restart="whenNotActive" fill="hold" evtFilter="cancelBubble" nodeType="interactiveSeq">
                <p:stCondLst>
                  <p:cond evt="onClick" delay="0">
                    <p:tgtEl>
                      <p:spTgt spid="40"/>
                    </p:tgtEl>
                  </p:cond>
                </p:stCondLst>
                <p:endSync evt="end" delay="0">
                  <p:rtn val="all"/>
                </p:endSync>
                <p:childTnLst>
                  <p:par>
                    <p:cTn id="45" fill="hold">
                      <p:stCondLst>
                        <p:cond delay="0"/>
                      </p:stCondLst>
                      <p:childTnLst>
                        <p:par>
                          <p:cTn id="46" fill="hold">
                            <p:stCondLst>
                              <p:cond delay="0"/>
                            </p:stCondLst>
                            <p:childTnLst>
                              <p:par>
                                <p:cTn id="47" presetID="1" presetClass="exit" presetSubtype="0" fill="hold" grpId="0" nodeType="clickEffect">
                                  <p:stCondLst>
                                    <p:cond delay="250"/>
                                  </p:stCondLst>
                                  <p:childTnLst>
                                    <p:set>
                                      <p:cBhvr>
                                        <p:cTn id="48" dur="1" fill="hold">
                                          <p:stCondLst>
                                            <p:cond delay="0"/>
                                          </p:stCondLst>
                                        </p:cTn>
                                        <p:tgtEl>
                                          <p:spTgt spid="40"/>
                                        </p:tgtEl>
                                        <p:attrNameLst>
                                          <p:attrName>style.visibility</p:attrName>
                                        </p:attrNameLst>
                                      </p:cBhvr>
                                      <p:to>
                                        <p:strVal val="hidden"/>
                                      </p:to>
                                    </p:set>
                                  </p:childTnLst>
                                  <p:subTnLst>
                                    <p:audio>
                                      <p:cMediaNode>
                                        <p:cTn display="0" masterRel="sameClick">
                                          <p:stCondLst>
                                            <p:cond evt="begin" delay="0">
                                              <p:tn val="47"/>
                                            </p:cond>
                                          </p:stCondLst>
                                          <p:endCondLst>
                                            <p:cond evt="onStopAudio" delay="0">
                                              <p:tgtEl>
                                                <p:sldTgt/>
                                              </p:tgtEl>
                                            </p:cond>
                                          </p:endCondLst>
                                        </p:cTn>
                                        <p:tgtEl>
                                          <p:sndTgt r:embed="rId4" name="Tieng-ting-www_nhacchuongvui_com.wav"/>
                                        </p:tgtEl>
                                      </p:cMediaNode>
                                    </p:audio>
                                  </p:subTnLst>
                                </p:cTn>
                              </p:par>
                            </p:childTnLst>
                          </p:cTn>
                        </p:par>
                      </p:childTnLst>
                    </p:cTn>
                  </p:par>
                </p:childTnLst>
              </p:cTn>
              <p:nextCondLst>
                <p:cond evt="onClick" delay="0">
                  <p:tgtEl>
                    <p:spTgt spid="40"/>
                  </p:tgtEl>
                </p:cond>
              </p:nextCondLst>
            </p:seq>
            <p:seq concurrent="1" nextAc="seek">
              <p:cTn id="49" restart="whenNotActive" fill="hold" evtFilter="cancelBubble" nodeType="interactiveSeq">
                <p:stCondLst>
                  <p:cond evt="onClick" delay="0">
                    <p:tgtEl>
                      <p:spTgt spid="36"/>
                    </p:tgtEl>
                  </p:cond>
                </p:stCondLst>
                <p:endSync evt="end" delay="0">
                  <p:rtn val="all"/>
                </p:endSync>
                <p:childTnLst>
                  <p:par>
                    <p:cTn id="50" fill="hold">
                      <p:stCondLst>
                        <p:cond delay="0"/>
                      </p:stCondLst>
                      <p:childTnLst>
                        <p:par>
                          <p:cTn id="51" fill="hold">
                            <p:stCondLst>
                              <p:cond delay="0"/>
                            </p:stCondLst>
                            <p:childTnLst>
                              <p:par>
                                <p:cTn id="52" presetID="1" presetClass="exit" presetSubtype="0" fill="hold" grpId="0" nodeType="clickEffect">
                                  <p:stCondLst>
                                    <p:cond delay="250"/>
                                  </p:stCondLst>
                                  <p:childTnLst>
                                    <p:set>
                                      <p:cBhvr>
                                        <p:cTn id="53" dur="1" fill="hold">
                                          <p:stCondLst>
                                            <p:cond delay="0"/>
                                          </p:stCondLst>
                                        </p:cTn>
                                        <p:tgtEl>
                                          <p:spTgt spid="36"/>
                                        </p:tgtEl>
                                        <p:attrNameLst>
                                          <p:attrName>style.visibility</p:attrName>
                                        </p:attrNameLst>
                                      </p:cBhvr>
                                      <p:to>
                                        <p:strVal val="hidden"/>
                                      </p:to>
                                    </p:set>
                                  </p:childTnLst>
                                  <p:subTnLst>
                                    <p:audio>
                                      <p:cMediaNode>
                                        <p:cTn display="0" masterRel="sameClick">
                                          <p:stCondLst>
                                            <p:cond evt="begin" delay="0">
                                              <p:tn val="52"/>
                                            </p:cond>
                                          </p:stCondLst>
                                          <p:endCondLst>
                                            <p:cond evt="onStopAudio" delay="0">
                                              <p:tgtEl>
                                                <p:sldTgt/>
                                              </p:tgtEl>
                                            </p:cond>
                                          </p:endCondLst>
                                        </p:cTn>
                                        <p:tgtEl>
                                          <p:sndTgt r:embed="rId4" name="Tieng-ting-www_nhacchuongvui_com.wav"/>
                                        </p:tgtEl>
                                      </p:cMediaNode>
                                    </p:audio>
                                  </p:subTnLst>
                                </p:cTn>
                              </p:par>
                            </p:childTnLst>
                          </p:cTn>
                        </p:par>
                      </p:childTnLst>
                    </p:cTn>
                  </p:par>
                </p:childTnLst>
              </p:cTn>
              <p:nextCondLst>
                <p:cond evt="onClick" delay="0">
                  <p:tgtEl>
                    <p:spTgt spid="36"/>
                  </p:tgtEl>
                </p:cond>
              </p:nextCondLst>
            </p:seq>
            <p:seq concurrent="1" nextAc="seek">
              <p:cTn id="54" restart="whenNotActive" fill="hold" evtFilter="cancelBubble" nodeType="interactiveSeq">
                <p:stCondLst>
                  <p:cond evt="onClick" delay="0">
                    <p:tgtEl>
                      <p:spTgt spid="34"/>
                    </p:tgtEl>
                  </p:cond>
                </p:stCondLst>
                <p:endSync evt="end" delay="0">
                  <p:rtn val="all"/>
                </p:endSync>
                <p:childTnLst>
                  <p:par>
                    <p:cTn id="55" fill="hold">
                      <p:stCondLst>
                        <p:cond delay="0"/>
                      </p:stCondLst>
                      <p:childTnLst>
                        <p:par>
                          <p:cTn id="56" fill="hold">
                            <p:stCondLst>
                              <p:cond delay="0"/>
                            </p:stCondLst>
                            <p:childTnLst>
                              <p:par>
                                <p:cTn id="57" presetID="1" presetClass="exit" presetSubtype="0" fill="hold" grpId="0" nodeType="clickEffect">
                                  <p:stCondLst>
                                    <p:cond delay="250"/>
                                  </p:stCondLst>
                                  <p:childTnLst>
                                    <p:set>
                                      <p:cBhvr>
                                        <p:cTn id="58" dur="1" fill="hold">
                                          <p:stCondLst>
                                            <p:cond delay="0"/>
                                          </p:stCondLst>
                                        </p:cTn>
                                        <p:tgtEl>
                                          <p:spTgt spid="34"/>
                                        </p:tgtEl>
                                        <p:attrNameLst>
                                          <p:attrName>style.visibility</p:attrName>
                                        </p:attrNameLst>
                                      </p:cBhvr>
                                      <p:to>
                                        <p:strVal val="hidden"/>
                                      </p:to>
                                    </p:set>
                                  </p:childTnLst>
                                  <p:subTnLst>
                                    <p:audio>
                                      <p:cMediaNode>
                                        <p:cTn display="0" masterRel="sameClick">
                                          <p:stCondLst>
                                            <p:cond evt="begin" delay="0">
                                              <p:tn val="57"/>
                                            </p:cond>
                                          </p:stCondLst>
                                          <p:endCondLst>
                                            <p:cond evt="onStopAudio" delay="0">
                                              <p:tgtEl>
                                                <p:sldTgt/>
                                              </p:tgtEl>
                                            </p:cond>
                                          </p:endCondLst>
                                        </p:cTn>
                                        <p:tgtEl>
                                          <p:sndTgt r:embed="rId4" name="Tieng-ting-www_nhacchuongvui_com.wav"/>
                                        </p:tgtEl>
                                      </p:cMediaNode>
                                    </p:audio>
                                  </p:subTnLst>
                                </p:cTn>
                              </p:par>
                            </p:childTnLst>
                          </p:cTn>
                        </p:par>
                      </p:childTnLst>
                    </p:cTn>
                  </p:par>
                </p:childTnLst>
              </p:cTn>
              <p:nextCondLst>
                <p:cond evt="onClick" delay="0">
                  <p:tgtEl>
                    <p:spTgt spid="34"/>
                  </p:tgtEl>
                </p:cond>
              </p:nextCondLst>
            </p:seq>
            <p:seq concurrent="1" nextAc="seek">
              <p:cTn id="59" restart="whenNotActive" fill="hold" evtFilter="cancelBubble" nodeType="interactiveSeq">
                <p:stCondLst>
                  <p:cond evt="onClick" delay="0">
                    <p:tgtEl>
                      <p:spTgt spid="35"/>
                    </p:tgtEl>
                  </p:cond>
                </p:stCondLst>
                <p:endSync evt="end" delay="0">
                  <p:rtn val="all"/>
                </p:endSync>
                <p:childTnLst>
                  <p:par>
                    <p:cTn id="60" fill="hold">
                      <p:stCondLst>
                        <p:cond delay="0"/>
                      </p:stCondLst>
                      <p:childTnLst>
                        <p:par>
                          <p:cTn id="61" fill="hold">
                            <p:stCondLst>
                              <p:cond delay="0"/>
                            </p:stCondLst>
                            <p:childTnLst>
                              <p:par>
                                <p:cTn id="62" presetID="1" presetClass="exit" presetSubtype="0" fill="hold" grpId="0" nodeType="clickEffect">
                                  <p:stCondLst>
                                    <p:cond delay="250"/>
                                  </p:stCondLst>
                                  <p:childTnLst>
                                    <p:set>
                                      <p:cBhvr>
                                        <p:cTn id="63" dur="1" fill="hold">
                                          <p:stCondLst>
                                            <p:cond delay="0"/>
                                          </p:stCondLst>
                                        </p:cTn>
                                        <p:tgtEl>
                                          <p:spTgt spid="35"/>
                                        </p:tgtEl>
                                        <p:attrNameLst>
                                          <p:attrName>style.visibility</p:attrName>
                                        </p:attrNameLst>
                                      </p:cBhvr>
                                      <p:to>
                                        <p:strVal val="hidden"/>
                                      </p:to>
                                    </p:set>
                                  </p:childTnLst>
                                  <p:subTnLst>
                                    <p:audio>
                                      <p:cMediaNode>
                                        <p:cTn display="0" masterRel="sameClick">
                                          <p:stCondLst>
                                            <p:cond evt="begin" delay="0">
                                              <p:tn val="62"/>
                                            </p:cond>
                                          </p:stCondLst>
                                          <p:endCondLst>
                                            <p:cond evt="onStopAudio" delay="0">
                                              <p:tgtEl>
                                                <p:sldTgt/>
                                              </p:tgtEl>
                                            </p:cond>
                                          </p:endCondLst>
                                        </p:cTn>
                                        <p:tgtEl>
                                          <p:sndTgt r:embed="rId4" name="Tieng-ting-www_nhacchuongvui_com.wav"/>
                                        </p:tgtEl>
                                      </p:cMediaNode>
                                    </p:audio>
                                  </p:subTnLst>
                                </p:cTn>
                              </p:par>
                            </p:childTnLst>
                          </p:cTn>
                        </p:par>
                      </p:childTnLst>
                    </p:cTn>
                  </p:par>
                </p:childTnLst>
              </p:cTn>
              <p:nextCondLst>
                <p:cond evt="onClick" delay="0">
                  <p:tgtEl>
                    <p:spTgt spid="35"/>
                  </p:tgtEl>
                </p:cond>
              </p:nextCondLst>
            </p:seq>
            <p:seq concurrent="1" nextAc="seek">
              <p:cTn id="64" restart="whenNotActive" fill="hold" evtFilter="cancelBubble" nodeType="interactiveSeq">
                <p:stCondLst>
                  <p:cond evt="onClick" delay="0">
                    <p:tgtEl>
                      <p:spTgt spid="38"/>
                    </p:tgtEl>
                  </p:cond>
                </p:stCondLst>
                <p:endSync evt="end" delay="0">
                  <p:rtn val="all"/>
                </p:endSync>
                <p:childTnLst>
                  <p:par>
                    <p:cTn id="65" fill="hold">
                      <p:stCondLst>
                        <p:cond delay="0"/>
                      </p:stCondLst>
                      <p:childTnLst>
                        <p:par>
                          <p:cTn id="66" fill="hold">
                            <p:stCondLst>
                              <p:cond delay="0"/>
                            </p:stCondLst>
                            <p:childTnLst>
                              <p:par>
                                <p:cTn id="67" presetID="1" presetClass="exit" presetSubtype="0" fill="hold" grpId="0" nodeType="clickEffect">
                                  <p:stCondLst>
                                    <p:cond delay="250"/>
                                  </p:stCondLst>
                                  <p:childTnLst>
                                    <p:set>
                                      <p:cBhvr>
                                        <p:cTn id="68" dur="1" fill="hold">
                                          <p:stCondLst>
                                            <p:cond delay="0"/>
                                          </p:stCondLst>
                                        </p:cTn>
                                        <p:tgtEl>
                                          <p:spTgt spid="38"/>
                                        </p:tgtEl>
                                        <p:attrNameLst>
                                          <p:attrName>style.visibility</p:attrName>
                                        </p:attrNameLst>
                                      </p:cBhvr>
                                      <p:to>
                                        <p:strVal val="hidden"/>
                                      </p:to>
                                    </p:set>
                                  </p:childTnLst>
                                  <p:subTnLst>
                                    <p:audio>
                                      <p:cMediaNode>
                                        <p:cTn display="0" masterRel="sameClick">
                                          <p:stCondLst>
                                            <p:cond evt="begin" delay="0">
                                              <p:tn val="67"/>
                                            </p:cond>
                                          </p:stCondLst>
                                          <p:endCondLst>
                                            <p:cond evt="onStopAudio" delay="0">
                                              <p:tgtEl>
                                                <p:sldTgt/>
                                              </p:tgtEl>
                                            </p:cond>
                                          </p:endCondLst>
                                        </p:cTn>
                                        <p:tgtEl>
                                          <p:sndTgt r:embed="rId4" name="Tieng-ting-www_nhacchuongvui_com.wav"/>
                                        </p:tgtEl>
                                      </p:cMediaNode>
                                    </p:audio>
                                  </p:subTnLst>
                                </p:cTn>
                              </p:par>
                            </p:childTnLst>
                          </p:cTn>
                        </p:par>
                      </p:childTnLst>
                    </p:cTn>
                  </p:par>
                </p:childTnLst>
              </p:cTn>
              <p:nextCondLst>
                <p:cond evt="onClick" delay="0">
                  <p:tgtEl>
                    <p:spTgt spid="38"/>
                  </p:tgtEl>
                </p:cond>
              </p:nextCondLst>
            </p:seq>
          </p:childTnLst>
        </p:cTn>
      </p:par>
    </p:tnLst>
    <p:bldLst>
      <p:bldP spid="32" grpId="0" animBg="1"/>
      <p:bldP spid="33" grpId="0" animBg="1"/>
      <p:bldP spid="34" grpId="0" animBg="1"/>
      <p:bldP spid="35" grpId="0" animBg="1"/>
      <p:bldP spid="36" grpId="0" animBg="1"/>
      <p:bldP spid="37" grpId="0" animBg="1"/>
      <p:bldP spid="38" grpId="0" animBg="1"/>
      <p:bldP spid="39" grpId="0" animBg="1"/>
      <p:bldP spid="4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520"/>
        <p:cNvGrpSpPr/>
        <p:nvPr/>
      </p:nvGrpSpPr>
      <p:grpSpPr>
        <a:xfrm>
          <a:off x="0" y="0"/>
          <a:ext cx="0" cy="0"/>
          <a:chOff x="0" y="0"/>
          <a:chExt cx="0" cy="0"/>
        </a:xfrm>
      </p:grpSpPr>
      <p:pic>
        <p:nvPicPr>
          <p:cNvPr id="2" name="Picture 1">
            <a:hlinkClick r:id="rId3" action="ppaction://hlinksldjump"/>
            <a:extLst>
              <a:ext uri="{FF2B5EF4-FFF2-40B4-BE49-F238E27FC236}">
                <a16:creationId xmlns:a16="http://schemas.microsoft.com/office/drawing/2014/main" id="{ED738B4E-A884-5668-7C7A-14947399F81D}"/>
              </a:ext>
            </a:extLst>
          </p:cNvPr>
          <p:cNvPicPr>
            <a:picLocks noChangeAspect="1"/>
          </p:cNvPicPr>
          <p:nvPr/>
        </p:nvPicPr>
        <p:blipFill>
          <a:blip r:embed="rId4"/>
          <a:stretch>
            <a:fillRect/>
          </a:stretch>
        </p:blipFill>
        <p:spPr>
          <a:xfrm>
            <a:off x="10229260" y="5785809"/>
            <a:ext cx="975445" cy="981542"/>
          </a:xfrm>
          <a:prstGeom prst="rect">
            <a:avLst/>
          </a:prstGeom>
        </p:spPr>
      </p:pic>
      <p:sp>
        <p:nvSpPr>
          <p:cNvPr id="3" name="TextBox 2">
            <a:extLst>
              <a:ext uri="{FF2B5EF4-FFF2-40B4-BE49-F238E27FC236}">
                <a16:creationId xmlns:a16="http://schemas.microsoft.com/office/drawing/2014/main" id="{9C2847E6-74CB-BBBE-CBFB-8A68281C035F}"/>
              </a:ext>
            </a:extLst>
          </p:cNvPr>
          <p:cNvSpPr txBox="1"/>
          <p:nvPr/>
        </p:nvSpPr>
        <p:spPr>
          <a:xfrm>
            <a:off x="3464276" y="4917486"/>
            <a:ext cx="5451881" cy="1736646"/>
          </a:xfrm>
          <a:prstGeom prst="roundRect">
            <a:avLst/>
          </a:prstGeom>
          <a:solidFill>
            <a:srgbClr val="FFFF00"/>
          </a:solidFill>
        </p:spPr>
        <p:txBody>
          <a:bodyPr wrap="square" rtlCol="0">
            <a:spAutoFit/>
          </a:bodyPr>
          <a:lstStyle/>
          <a:p>
            <a:r>
              <a:rPr lang="vi-VN" sz="3200" b="1" dirty="0"/>
              <a:t>Đèn xanh: được </a:t>
            </a:r>
            <a:r>
              <a:rPr lang="vi-VN" sz="3200" b="1"/>
              <a:t>phép đi</a:t>
            </a:r>
            <a:r>
              <a:rPr lang="en-US" sz="3200" b="1"/>
              <a:t>.</a:t>
            </a:r>
            <a:endParaRPr lang="vi-VN" sz="3200" b="1" dirty="0"/>
          </a:p>
          <a:p>
            <a:r>
              <a:rPr lang="vi-VN" sz="3200" b="1" dirty="0"/>
              <a:t>Đèn vàng: đi </a:t>
            </a:r>
            <a:r>
              <a:rPr lang="vi-VN" sz="3200" b="1"/>
              <a:t>chậm lại</a:t>
            </a:r>
            <a:r>
              <a:rPr lang="en-US" sz="3200" b="1"/>
              <a:t>.</a:t>
            </a:r>
            <a:r>
              <a:rPr lang="vi-VN" sz="3200" b="1"/>
              <a:t> </a:t>
            </a:r>
            <a:endParaRPr lang="vi-VN" sz="3200" b="1" dirty="0"/>
          </a:p>
          <a:p>
            <a:r>
              <a:rPr lang="vi-VN" sz="3200" b="1" dirty="0"/>
              <a:t>Đèn đỏ: </a:t>
            </a:r>
            <a:r>
              <a:rPr lang="vi-VN" sz="3200" b="1"/>
              <a:t>dừng lại</a:t>
            </a:r>
            <a:r>
              <a:rPr lang="en-US" sz="3200" b="1"/>
              <a:t>.</a:t>
            </a:r>
            <a:endParaRPr lang="en-US" sz="3200" b="1" dirty="0"/>
          </a:p>
        </p:txBody>
      </p:sp>
      <p:grpSp>
        <p:nvGrpSpPr>
          <p:cNvPr id="5" name="Group 4">
            <a:extLst>
              <a:ext uri="{FF2B5EF4-FFF2-40B4-BE49-F238E27FC236}">
                <a16:creationId xmlns:a16="http://schemas.microsoft.com/office/drawing/2014/main" id="{2999AC82-EEDF-FB25-E907-9098ABFA84AF}"/>
              </a:ext>
            </a:extLst>
          </p:cNvPr>
          <p:cNvGrpSpPr/>
          <p:nvPr/>
        </p:nvGrpSpPr>
        <p:grpSpPr>
          <a:xfrm>
            <a:off x="3042139" y="1533445"/>
            <a:ext cx="6077559" cy="2980444"/>
            <a:chOff x="3471623" y="1889507"/>
            <a:chExt cx="5218587" cy="2559203"/>
          </a:xfrm>
        </p:grpSpPr>
        <p:pic>
          <p:nvPicPr>
            <p:cNvPr id="20" name="Picture 19">
              <a:extLst>
                <a:ext uri="{FF2B5EF4-FFF2-40B4-BE49-F238E27FC236}">
                  <a16:creationId xmlns:a16="http://schemas.microsoft.com/office/drawing/2014/main" id="{DFB01B8B-A259-6E9A-3F04-306E6F7346D0}"/>
                </a:ext>
              </a:extLst>
            </p:cNvPr>
            <p:cNvPicPr>
              <a:picLocks noChangeAspect="1"/>
            </p:cNvPicPr>
            <p:nvPr/>
          </p:nvPicPr>
          <p:blipFill>
            <a:blip r:embed="rId5"/>
            <a:stretch>
              <a:fillRect/>
            </a:stretch>
          </p:blipFill>
          <p:spPr>
            <a:xfrm>
              <a:off x="3471623" y="1889507"/>
              <a:ext cx="5218587" cy="2559203"/>
            </a:xfrm>
            <a:prstGeom prst="rect">
              <a:avLst/>
            </a:prstGeom>
          </p:spPr>
        </p:pic>
        <p:sp>
          <p:nvSpPr>
            <p:cNvPr id="4" name="TextBox 3">
              <a:extLst>
                <a:ext uri="{FF2B5EF4-FFF2-40B4-BE49-F238E27FC236}">
                  <a16:creationId xmlns:a16="http://schemas.microsoft.com/office/drawing/2014/main" id="{31D335F0-221A-97BB-1EAC-073E4B9B22DE}"/>
                </a:ext>
              </a:extLst>
            </p:cNvPr>
            <p:cNvSpPr txBox="1"/>
            <p:nvPr/>
          </p:nvSpPr>
          <p:spPr>
            <a:xfrm>
              <a:off x="3893905" y="3904179"/>
              <a:ext cx="4561725" cy="452063"/>
            </a:xfrm>
            <a:prstGeom prst="rect">
              <a:avLst/>
            </a:prstGeom>
            <a:solidFill>
              <a:srgbClr val="D3EFFB"/>
            </a:solidFill>
          </p:spPr>
          <p:txBody>
            <a:bodyPr wrap="square" rtlCol="0">
              <a:spAutoFit/>
            </a:bodyPr>
            <a:lstStyle/>
            <a:p>
              <a:endParaRPr lang="en-US" dirty="0"/>
            </a:p>
          </p:txBody>
        </p:sp>
      </p:grpSp>
      <p:sp>
        <p:nvSpPr>
          <p:cNvPr id="6" name="TextBox 5">
            <a:extLst>
              <a:ext uri="{FF2B5EF4-FFF2-40B4-BE49-F238E27FC236}">
                <a16:creationId xmlns:a16="http://schemas.microsoft.com/office/drawing/2014/main" id="{1FEBD04F-08AB-3EE9-D7D2-49B71BFBD2DC}"/>
              </a:ext>
            </a:extLst>
          </p:cNvPr>
          <p:cNvSpPr txBox="1"/>
          <p:nvPr/>
        </p:nvSpPr>
        <p:spPr>
          <a:xfrm>
            <a:off x="1704128" y="298851"/>
            <a:ext cx="8753581" cy="830997"/>
          </a:xfrm>
          <a:prstGeom prst="rect">
            <a:avLst/>
          </a:prstGeom>
          <a:noFill/>
        </p:spPr>
        <p:txBody>
          <a:bodyPr wrap="square" rtlCol="0">
            <a:spAutoFit/>
          </a:bodyPr>
          <a:lstStyle/>
          <a:p>
            <a:pPr algn="just"/>
            <a:r>
              <a:rPr lang="vi-VN" sz="2400" b="1" dirty="0"/>
              <a:t>2. Nói thên và ý nghĩa của đèn hiệu, biển báo sau. Em phải làm gì để an toàn khi gặp các biển báo đó.</a:t>
            </a:r>
            <a:endParaRPr lang="en-US" sz="24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684"/>
        <p:cNvGrpSpPr/>
        <p:nvPr/>
      </p:nvGrpSpPr>
      <p:grpSpPr>
        <a:xfrm>
          <a:off x="0" y="0"/>
          <a:ext cx="0" cy="0"/>
          <a:chOff x="0" y="0"/>
          <a:chExt cx="0" cy="0"/>
        </a:xfrm>
      </p:grpSpPr>
      <p:pic>
        <p:nvPicPr>
          <p:cNvPr id="2" name="Picture 1">
            <a:hlinkClick r:id="rId3" action="ppaction://hlinksldjump"/>
            <a:extLst>
              <a:ext uri="{FF2B5EF4-FFF2-40B4-BE49-F238E27FC236}">
                <a16:creationId xmlns:a16="http://schemas.microsoft.com/office/drawing/2014/main" id="{2D17D4E6-A1C7-563F-E131-9063D13B96F5}"/>
              </a:ext>
            </a:extLst>
          </p:cNvPr>
          <p:cNvPicPr>
            <a:picLocks noChangeAspect="1"/>
          </p:cNvPicPr>
          <p:nvPr/>
        </p:nvPicPr>
        <p:blipFill>
          <a:blip r:embed="rId4"/>
          <a:stretch>
            <a:fillRect/>
          </a:stretch>
        </p:blipFill>
        <p:spPr>
          <a:xfrm>
            <a:off x="10229260" y="5785809"/>
            <a:ext cx="975445" cy="981542"/>
          </a:xfrm>
          <a:prstGeom prst="rect">
            <a:avLst/>
          </a:prstGeom>
        </p:spPr>
      </p:pic>
      <p:pic>
        <p:nvPicPr>
          <p:cNvPr id="6146" name="Picture 2" descr="Biển báo nguy hiểm. – Học lái online">
            <a:extLst>
              <a:ext uri="{FF2B5EF4-FFF2-40B4-BE49-F238E27FC236}">
                <a16:creationId xmlns:a16="http://schemas.microsoft.com/office/drawing/2014/main" id="{EE4B4090-ED55-B7E2-D63F-4D03A0618EB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r="60972" b="14129"/>
          <a:stretch/>
        </p:blipFill>
        <p:spPr bwMode="auto">
          <a:xfrm>
            <a:off x="4525679" y="1932307"/>
            <a:ext cx="3110476" cy="334830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64FB75A2-508E-C21A-6041-A81376EEAA5F}"/>
              </a:ext>
            </a:extLst>
          </p:cNvPr>
          <p:cNvSpPr txBox="1"/>
          <p:nvPr/>
        </p:nvSpPr>
        <p:spPr>
          <a:xfrm>
            <a:off x="3667814" y="5280612"/>
            <a:ext cx="4826205" cy="646986"/>
          </a:xfrm>
          <a:prstGeom prst="roundRect">
            <a:avLst/>
          </a:prstGeom>
          <a:solidFill>
            <a:srgbClr val="FFFF00"/>
          </a:solidFill>
        </p:spPr>
        <p:txBody>
          <a:bodyPr wrap="square" rtlCol="0">
            <a:spAutoFit/>
          </a:bodyPr>
          <a:lstStyle/>
          <a:p>
            <a:pPr algn="ctr"/>
            <a:r>
              <a:rPr lang="vi-VN" sz="3200" b="1" dirty="0"/>
              <a:t>Biển cảnh báo đá lở</a:t>
            </a:r>
            <a:endParaRPr lang="en-US" sz="3200" b="1" dirty="0"/>
          </a:p>
        </p:txBody>
      </p:sp>
      <p:sp>
        <p:nvSpPr>
          <p:cNvPr id="6" name="TextBox 5">
            <a:extLst>
              <a:ext uri="{FF2B5EF4-FFF2-40B4-BE49-F238E27FC236}">
                <a16:creationId xmlns:a16="http://schemas.microsoft.com/office/drawing/2014/main" id="{70E8B986-D184-894D-7F4D-CDD85558B76A}"/>
              </a:ext>
            </a:extLst>
          </p:cNvPr>
          <p:cNvSpPr txBox="1"/>
          <p:nvPr/>
        </p:nvSpPr>
        <p:spPr>
          <a:xfrm>
            <a:off x="1704125" y="1161889"/>
            <a:ext cx="8753581" cy="830997"/>
          </a:xfrm>
          <a:prstGeom prst="rect">
            <a:avLst/>
          </a:prstGeom>
          <a:noFill/>
        </p:spPr>
        <p:txBody>
          <a:bodyPr wrap="square" rtlCol="0">
            <a:spAutoFit/>
          </a:bodyPr>
          <a:lstStyle/>
          <a:p>
            <a:pPr algn="just"/>
            <a:r>
              <a:rPr lang="vi-VN" sz="2400" b="1" dirty="0"/>
              <a:t>2. Nói thên và ý nghĩa của đèn hiệu, biển báo sau. Em phải làm gì để an toàn khi gặp các biển báo đó.</a:t>
            </a:r>
            <a:endParaRPr lang="en-US" sz="24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684"/>
        <p:cNvGrpSpPr/>
        <p:nvPr/>
      </p:nvGrpSpPr>
      <p:grpSpPr>
        <a:xfrm>
          <a:off x="0" y="0"/>
          <a:ext cx="0" cy="0"/>
          <a:chOff x="0" y="0"/>
          <a:chExt cx="0" cy="0"/>
        </a:xfrm>
      </p:grpSpPr>
      <p:pic>
        <p:nvPicPr>
          <p:cNvPr id="2" name="Picture 1">
            <a:hlinkClick r:id="rId3" action="ppaction://hlinksldjump"/>
            <a:extLst>
              <a:ext uri="{FF2B5EF4-FFF2-40B4-BE49-F238E27FC236}">
                <a16:creationId xmlns:a16="http://schemas.microsoft.com/office/drawing/2014/main" id="{2D17D4E6-A1C7-563F-E131-9063D13B96F5}"/>
              </a:ext>
            </a:extLst>
          </p:cNvPr>
          <p:cNvPicPr>
            <a:picLocks noChangeAspect="1"/>
          </p:cNvPicPr>
          <p:nvPr/>
        </p:nvPicPr>
        <p:blipFill>
          <a:blip r:embed="rId4"/>
          <a:stretch>
            <a:fillRect/>
          </a:stretch>
        </p:blipFill>
        <p:spPr>
          <a:xfrm>
            <a:off x="10229260" y="5785809"/>
            <a:ext cx="975445" cy="981542"/>
          </a:xfrm>
          <a:prstGeom prst="rect">
            <a:avLst/>
          </a:prstGeom>
        </p:spPr>
      </p:pic>
      <p:pic>
        <p:nvPicPr>
          <p:cNvPr id="8194" name="Picture 2" descr="Biển báo bến phà W217 - Ý nghĩa của biển báo - HoaTieu.vn">
            <a:extLst>
              <a:ext uri="{FF2B5EF4-FFF2-40B4-BE49-F238E27FC236}">
                <a16:creationId xmlns:a16="http://schemas.microsoft.com/office/drawing/2014/main" id="{3E851A88-298E-1A15-7E9D-F4E32E742D73}"/>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sharpenSoften amount="50000"/>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4496851" y="1568302"/>
            <a:ext cx="3168133" cy="316813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94B1CE3A-E748-3AD1-7EA3-C7E80D0A153A}"/>
              </a:ext>
            </a:extLst>
          </p:cNvPr>
          <p:cNvSpPr txBox="1"/>
          <p:nvPr/>
        </p:nvSpPr>
        <p:spPr>
          <a:xfrm>
            <a:off x="2731453" y="4966205"/>
            <a:ext cx="6698928" cy="646986"/>
          </a:xfrm>
          <a:prstGeom prst="roundRect">
            <a:avLst/>
          </a:prstGeom>
          <a:solidFill>
            <a:srgbClr val="FFFF00"/>
          </a:solidFill>
        </p:spPr>
        <p:txBody>
          <a:bodyPr wrap="square" rtlCol="0">
            <a:spAutoFit/>
          </a:bodyPr>
          <a:lstStyle/>
          <a:p>
            <a:pPr algn="ctr"/>
            <a:r>
              <a:rPr lang="vi-VN" sz="3200" b="1" dirty="0"/>
              <a:t>Biển cảnh báo sắp đến bến phà</a:t>
            </a:r>
            <a:endParaRPr lang="en-US" sz="3200" b="1" dirty="0"/>
          </a:p>
        </p:txBody>
      </p:sp>
      <p:sp>
        <p:nvSpPr>
          <p:cNvPr id="6" name="TextBox 5">
            <a:extLst>
              <a:ext uri="{FF2B5EF4-FFF2-40B4-BE49-F238E27FC236}">
                <a16:creationId xmlns:a16="http://schemas.microsoft.com/office/drawing/2014/main" id="{1957F502-C291-7FB8-2360-9CB326DA866F}"/>
              </a:ext>
            </a:extLst>
          </p:cNvPr>
          <p:cNvSpPr txBox="1"/>
          <p:nvPr/>
        </p:nvSpPr>
        <p:spPr>
          <a:xfrm>
            <a:off x="1704126" y="622420"/>
            <a:ext cx="8753581" cy="830997"/>
          </a:xfrm>
          <a:prstGeom prst="rect">
            <a:avLst/>
          </a:prstGeom>
          <a:noFill/>
        </p:spPr>
        <p:txBody>
          <a:bodyPr wrap="square" rtlCol="0">
            <a:spAutoFit/>
          </a:bodyPr>
          <a:lstStyle/>
          <a:p>
            <a:pPr algn="just"/>
            <a:r>
              <a:rPr lang="vi-VN" sz="2400" b="1" dirty="0"/>
              <a:t>2. Nói thên và ý nghĩa của đèn hiệu, biển báo sau. Em phải làm gì để an toàn khi gặp các biển báo đó.</a:t>
            </a:r>
            <a:endParaRPr lang="en-US" sz="2400" b="1" dirty="0"/>
          </a:p>
        </p:txBody>
      </p:sp>
    </p:spTree>
    <p:extLst>
      <p:ext uri="{BB962C8B-B14F-4D97-AF65-F5344CB8AC3E}">
        <p14:creationId xmlns:p14="http://schemas.microsoft.com/office/powerpoint/2010/main" val="50763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073"/>
        <p:cNvGrpSpPr/>
        <p:nvPr/>
      </p:nvGrpSpPr>
      <p:grpSpPr>
        <a:xfrm>
          <a:off x="0" y="0"/>
          <a:ext cx="0" cy="0"/>
          <a:chOff x="0" y="0"/>
          <a:chExt cx="0" cy="0"/>
        </a:xfrm>
      </p:grpSpPr>
      <p:pic>
        <p:nvPicPr>
          <p:cNvPr id="6" name="Picture 2" descr="Sách giáo khoa - Tự nhiên và Xã hội 1 (thuộc bộ sách Kết nối Tri thức với  Cuộc sống) | Shopee Việt Nam">
            <a:extLst>
              <a:ext uri="{FF2B5EF4-FFF2-40B4-BE49-F238E27FC236}">
                <a16:creationId xmlns:a16="http://schemas.microsoft.com/office/drawing/2014/main" id="{0D693D29-D932-E5A7-529A-A1075EF860B6}"/>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Effect>
                      <a14:saturation sat="200000"/>
                    </a14:imgEffect>
                  </a14:imgLayer>
                </a14:imgProps>
              </a:ext>
              <a:ext uri="{28A0092B-C50C-407E-A947-70E740481C1C}">
                <a14:useLocalDpi xmlns:a14="http://schemas.microsoft.com/office/drawing/2010/main" val="0"/>
              </a:ext>
            </a:extLst>
          </a:blip>
          <a:srcRect l="9707" r="9684"/>
          <a:stretch/>
        </p:blipFill>
        <p:spPr bwMode="auto">
          <a:xfrm>
            <a:off x="1285151" y="1203822"/>
            <a:ext cx="3931426" cy="525374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EF7FDCBE-BBDE-2D4F-D707-2912438DB8A2}"/>
              </a:ext>
            </a:extLst>
          </p:cNvPr>
          <p:cNvSpPr txBox="1"/>
          <p:nvPr/>
        </p:nvSpPr>
        <p:spPr>
          <a:xfrm>
            <a:off x="3924262" y="77568"/>
            <a:ext cx="4313315" cy="992901"/>
          </a:xfrm>
          <a:prstGeom prst="rect">
            <a:avLst/>
          </a:prstGeom>
          <a:noFill/>
        </p:spPr>
        <p:txBody>
          <a:bodyPr wrap="square" rtlCol="0">
            <a:spAutoFit/>
          </a:bodyPr>
          <a:lstStyle/>
          <a:p>
            <a:pPr algn="ctr"/>
            <a:r>
              <a:rPr lang="en-US" sz="5852" b="1" dirty="0"/>
              <a:t>CHUẨN BỊ</a:t>
            </a:r>
          </a:p>
        </p:txBody>
      </p:sp>
      <p:grpSp>
        <p:nvGrpSpPr>
          <p:cNvPr id="8" name="Group 7">
            <a:extLst>
              <a:ext uri="{FF2B5EF4-FFF2-40B4-BE49-F238E27FC236}">
                <a16:creationId xmlns:a16="http://schemas.microsoft.com/office/drawing/2014/main" id="{BFFBA280-EACF-1B02-9BCE-D49489E20AF4}"/>
              </a:ext>
            </a:extLst>
          </p:cNvPr>
          <p:cNvGrpSpPr/>
          <p:nvPr/>
        </p:nvGrpSpPr>
        <p:grpSpPr>
          <a:xfrm>
            <a:off x="6392548" y="1827471"/>
            <a:ext cx="4690588" cy="4630092"/>
            <a:chOff x="5555139" y="1206750"/>
            <a:chExt cx="5501640" cy="5276068"/>
          </a:xfrm>
        </p:grpSpPr>
        <p:grpSp>
          <p:nvGrpSpPr>
            <p:cNvPr id="9" name="Group 8">
              <a:extLst>
                <a:ext uri="{FF2B5EF4-FFF2-40B4-BE49-F238E27FC236}">
                  <a16:creationId xmlns:a16="http://schemas.microsoft.com/office/drawing/2014/main" id="{DDB06BC4-61F3-CEF7-7B06-10D6C9D84177}"/>
                </a:ext>
              </a:extLst>
            </p:cNvPr>
            <p:cNvGrpSpPr/>
            <p:nvPr/>
          </p:nvGrpSpPr>
          <p:grpSpPr>
            <a:xfrm>
              <a:off x="5555139" y="1206750"/>
              <a:ext cx="5501640" cy="5276068"/>
              <a:chOff x="5669280" y="1331841"/>
              <a:chExt cx="5501640" cy="5276068"/>
            </a:xfrm>
          </p:grpSpPr>
          <p:pic>
            <p:nvPicPr>
              <p:cNvPr id="11" name="Picture 10">
                <a:extLst>
                  <a:ext uri="{FF2B5EF4-FFF2-40B4-BE49-F238E27FC236}">
                    <a16:creationId xmlns:a16="http://schemas.microsoft.com/office/drawing/2014/main" id="{4BA2F972-D945-4367-5B06-D59A678CCDC1}"/>
                  </a:ext>
                </a:extLst>
              </p:cNvPr>
              <p:cNvPicPr>
                <a:picLocks noChangeAspect="1"/>
              </p:cNvPicPr>
              <p:nvPr/>
            </p:nvPicPr>
            <p:blipFill>
              <a:blip r:embed="rId5"/>
              <a:stretch>
                <a:fillRect/>
              </a:stretch>
            </p:blipFill>
            <p:spPr>
              <a:xfrm>
                <a:off x="5669280" y="3000417"/>
                <a:ext cx="5501640" cy="3607492"/>
              </a:xfrm>
              <a:prstGeom prst="rect">
                <a:avLst/>
              </a:prstGeom>
            </p:spPr>
          </p:pic>
          <p:pic>
            <p:nvPicPr>
              <p:cNvPr id="12" name="Picture 11">
                <a:extLst>
                  <a:ext uri="{FF2B5EF4-FFF2-40B4-BE49-F238E27FC236}">
                    <a16:creationId xmlns:a16="http://schemas.microsoft.com/office/drawing/2014/main" id="{70D4F58B-D443-3E4F-C581-367CDB3B46DF}"/>
                  </a:ext>
                </a:extLst>
              </p:cNvPr>
              <p:cNvPicPr>
                <a:picLocks noChangeAspect="1"/>
              </p:cNvPicPr>
              <p:nvPr/>
            </p:nvPicPr>
            <p:blipFill>
              <a:blip r:embed="rId6"/>
              <a:stretch>
                <a:fillRect/>
              </a:stretch>
            </p:blipFill>
            <p:spPr>
              <a:xfrm rot="16363534">
                <a:off x="7937901" y="2336977"/>
                <a:ext cx="1682824" cy="1682825"/>
              </a:xfrm>
              <a:prstGeom prst="rect">
                <a:avLst/>
              </a:prstGeom>
            </p:spPr>
          </p:pic>
          <p:pic>
            <p:nvPicPr>
              <p:cNvPr id="13" name="Picture 12">
                <a:extLst>
                  <a:ext uri="{FF2B5EF4-FFF2-40B4-BE49-F238E27FC236}">
                    <a16:creationId xmlns:a16="http://schemas.microsoft.com/office/drawing/2014/main" id="{9859328D-62F4-C12B-F338-FBB96C011DBC}"/>
                  </a:ext>
                </a:extLst>
              </p:cNvPr>
              <p:cNvPicPr>
                <a:picLocks noChangeAspect="1"/>
              </p:cNvPicPr>
              <p:nvPr/>
            </p:nvPicPr>
            <p:blipFill>
              <a:blip r:embed="rId7"/>
              <a:stretch>
                <a:fillRect/>
              </a:stretch>
            </p:blipFill>
            <p:spPr>
              <a:xfrm>
                <a:off x="8779313" y="1331841"/>
                <a:ext cx="1932151" cy="1932151"/>
              </a:xfrm>
              <a:prstGeom prst="rect">
                <a:avLst/>
              </a:prstGeom>
            </p:spPr>
          </p:pic>
        </p:grpSp>
        <p:pic>
          <p:nvPicPr>
            <p:cNvPr id="10" name="Picture 9" descr="Clipart of pencil free image download">
              <a:extLst>
                <a:ext uri="{FF2B5EF4-FFF2-40B4-BE49-F238E27FC236}">
                  <a16:creationId xmlns:a16="http://schemas.microsoft.com/office/drawing/2014/main" id="{0BF812E4-AB32-D521-442D-DEE51B0A93A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09726" y="1509001"/>
              <a:ext cx="1414939" cy="1940487"/>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722"/>
        <p:cNvGrpSpPr/>
        <p:nvPr/>
      </p:nvGrpSpPr>
      <p:grpSpPr>
        <a:xfrm>
          <a:off x="0" y="0"/>
          <a:ext cx="0" cy="0"/>
          <a:chOff x="0" y="0"/>
          <a:chExt cx="0" cy="0"/>
        </a:xfrm>
      </p:grpSpPr>
      <p:pic>
        <p:nvPicPr>
          <p:cNvPr id="2" name="Picture 1">
            <a:hlinkClick r:id="rId3" action="ppaction://hlinksldjump"/>
            <a:extLst>
              <a:ext uri="{FF2B5EF4-FFF2-40B4-BE49-F238E27FC236}">
                <a16:creationId xmlns:a16="http://schemas.microsoft.com/office/drawing/2014/main" id="{140CD899-B630-55C6-4D6E-75A8CB2E7DAF}"/>
              </a:ext>
            </a:extLst>
          </p:cNvPr>
          <p:cNvPicPr>
            <a:picLocks noChangeAspect="1"/>
          </p:cNvPicPr>
          <p:nvPr/>
        </p:nvPicPr>
        <p:blipFill>
          <a:blip r:embed="rId4"/>
          <a:stretch>
            <a:fillRect/>
          </a:stretch>
        </p:blipFill>
        <p:spPr>
          <a:xfrm>
            <a:off x="10229260" y="5785809"/>
            <a:ext cx="975445" cy="981542"/>
          </a:xfrm>
          <a:prstGeom prst="rect">
            <a:avLst/>
          </a:prstGeom>
        </p:spPr>
      </p:pic>
      <p:pic>
        <p:nvPicPr>
          <p:cNvPr id="7170" name="Picture 2" descr="Biển báo nguy hiểm. – Học lái online">
            <a:extLst>
              <a:ext uri="{FF2B5EF4-FFF2-40B4-BE49-F238E27FC236}">
                <a16:creationId xmlns:a16="http://schemas.microsoft.com/office/drawing/2014/main" id="{F1106C56-4997-3C89-AE8C-67F761DA229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34193" r="37155" b="28638"/>
          <a:stretch/>
        </p:blipFill>
        <p:spPr bwMode="auto">
          <a:xfrm>
            <a:off x="4173185" y="1572917"/>
            <a:ext cx="3815468" cy="371216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5EBA138-BB8B-C616-423D-E892001065A6}"/>
              </a:ext>
            </a:extLst>
          </p:cNvPr>
          <p:cNvSpPr txBox="1"/>
          <p:nvPr/>
        </p:nvSpPr>
        <p:spPr>
          <a:xfrm>
            <a:off x="2044528" y="4961590"/>
            <a:ext cx="8072781" cy="646986"/>
          </a:xfrm>
          <a:prstGeom prst="roundRect">
            <a:avLst/>
          </a:prstGeom>
          <a:solidFill>
            <a:srgbClr val="FFFF00"/>
          </a:solidFill>
        </p:spPr>
        <p:txBody>
          <a:bodyPr wrap="square" rtlCol="0">
            <a:spAutoFit/>
          </a:bodyPr>
          <a:lstStyle/>
          <a:p>
            <a:pPr algn="ctr"/>
            <a:r>
              <a:rPr lang="vi-VN" sz="3200" b="1" dirty="0"/>
              <a:t>Biển cảnh báo phía trước có trẻ em</a:t>
            </a:r>
            <a:endParaRPr lang="en-US" sz="3200" b="1" dirty="0"/>
          </a:p>
        </p:txBody>
      </p:sp>
      <p:sp>
        <p:nvSpPr>
          <p:cNvPr id="8" name="TextBox 7">
            <a:extLst>
              <a:ext uri="{FF2B5EF4-FFF2-40B4-BE49-F238E27FC236}">
                <a16:creationId xmlns:a16="http://schemas.microsoft.com/office/drawing/2014/main" id="{9B6E08EC-48DE-296E-0A38-0F49C2EEC859}"/>
              </a:ext>
            </a:extLst>
          </p:cNvPr>
          <p:cNvSpPr txBox="1"/>
          <p:nvPr/>
        </p:nvSpPr>
        <p:spPr>
          <a:xfrm>
            <a:off x="1704127" y="833925"/>
            <a:ext cx="8753581" cy="830997"/>
          </a:xfrm>
          <a:prstGeom prst="rect">
            <a:avLst/>
          </a:prstGeom>
          <a:noFill/>
        </p:spPr>
        <p:txBody>
          <a:bodyPr wrap="square" rtlCol="0">
            <a:spAutoFit/>
          </a:bodyPr>
          <a:lstStyle/>
          <a:p>
            <a:pPr algn="just"/>
            <a:r>
              <a:rPr lang="vi-VN" sz="2400" b="1" dirty="0"/>
              <a:t>2. Nói thên và ý nghĩa của đèn hiệu, biển báo sau. Em phải làm gì để an toàn khi gặp các biển báo đó.</a:t>
            </a:r>
            <a:endParaRPr lang="en-US" sz="24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722"/>
        <p:cNvGrpSpPr/>
        <p:nvPr/>
      </p:nvGrpSpPr>
      <p:grpSpPr>
        <a:xfrm>
          <a:off x="0" y="0"/>
          <a:ext cx="0" cy="0"/>
          <a:chOff x="0" y="0"/>
          <a:chExt cx="0" cy="0"/>
        </a:xfrm>
      </p:grpSpPr>
      <p:pic>
        <p:nvPicPr>
          <p:cNvPr id="2" name="Picture 1">
            <a:hlinkClick r:id="rId3" action="ppaction://hlinksldjump"/>
            <a:extLst>
              <a:ext uri="{FF2B5EF4-FFF2-40B4-BE49-F238E27FC236}">
                <a16:creationId xmlns:a16="http://schemas.microsoft.com/office/drawing/2014/main" id="{140CD899-B630-55C6-4D6E-75A8CB2E7DAF}"/>
              </a:ext>
            </a:extLst>
          </p:cNvPr>
          <p:cNvPicPr>
            <a:picLocks noChangeAspect="1"/>
          </p:cNvPicPr>
          <p:nvPr/>
        </p:nvPicPr>
        <p:blipFill>
          <a:blip r:embed="rId4"/>
          <a:stretch>
            <a:fillRect/>
          </a:stretch>
        </p:blipFill>
        <p:spPr>
          <a:xfrm>
            <a:off x="10229260" y="5785809"/>
            <a:ext cx="975445" cy="981542"/>
          </a:xfrm>
          <a:prstGeom prst="rect">
            <a:avLst/>
          </a:prstGeom>
        </p:spPr>
      </p:pic>
      <p:pic>
        <p:nvPicPr>
          <p:cNvPr id="10242" name="Picture 2" descr="Biển báo cấm người đi bộ có đặc điểm gì? - Luật Bạch Long">
            <a:extLst>
              <a:ext uri="{FF2B5EF4-FFF2-40B4-BE49-F238E27FC236}">
                <a16:creationId xmlns:a16="http://schemas.microsoft.com/office/drawing/2014/main" id="{8C9C3085-8B9E-0756-CCEF-FA8B664E0848}"/>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3556" b="98222" l="2889" r="98667">
                        <a14:foregroundMark x1="37333" y1="8444" x2="77000" y2="53444"/>
                        <a14:foregroundMark x1="77000" y1="53444" x2="81333" y2="60667"/>
                        <a14:foregroundMark x1="71444" y1="14778" x2="84333" y2="23444"/>
                        <a14:foregroundMark x1="84333" y1="23444" x2="95222" y2="39111"/>
                        <a14:foregroundMark x1="95222" y1="39111" x2="93667" y2="56556"/>
                        <a14:foregroundMark x1="93667" y1="56556" x2="86444" y2="70222"/>
                        <a14:foregroundMark x1="11222" y1="22667" x2="10889" y2="55889"/>
                        <a14:foregroundMark x1="10889" y1="55889" x2="18111" y2="69667"/>
                        <a14:foregroundMark x1="18111" y1="69667" x2="47778" y2="80222"/>
                        <a14:foregroundMark x1="47778" y1="80222" x2="54444" y2="71000"/>
                        <a14:foregroundMark x1="54444" y1="71000" x2="46444" y2="68667"/>
                        <a14:foregroundMark x1="17111" y1="15333" x2="45556" y2="38778"/>
                        <a14:foregroundMark x1="28778" y1="15333" x2="3000" y2="43333"/>
                        <a14:foregroundMark x1="3000" y1="43333" x2="2889" y2="46000"/>
                        <a14:foregroundMark x1="26111" y1="9444" x2="40778" y2="6333"/>
                        <a14:foregroundMark x1="40778" y1="6333" x2="63778" y2="9444"/>
                        <a14:foregroundMark x1="63778" y1="9444" x2="76889" y2="15000"/>
                        <a14:foregroundMark x1="76889" y1="15000" x2="77111" y2="15333"/>
                        <a14:foregroundMark x1="62444" y1="3556" x2="84444" y2="16667"/>
                        <a14:foregroundMark x1="84444" y1="16667" x2="93667" y2="31778"/>
                        <a14:foregroundMark x1="7889" y1="50444" x2="20778" y2="71889"/>
                        <a14:foregroundMark x1="20778" y1="71889" x2="28333" y2="80000"/>
                        <a14:foregroundMark x1="28333" y1="80000" x2="61444" y2="96444"/>
                        <a14:foregroundMark x1="61444" y1="96444" x2="70111" y2="93111"/>
                        <a14:foregroundMark x1="70111" y1="93111" x2="75222" y2="85222"/>
                        <a14:foregroundMark x1="75222" y1="85222" x2="80889" y2="80222"/>
                        <a14:foregroundMark x1="80889" y1="80222" x2="63444" y2="68000"/>
                        <a14:foregroundMark x1="63444" y1="68000" x2="57556" y2="60000"/>
                        <a14:foregroundMark x1="57556" y1="60000" x2="51667" y2="42111"/>
                        <a14:foregroundMark x1="51667" y1="42111" x2="36889" y2="39333"/>
                        <a14:foregroundMark x1="36889" y1="39333" x2="25667" y2="26111"/>
                        <a14:foregroundMark x1="64000" y1="23222" x2="70000" y2="47333"/>
                        <a14:foregroundMark x1="70000" y1="47333" x2="60333" y2="81222"/>
                        <a14:foregroundMark x1="60333" y1="81222" x2="26444" y2="58111"/>
                        <a14:foregroundMark x1="26444" y1="58111" x2="27333" y2="35333"/>
                        <a14:foregroundMark x1="27333" y1="35333" x2="31111" y2="29667"/>
                        <a14:foregroundMark x1="98667" y1="51556" x2="98667" y2="51556"/>
                        <a14:foregroundMark x1="19333" y1="77111" x2="27222" y2="85111"/>
                        <a14:foregroundMark x1="5889" y1="67667" x2="18222" y2="86778"/>
                        <a14:foregroundMark x1="18222" y1="86778" x2="43556" y2="97000"/>
                        <a14:foregroundMark x1="43556" y1="97000" x2="55444" y2="98222"/>
                        <a14:foregroundMark x1="6778" y1="33556" x2="36000" y2="33667"/>
                        <a14:foregroundMark x1="36000" y1="33667" x2="84111" y2="33444"/>
                        <a14:foregroundMark x1="84111" y1="33444" x2="71444" y2="81222"/>
                        <a14:foregroundMark x1="71444" y1="81222" x2="71444" y2="81444"/>
                        <a14:foregroundMark x1="17222" y1="46556" x2="27444" y2="46222"/>
                        <a14:foregroundMark x1="27444" y1="46222" x2="37889" y2="46889"/>
                        <a14:foregroundMark x1="37889" y1="46889" x2="38222" y2="47000"/>
                        <a14:foregroundMark x1="32222" y1="35556" x2="37000" y2="61000"/>
                        <a14:foregroundMark x1="37000" y1="61000" x2="37889" y2="63111"/>
                        <a14:foregroundMark x1="17667" y1="37333" x2="23778" y2="64889"/>
                        <a14:foregroundMark x1="23778" y1="64889" x2="41667" y2="80111"/>
                        <a14:foregroundMark x1="40889" y1="19444" x2="40556" y2="24111"/>
                        <a14:foregroundMark x1="55444" y1="15556" x2="63000" y2="19556"/>
                        <a14:foregroundMark x1="63000" y1="19556" x2="73889" y2="33000"/>
                        <a14:foregroundMark x1="73889" y1="33000" x2="77889" y2="42778"/>
                        <a14:foregroundMark x1="77889" y1="42778" x2="78000" y2="45111"/>
                        <a14:foregroundMark x1="73000" y1="53333" x2="64889" y2="78778"/>
                        <a14:foregroundMark x1="64889" y1="78778" x2="49444" y2="81556"/>
                        <a14:foregroundMark x1="49444" y1="81556" x2="39444" y2="79556"/>
                        <a14:foregroundMark x1="62667" y1="40444" x2="60667" y2="73667"/>
                        <a14:foregroundMark x1="85333" y1="47667" x2="77444" y2="71889"/>
                        <a14:foregroundMark x1="44444" y1="83556" x2="55889" y2="83556"/>
                        <a14:foregroundMark x1="55889" y1="83556" x2="65778" y2="79444"/>
                        <a14:foregroundMark x1="65778" y1="79444" x2="69222" y2="70556"/>
                        <a14:foregroundMark x1="76889" y1="28889" x2="61556" y2="15000"/>
                        <a14:foregroundMark x1="33667" y1="23667" x2="44778" y2="28000"/>
                        <a14:foregroundMark x1="56222" y1="23556" x2="56222" y2="23556"/>
                        <a14:foregroundMark x1="12556" y1="42222" x2="20667" y2="67556"/>
                        <a14:foregroundMark x1="20667" y1="67556" x2="20667" y2="67556"/>
                        <a14:foregroundMark x1="23111" y1="27667" x2="40111" y2="14333"/>
                        <a14:foregroundMark x1="51222" y1="15889" x2="62111" y2="29111"/>
                        <a14:foregroundMark x1="39000" y1="52778" x2="39000" y2="52778"/>
                        <a14:foregroundMark x1="55556" y1="44333" x2="55556" y2="44333"/>
                        <a14:foregroundMark x1="54556" y1="59778" x2="63111" y2="76667"/>
                        <a14:foregroundMark x1="57111" y1="40556" x2="52333" y2="52556"/>
                        <a14:foregroundMark x1="35667" y1="56444" x2="48333" y2="42222"/>
                      </a14:backgroundRemoval>
                    </a14:imgEffect>
                  </a14:imgLayer>
                </a14:imgProps>
              </a:ext>
              <a:ext uri="{28A0092B-C50C-407E-A947-70E740481C1C}">
                <a14:useLocalDpi xmlns:a14="http://schemas.microsoft.com/office/drawing/2010/main" val="0"/>
              </a:ext>
            </a:extLst>
          </a:blip>
          <a:srcRect/>
          <a:stretch>
            <a:fillRect/>
          </a:stretch>
        </p:blipFill>
        <p:spPr bwMode="auto">
          <a:xfrm>
            <a:off x="4319491" y="1783752"/>
            <a:ext cx="3522850" cy="35228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62DF63D1-ADA6-137C-F047-FA5AEDF534CB}"/>
              </a:ext>
            </a:extLst>
          </p:cNvPr>
          <p:cNvSpPr txBox="1"/>
          <p:nvPr/>
        </p:nvSpPr>
        <p:spPr>
          <a:xfrm>
            <a:off x="3178438" y="5462316"/>
            <a:ext cx="5804957" cy="646986"/>
          </a:xfrm>
          <a:prstGeom prst="roundRect">
            <a:avLst/>
          </a:prstGeom>
          <a:solidFill>
            <a:srgbClr val="FFFF00"/>
          </a:solidFill>
        </p:spPr>
        <p:txBody>
          <a:bodyPr wrap="square" rtlCol="0">
            <a:spAutoFit/>
          </a:bodyPr>
          <a:lstStyle/>
          <a:p>
            <a:pPr algn="ctr"/>
            <a:r>
              <a:rPr lang="vi-VN" sz="3200" b="1" dirty="0"/>
              <a:t>Biển báo cấm người đi bộ</a:t>
            </a:r>
            <a:endParaRPr lang="en-US" sz="3200" b="1" dirty="0"/>
          </a:p>
        </p:txBody>
      </p:sp>
      <p:sp>
        <p:nvSpPr>
          <p:cNvPr id="4" name="TextBox 3">
            <a:extLst>
              <a:ext uri="{FF2B5EF4-FFF2-40B4-BE49-F238E27FC236}">
                <a16:creationId xmlns:a16="http://schemas.microsoft.com/office/drawing/2014/main" id="{B2AEF99E-E0B1-6A8E-43B3-F59C7D74CA19}"/>
              </a:ext>
            </a:extLst>
          </p:cNvPr>
          <p:cNvSpPr txBox="1"/>
          <p:nvPr/>
        </p:nvSpPr>
        <p:spPr>
          <a:xfrm>
            <a:off x="1704125" y="797041"/>
            <a:ext cx="8753581" cy="830997"/>
          </a:xfrm>
          <a:prstGeom prst="rect">
            <a:avLst/>
          </a:prstGeom>
          <a:noFill/>
        </p:spPr>
        <p:txBody>
          <a:bodyPr wrap="square" rtlCol="0">
            <a:spAutoFit/>
          </a:bodyPr>
          <a:lstStyle/>
          <a:p>
            <a:pPr algn="just"/>
            <a:r>
              <a:rPr lang="vi-VN" sz="2400" b="1" dirty="0"/>
              <a:t>2. Nói thên và ý nghĩa của đèn hiệu, biển báo sau. Em phải làm gì để an toàn khi gặp các biển báo đó.</a:t>
            </a:r>
            <a:endParaRPr lang="en-US" sz="2400" b="1" dirty="0"/>
          </a:p>
        </p:txBody>
      </p:sp>
    </p:spTree>
    <p:extLst>
      <p:ext uri="{BB962C8B-B14F-4D97-AF65-F5344CB8AC3E}">
        <p14:creationId xmlns:p14="http://schemas.microsoft.com/office/powerpoint/2010/main" val="1478116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722"/>
        <p:cNvGrpSpPr/>
        <p:nvPr/>
      </p:nvGrpSpPr>
      <p:grpSpPr>
        <a:xfrm>
          <a:off x="0" y="0"/>
          <a:ext cx="0" cy="0"/>
          <a:chOff x="0" y="0"/>
          <a:chExt cx="0" cy="0"/>
        </a:xfrm>
      </p:grpSpPr>
      <p:pic>
        <p:nvPicPr>
          <p:cNvPr id="2" name="Picture 1">
            <a:hlinkClick r:id="rId3" action="ppaction://hlinksldjump"/>
            <a:extLst>
              <a:ext uri="{FF2B5EF4-FFF2-40B4-BE49-F238E27FC236}">
                <a16:creationId xmlns:a16="http://schemas.microsoft.com/office/drawing/2014/main" id="{140CD899-B630-55C6-4D6E-75A8CB2E7DAF}"/>
              </a:ext>
            </a:extLst>
          </p:cNvPr>
          <p:cNvPicPr>
            <a:picLocks noChangeAspect="1"/>
          </p:cNvPicPr>
          <p:nvPr/>
        </p:nvPicPr>
        <p:blipFill>
          <a:blip r:embed="rId4"/>
          <a:stretch>
            <a:fillRect/>
          </a:stretch>
        </p:blipFill>
        <p:spPr>
          <a:xfrm>
            <a:off x="10229260" y="5785809"/>
            <a:ext cx="975445" cy="981542"/>
          </a:xfrm>
          <a:prstGeom prst="rect">
            <a:avLst/>
          </a:prstGeom>
        </p:spPr>
      </p:pic>
      <p:pic>
        <p:nvPicPr>
          <p:cNvPr id="9218" name="Picture 2" descr="Biển cấm đi ngược chiều - Thiết Bị An Toàn Giao Thông">
            <a:extLst>
              <a:ext uri="{FF2B5EF4-FFF2-40B4-BE49-F238E27FC236}">
                <a16:creationId xmlns:a16="http://schemas.microsoft.com/office/drawing/2014/main" id="{7FF81DA7-16F7-9B37-4E17-1B41CCECF91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90909" y="1738990"/>
            <a:ext cx="3380019" cy="338001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C1C6E7F9-55D7-7537-7486-46FAF1F8EA11}"/>
              </a:ext>
            </a:extLst>
          </p:cNvPr>
          <p:cNvSpPr txBox="1"/>
          <p:nvPr/>
        </p:nvSpPr>
        <p:spPr>
          <a:xfrm>
            <a:off x="3055149" y="5410433"/>
            <a:ext cx="6051538" cy="646986"/>
          </a:xfrm>
          <a:prstGeom prst="roundRect">
            <a:avLst/>
          </a:prstGeom>
          <a:solidFill>
            <a:srgbClr val="FFFF00"/>
          </a:solidFill>
        </p:spPr>
        <p:txBody>
          <a:bodyPr wrap="square" rtlCol="0">
            <a:spAutoFit/>
          </a:bodyPr>
          <a:lstStyle/>
          <a:p>
            <a:pPr algn="ctr"/>
            <a:r>
              <a:rPr lang="vi-VN" sz="3200" b="1" dirty="0"/>
              <a:t>Biển báo cấm đi một chiều</a:t>
            </a:r>
            <a:endParaRPr lang="en-US" sz="3200" b="1" dirty="0"/>
          </a:p>
        </p:txBody>
      </p:sp>
      <p:sp>
        <p:nvSpPr>
          <p:cNvPr id="4" name="TextBox 3">
            <a:extLst>
              <a:ext uri="{FF2B5EF4-FFF2-40B4-BE49-F238E27FC236}">
                <a16:creationId xmlns:a16="http://schemas.microsoft.com/office/drawing/2014/main" id="{AC17CF2D-D632-4377-8259-D50465073F0A}"/>
              </a:ext>
            </a:extLst>
          </p:cNvPr>
          <p:cNvSpPr txBox="1"/>
          <p:nvPr/>
        </p:nvSpPr>
        <p:spPr>
          <a:xfrm>
            <a:off x="1704127" y="762281"/>
            <a:ext cx="8753581" cy="830997"/>
          </a:xfrm>
          <a:prstGeom prst="rect">
            <a:avLst/>
          </a:prstGeom>
          <a:noFill/>
        </p:spPr>
        <p:txBody>
          <a:bodyPr wrap="square" rtlCol="0">
            <a:spAutoFit/>
          </a:bodyPr>
          <a:lstStyle/>
          <a:p>
            <a:pPr algn="just"/>
            <a:r>
              <a:rPr lang="vi-VN" sz="2400" b="1" dirty="0"/>
              <a:t>2. Nói thên và ý nghĩa của đèn hiệu, biển báo sau. Em phải làm gì để an toàn khi gặp các biển báo đó.</a:t>
            </a:r>
            <a:endParaRPr lang="en-US" sz="2400" b="1" dirty="0"/>
          </a:p>
        </p:txBody>
      </p:sp>
    </p:spTree>
    <p:extLst>
      <p:ext uri="{BB962C8B-B14F-4D97-AF65-F5344CB8AC3E}">
        <p14:creationId xmlns:p14="http://schemas.microsoft.com/office/powerpoint/2010/main" val="1514378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722"/>
        <p:cNvGrpSpPr/>
        <p:nvPr/>
      </p:nvGrpSpPr>
      <p:grpSpPr>
        <a:xfrm>
          <a:off x="0" y="0"/>
          <a:ext cx="0" cy="0"/>
          <a:chOff x="0" y="0"/>
          <a:chExt cx="0" cy="0"/>
        </a:xfrm>
      </p:grpSpPr>
      <p:pic>
        <p:nvPicPr>
          <p:cNvPr id="2" name="Picture 1">
            <a:hlinkClick r:id="rId3" action="ppaction://hlinksldjump"/>
            <a:extLst>
              <a:ext uri="{FF2B5EF4-FFF2-40B4-BE49-F238E27FC236}">
                <a16:creationId xmlns:a16="http://schemas.microsoft.com/office/drawing/2014/main" id="{140CD899-B630-55C6-4D6E-75A8CB2E7DAF}"/>
              </a:ext>
            </a:extLst>
          </p:cNvPr>
          <p:cNvPicPr>
            <a:picLocks noChangeAspect="1"/>
          </p:cNvPicPr>
          <p:nvPr/>
        </p:nvPicPr>
        <p:blipFill>
          <a:blip r:embed="rId4"/>
          <a:stretch>
            <a:fillRect/>
          </a:stretch>
        </p:blipFill>
        <p:spPr>
          <a:xfrm>
            <a:off x="10229260" y="5785809"/>
            <a:ext cx="975445" cy="981542"/>
          </a:xfrm>
          <a:prstGeom prst="rect">
            <a:avLst/>
          </a:prstGeom>
        </p:spPr>
      </p:pic>
      <p:pic>
        <p:nvPicPr>
          <p:cNvPr id="11266" name="Picture 2" descr="Biển chỉ dẫn - Biển báo an toàn - Biển hiệu - Biển báo - Biển báo Đường dành  cho người đi bộ">
            <a:extLst>
              <a:ext uri="{FF2B5EF4-FFF2-40B4-BE49-F238E27FC236}">
                <a16:creationId xmlns:a16="http://schemas.microsoft.com/office/drawing/2014/main" id="{5985D794-9E5A-F9E7-38B8-D94FC88007FC}"/>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sharpenSoften amount="50000"/>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flipH="1">
            <a:off x="4627946" y="1736333"/>
            <a:ext cx="2905946" cy="2893031"/>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6F67829E-3C03-1C7F-28D4-725BA278DF46}"/>
              </a:ext>
            </a:extLst>
          </p:cNvPr>
          <p:cNvSpPr txBox="1"/>
          <p:nvPr/>
        </p:nvSpPr>
        <p:spPr>
          <a:xfrm>
            <a:off x="2086134" y="5024439"/>
            <a:ext cx="7989569" cy="646986"/>
          </a:xfrm>
          <a:prstGeom prst="roundRect">
            <a:avLst/>
          </a:prstGeom>
          <a:solidFill>
            <a:srgbClr val="FFFF00"/>
          </a:solidFill>
        </p:spPr>
        <p:txBody>
          <a:bodyPr wrap="square" rtlCol="0">
            <a:spAutoFit/>
          </a:bodyPr>
          <a:lstStyle/>
          <a:p>
            <a:pPr algn="ctr"/>
            <a:r>
              <a:rPr lang="vi-VN" sz="3200" b="1" dirty="0"/>
              <a:t>Biển báo đường dành cho người đi bộ</a:t>
            </a:r>
            <a:endParaRPr lang="en-US" sz="3200" b="1" dirty="0"/>
          </a:p>
        </p:txBody>
      </p:sp>
      <p:sp>
        <p:nvSpPr>
          <p:cNvPr id="4" name="TextBox 3">
            <a:extLst>
              <a:ext uri="{FF2B5EF4-FFF2-40B4-BE49-F238E27FC236}">
                <a16:creationId xmlns:a16="http://schemas.microsoft.com/office/drawing/2014/main" id="{1B679864-0F79-2439-833D-D1C4762C0FA7}"/>
              </a:ext>
            </a:extLst>
          </p:cNvPr>
          <p:cNvSpPr txBox="1"/>
          <p:nvPr/>
        </p:nvSpPr>
        <p:spPr>
          <a:xfrm>
            <a:off x="1704128" y="771076"/>
            <a:ext cx="8753581" cy="830997"/>
          </a:xfrm>
          <a:prstGeom prst="rect">
            <a:avLst/>
          </a:prstGeom>
          <a:noFill/>
        </p:spPr>
        <p:txBody>
          <a:bodyPr wrap="square" rtlCol="0">
            <a:spAutoFit/>
          </a:bodyPr>
          <a:lstStyle/>
          <a:p>
            <a:pPr algn="just"/>
            <a:r>
              <a:rPr lang="vi-VN" sz="2400" b="1" dirty="0"/>
              <a:t>2. Nói thên và ý nghĩa của đèn hiệu, biển báo sau. Em phải làm gì để an toàn khi gặp các biển báo đó.</a:t>
            </a:r>
            <a:endParaRPr lang="en-US" sz="2400" b="1" dirty="0"/>
          </a:p>
        </p:txBody>
      </p:sp>
    </p:spTree>
    <p:extLst>
      <p:ext uri="{BB962C8B-B14F-4D97-AF65-F5344CB8AC3E}">
        <p14:creationId xmlns:p14="http://schemas.microsoft.com/office/powerpoint/2010/main" val="304261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890"/>
        <p:cNvGrpSpPr/>
        <p:nvPr/>
      </p:nvGrpSpPr>
      <p:grpSpPr>
        <a:xfrm>
          <a:off x="0" y="0"/>
          <a:ext cx="0" cy="0"/>
          <a:chOff x="0" y="0"/>
          <a:chExt cx="0" cy="0"/>
        </a:xfrm>
      </p:grpSpPr>
      <p:pic>
        <p:nvPicPr>
          <p:cNvPr id="2" name="Picture 1">
            <a:hlinkClick r:id="rId3" action="ppaction://hlinksldjump"/>
            <a:extLst>
              <a:ext uri="{FF2B5EF4-FFF2-40B4-BE49-F238E27FC236}">
                <a16:creationId xmlns:a16="http://schemas.microsoft.com/office/drawing/2014/main" id="{2D8104DE-D13E-BE8D-B291-D065ED61D9A6}"/>
              </a:ext>
            </a:extLst>
          </p:cNvPr>
          <p:cNvPicPr>
            <a:picLocks noChangeAspect="1"/>
          </p:cNvPicPr>
          <p:nvPr/>
        </p:nvPicPr>
        <p:blipFill>
          <a:blip r:embed="rId4"/>
          <a:stretch>
            <a:fillRect/>
          </a:stretch>
        </p:blipFill>
        <p:spPr>
          <a:xfrm>
            <a:off x="10229260" y="5785809"/>
            <a:ext cx="975445" cy="981542"/>
          </a:xfrm>
          <a:prstGeom prst="rect">
            <a:avLst/>
          </a:prstGeom>
        </p:spPr>
      </p:pic>
      <p:pic>
        <p:nvPicPr>
          <p:cNvPr id="12290" name="Picture 2" descr="Biển báo Đường người đi bộ sang ngang, biển báo 423b">
            <a:extLst>
              <a:ext uri="{FF2B5EF4-FFF2-40B4-BE49-F238E27FC236}">
                <a16:creationId xmlns:a16="http://schemas.microsoft.com/office/drawing/2014/main" id="{39B10534-B259-F011-6C03-ADD8373E9BA5}"/>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sharpenSoften amount="50000"/>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4706510" y="2131405"/>
            <a:ext cx="2748818" cy="274881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968E042C-07C5-CED8-7E6D-7AC8FB28FAB6}"/>
              </a:ext>
            </a:extLst>
          </p:cNvPr>
          <p:cNvSpPr txBox="1"/>
          <p:nvPr/>
        </p:nvSpPr>
        <p:spPr>
          <a:xfrm>
            <a:off x="1770881" y="5345947"/>
            <a:ext cx="8620076" cy="646986"/>
          </a:xfrm>
          <a:prstGeom prst="roundRect">
            <a:avLst/>
          </a:prstGeom>
          <a:solidFill>
            <a:srgbClr val="FFFF00"/>
          </a:solidFill>
        </p:spPr>
        <p:txBody>
          <a:bodyPr wrap="square" rtlCol="0">
            <a:spAutoFit/>
          </a:bodyPr>
          <a:lstStyle/>
          <a:p>
            <a:pPr algn="ctr"/>
            <a:r>
              <a:rPr lang="vi-VN" sz="3200" b="1" dirty="0"/>
              <a:t>Biển chỉ dẫn vị trí người đi bộ sang ngang</a:t>
            </a:r>
            <a:endParaRPr lang="en-US" sz="3200" b="1" dirty="0"/>
          </a:p>
        </p:txBody>
      </p:sp>
      <p:sp>
        <p:nvSpPr>
          <p:cNvPr id="4" name="TextBox 3">
            <a:extLst>
              <a:ext uri="{FF2B5EF4-FFF2-40B4-BE49-F238E27FC236}">
                <a16:creationId xmlns:a16="http://schemas.microsoft.com/office/drawing/2014/main" id="{01C17F1C-D1FA-7CC1-A9A1-06D527636054}"/>
              </a:ext>
            </a:extLst>
          </p:cNvPr>
          <p:cNvSpPr txBox="1"/>
          <p:nvPr/>
        </p:nvSpPr>
        <p:spPr>
          <a:xfrm>
            <a:off x="1637376" y="983479"/>
            <a:ext cx="8753581" cy="830997"/>
          </a:xfrm>
          <a:prstGeom prst="rect">
            <a:avLst/>
          </a:prstGeom>
          <a:noFill/>
        </p:spPr>
        <p:txBody>
          <a:bodyPr wrap="square" rtlCol="0">
            <a:spAutoFit/>
          </a:bodyPr>
          <a:lstStyle/>
          <a:p>
            <a:pPr algn="just"/>
            <a:r>
              <a:rPr lang="vi-VN" sz="2400" b="1" dirty="0"/>
              <a:t>2. Nói thên và ý nghĩa của đèn hiệu, biển báo sau. Em phải làm gì để an toàn khi gặp các biển báo đó.</a:t>
            </a:r>
            <a:endParaRPr lang="en-US" sz="24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02BB2AB-7789-7B7E-9920-497086EE3A17}"/>
              </a:ext>
            </a:extLst>
          </p:cNvPr>
          <p:cNvSpPr/>
          <p:nvPr/>
        </p:nvSpPr>
        <p:spPr>
          <a:xfrm>
            <a:off x="907482" y="1265029"/>
            <a:ext cx="10346873" cy="3764416"/>
          </a:xfrm>
          <a:prstGeom prst="roundRect">
            <a:avLst/>
          </a:prstGeom>
          <a:solidFill>
            <a:schemeClr val="accent3">
              <a:lumMod val="20000"/>
              <a:lumOff val="8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4800">
                <a:solidFill>
                  <a:schemeClr val="tx1"/>
                </a:solidFill>
              </a:rPr>
              <a:t>  </a:t>
            </a:r>
            <a:r>
              <a:rPr lang="en-US" sz="4800">
                <a:solidFill>
                  <a:schemeClr val="tx1"/>
                </a:solidFill>
              </a:rPr>
              <a:t> </a:t>
            </a:r>
            <a:r>
              <a:rPr lang="vi-VN" sz="4800">
                <a:solidFill>
                  <a:schemeClr val="tx1"/>
                </a:solidFill>
              </a:rPr>
              <a:t>Khi </a:t>
            </a:r>
            <a:r>
              <a:rPr lang="vi-VN" sz="4800" dirty="0">
                <a:solidFill>
                  <a:schemeClr val="tx1"/>
                </a:solidFill>
              </a:rPr>
              <a:t>tham gia giao thông, chúng ta cần chú ý </a:t>
            </a:r>
            <a:r>
              <a:rPr lang="vi-VN" sz="4800">
                <a:solidFill>
                  <a:schemeClr val="tx1"/>
                </a:solidFill>
              </a:rPr>
              <a:t>quan sát</a:t>
            </a:r>
            <a:r>
              <a:rPr lang="en-US" sz="4800">
                <a:solidFill>
                  <a:schemeClr val="tx1"/>
                </a:solidFill>
              </a:rPr>
              <a:t>, </a:t>
            </a:r>
            <a:r>
              <a:rPr lang="vi-VN" sz="4800">
                <a:solidFill>
                  <a:schemeClr val="tx1"/>
                </a:solidFill>
              </a:rPr>
              <a:t>tuân </a:t>
            </a:r>
            <a:r>
              <a:rPr lang="vi-VN" sz="4800" dirty="0">
                <a:solidFill>
                  <a:schemeClr val="tx1"/>
                </a:solidFill>
              </a:rPr>
              <a:t>thủ biển báo và các tín hiệu đèn giao thông.  </a:t>
            </a:r>
            <a:endParaRPr lang="en-US" sz="4800" dirty="0">
              <a:solidFill>
                <a:schemeClr val="tx1"/>
              </a:solidFill>
            </a:endParaRPr>
          </a:p>
        </p:txBody>
      </p:sp>
    </p:spTree>
    <p:extLst>
      <p:ext uri="{BB962C8B-B14F-4D97-AF65-F5344CB8AC3E}">
        <p14:creationId xmlns:p14="http://schemas.microsoft.com/office/powerpoint/2010/main" val="175922709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913"/>
        <p:cNvGrpSpPr/>
        <p:nvPr/>
      </p:nvGrpSpPr>
      <p:grpSpPr>
        <a:xfrm>
          <a:off x="0" y="0"/>
          <a:ext cx="0" cy="0"/>
          <a:chOff x="0" y="0"/>
          <a:chExt cx="0" cy="0"/>
        </a:xfrm>
      </p:grpSpPr>
      <p:sp>
        <p:nvSpPr>
          <p:cNvPr id="9914" name="Google Shape;9914;p38"/>
          <p:cNvSpPr txBox="1">
            <a:spLocks noGrp="1"/>
          </p:cNvSpPr>
          <p:nvPr>
            <p:ph type="title"/>
          </p:nvPr>
        </p:nvSpPr>
        <p:spPr>
          <a:xfrm>
            <a:off x="0" y="2661802"/>
            <a:ext cx="12161838" cy="1686483"/>
          </a:xfrm>
          <a:prstGeom prst="rect">
            <a:avLst/>
          </a:prstGeom>
          <a:solidFill>
            <a:schemeClr val="accent3">
              <a:lumMod val="40000"/>
              <a:lumOff val="60000"/>
            </a:schemeClr>
          </a:solidFill>
        </p:spPr>
        <p:txBody>
          <a:bodyPr spcFirstLastPara="1" wrap="square" lIns="121598" tIns="121598" rIns="121598" bIns="121598" anchor="ctr" anchorCtr="0">
            <a:noAutofit/>
          </a:bodyPr>
          <a:lstStyle/>
          <a:p>
            <a:r>
              <a:rPr lang="vi-VN" b="1" dirty="0">
                <a:solidFill>
                  <a:schemeClr val="bg2">
                    <a:lumMod val="50000"/>
                  </a:schemeClr>
                </a:solidFill>
                <a:latin typeface="+mn-lt"/>
              </a:rPr>
              <a:t>VẬN DỤNG</a:t>
            </a:r>
            <a:endParaRPr b="1" dirty="0">
              <a:solidFill>
                <a:schemeClr val="bg2">
                  <a:lumMod val="50000"/>
                </a:schemeClr>
              </a:solidFill>
              <a:latin typeface="+mn-lt"/>
            </a:endParaRPr>
          </a:p>
        </p:txBody>
      </p:sp>
      <p:grpSp>
        <p:nvGrpSpPr>
          <p:cNvPr id="9915" name="Google Shape;9915;p38"/>
          <p:cNvGrpSpPr/>
          <p:nvPr/>
        </p:nvGrpSpPr>
        <p:grpSpPr>
          <a:xfrm>
            <a:off x="254338" y="3046228"/>
            <a:ext cx="3061677" cy="2755333"/>
            <a:chOff x="471051" y="2577014"/>
            <a:chExt cx="2301953" cy="2071625"/>
          </a:xfrm>
        </p:grpSpPr>
        <p:grpSp>
          <p:nvGrpSpPr>
            <p:cNvPr id="9916" name="Google Shape;9916;p38"/>
            <p:cNvGrpSpPr/>
            <p:nvPr/>
          </p:nvGrpSpPr>
          <p:grpSpPr>
            <a:xfrm rot="8875708">
              <a:off x="1009448" y="2875384"/>
              <a:ext cx="1505492" cy="1474054"/>
              <a:chOff x="964484" y="2378654"/>
              <a:chExt cx="1540442" cy="1597709"/>
            </a:xfrm>
          </p:grpSpPr>
          <p:sp>
            <p:nvSpPr>
              <p:cNvPr id="9917" name="Google Shape;9917;p38"/>
              <p:cNvSpPr/>
              <p:nvPr/>
            </p:nvSpPr>
            <p:spPr>
              <a:xfrm rot="-8147646">
                <a:off x="1571191" y="2240557"/>
                <a:ext cx="74515" cy="1632714"/>
              </a:xfrm>
              <a:custGeom>
                <a:avLst/>
                <a:gdLst/>
                <a:ahLst/>
                <a:cxnLst/>
                <a:rect l="l" t="t" r="r" b="b"/>
                <a:pathLst>
                  <a:path w="896" h="24238" extrusionOk="0">
                    <a:moveTo>
                      <a:pt x="729" y="1"/>
                    </a:moveTo>
                    <a:cubicBezTo>
                      <a:pt x="695" y="7"/>
                      <a:pt x="663" y="11"/>
                      <a:pt x="632" y="18"/>
                    </a:cubicBezTo>
                    <a:cubicBezTo>
                      <a:pt x="500" y="2103"/>
                      <a:pt x="302" y="4185"/>
                      <a:pt x="389" y="6284"/>
                    </a:cubicBezTo>
                    <a:cubicBezTo>
                      <a:pt x="455" y="7914"/>
                      <a:pt x="441" y="9552"/>
                      <a:pt x="448" y="11186"/>
                    </a:cubicBezTo>
                    <a:cubicBezTo>
                      <a:pt x="451" y="12053"/>
                      <a:pt x="431" y="12921"/>
                      <a:pt x="406" y="13788"/>
                    </a:cubicBezTo>
                    <a:cubicBezTo>
                      <a:pt x="386" y="14638"/>
                      <a:pt x="347" y="15491"/>
                      <a:pt x="306" y="16338"/>
                    </a:cubicBezTo>
                    <a:cubicBezTo>
                      <a:pt x="254" y="17376"/>
                      <a:pt x="181" y="18413"/>
                      <a:pt x="139" y="19446"/>
                    </a:cubicBezTo>
                    <a:cubicBezTo>
                      <a:pt x="108" y="20255"/>
                      <a:pt x="122" y="21060"/>
                      <a:pt x="97" y="21864"/>
                    </a:cubicBezTo>
                    <a:cubicBezTo>
                      <a:pt x="80" y="22472"/>
                      <a:pt x="28" y="23076"/>
                      <a:pt x="8" y="23683"/>
                    </a:cubicBezTo>
                    <a:cubicBezTo>
                      <a:pt x="0" y="23856"/>
                      <a:pt x="46" y="24033"/>
                      <a:pt x="70" y="24210"/>
                    </a:cubicBezTo>
                    <a:cubicBezTo>
                      <a:pt x="101" y="24221"/>
                      <a:pt x="136" y="24227"/>
                      <a:pt x="167" y="24237"/>
                    </a:cubicBezTo>
                    <a:cubicBezTo>
                      <a:pt x="240" y="24099"/>
                      <a:pt x="333" y="23971"/>
                      <a:pt x="375" y="23825"/>
                    </a:cubicBezTo>
                    <a:cubicBezTo>
                      <a:pt x="650" y="22923"/>
                      <a:pt x="695" y="21997"/>
                      <a:pt x="698" y="21060"/>
                    </a:cubicBezTo>
                    <a:cubicBezTo>
                      <a:pt x="698" y="20456"/>
                      <a:pt x="767" y="19853"/>
                      <a:pt x="778" y="19246"/>
                    </a:cubicBezTo>
                    <a:cubicBezTo>
                      <a:pt x="784" y="18704"/>
                      <a:pt x="739" y="18159"/>
                      <a:pt x="736" y="17615"/>
                    </a:cubicBezTo>
                    <a:cubicBezTo>
                      <a:pt x="733" y="16948"/>
                      <a:pt x="739" y="16279"/>
                      <a:pt x="757" y="15610"/>
                    </a:cubicBezTo>
                    <a:cubicBezTo>
                      <a:pt x="774" y="14916"/>
                      <a:pt x="812" y="14222"/>
                      <a:pt x="847" y="13528"/>
                    </a:cubicBezTo>
                    <a:cubicBezTo>
                      <a:pt x="861" y="13209"/>
                      <a:pt x="895" y="12886"/>
                      <a:pt x="895" y="12567"/>
                    </a:cubicBezTo>
                    <a:cubicBezTo>
                      <a:pt x="895" y="11828"/>
                      <a:pt x="879" y="11092"/>
                      <a:pt x="874" y="10357"/>
                    </a:cubicBezTo>
                    <a:cubicBezTo>
                      <a:pt x="871" y="9957"/>
                      <a:pt x="892" y="9559"/>
                      <a:pt x="874" y="9160"/>
                    </a:cubicBezTo>
                    <a:cubicBezTo>
                      <a:pt x="812" y="7762"/>
                      <a:pt x="695" y="6364"/>
                      <a:pt x="684" y="4966"/>
                    </a:cubicBezTo>
                    <a:cubicBezTo>
                      <a:pt x="670" y="3536"/>
                      <a:pt x="754" y="2106"/>
                      <a:pt x="788" y="678"/>
                    </a:cubicBezTo>
                    <a:cubicBezTo>
                      <a:pt x="795" y="452"/>
                      <a:pt x="749" y="226"/>
                      <a:pt x="729" y="1"/>
                    </a:cubicBezTo>
                    <a:close/>
                  </a:path>
                </a:pathLst>
              </a:custGeom>
              <a:solidFill>
                <a:schemeClr val="dk2"/>
              </a:solidFill>
              <a:ln>
                <a:noFill/>
              </a:ln>
            </p:spPr>
            <p:txBody>
              <a:bodyPr spcFirstLastPara="1" wrap="square" lIns="121598" tIns="121598" rIns="121598" bIns="121598" anchor="ctr" anchorCtr="0">
                <a:noAutofit/>
              </a:bodyPr>
              <a:lstStyle/>
              <a:p>
                <a:endParaRPr sz="2479"/>
              </a:p>
            </p:txBody>
          </p:sp>
          <p:sp>
            <p:nvSpPr>
              <p:cNvPr id="9918" name="Google Shape;9918;p38"/>
              <p:cNvSpPr/>
              <p:nvPr/>
            </p:nvSpPr>
            <p:spPr>
              <a:xfrm rot="-8147646">
                <a:off x="1660248" y="2439830"/>
                <a:ext cx="81168" cy="1566564"/>
              </a:xfrm>
              <a:custGeom>
                <a:avLst/>
                <a:gdLst/>
                <a:ahLst/>
                <a:cxnLst/>
                <a:rect l="l" t="t" r="r" b="b"/>
                <a:pathLst>
                  <a:path w="976" h="23256" extrusionOk="0">
                    <a:moveTo>
                      <a:pt x="431" y="16386"/>
                    </a:moveTo>
                    <a:lnTo>
                      <a:pt x="420" y="16414"/>
                    </a:lnTo>
                    <a:lnTo>
                      <a:pt x="407" y="16386"/>
                    </a:lnTo>
                    <a:close/>
                    <a:moveTo>
                      <a:pt x="347" y="16674"/>
                    </a:moveTo>
                    <a:cubicBezTo>
                      <a:pt x="361" y="16684"/>
                      <a:pt x="375" y="16695"/>
                      <a:pt x="389" y="16702"/>
                    </a:cubicBezTo>
                    <a:cubicBezTo>
                      <a:pt x="357" y="16747"/>
                      <a:pt x="327" y="16792"/>
                      <a:pt x="295" y="16837"/>
                    </a:cubicBezTo>
                    <a:cubicBezTo>
                      <a:pt x="282" y="16827"/>
                      <a:pt x="264" y="16816"/>
                      <a:pt x="250" y="16806"/>
                    </a:cubicBezTo>
                    <a:cubicBezTo>
                      <a:pt x="282" y="16761"/>
                      <a:pt x="316" y="16719"/>
                      <a:pt x="347" y="16674"/>
                    </a:cubicBezTo>
                    <a:close/>
                    <a:moveTo>
                      <a:pt x="681" y="0"/>
                    </a:moveTo>
                    <a:cubicBezTo>
                      <a:pt x="649" y="87"/>
                      <a:pt x="621" y="139"/>
                      <a:pt x="618" y="194"/>
                    </a:cubicBezTo>
                    <a:cubicBezTo>
                      <a:pt x="556" y="891"/>
                      <a:pt x="476" y="1589"/>
                      <a:pt x="444" y="2290"/>
                    </a:cubicBezTo>
                    <a:cubicBezTo>
                      <a:pt x="413" y="2918"/>
                      <a:pt x="434" y="3549"/>
                      <a:pt x="431" y="4180"/>
                    </a:cubicBezTo>
                    <a:cubicBezTo>
                      <a:pt x="427" y="4451"/>
                      <a:pt x="410" y="4722"/>
                      <a:pt x="423" y="4992"/>
                    </a:cubicBezTo>
                    <a:cubicBezTo>
                      <a:pt x="434" y="5184"/>
                      <a:pt x="511" y="5371"/>
                      <a:pt x="514" y="5558"/>
                    </a:cubicBezTo>
                    <a:cubicBezTo>
                      <a:pt x="517" y="5975"/>
                      <a:pt x="493" y="6394"/>
                      <a:pt x="486" y="6811"/>
                    </a:cubicBezTo>
                    <a:cubicBezTo>
                      <a:pt x="482" y="7120"/>
                      <a:pt x="486" y="7428"/>
                      <a:pt x="465" y="7737"/>
                    </a:cubicBezTo>
                    <a:cubicBezTo>
                      <a:pt x="465" y="8156"/>
                      <a:pt x="507" y="8583"/>
                      <a:pt x="455" y="9000"/>
                    </a:cubicBezTo>
                    <a:cubicBezTo>
                      <a:pt x="399" y="9444"/>
                      <a:pt x="556" y="9863"/>
                      <a:pt x="531" y="10297"/>
                    </a:cubicBezTo>
                    <a:cubicBezTo>
                      <a:pt x="458" y="11570"/>
                      <a:pt x="372" y="12844"/>
                      <a:pt x="298" y="14121"/>
                    </a:cubicBezTo>
                    <a:cubicBezTo>
                      <a:pt x="240" y="15141"/>
                      <a:pt x="173" y="16164"/>
                      <a:pt x="139" y="17187"/>
                    </a:cubicBezTo>
                    <a:cubicBezTo>
                      <a:pt x="84" y="18756"/>
                      <a:pt x="0" y="20324"/>
                      <a:pt x="229" y="21885"/>
                    </a:cubicBezTo>
                    <a:cubicBezTo>
                      <a:pt x="295" y="22340"/>
                      <a:pt x="330" y="22801"/>
                      <a:pt x="378" y="23256"/>
                    </a:cubicBezTo>
                    <a:cubicBezTo>
                      <a:pt x="420" y="23256"/>
                      <a:pt x="458" y="23256"/>
                      <a:pt x="497" y="23252"/>
                    </a:cubicBezTo>
                    <a:cubicBezTo>
                      <a:pt x="521" y="22644"/>
                      <a:pt x="562" y="22034"/>
                      <a:pt x="556" y="21424"/>
                    </a:cubicBezTo>
                    <a:cubicBezTo>
                      <a:pt x="548" y="20743"/>
                      <a:pt x="392" y="20063"/>
                      <a:pt x="535" y="19380"/>
                    </a:cubicBezTo>
                    <a:lnTo>
                      <a:pt x="535" y="19380"/>
                    </a:lnTo>
                    <a:lnTo>
                      <a:pt x="541" y="19387"/>
                    </a:lnTo>
                    <a:cubicBezTo>
                      <a:pt x="538" y="19280"/>
                      <a:pt x="535" y="19172"/>
                      <a:pt x="535" y="19061"/>
                    </a:cubicBezTo>
                    <a:lnTo>
                      <a:pt x="535" y="18569"/>
                    </a:lnTo>
                    <a:cubicBezTo>
                      <a:pt x="437" y="18596"/>
                      <a:pt x="382" y="18614"/>
                      <a:pt x="344" y="18627"/>
                    </a:cubicBezTo>
                    <a:cubicBezTo>
                      <a:pt x="402" y="18367"/>
                      <a:pt x="469" y="18117"/>
                      <a:pt x="524" y="17864"/>
                    </a:cubicBezTo>
                    <a:cubicBezTo>
                      <a:pt x="538" y="17798"/>
                      <a:pt x="514" y="17722"/>
                      <a:pt x="514" y="17653"/>
                    </a:cubicBezTo>
                    <a:cubicBezTo>
                      <a:pt x="517" y="17437"/>
                      <a:pt x="517" y="17219"/>
                      <a:pt x="535" y="17003"/>
                    </a:cubicBezTo>
                    <a:cubicBezTo>
                      <a:pt x="559" y="16670"/>
                      <a:pt x="590" y="16337"/>
                      <a:pt x="631" y="16008"/>
                    </a:cubicBezTo>
                    <a:cubicBezTo>
                      <a:pt x="652" y="15855"/>
                      <a:pt x="708" y="15709"/>
                      <a:pt x="760" y="15519"/>
                    </a:cubicBezTo>
                    <a:cubicBezTo>
                      <a:pt x="719" y="15446"/>
                      <a:pt x="656" y="15335"/>
                      <a:pt x="597" y="15224"/>
                    </a:cubicBezTo>
                    <a:lnTo>
                      <a:pt x="597" y="15224"/>
                    </a:lnTo>
                    <a:cubicBezTo>
                      <a:pt x="615" y="15227"/>
                      <a:pt x="636" y="15230"/>
                      <a:pt x="656" y="15230"/>
                    </a:cubicBezTo>
                    <a:cubicBezTo>
                      <a:pt x="698" y="14822"/>
                      <a:pt x="735" y="14409"/>
                      <a:pt x="777" y="13996"/>
                    </a:cubicBezTo>
                    <a:lnTo>
                      <a:pt x="777" y="13996"/>
                    </a:lnTo>
                    <a:cubicBezTo>
                      <a:pt x="777" y="13999"/>
                      <a:pt x="777" y="14002"/>
                      <a:pt x="777" y="14006"/>
                    </a:cubicBezTo>
                    <a:lnTo>
                      <a:pt x="777" y="13996"/>
                    </a:lnTo>
                    <a:cubicBezTo>
                      <a:pt x="777" y="13996"/>
                      <a:pt x="777" y="13996"/>
                      <a:pt x="777" y="13996"/>
                    </a:cubicBezTo>
                    <a:lnTo>
                      <a:pt x="777" y="13996"/>
                    </a:lnTo>
                    <a:cubicBezTo>
                      <a:pt x="777" y="13861"/>
                      <a:pt x="764" y="13725"/>
                      <a:pt x="777" y="13593"/>
                    </a:cubicBezTo>
                    <a:cubicBezTo>
                      <a:pt x="836" y="13003"/>
                      <a:pt x="913" y="12414"/>
                      <a:pt x="964" y="11820"/>
                    </a:cubicBezTo>
                    <a:cubicBezTo>
                      <a:pt x="975" y="11702"/>
                      <a:pt x="910" y="11578"/>
                      <a:pt x="910" y="11456"/>
                    </a:cubicBezTo>
                    <a:lnTo>
                      <a:pt x="910" y="10002"/>
                    </a:lnTo>
                    <a:cubicBezTo>
                      <a:pt x="902" y="10002"/>
                      <a:pt x="895" y="10002"/>
                      <a:pt x="889" y="10006"/>
                    </a:cubicBezTo>
                    <a:cubicBezTo>
                      <a:pt x="868" y="9628"/>
                      <a:pt x="826" y="9250"/>
                      <a:pt x="833" y="8875"/>
                    </a:cubicBezTo>
                    <a:cubicBezTo>
                      <a:pt x="840" y="8209"/>
                      <a:pt x="895" y="7543"/>
                      <a:pt x="889" y="6876"/>
                    </a:cubicBezTo>
                    <a:cubicBezTo>
                      <a:pt x="878" y="5558"/>
                      <a:pt x="815" y="4239"/>
                      <a:pt x="812" y="2921"/>
                    </a:cubicBezTo>
                    <a:cubicBezTo>
                      <a:pt x="809" y="2158"/>
                      <a:pt x="885" y="1391"/>
                      <a:pt x="910" y="625"/>
                    </a:cubicBezTo>
                    <a:cubicBezTo>
                      <a:pt x="913" y="417"/>
                      <a:pt x="930" y="180"/>
                      <a:pt x="681" y="0"/>
                    </a:cubicBezTo>
                    <a:close/>
                  </a:path>
                </a:pathLst>
              </a:custGeom>
              <a:solidFill>
                <a:schemeClr val="dk2"/>
              </a:solidFill>
              <a:ln>
                <a:noFill/>
              </a:ln>
            </p:spPr>
            <p:txBody>
              <a:bodyPr spcFirstLastPara="1" wrap="square" lIns="121598" tIns="121598" rIns="121598" bIns="121598" anchor="ctr" anchorCtr="0">
                <a:noAutofit/>
              </a:bodyPr>
              <a:lstStyle/>
              <a:p>
                <a:endParaRPr sz="2479"/>
              </a:p>
            </p:txBody>
          </p:sp>
          <p:sp>
            <p:nvSpPr>
              <p:cNvPr id="9919" name="Google Shape;9919;p38"/>
              <p:cNvSpPr/>
              <p:nvPr/>
            </p:nvSpPr>
            <p:spPr>
              <a:xfrm rot="-8147646">
                <a:off x="1536043" y="2148587"/>
                <a:ext cx="51977" cy="1598561"/>
              </a:xfrm>
              <a:custGeom>
                <a:avLst/>
                <a:gdLst/>
                <a:ahLst/>
                <a:cxnLst/>
                <a:rect l="l" t="t" r="r" b="b"/>
                <a:pathLst>
                  <a:path w="625" h="23731" extrusionOk="0">
                    <a:moveTo>
                      <a:pt x="149" y="0"/>
                    </a:moveTo>
                    <a:lnTo>
                      <a:pt x="149" y="805"/>
                    </a:lnTo>
                    <a:cubicBezTo>
                      <a:pt x="157" y="1974"/>
                      <a:pt x="188" y="3147"/>
                      <a:pt x="164" y="4312"/>
                    </a:cubicBezTo>
                    <a:cubicBezTo>
                      <a:pt x="139" y="5686"/>
                      <a:pt x="56" y="7057"/>
                      <a:pt x="18" y="8431"/>
                    </a:cubicBezTo>
                    <a:cubicBezTo>
                      <a:pt x="0" y="9086"/>
                      <a:pt x="35" y="9745"/>
                      <a:pt x="42" y="10405"/>
                    </a:cubicBezTo>
                    <a:cubicBezTo>
                      <a:pt x="42" y="10623"/>
                      <a:pt x="21" y="10845"/>
                      <a:pt x="25" y="11063"/>
                    </a:cubicBezTo>
                    <a:cubicBezTo>
                      <a:pt x="45" y="11865"/>
                      <a:pt x="77" y="12666"/>
                      <a:pt x="87" y="13468"/>
                    </a:cubicBezTo>
                    <a:cubicBezTo>
                      <a:pt x="87" y="13790"/>
                      <a:pt x="15" y="14113"/>
                      <a:pt x="18" y="14436"/>
                    </a:cubicBezTo>
                    <a:cubicBezTo>
                      <a:pt x="25" y="14919"/>
                      <a:pt x="53" y="15397"/>
                      <a:pt x="98" y="15876"/>
                    </a:cubicBezTo>
                    <a:cubicBezTo>
                      <a:pt x="149" y="16442"/>
                      <a:pt x="236" y="17000"/>
                      <a:pt x="282" y="17358"/>
                    </a:cubicBezTo>
                    <a:cubicBezTo>
                      <a:pt x="205" y="18193"/>
                      <a:pt x="146" y="18835"/>
                      <a:pt x="87" y="19473"/>
                    </a:cubicBezTo>
                    <a:cubicBezTo>
                      <a:pt x="164" y="19577"/>
                      <a:pt x="226" y="19671"/>
                      <a:pt x="295" y="19772"/>
                    </a:cubicBezTo>
                    <a:cubicBezTo>
                      <a:pt x="233" y="19865"/>
                      <a:pt x="178" y="19952"/>
                      <a:pt x="157" y="19987"/>
                    </a:cubicBezTo>
                    <a:cubicBezTo>
                      <a:pt x="108" y="21250"/>
                      <a:pt x="66" y="22457"/>
                      <a:pt x="18" y="23731"/>
                    </a:cubicBezTo>
                    <a:cubicBezTo>
                      <a:pt x="358" y="23516"/>
                      <a:pt x="389" y="23204"/>
                      <a:pt x="396" y="22954"/>
                    </a:cubicBezTo>
                    <a:cubicBezTo>
                      <a:pt x="428" y="21944"/>
                      <a:pt x="396" y="20930"/>
                      <a:pt x="413" y="19921"/>
                    </a:cubicBezTo>
                    <a:cubicBezTo>
                      <a:pt x="420" y="19369"/>
                      <a:pt x="462" y="18818"/>
                      <a:pt x="527" y="18270"/>
                    </a:cubicBezTo>
                    <a:cubicBezTo>
                      <a:pt x="625" y="17458"/>
                      <a:pt x="517" y="16677"/>
                      <a:pt x="288" y="15869"/>
                    </a:cubicBezTo>
                    <a:cubicBezTo>
                      <a:pt x="535" y="15761"/>
                      <a:pt x="393" y="15518"/>
                      <a:pt x="372" y="15321"/>
                    </a:cubicBezTo>
                    <a:cubicBezTo>
                      <a:pt x="313" y="14759"/>
                      <a:pt x="465" y="14207"/>
                      <a:pt x="469" y="13649"/>
                    </a:cubicBezTo>
                    <a:cubicBezTo>
                      <a:pt x="469" y="12889"/>
                      <a:pt x="465" y="12125"/>
                      <a:pt x="465" y="11362"/>
                    </a:cubicBezTo>
                    <a:cubicBezTo>
                      <a:pt x="465" y="10301"/>
                      <a:pt x="462" y="9239"/>
                      <a:pt x="469" y="8178"/>
                    </a:cubicBezTo>
                    <a:cubicBezTo>
                      <a:pt x="476" y="7258"/>
                      <a:pt x="486" y="6342"/>
                      <a:pt x="503" y="5422"/>
                    </a:cubicBezTo>
                    <a:cubicBezTo>
                      <a:pt x="521" y="4347"/>
                      <a:pt x="577" y="3268"/>
                      <a:pt x="562" y="2189"/>
                    </a:cubicBezTo>
                    <a:cubicBezTo>
                      <a:pt x="556" y="1638"/>
                      <a:pt x="444" y="1082"/>
                      <a:pt x="358" y="530"/>
                    </a:cubicBezTo>
                    <a:cubicBezTo>
                      <a:pt x="330" y="343"/>
                      <a:pt x="243" y="167"/>
                      <a:pt x="149" y="0"/>
                    </a:cubicBezTo>
                    <a:close/>
                  </a:path>
                </a:pathLst>
              </a:custGeom>
              <a:solidFill>
                <a:schemeClr val="dk2"/>
              </a:solidFill>
              <a:ln>
                <a:noFill/>
              </a:ln>
            </p:spPr>
            <p:txBody>
              <a:bodyPr spcFirstLastPara="1" wrap="square" lIns="121598" tIns="121598" rIns="121598" bIns="121598" anchor="ctr" anchorCtr="0">
                <a:noAutofit/>
              </a:bodyPr>
              <a:lstStyle/>
              <a:p>
                <a:endParaRPr sz="2479"/>
              </a:p>
            </p:txBody>
          </p:sp>
          <p:sp>
            <p:nvSpPr>
              <p:cNvPr id="9920" name="Google Shape;9920;p38"/>
              <p:cNvSpPr/>
              <p:nvPr/>
            </p:nvSpPr>
            <p:spPr>
              <a:xfrm rot="-8147646">
                <a:off x="1764105" y="2474169"/>
                <a:ext cx="110026" cy="1627796"/>
              </a:xfrm>
              <a:custGeom>
                <a:avLst/>
                <a:gdLst/>
                <a:ahLst/>
                <a:cxnLst/>
                <a:rect l="l" t="t" r="r" b="b"/>
                <a:pathLst>
                  <a:path w="1323" h="24165" extrusionOk="0">
                    <a:moveTo>
                      <a:pt x="1103" y="1"/>
                    </a:moveTo>
                    <a:cubicBezTo>
                      <a:pt x="1083" y="70"/>
                      <a:pt x="1048" y="140"/>
                      <a:pt x="1045" y="209"/>
                    </a:cubicBezTo>
                    <a:cubicBezTo>
                      <a:pt x="962" y="1496"/>
                      <a:pt x="879" y="2780"/>
                      <a:pt x="805" y="4064"/>
                    </a:cubicBezTo>
                    <a:cubicBezTo>
                      <a:pt x="764" y="4792"/>
                      <a:pt x="722" y="5521"/>
                      <a:pt x="722" y="6250"/>
                    </a:cubicBezTo>
                    <a:cubicBezTo>
                      <a:pt x="725" y="6974"/>
                      <a:pt x="802" y="7703"/>
                      <a:pt x="812" y="8428"/>
                    </a:cubicBezTo>
                    <a:cubicBezTo>
                      <a:pt x="823" y="9191"/>
                      <a:pt x="833" y="9962"/>
                      <a:pt x="767" y="10718"/>
                    </a:cubicBezTo>
                    <a:cubicBezTo>
                      <a:pt x="635" y="12141"/>
                      <a:pt x="486" y="13556"/>
                      <a:pt x="504" y="14988"/>
                    </a:cubicBezTo>
                    <a:cubicBezTo>
                      <a:pt x="514" y="15683"/>
                      <a:pt x="386" y="16376"/>
                      <a:pt x="320" y="17070"/>
                    </a:cubicBezTo>
                    <a:cubicBezTo>
                      <a:pt x="306" y="17199"/>
                      <a:pt x="302" y="17327"/>
                      <a:pt x="296" y="17459"/>
                    </a:cubicBezTo>
                    <a:cubicBezTo>
                      <a:pt x="237" y="18295"/>
                      <a:pt x="167" y="19131"/>
                      <a:pt x="129" y="19971"/>
                    </a:cubicBezTo>
                    <a:cubicBezTo>
                      <a:pt x="73" y="21133"/>
                      <a:pt x="32" y="22299"/>
                      <a:pt x="4" y="23465"/>
                    </a:cubicBezTo>
                    <a:cubicBezTo>
                      <a:pt x="0" y="23697"/>
                      <a:pt x="91" y="23933"/>
                      <a:pt x="139" y="24165"/>
                    </a:cubicBezTo>
                    <a:cubicBezTo>
                      <a:pt x="167" y="24162"/>
                      <a:pt x="195" y="24162"/>
                      <a:pt x="222" y="24158"/>
                    </a:cubicBezTo>
                    <a:cubicBezTo>
                      <a:pt x="247" y="24117"/>
                      <a:pt x="288" y="24075"/>
                      <a:pt x="296" y="24033"/>
                    </a:cubicBezTo>
                    <a:cubicBezTo>
                      <a:pt x="386" y="23416"/>
                      <a:pt x="504" y="22799"/>
                      <a:pt x="546" y="22181"/>
                    </a:cubicBezTo>
                    <a:cubicBezTo>
                      <a:pt x="580" y="21622"/>
                      <a:pt x="528" y="21057"/>
                      <a:pt x="525" y="20495"/>
                    </a:cubicBezTo>
                    <a:cubicBezTo>
                      <a:pt x="525" y="20203"/>
                      <a:pt x="517" y="19901"/>
                      <a:pt x="576" y="19617"/>
                    </a:cubicBezTo>
                    <a:cubicBezTo>
                      <a:pt x="677" y="19138"/>
                      <a:pt x="719" y="18663"/>
                      <a:pt x="705" y="18170"/>
                    </a:cubicBezTo>
                    <a:cubicBezTo>
                      <a:pt x="691" y="17619"/>
                      <a:pt x="733" y="17060"/>
                      <a:pt x="820" y="16515"/>
                    </a:cubicBezTo>
                    <a:cubicBezTo>
                      <a:pt x="944" y="15745"/>
                      <a:pt x="927" y="14978"/>
                      <a:pt x="924" y="14205"/>
                    </a:cubicBezTo>
                    <a:cubicBezTo>
                      <a:pt x="916" y="13278"/>
                      <a:pt x="861" y="12349"/>
                      <a:pt x="1052" y="11419"/>
                    </a:cubicBezTo>
                    <a:cubicBezTo>
                      <a:pt x="1177" y="10822"/>
                      <a:pt x="1111" y="10187"/>
                      <a:pt x="1180" y="9573"/>
                    </a:cubicBezTo>
                    <a:cubicBezTo>
                      <a:pt x="1322" y="8300"/>
                      <a:pt x="903" y="7061"/>
                      <a:pt x="1014" y="5784"/>
                    </a:cubicBezTo>
                    <a:cubicBezTo>
                      <a:pt x="1142" y="4324"/>
                      <a:pt x="1187" y="2852"/>
                      <a:pt x="1246" y="1389"/>
                    </a:cubicBezTo>
                    <a:cubicBezTo>
                      <a:pt x="1263" y="927"/>
                      <a:pt x="1215" y="466"/>
                      <a:pt x="1194" y="5"/>
                    </a:cubicBezTo>
                    <a:cubicBezTo>
                      <a:pt x="1166" y="5"/>
                      <a:pt x="1135" y="1"/>
                      <a:pt x="1103" y="1"/>
                    </a:cubicBezTo>
                    <a:close/>
                  </a:path>
                </a:pathLst>
              </a:custGeom>
              <a:solidFill>
                <a:schemeClr val="dk2"/>
              </a:solidFill>
              <a:ln>
                <a:noFill/>
              </a:ln>
            </p:spPr>
            <p:txBody>
              <a:bodyPr spcFirstLastPara="1" wrap="square" lIns="121598" tIns="121598" rIns="121598" bIns="121598" anchor="ctr" anchorCtr="0">
                <a:noAutofit/>
              </a:bodyPr>
              <a:lstStyle/>
              <a:p>
                <a:endParaRPr sz="2479"/>
              </a:p>
            </p:txBody>
          </p:sp>
          <p:sp>
            <p:nvSpPr>
              <p:cNvPr id="9921" name="Google Shape;9921;p38"/>
              <p:cNvSpPr/>
              <p:nvPr/>
            </p:nvSpPr>
            <p:spPr>
              <a:xfrm rot="-8147646">
                <a:off x="1891784" y="2677085"/>
                <a:ext cx="79172" cy="1505400"/>
              </a:xfrm>
              <a:custGeom>
                <a:avLst/>
                <a:gdLst/>
                <a:ahLst/>
                <a:cxnLst/>
                <a:rect l="l" t="t" r="r" b="b"/>
                <a:pathLst>
                  <a:path w="952" h="22348" extrusionOk="0">
                    <a:moveTo>
                      <a:pt x="785" y="1"/>
                    </a:moveTo>
                    <a:cubicBezTo>
                      <a:pt x="771" y="56"/>
                      <a:pt x="743" y="112"/>
                      <a:pt x="743" y="167"/>
                    </a:cubicBezTo>
                    <a:cubicBezTo>
                      <a:pt x="764" y="844"/>
                      <a:pt x="812" y="1517"/>
                      <a:pt x="812" y="2190"/>
                    </a:cubicBezTo>
                    <a:cubicBezTo>
                      <a:pt x="812" y="2797"/>
                      <a:pt x="764" y="3404"/>
                      <a:pt x="732" y="4011"/>
                    </a:cubicBezTo>
                    <a:cubicBezTo>
                      <a:pt x="719" y="4324"/>
                      <a:pt x="666" y="4633"/>
                      <a:pt x="684" y="4938"/>
                    </a:cubicBezTo>
                    <a:cubicBezTo>
                      <a:pt x="729" y="5787"/>
                      <a:pt x="615" y="6617"/>
                      <a:pt x="490" y="7453"/>
                    </a:cubicBezTo>
                    <a:cubicBezTo>
                      <a:pt x="392" y="8098"/>
                      <a:pt x="424" y="8772"/>
                      <a:pt x="452" y="9430"/>
                    </a:cubicBezTo>
                    <a:cubicBezTo>
                      <a:pt x="487" y="10211"/>
                      <a:pt x="601" y="10988"/>
                      <a:pt x="628" y="11769"/>
                    </a:cubicBezTo>
                    <a:cubicBezTo>
                      <a:pt x="649" y="12328"/>
                      <a:pt x="597" y="12886"/>
                      <a:pt x="556" y="13441"/>
                    </a:cubicBezTo>
                    <a:cubicBezTo>
                      <a:pt x="469" y="14687"/>
                      <a:pt x="372" y="15929"/>
                      <a:pt x="271" y="17171"/>
                    </a:cubicBezTo>
                    <a:cubicBezTo>
                      <a:pt x="233" y="17622"/>
                      <a:pt x="216" y="18066"/>
                      <a:pt x="223" y="18520"/>
                    </a:cubicBezTo>
                    <a:cubicBezTo>
                      <a:pt x="237" y="19246"/>
                      <a:pt x="112" y="19968"/>
                      <a:pt x="59" y="20692"/>
                    </a:cubicBezTo>
                    <a:cubicBezTo>
                      <a:pt x="18" y="21244"/>
                      <a:pt x="0" y="21799"/>
                      <a:pt x="11" y="22347"/>
                    </a:cubicBezTo>
                    <a:cubicBezTo>
                      <a:pt x="226" y="21449"/>
                      <a:pt x="455" y="20557"/>
                      <a:pt x="646" y="19655"/>
                    </a:cubicBezTo>
                    <a:cubicBezTo>
                      <a:pt x="711" y="19343"/>
                      <a:pt x="695" y="19013"/>
                      <a:pt x="698" y="18690"/>
                    </a:cubicBezTo>
                    <a:cubicBezTo>
                      <a:pt x="701" y="18240"/>
                      <a:pt x="687" y="17785"/>
                      <a:pt x="677" y="17334"/>
                    </a:cubicBezTo>
                    <a:cubicBezTo>
                      <a:pt x="670" y="17049"/>
                      <a:pt x="646" y="16762"/>
                      <a:pt x="656" y="16480"/>
                    </a:cubicBezTo>
                    <a:cubicBezTo>
                      <a:pt x="677" y="15936"/>
                      <a:pt x="722" y="15395"/>
                      <a:pt x="746" y="14850"/>
                    </a:cubicBezTo>
                    <a:cubicBezTo>
                      <a:pt x="799" y="13840"/>
                      <a:pt x="875" y="12831"/>
                      <a:pt x="878" y="11818"/>
                    </a:cubicBezTo>
                    <a:cubicBezTo>
                      <a:pt x="878" y="11096"/>
                      <a:pt x="774" y="10371"/>
                      <a:pt x="726" y="9646"/>
                    </a:cubicBezTo>
                    <a:cubicBezTo>
                      <a:pt x="691" y="9087"/>
                      <a:pt x="660" y="8525"/>
                      <a:pt x="642" y="7963"/>
                    </a:cubicBezTo>
                    <a:cubicBezTo>
                      <a:pt x="636" y="7731"/>
                      <a:pt x="642" y="7494"/>
                      <a:pt x="684" y="7265"/>
                    </a:cubicBezTo>
                    <a:cubicBezTo>
                      <a:pt x="847" y="6447"/>
                      <a:pt x="924" y="5621"/>
                      <a:pt x="895" y="4785"/>
                    </a:cubicBezTo>
                    <a:cubicBezTo>
                      <a:pt x="878" y="4255"/>
                      <a:pt x="951" y="3720"/>
                      <a:pt x="948" y="3190"/>
                    </a:cubicBezTo>
                    <a:cubicBezTo>
                      <a:pt x="945" y="2724"/>
                      <a:pt x="889" y="2260"/>
                      <a:pt x="865" y="1795"/>
                    </a:cubicBezTo>
                    <a:cubicBezTo>
                      <a:pt x="847" y="1475"/>
                      <a:pt x="844" y="1153"/>
                      <a:pt x="840" y="830"/>
                    </a:cubicBezTo>
                    <a:cubicBezTo>
                      <a:pt x="836" y="556"/>
                      <a:pt x="840" y="282"/>
                      <a:pt x="840" y="8"/>
                    </a:cubicBezTo>
                    <a:cubicBezTo>
                      <a:pt x="823" y="5"/>
                      <a:pt x="802" y="1"/>
                      <a:pt x="785" y="1"/>
                    </a:cubicBezTo>
                    <a:close/>
                  </a:path>
                </a:pathLst>
              </a:custGeom>
              <a:solidFill>
                <a:schemeClr val="dk2"/>
              </a:solidFill>
              <a:ln>
                <a:noFill/>
              </a:ln>
            </p:spPr>
            <p:txBody>
              <a:bodyPr spcFirstLastPara="1" wrap="square" lIns="121598" tIns="121598" rIns="121598" bIns="121598" anchor="ctr" anchorCtr="0">
                <a:noAutofit/>
              </a:bodyPr>
              <a:lstStyle/>
              <a:p>
                <a:endParaRPr sz="2479"/>
              </a:p>
            </p:txBody>
          </p:sp>
        </p:grpSp>
        <p:grpSp>
          <p:nvGrpSpPr>
            <p:cNvPr id="9922" name="Google Shape;9922;p38"/>
            <p:cNvGrpSpPr/>
            <p:nvPr/>
          </p:nvGrpSpPr>
          <p:grpSpPr>
            <a:xfrm rot="-680349">
              <a:off x="934864" y="3256655"/>
              <a:ext cx="1256292" cy="1149179"/>
              <a:chOff x="2354950" y="2087600"/>
              <a:chExt cx="805175" cy="736525"/>
            </a:xfrm>
          </p:grpSpPr>
          <p:sp>
            <p:nvSpPr>
              <p:cNvPr id="9923" name="Google Shape;9923;p38"/>
              <p:cNvSpPr/>
              <p:nvPr/>
            </p:nvSpPr>
            <p:spPr>
              <a:xfrm>
                <a:off x="2354950" y="2087600"/>
                <a:ext cx="805175" cy="736525"/>
              </a:xfrm>
              <a:custGeom>
                <a:avLst/>
                <a:gdLst/>
                <a:ahLst/>
                <a:cxnLst/>
                <a:rect l="l" t="t" r="r" b="b"/>
                <a:pathLst>
                  <a:path w="32207" h="29461" extrusionOk="0">
                    <a:moveTo>
                      <a:pt x="16105" y="0"/>
                    </a:moveTo>
                    <a:cubicBezTo>
                      <a:pt x="15663" y="0"/>
                      <a:pt x="15225" y="139"/>
                      <a:pt x="14875" y="397"/>
                    </a:cubicBezTo>
                    <a:lnTo>
                      <a:pt x="850" y="10725"/>
                    </a:lnTo>
                    <a:cubicBezTo>
                      <a:pt x="382" y="11068"/>
                      <a:pt x="89" y="11598"/>
                      <a:pt x="43" y="12175"/>
                    </a:cubicBezTo>
                    <a:cubicBezTo>
                      <a:pt x="0" y="12752"/>
                      <a:pt x="212" y="13322"/>
                      <a:pt x="623" y="13733"/>
                    </a:cubicBezTo>
                    <a:lnTo>
                      <a:pt x="1758" y="14867"/>
                    </a:lnTo>
                    <a:cubicBezTo>
                      <a:pt x="1958" y="15067"/>
                      <a:pt x="2196" y="15221"/>
                      <a:pt x="2466" y="15325"/>
                    </a:cubicBezTo>
                    <a:cubicBezTo>
                      <a:pt x="2700" y="15417"/>
                      <a:pt x="2950" y="15464"/>
                      <a:pt x="3204" y="15464"/>
                    </a:cubicBezTo>
                    <a:cubicBezTo>
                      <a:pt x="3531" y="15464"/>
                      <a:pt x="3850" y="15386"/>
                      <a:pt x="4134" y="15240"/>
                    </a:cubicBezTo>
                    <a:lnTo>
                      <a:pt x="4134" y="27615"/>
                    </a:lnTo>
                    <a:cubicBezTo>
                      <a:pt x="4134" y="28103"/>
                      <a:pt x="4331" y="28573"/>
                      <a:pt x="4677" y="28919"/>
                    </a:cubicBezTo>
                    <a:cubicBezTo>
                      <a:pt x="5023" y="29265"/>
                      <a:pt x="5492" y="29461"/>
                      <a:pt x="5980" y="29461"/>
                    </a:cubicBezTo>
                    <a:lnTo>
                      <a:pt x="26261" y="29461"/>
                    </a:lnTo>
                    <a:cubicBezTo>
                      <a:pt x="26754" y="29461"/>
                      <a:pt x="27223" y="29265"/>
                      <a:pt x="27569" y="28919"/>
                    </a:cubicBezTo>
                    <a:cubicBezTo>
                      <a:pt x="27915" y="28573"/>
                      <a:pt x="28107" y="28103"/>
                      <a:pt x="28107" y="27615"/>
                    </a:cubicBezTo>
                    <a:lnTo>
                      <a:pt x="28107" y="15256"/>
                    </a:lnTo>
                    <a:cubicBezTo>
                      <a:pt x="28384" y="15390"/>
                      <a:pt x="28688" y="15464"/>
                      <a:pt x="29003" y="15464"/>
                    </a:cubicBezTo>
                    <a:cubicBezTo>
                      <a:pt x="29257" y="15464"/>
                      <a:pt x="29507" y="15417"/>
                      <a:pt x="29741" y="15325"/>
                    </a:cubicBezTo>
                    <a:cubicBezTo>
                      <a:pt x="30011" y="15221"/>
                      <a:pt x="30249" y="15067"/>
                      <a:pt x="30449" y="14867"/>
                    </a:cubicBezTo>
                    <a:lnTo>
                      <a:pt x="31583" y="13733"/>
                    </a:lnTo>
                    <a:cubicBezTo>
                      <a:pt x="31995" y="13322"/>
                      <a:pt x="32206" y="12752"/>
                      <a:pt x="32164" y="12175"/>
                    </a:cubicBezTo>
                    <a:cubicBezTo>
                      <a:pt x="32118" y="11598"/>
                      <a:pt x="31826" y="11068"/>
                      <a:pt x="31356" y="10725"/>
                    </a:cubicBezTo>
                    <a:lnTo>
                      <a:pt x="17332" y="397"/>
                    </a:lnTo>
                    <a:cubicBezTo>
                      <a:pt x="16982" y="139"/>
                      <a:pt x="16544" y="0"/>
                      <a:pt x="16105" y="0"/>
                    </a:cubicBezTo>
                    <a:close/>
                  </a:path>
                </a:pathLst>
              </a:custGeom>
              <a:solidFill>
                <a:schemeClr val="lt1"/>
              </a:solidFill>
              <a:ln>
                <a:noFill/>
              </a:ln>
              <a:effectLst>
                <a:outerShdw dist="66675" dir="3180000" algn="bl" rotWithShape="0">
                  <a:schemeClr val="dk1">
                    <a:alpha val="18000"/>
                  </a:schemeClr>
                </a:outerShdw>
              </a:effectLst>
            </p:spPr>
            <p:txBody>
              <a:bodyPr spcFirstLastPara="1" wrap="square" lIns="121598" tIns="121598" rIns="121598" bIns="121598" anchor="ctr" anchorCtr="0">
                <a:noAutofit/>
              </a:bodyPr>
              <a:lstStyle/>
              <a:p>
                <a:endParaRPr sz="2479"/>
              </a:p>
            </p:txBody>
          </p:sp>
          <p:sp>
            <p:nvSpPr>
              <p:cNvPr id="9924" name="Google Shape;9924;p38"/>
              <p:cNvSpPr/>
              <p:nvPr/>
            </p:nvSpPr>
            <p:spPr>
              <a:xfrm>
                <a:off x="2504450" y="2171150"/>
                <a:ext cx="507025" cy="606825"/>
              </a:xfrm>
              <a:custGeom>
                <a:avLst/>
                <a:gdLst/>
                <a:ahLst/>
                <a:cxnLst/>
                <a:rect l="l" t="t" r="r" b="b"/>
                <a:pathLst>
                  <a:path w="20281" h="24273" extrusionOk="0">
                    <a:moveTo>
                      <a:pt x="10141" y="0"/>
                    </a:moveTo>
                    <a:lnTo>
                      <a:pt x="0" y="7541"/>
                    </a:lnTo>
                    <a:lnTo>
                      <a:pt x="0" y="24273"/>
                    </a:lnTo>
                    <a:lnTo>
                      <a:pt x="20281" y="24273"/>
                    </a:lnTo>
                    <a:lnTo>
                      <a:pt x="20281" y="7541"/>
                    </a:lnTo>
                    <a:lnTo>
                      <a:pt x="10141" y="0"/>
                    </a:lnTo>
                    <a:close/>
                  </a:path>
                </a:pathLst>
              </a:custGeom>
              <a:solidFill>
                <a:schemeClr val="accent5"/>
              </a:solidFill>
              <a:ln>
                <a:noFill/>
              </a:ln>
            </p:spPr>
            <p:txBody>
              <a:bodyPr spcFirstLastPara="1" wrap="square" lIns="121598" tIns="121598" rIns="121598" bIns="121598" anchor="ctr" anchorCtr="0">
                <a:noAutofit/>
              </a:bodyPr>
              <a:lstStyle/>
              <a:p>
                <a:endParaRPr sz="2479"/>
              </a:p>
            </p:txBody>
          </p:sp>
          <p:sp>
            <p:nvSpPr>
              <p:cNvPr id="9925" name="Google Shape;9925;p38"/>
              <p:cNvSpPr/>
              <p:nvPr/>
            </p:nvSpPr>
            <p:spPr>
              <a:xfrm>
                <a:off x="2653375" y="2456875"/>
                <a:ext cx="208350" cy="321100"/>
              </a:xfrm>
              <a:custGeom>
                <a:avLst/>
                <a:gdLst/>
                <a:ahLst/>
                <a:cxnLst/>
                <a:rect l="l" t="t" r="r" b="b"/>
                <a:pathLst>
                  <a:path w="8334" h="12844" extrusionOk="0">
                    <a:moveTo>
                      <a:pt x="4168" y="0"/>
                    </a:moveTo>
                    <a:cubicBezTo>
                      <a:pt x="1865" y="0"/>
                      <a:pt x="0" y="1865"/>
                      <a:pt x="0" y="4168"/>
                    </a:cubicBezTo>
                    <a:lnTo>
                      <a:pt x="0" y="4310"/>
                    </a:lnTo>
                    <a:lnTo>
                      <a:pt x="0" y="12844"/>
                    </a:lnTo>
                    <a:lnTo>
                      <a:pt x="8333" y="12844"/>
                    </a:lnTo>
                    <a:lnTo>
                      <a:pt x="8333" y="4310"/>
                    </a:lnTo>
                    <a:lnTo>
                      <a:pt x="8333" y="4168"/>
                    </a:lnTo>
                    <a:cubicBezTo>
                      <a:pt x="8333" y="1865"/>
                      <a:pt x="6468" y="0"/>
                      <a:pt x="4168" y="0"/>
                    </a:cubicBezTo>
                    <a:close/>
                  </a:path>
                </a:pathLst>
              </a:custGeom>
              <a:solidFill>
                <a:schemeClr val="accent1"/>
              </a:solidFill>
              <a:ln>
                <a:noFill/>
              </a:ln>
            </p:spPr>
            <p:txBody>
              <a:bodyPr spcFirstLastPara="1" wrap="square" lIns="121598" tIns="121598" rIns="121598" bIns="121598" anchor="ctr" anchorCtr="0">
                <a:noAutofit/>
              </a:bodyPr>
              <a:lstStyle/>
              <a:p>
                <a:endParaRPr sz="2479"/>
              </a:p>
            </p:txBody>
          </p:sp>
          <p:sp>
            <p:nvSpPr>
              <p:cNvPr id="9926" name="Google Shape;9926;p38"/>
              <p:cNvSpPr/>
              <p:nvPr/>
            </p:nvSpPr>
            <p:spPr>
              <a:xfrm>
                <a:off x="2665375" y="2346125"/>
                <a:ext cx="177400" cy="62500"/>
              </a:xfrm>
              <a:custGeom>
                <a:avLst/>
                <a:gdLst/>
                <a:ahLst/>
                <a:cxnLst/>
                <a:rect l="l" t="t" r="r" b="b"/>
                <a:pathLst>
                  <a:path w="7096" h="2500" extrusionOk="0">
                    <a:moveTo>
                      <a:pt x="685" y="0"/>
                    </a:moveTo>
                    <a:cubicBezTo>
                      <a:pt x="309" y="0"/>
                      <a:pt x="0" y="308"/>
                      <a:pt x="0" y="684"/>
                    </a:cubicBezTo>
                    <a:cubicBezTo>
                      <a:pt x="0" y="919"/>
                      <a:pt x="120" y="1126"/>
                      <a:pt x="300" y="1250"/>
                    </a:cubicBezTo>
                    <a:cubicBezTo>
                      <a:pt x="120" y="1373"/>
                      <a:pt x="0" y="1580"/>
                      <a:pt x="0" y="1815"/>
                    </a:cubicBezTo>
                    <a:cubicBezTo>
                      <a:pt x="0" y="2196"/>
                      <a:pt x="309" y="2500"/>
                      <a:pt x="685" y="2500"/>
                    </a:cubicBezTo>
                    <a:cubicBezTo>
                      <a:pt x="1035" y="2500"/>
                      <a:pt x="1327" y="2234"/>
                      <a:pt x="1362" y="1892"/>
                    </a:cubicBezTo>
                    <a:cubicBezTo>
                      <a:pt x="1750" y="1852"/>
                      <a:pt x="2650" y="1831"/>
                      <a:pt x="3549" y="1831"/>
                    </a:cubicBezTo>
                    <a:cubicBezTo>
                      <a:pt x="4448" y="1831"/>
                      <a:pt x="5346" y="1852"/>
                      <a:pt x="5731" y="1892"/>
                    </a:cubicBezTo>
                    <a:cubicBezTo>
                      <a:pt x="5769" y="2234"/>
                      <a:pt x="6061" y="2500"/>
                      <a:pt x="6411" y="2500"/>
                    </a:cubicBezTo>
                    <a:cubicBezTo>
                      <a:pt x="6788" y="2500"/>
                      <a:pt x="7096" y="2196"/>
                      <a:pt x="7096" y="1815"/>
                    </a:cubicBezTo>
                    <a:cubicBezTo>
                      <a:pt x="7096" y="1580"/>
                      <a:pt x="6977" y="1373"/>
                      <a:pt x="6796" y="1250"/>
                    </a:cubicBezTo>
                    <a:cubicBezTo>
                      <a:pt x="6977" y="1126"/>
                      <a:pt x="7096" y="919"/>
                      <a:pt x="7096" y="684"/>
                    </a:cubicBezTo>
                    <a:cubicBezTo>
                      <a:pt x="7096" y="308"/>
                      <a:pt x="6788" y="0"/>
                      <a:pt x="6411" y="0"/>
                    </a:cubicBezTo>
                    <a:cubicBezTo>
                      <a:pt x="6061" y="0"/>
                      <a:pt x="5769" y="265"/>
                      <a:pt x="5731" y="608"/>
                    </a:cubicBezTo>
                    <a:cubicBezTo>
                      <a:pt x="5346" y="648"/>
                      <a:pt x="4448" y="668"/>
                      <a:pt x="3549" y="668"/>
                    </a:cubicBezTo>
                    <a:cubicBezTo>
                      <a:pt x="2650" y="668"/>
                      <a:pt x="1750" y="648"/>
                      <a:pt x="1362" y="608"/>
                    </a:cubicBezTo>
                    <a:cubicBezTo>
                      <a:pt x="1327" y="265"/>
                      <a:pt x="1035" y="0"/>
                      <a:pt x="685" y="0"/>
                    </a:cubicBezTo>
                    <a:close/>
                  </a:path>
                </a:pathLst>
              </a:custGeom>
              <a:solidFill>
                <a:schemeClr val="lt1"/>
              </a:solidFill>
              <a:ln>
                <a:noFill/>
              </a:ln>
            </p:spPr>
            <p:txBody>
              <a:bodyPr spcFirstLastPara="1" wrap="square" lIns="121598" tIns="121598" rIns="121598" bIns="121598" anchor="ctr" anchorCtr="0">
                <a:noAutofit/>
              </a:bodyPr>
              <a:lstStyle/>
              <a:p>
                <a:endParaRPr sz="2479"/>
              </a:p>
            </p:txBody>
          </p:sp>
          <p:sp>
            <p:nvSpPr>
              <p:cNvPr id="9927" name="Google Shape;9927;p38"/>
              <p:cNvSpPr/>
              <p:nvPr/>
            </p:nvSpPr>
            <p:spPr>
              <a:xfrm>
                <a:off x="2401575" y="2133700"/>
                <a:ext cx="711925" cy="294300"/>
              </a:xfrm>
              <a:custGeom>
                <a:avLst/>
                <a:gdLst/>
                <a:ahLst/>
                <a:cxnLst/>
                <a:rect l="l" t="t" r="r" b="b"/>
                <a:pathLst>
                  <a:path w="28477" h="11772" extrusionOk="0">
                    <a:moveTo>
                      <a:pt x="14239" y="1"/>
                    </a:moveTo>
                    <a:cubicBezTo>
                      <a:pt x="14191" y="1"/>
                      <a:pt x="14142" y="14"/>
                      <a:pt x="14106" y="41"/>
                    </a:cubicBezTo>
                    <a:lnTo>
                      <a:pt x="82" y="10366"/>
                    </a:lnTo>
                    <a:cubicBezTo>
                      <a:pt x="8" y="10420"/>
                      <a:pt x="1" y="10516"/>
                      <a:pt x="62" y="10581"/>
                    </a:cubicBezTo>
                    <a:lnTo>
                      <a:pt x="1197" y="11716"/>
                    </a:lnTo>
                    <a:cubicBezTo>
                      <a:pt x="1234" y="11753"/>
                      <a:pt x="1287" y="11771"/>
                      <a:pt x="1339" y="11771"/>
                    </a:cubicBezTo>
                    <a:cubicBezTo>
                      <a:pt x="1379" y="11771"/>
                      <a:pt x="1419" y="11760"/>
                      <a:pt x="1451" y="11739"/>
                    </a:cubicBezTo>
                    <a:lnTo>
                      <a:pt x="14102" y="2775"/>
                    </a:lnTo>
                    <a:cubicBezTo>
                      <a:pt x="14141" y="2748"/>
                      <a:pt x="14190" y="2734"/>
                      <a:pt x="14239" y="2734"/>
                    </a:cubicBezTo>
                    <a:cubicBezTo>
                      <a:pt x="14288" y="2734"/>
                      <a:pt x="14337" y="2748"/>
                      <a:pt x="14375" y="2775"/>
                    </a:cubicBezTo>
                    <a:lnTo>
                      <a:pt x="27026" y="11739"/>
                    </a:lnTo>
                    <a:cubicBezTo>
                      <a:pt x="27058" y="11760"/>
                      <a:pt x="27098" y="11771"/>
                      <a:pt x="27138" y="11771"/>
                    </a:cubicBezTo>
                    <a:cubicBezTo>
                      <a:pt x="27191" y="11771"/>
                      <a:pt x="27244" y="11753"/>
                      <a:pt x="27280" y="11716"/>
                    </a:cubicBezTo>
                    <a:lnTo>
                      <a:pt x="28415" y="10581"/>
                    </a:lnTo>
                    <a:cubicBezTo>
                      <a:pt x="28476" y="10516"/>
                      <a:pt x="28469" y="10420"/>
                      <a:pt x="28396" y="10366"/>
                    </a:cubicBezTo>
                    <a:lnTo>
                      <a:pt x="14371" y="41"/>
                    </a:lnTo>
                    <a:cubicBezTo>
                      <a:pt x="14335" y="14"/>
                      <a:pt x="14287" y="1"/>
                      <a:pt x="14239" y="1"/>
                    </a:cubicBezTo>
                    <a:close/>
                  </a:path>
                </a:pathLst>
              </a:custGeom>
              <a:solidFill>
                <a:schemeClr val="accent6"/>
              </a:solidFill>
              <a:ln>
                <a:noFill/>
              </a:ln>
            </p:spPr>
            <p:txBody>
              <a:bodyPr spcFirstLastPara="1" wrap="square" lIns="121598" tIns="121598" rIns="121598" bIns="121598" anchor="ctr" anchorCtr="0">
                <a:noAutofit/>
              </a:bodyPr>
              <a:lstStyle/>
              <a:p>
                <a:endParaRPr sz="2479"/>
              </a:p>
            </p:txBody>
          </p:sp>
          <p:sp>
            <p:nvSpPr>
              <p:cNvPr id="9928" name="Google Shape;9928;p38"/>
              <p:cNvSpPr/>
              <p:nvPr/>
            </p:nvSpPr>
            <p:spPr>
              <a:xfrm>
                <a:off x="2576075" y="2207775"/>
                <a:ext cx="398400" cy="153450"/>
              </a:xfrm>
              <a:custGeom>
                <a:avLst/>
                <a:gdLst/>
                <a:ahLst/>
                <a:cxnLst/>
                <a:rect l="l" t="t" r="r" b="b"/>
                <a:pathLst>
                  <a:path w="15936" h="6138" fill="none" extrusionOk="0">
                    <a:moveTo>
                      <a:pt x="1" y="4938"/>
                    </a:moveTo>
                    <a:cubicBezTo>
                      <a:pt x="2196" y="3412"/>
                      <a:pt x="4388" y="1881"/>
                      <a:pt x="6580" y="354"/>
                    </a:cubicBezTo>
                    <a:cubicBezTo>
                      <a:pt x="6830" y="181"/>
                      <a:pt x="7099" y="1"/>
                      <a:pt x="7402" y="4"/>
                    </a:cubicBezTo>
                    <a:cubicBezTo>
                      <a:pt x="7714" y="4"/>
                      <a:pt x="7988" y="200"/>
                      <a:pt x="8238" y="389"/>
                    </a:cubicBezTo>
                    <a:cubicBezTo>
                      <a:pt x="10802" y="2304"/>
                      <a:pt x="13367" y="4219"/>
                      <a:pt x="15936" y="6138"/>
                    </a:cubicBezTo>
                  </a:path>
                </a:pathLst>
              </a:custGeom>
              <a:noFill/>
              <a:ln w="6925" cap="rnd" cmpd="sng">
                <a:solidFill>
                  <a:srgbClr val="000000"/>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sp>
            <p:nvSpPr>
              <p:cNvPr id="9929" name="Google Shape;9929;p38"/>
              <p:cNvSpPr/>
              <p:nvPr/>
            </p:nvSpPr>
            <p:spPr>
              <a:xfrm>
                <a:off x="2765150" y="2345425"/>
                <a:ext cx="80600" cy="64050"/>
              </a:xfrm>
              <a:custGeom>
                <a:avLst/>
                <a:gdLst/>
                <a:ahLst/>
                <a:cxnLst/>
                <a:rect l="l" t="t" r="r" b="b"/>
                <a:pathLst>
                  <a:path w="3224" h="2562" fill="none" extrusionOk="0">
                    <a:moveTo>
                      <a:pt x="1" y="578"/>
                    </a:moveTo>
                    <a:cubicBezTo>
                      <a:pt x="586" y="651"/>
                      <a:pt x="1216" y="712"/>
                      <a:pt x="1731" y="424"/>
                    </a:cubicBezTo>
                    <a:cubicBezTo>
                      <a:pt x="1978" y="290"/>
                      <a:pt x="2193" y="75"/>
                      <a:pt x="2474" y="39"/>
                    </a:cubicBezTo>
                    <a:cubicBezTo>
                      <a:pt x="2778" y="1"/>
                      <a:pt x="3089" y="220"/>
                      <a:pt x="3154" y="517"/>
                    </a:cubicBezTo>
                    <a:cubicBezTo>
                      <a:pt x="3224" y="813"/>
                      <a:pt x="3035" y="1147"/>
                      <a:pt x="2747" y="1243"/>
                    </a:cubicBezTo>
                    <a:cubicBezTo>
                      <a:pt x="3023" y="1404"/>
                      <a:pt x="3154" y="1782"/>
                      <a:pt x="3035" y="2077"/>
                    </a:cubicBezTo>
                    <a:cubicBezTo>
                      <a:pt x="2916" y="2377"/>
                      <a:pt x="2567" y="2562"/>
                      <a:pt x="2255" y="2489"/>
                    </a:cubicBezTo>
                    <a:cubicBezTo>
                      <a:pt x="1939" y="2420"/>
                      <a:pt x="1705" y="2100"/>
                      <a:pt x="1728" y="1782"/>
                    </a:cubicBezTo>
                  </a:path>
                </a:pathLst>
              </a:custGeom>
              <a:noFill/>
              <a:ln w="6925" cap="rnd" cmpd="sng">
                <a:solidFill>
                  <a:srgbClr val="000000"/>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sp>
            <p:nvSpPr>
              <p:cNvPr id="9930" name="Google Shape;9930;p38"/>
              <p:cNvSpPr/>
              <p:nvPr/>
            </p:nvSpPr>
            <p:spPr>
              <a:xfrm>
                <a:off x="2694800" y="2452625"/>
                <a:ext cx="171050" cy="214225"/>
              </a:xfrm>
              <a:custGeom>
                <a:avLst/>
                <a:gdLst/>
                <a:ahLst/>
                <a:cxnLst/>
                <a:rect l="l" t="t" r="r" b="b"/>
                <a:pathLst>
                  <a:path w="6842" h="8569" fill="none" extrusionOk="0">
                    <a:moveTo>
                      <a:pt x="0" y="1166"/>
                    </a:moveTo>
                    <a:cubicBezTo>
                      <a:pt x="770" y="362"/>
                      <a:pt x="1954" y="1"/>
                      <a:pt x="3054" y="170"/>
                    </a:cubicBezTo>
                    <a:cubicBezTo>
                      <a:pt x="4153" y="339"/>
                      <a:pt x="5154" y="1012"/>
                      <a:pt x="5784" y="1928"/>
                    </a:cubicBezTo>
                    <a:cubicBezTo>
                      <a:pt x="6434" y="2865"/>
                      <a:pt x="6707" y="4024"/>
                      <a:pt x="6753" y="5162"/>
                    </a:cubicBezTo>
                    <a:cubicBezTo>
                      <a:pt x="6795" y="6303"/>
                      <a:pt x="6842" y="7442"/>
                      <a:pt x="6668" y="8569"/>
                    </a:cubicBezTo>
                  </a:path>
                </a:pathLst>
              </a:custGeom>
              <a:noFill/>
              <a:ln w="6925" cap="rnd" cmpd="sng">
                <a:solidFill>
                  <a:srgbClr val="000000"/>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grpSp>
        <p:grpSp>
          <p:nvGrpSpPr>
            <p:cNvPr id="9931" name="Google Shape;9931;p38"/>
            <p:cNvGrpSpPr/>
            <p:nvPr/>
          </p:nvGrpSpPr>
          <p:grpSpPr>
            <a:xfrm rot="-680349">
              <a:off x="528560" y="3350190"/>
              <a:ext cx="649766" cy="649490"/>
              <a:chOff x="1947950" y="732088"/>
              <a:chExt cx="498175" cy="497925"/>
            </a:xfrm>
          </p:grpSpPr>
          <p:sp>
            <p:nvSpPr>
              <p:cNvPr id="9932" name="Google Shape;9932;p38"/>
              <p:cNvSpPr/>
              <p:nvPr/>
            </p:nvSpPr>
            <p:spPr>
              <a:xfrm>
                <a:off x="1947950" y="732088"/>
                <a:ext cx="498175" cy="497925"/>
              </a:xfrm>
              <a:custGeom>
                <a:avLst/>
                <a:gdLst/>
                <a:ahLst/>
                <a:cxnLst/>
                <a:rect l="l" t="t" r="r" b="b"/>
                <a:pathLst>
                  <a:path w="19927" h="19917" extrusionOk="0">
                    <a:moveTo>
                      <a:pt x="9964" y="0"/>
                    </a:moveTo>
                    <a:cubicBezTo>
                      <a:pt x="8852" y="0"/>
                      <a:pt x="7756" y="185"/>
                      <a:pt x="6714" y="543"/>
                    </a:cubicBezTo>
                    <a:cubicBezTo>
                      <a:pt x="6484" y="623"/>
                      <a:pt x="6280" y="742"/>
                      <a:pt x="6103" y="900"/>
                    </a:cubicBezTo>
                    <a:cubicBezTo>
                      <a:pt x="5972" y="946"/>
                      <a:pt x="5845" y="1005"/>
                      <a:pt x="5726" y="1077"/>
                    </a:cubicBezTo>
                    <a:cubicBezTo>
                      <a:pt x="5495" y="1108"/>
                      <a:pt x="5272" y="1177"/>
                      <a:pt x="5061" y="1289"/>
                    </a:cubicBezTo>
                    <a:lnTo>
                      <a:pt x="5061" y="1293"/>
                    </a:lnTo>
                    <a:cubicBezTo>
                      <a:pt x="5045" y="1296"/>
                      <a:pt x="5034" y="1305"/>
                      <a:pt x="5022" y="1312"/>
                    </a:cubicBezTo>
                    <a:cubicBezTo>
                      <a:pt x="4361" y="1693"/>
                      <a:pt x="3738" y="2150"/>
                      <a:pt x="3176" y="2670"/>
                    </a:cubicBezTo>
                    <a:cubicBezTo>
                      <a:pt x="2619" y="3193"/>
                      <a:pt x="2119" y="3777"/>
                      <a:pt x="1692" y="4416"/>
                    </a:cubicBezTo>
                    <a:cubicBezTo>
                      <a:pt x="1257" y="5057"/>
                      <a:pt x="904" y="5749"/>
                      <a:pt x="631" y="6473"/>
                    </a:cubicBezTo>
                    <a:cubicBezTo>
                      <a:pt x="354" y="7215"/>
                      <a:pt x="165" y="7987"/>
                      <a:pt x="73" y="8776"/>
                    </a:cubicBezTo>
                    <a:cubicBezTo>
                      <a:pt x="38" y="9061"/>
                      <a:pt x="73" y="9345"/>
                      <a:pt x="162" y="9602"/>
                    </a:cubicBezTo>
                    <a:cubicBezTo>
                      <a:pt x="54" y="9856"/>
                      <a:pt x="0" y="10138"/>
                      <a:pt x="11" y="10422"/>
                    </a:cubicBezTo>
                    <a:cubicBezTo>
                      <a:pt x="123" y="12902"/>
                      <a:pt x="1154" y="15237"/>
                      <a:pt x="2911" y="16998"/>
                    </a:cubicBezTo>
                    <a:cubicBezTo>
                      <a:pt x="4665" y="18759"/>
                      <a:pt x="6999" y="19797"/>
                      <a:pt x="9475" y="19916"/>
                    </a:cubicBezTo>
                    <a:lnTo>
                      <a:pt x="9563" y="19916"/>
                    </a:lnTo>
                    <a:cubicBezTo>
                      <a:pt x="9803" y="19916"/>
                      <a:pt x="10029" y="19875"/>
                      <a:pt x="10245" y="19790"/>
                    </a:cubicBezTo>
                    <a:cubicBezTo>
                      <a:pt x="10429" y="19851"/>
                      <a:pt x="10625" y="19882"/>
                      <a:pt x="10825" y="19882"/>
                    </a:cubicBezTo>
                    <a:cubicBezTo>
                      <a:pt x="10891" y="19882"/>
                      <a:pt x="10956" y="19878"/>
                      <a:pt x="11017" y="19875"/>
                    </a:cubicBezTo>
                    <a:cubicBezTo>
                      <a:pt x="13452" y="19616"/>
                      <a:pt x="15701" y="18471"/>
                      <a:pt x="17351" y="16652"/>
                    </a:cubicBezTo>
                    <a:cubicBezTo>
                      <a:pt x="19012" y="14817"/>
                      <a:pt x="19927" y="12440"/>
                      <a:pt x="19927" y="9964"/>
                    </a:cubicBezTo>
                    <a:cubicBezTo>
                      <a:pt x="19927" y="9403"/>
                      <a:pt x="19881" y="8834"/>
                      <a:pt x="19788" y="8284"/>
                    </a:cubicBezTo>
                    <a:cubicBezTo>
                      <a:pt x="19742" y="8022"/>
                      <a:pt x="19646" y="7784"/>
                      <a:pt x="19504" y="7572"/>
                    </a:cubicBezTo>
                    <a:cubicBezTo>
                      <a:pt x="19531" y="7318"/>
                      <a:pt x="19500" y="7061"/>
                      <a:pt x="19419" y="6811"/>
                    </a:cubicBezTo>
                    <a:cubicBezTo>
                      <a:pt x="19119" y="5919"/>
                      <a:pt x="18697" y="5069"/>
                      <a:pt x="18159" y="4292"/>
                    </a:cubicBezTo>
                    <a:cubicBezTo>
                      <a:pt x="17624" y="3527"/>
                      <a:pt x="16989" y="2838"/>
                      <a:pt x="16267" y="2247"/>
                    </a:cubicBezTo>
                    <a:cubicBezTo>
                      <a:pt x="15397" y="1535"/>
                      <a:pt x="14421" y="982"/>
                      <a:pt x="13367" y="597"/>
                    </a:cubicBezTo>
                    <a:cubicBezTo>
                      <a:pt x="12279" y="201"/>
                      <a:pt x="11132" y="0"/>
                      <a:pt x="9964" y="0"/>
                    </a:cubicBezTo>
                    <a:close/>
                  </a:path>
                </a:pathLst>
              </a:custGeom>
              <a:solidFill>
                <a:schemeClr val="lt1"/>
              </a:solidFill>
              <a:ln>
                <a:noFill/>
              </a:ln>
              <a:effectLst>
                <a:outerShdw dist="66675" dir="3180000" algn="bl" rotWithShape="0">
                  <a:schemeClr val="dk1">
                    <a:alpha val="18000"/>
                  </a:schemeClr>
                </a:outerShdw>
              </a:effectLst>
            </p:spPr>
            <p:txBody>
              <a:bodyPr spcFirstLastPara="1" wrap="square" lIns="121598" tIns="121598" rIns="121598" bIns="121598" anchor="ctr" anchorCtr="0">
                <a:noAutofit/>
              </a:bodyPr>
              <a:lstStyle/>
              <a:p>
                <a:endParaRPr sz="2479"/>
              </a:p>
            </p:txBody>
          </p:sp>
          <p:sp>
            <p:nvSpPr>
              <p:cNvPr id="9933" name="Google Shape;9933;p38"/>
              <p:cNvSpPr/>
              <p:nvPr/>
            </p:nvSpPr>
            <p:spPr>
              <a:xfrm>
                <a:off x="1995525" y="804863"/>
                <a:ext cx="100975" cy="152125"/>
              </a:xfrm>
              <a:custGeom>
                <a:avLst/>
                <a:gdLst/>
                <a:ahLst/>
                <a:cxnLst/>
                <a:rect l="l" t="t" r="r" b="b"/>
                <a:pathLst>
                  <a:path w="4039" h="6085" extrusionOk="0">
                    <a:moveTo>
                      <a:pt x="4038" y="0"/>
                    </a:moveTo>
                    <a:lnTo>
                      <a:pt x="4038" y="0"/>
                    </a:lnTo>
                    <a:cubicBezTo>
                      <a:pt x="1858" y="1246"/>
                      <a:pt x="312" y="3477"/>
                      <a:pt x="0" y="6084"/>
                    </a:cubicBezTo>
                    <a:lnTo>
                      <a:pt x="0" y="6084"/>
                    </a:lnTo>
                    <a:cubicBezTo>
                      <a:pt x="131" y="5996"/>
                      <a:pt x="266" y="5907"/>
                      <a:pt x="405" y="5819"/>
                    </a:cubicBezTo>
                    <a:cubicBezTo>
                      <a:pt x="2011" y="4781"/>
                      <a:pt x="3373" y="1727"/>
                      <a:pt x="4038" y="0"/>
                    </a:cubicBezTo>
                    <a:close/>
                  </a:path>
                </a:pathLst>
              </a:custGeom>
              <a:solidFill>
                <a:schemeClr val="accent1"/>
              </a:solidFill>
              <a:ln>
                <a:noFill/>
              </a:ln>
            </p:spPr>
            <p:txBody>
              <a:bodyPr spcFirstLastPara="1" wrap="square" lIns="121598" tIns="121598" rIns="121598" bIns="121598" anchor="ctr" anchorCtr="0">
                <a:noAutofit/>
              </a:bodyPr>
              <a:lstStyle/>
              <a:p>
                <a:endParaRPr sz="2479"/>
              </a:p>
            </p:txBody>
          </p:sp>
          <p:sp>
            <p:nvSpPr>
              <p:cNvPr id="9934" name="Google Shape;9934;p38"/>
              <p:cNvSpPr/>
              <p:nvPr/>
            </p:nvSpPr>
            <p:spPr>
              <a:xfrm>
                <a:off x="1994375" y="778238"/>
                <a:ext cx="395225" cy="405625"/>
              </a:xfrm>
              <a:custGeom>
                <a:avLst/>
                <a:gdLst/>
                <a:ahLst/>
                <a:cxnLst/>
                <a:rect l="l" t="t" r="r" b="b"/>
                <a:pathLst>
                  <a:path w="15809" h="16225" extrusionOk="0">
                    <a:moveTo>
                      <a:pt x="8107" y="0"/>
                    </a:moveTo>
                    <a:cubicBezTo>
                      <a:pt x="7179" y="0"/>
                      <a:pt x="6288" y="158"/>
                      <a:pt x="5457" y="442"/>
                    </a:cubicBezTo>
                    <a:cubicBezTo>
                      <a:pt x="5288" y="946"/>
                      <a:pt x="4884" y="2057"/>
                      <a:pt x="4304" y="3296"/>
                    </a:cubicBezTo>
                    <a:cubicBezTo>
                      <a:pt x="3246" y="5557"/>
                      <a:pt x="2146" y="7069"/>
                      <a:pt x="1035" y="7784"/>
                    </a:cubicBezTo>
                    <a:cubicBezTo>
                      <a:pt x="643" y="8038"/>
                      <a:pt x="300" y="8276"/>
                      <a:pt x="0" y="8491"/>
                    </a:cubicBezTo>
                    <a:cubicBezTo>
                      <a:pt x="188" y="12667"/>
                      <a:pt x="3534" y="16025"/>
                      <a:pt x="7706" y="16224"/>
                    </a:cubicBezTo>
                    <a:cubicBezTo>
                      <a:pt x="7853" y="15990"/>
                      <a:pt x="8026" y="15686"/>
                      <a:pt x="8199" y="15336"/>
                    </a:cubicBezTo>
                    <a:cubicBezTo>
                      <a:pt x="8553" y="14840"/>
                      <a:pt x="8745" y="14236"/>
                      <a:pt x="8810" y="13610"/>
                    </a:cubicBezTo>
                    <a:cubicBezTo>
                      <a:pt x="9002" y="12702"/>
                      <a:pt x="8979" y="11730"/>
                      <a:pt x="8453" y="10887"/>
                    </a:cubicBezTo>
                    <a:cubicBezTo>
                      <a:pt x="8399" y="10802"/>
                      <a:pt x="8349" y="10722"/>
                      <a:pt x="8299" y="10637"/>
                    </a:cubicBezTo>
                    <a:cubicBezTo>
                      <a:pt x="8061" y="9976"/>
                      <a:pt x="7776" y="9325"/>
                      <a:pt x="7541" y="8665"/>
                    </a:cubicBezTo>
                    <a:cubicBezTo>
                      <a:pt x="7465" y="8445"/>
                      <a:pt x="7392" y="8226"/>
                      <a:pt x="7330" y="7999"/>
                    </a:cubicBezTo>
                    <a:cubicBezTo>
                      <a:pt x="7249" y="7541"/>
                      <a:pt x="7222" y="7087"/>
                      <a:pt x="7241" y="6642"/>
                    </a:cubicBezTo>
                    <a:cubicBezTo>
                      <a:pt x="7303" y="5334"/>
                      <a:pt x="7788" y="4226"/>
                      <a:pt x="8576" y="3612"/>
                    </a:cubicBezTo>
                    <a:cubicBezTo>
                      <a:pt x="9266" y="3068"/>
                      <a:pt x="10164" y="2769"/>
                      <a:pt x="11034" y="2769"/>
                    </a:cubicBezTo>
                    <a:cubicBezTo>
                      <a:pt x="11260" y="2769"/>
                      <a:pt x="11484" y="2790"/>
                      <a:pt x="11702" y="2831"/>
                    </a:cubicBezTo>
                    <a:cubicBezTo>
                      <a:pt x="11764" y="2842"/>
                      <a:pt x="11829" y="2858"/>
                      <a:pt x="11886" y="2873"/>
                    </a:cubicBezTo>
                    <a:cubicBezTo>
                      <a:pt x="12656" y="3065"/>
                      <a:pt x="13286" y="3527"/>
                      <a:pt x="13668" y="4180"/>
                    </a:cubicBezTo>
                    <a:cubicBezTo>
                      <a:pt x="13952" y="4669"/>
                      <a:pt x="14575" y="5103"/>
                      <a:pt x="15467" y="5431"/>
                    </a:cubicBezTo>
                    <a:cubicBezTo>
                      <a:pt x="15583" y="5477"/>
                      <a:pt x="15702" y="5515"/>
                      <a:pt x="15809" y="5550"/>
                    </a:cubicBezTo>
                    <a:cubicBezTo>
                      <a:pt x="15320" y="4077"/>
                      <a:pt x="14417" y="2792"/>
                      <a:pt x="13240" y="1831"/>
                    </a:cubicBezTo>
                    <a:cubicBezTo>
                      <a:pt x="11840" y="685"/>
                      <a:pt x="10056" y="0"/>
                      <a:pt x="8107" y="0"/>
                    </a:cubicBezTo>
                    <a:close/>
                  </a:path>
                </a:pathLst>
              </a:custGeom>
              <a:solidFill>
                <a:schemeClr val="accent3"/>
              </a:solidFill>
              <a:ln>
                <a:noFill/>
              </a:ln>
            </p:spPr>
            <p:txBody>
              <a:bodyPr spcFirstLastPara="1" wrap="square" lIns="121598" tIns="121598" rIns="121598" bIns="121598" anchor="ctr" anchorCtr="0">
                <a:noAutofit/>
              </a:bodyPr>
              <a:lstStyle/>
              <a:p>
                <a:endParaRPr sz="2479"/>
              </a:p>
            </p:txBody>
          </p:sp>
          <p:sp>
            <p:nvSpPr>
              <p:cNvPr id="9935" name="Google Shape;9935;p38"/>
              <p:cNvSpPr/>
              <p:nvPr/>
            </p:nvSpPr>
            <p:spPr>
              <a:xfrm>
                <a:off x="2187600" y="874338"/>
                <a:ext cx="212375" cy="308675"/>
              </a:xfrm>
              <a:custGeom>
                <a:avLst/>
                <a:gdLst/>
                <a:ahLst/>
                <a:cxnLst/>
                <a:rect l="l" t="t" r="r" b="b"/>
                <a:pathLst>
                  <a:path w="8495" h="12347" extrusionOk="0">
                    <a:moveTo>
                      <a:pt x="3304" y="0"/>
                    </a:moveTo>
                    <a:cubicBezTo>
                      <a:pt x="2674" y="0"/>
                      <a:pt x="2008" y="224"/>
                      <a:pt x="1509" y="613"/>
                    </a:cubicBezTo>
                    <a:cubicBezTo>
                      <a:pt x="512" y="1394"/>
                      <a:pt x="1" y="3866"/>
                      <a:pt x="1631" y="6474"/>
                    </a:cubicBezTo>
                    <a:cubicBezTo>
                      <a:pt x="2081" y="7193"/>
                      <a:pt x="2297" y="8024"/>
                      <a:pt x="2262" y="8951"/>
                    </a:cubicBezTo>
                    <a:cubicBezTo>
                      <a:pt x="2239" y="9662"/>
                      <a:pt x="2066" y="10427"/>
                      <a:pt x="1754" y="11227"/>
                    </a:cubicBezTo>
                    <a:cubicBezTo>
                      <a:pt x="1596" y="11642"/>
                      <a:pt x="1416" y="12019"/>
                      <a:pt x="1239" y="12346"/>
                    </a:cubicBezTo>
                    <a:cubicBezTo>
                      <a:pt x="5319" y="11919"/>
                      <a:pt x="8495" y="8466"/>
                      <a:pt x="8495" y="4274"/>
                    </a:cubicBezTo>
                    <a:cubicBezTo>
                      <a:pt x="8495" y="3805"/>
                      <a:pt x="8457" y="3348"/>
                      <a:pt x="8380" y="2902"/>
                    </a:cubicBezTo>
                    <a:cubicBezTo>
                      <a:pt x="8107" y="2836"/>
                      <a:pt x="7757" y="2740"/>
                      <a:pt x="7384" y="2602"/>
                    </a:cubicBezTo>
                    <a:cubicBezTo>
                      <a:pt x="6230" y="2178"/>
                      <a:pt x="5431" y="1598"/>
                      <a:pt x="5011" y="879"/>
                    </a:cubicBezTo>
                    <a:cubicBezTo>
                      <a:pt x="4684" y="321"/>
                      <a:pt x="4157" y="117"/>
                      <a:pt x="3773" y="45"/>
                    </a:cubicBezTo>
                    <a:cubicBezTo>
                      <a:pt x="3621" y="15"/>
                      <a:pt x="3464" y="0"/>
                      <a:pt x="3304" y="0"/>
                    </a:cubicBezTo>
                    <a:close/>
                  </a:path>
                </a:pathLst>
              </a:custGeom>
              <a:solidFill>
                <a:schemeClr val="accent1"/>
              </a:solidFill>
              <a:ln>
                <a:noFill/>
              </a:ln>
            </p:spPr>
            <p:txBody>
              <a:bodyPr spcFirstLastPara="1" wrap="square" lIns="121598" tIns="121598" rIns="121598" bIns="121598" anchor="ctr" anchorCtr="0">
                <a:noAutofit/>
              </a:bodyPr>
              <a:lstStyle/>
              <a:p>
                <a:endParaRPr sz="2479"/>
              </a:p>
            </p:txBody>
          </p:sp>
          <p:sp>
            <p:nvSpPr>
              <p:cNvPr id="9936" name="Google Shape;9936;p38"/>
              <p:cNvSpPr/>
              <p:nvPr/>
            </p:nvSpPr>
            <p:spPr>
              <a:xfrm>
                <a:off x="2189425" y="1161638"/>
                <a:ext cx="9950" cy="10975"/>
              </a:xfrm>
              <a:custGeom>
                <a:avLst/>
                <a:gdLst/>
                <a:ahLst/>
                <a:cxnLst/>
                <a:rect l="l" t="t" r="r" b="b"/>
                <a:pathLst>
                  <a:path w="398" h="439" fill="none" extrusionOk="0">
                    <a:moveTo>
                      <a:pt x="397" y="0"/>
                    </a:moveTo>
                    <a:cubicBezTo>
                      <a:pt x="282" y="158"/>
                      <a:pt x="151" y="304"/>
                      <a:pt x="0" y="439"/>
                    </a:cubicBezTo>
                  </a:path>
                </a:pathLst>
              </a:custGeom>
              <a:noFill/>
              <a:ln w="6925" cap="rnd" cmpd="sng">
                <a:solidFill>
                  <a:schemeClr val="dk1"/>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sp>
            <p:nvSpPr>
              <p:cNvPr id="9937" name="Google Shape;9937;p38"/>
              <p:cNvSpPr/>
              <p:nvPr/>
            </p:nvSpPr>
            <p:spPr>
              <a:xfrm>
                <a:off x="2201825" y="1044138"/>
                <a:ext cx="13875" cy="74350"/>
              </a:xfrm>
              <a:custGeom>
                <a:avLst/>
                <a:gdLst/>
                <a:ahLst/>
                <a:cxnLst/>
                <a:rect l="l" t="t" r="r" b="b"/>
                <a:pathLst>
                  <a:path w="555" h="2974" fill="none" extrusionOk="0">
                    <a:moveTo>
                      <a:pt x="1" y="1"/>
                    </a:moveTo>
                    <a:cubicBezTo>
                      <a:pt x="197" y="532"/>
                      <a:pt x="363" y="1066"/>
                      <a:pt x="459" y="1624"/>
                    </a:cubicBezTo>
                    <a:cubicBezTo>
                      <a:pt x="535" y="2066"/>
                      <a:pt x="555" y="2524"/>
                      <a:pt x="512" y="2974"/>
                    </a:cubicBezTo>
                  </a:path>
                </a:pathLst>
              </a:custGeom>
              <a:noFill/>
              <a:ln w="6925" cap="rnd" cmpd="sng">
                <a:solidFill>
                  <a:schemeClr val="dk1"/>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sp>
            <p:nvSpPr>
              <p:cNvPr id="9938" name="Google Shape;9938;p38"/>
              <p:cNvSpPr/>
              <p:nvPr/>
            </p:nvSpPr>
            <p:spPr>
              <a:xfrm>
                <a:off x="2167400" y="841188"/>
                <a:ext cx="149150" cy="137050"/>
              </a:xfrm>
              <a:custGeom>
                <a:avLst/>
                <a:gdLst/>
                <a:ahLst/>
                <a:cxnLst/>
                <a:rect l="l" t="t" r="r" b="b"/>
                <a:pathLst>
                  <a:path w="5966" h="5482" fill="none" extrusionOk="0">
                    <a:moveTo>
                      <a:pt x="409" y="5481"/>
                    </a:moveTo>
                    <a:cubicBezTo>
                      <a:pt x="120" y="4473"/>
                      <a:pt x="1" y="3408"/>
                      <a:pt x="336" y="2428"/>
                    </a:cubicBezTo>
                    <a:cubicBezTo>
                      <a:pt x="709" y="1344"/>
                      <a:pt x="1651" y="471"/>
                      <a:pt x="2762" y="186"/>
                    </a:cubicBezTo>
                    <a:cubicBezTo>
                      <a:pt x="3489" y="1"/>
                      <a:pt x="4273" y="70"/>
                      <a:pt x="4965" y="355"/>
                    </a:cubicBezTo>
                    <a:cubicBezTo>
                      <a:pt x="5331" y="505"/>
                      <a:pt x="5673" y="716"/>
                      <a:pt x="5966" y="982"/>
                    </a:cubicBezTo>
                  </a:path>
                </a:pathLst>
              </a:custGeom>
              <a:noFill/>
              <a:ln w="6925" cap="rnd" cmpd="sng">
                <a:solidFill>
                  <a:schemeClr val="dk1"/>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sp>
            <p:nvSpPr>
              <p:cNvPr id="9939" name="Google Shape;9939;p38"/>
              <p:cNvSpPr/>
              <p:nvPr/>
            </p:nvSpPr>
            <p:spPr>
              <a:xfrm>
                <a:off x="2036950" y="801313"/>
                <a:ext cx="80200" cy="146750"/>
              </a:xfrm>
              <a:custGeom>
                <a:avLst/>
                <a:gdLst/>
                <a:ahLst/>
                <a:cxnLst/>
                <a:rect l="l" t="t" r="r" b="b"/>
                <a:pathLst>
                  <a:path w="3208" h="5870" fill="none" extrusionOk="0">
                    <a:moveTo>
                      <a:pt x="3208" y="0"/>
                    </a:moveTo>
                    <a:cubicBezTo>
                      <a:pt x="2854" y="2247"/>
                      <a:pt x="1701" y="4354"/>
                      <a:pt x="1" y="5869"/>
                    </a:cubicBezTo>
                  </a:path>
                </a:pathLst>
              </a:custGeom>
              <a:noFill/>
              <a:ln w="6925" cap="rnd" cmpd="sng">
                <a:solidFill>
                  <a:schemeClr val="dk1"/>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grpSp>
        <p:grpSp>
          <p:nvGrpSpPr>
            <p:cNvPr id="9940" name="Google Shape;9940;p38"/>
            <p:cNvGrpSpPr/>
            <p:nvPr/>
          </p:nvGrpSpPr>
          <p:grpSpPr>
            <a:xfrm rot="436666">
              <a:off x="1788976" y="3932371"/>
              <a:ext cx="672468" cy="676398"/>
              <a:chOff x="3124250" y="3536675"/>
              <a:chExt cx="515600" cy="518575"/>
            </a:xfrm>
          </p:grpSpPr>
          <p:sp>
            <p:nvSpPr>
              <p:cNvPr id="9941" name="Google Shape;9941;p38"/>
              <p:cNvSpPr/>
              <p:nvPr/>
            </p:nvSpPr>
            <p:spPr>
              <a:xfrm>
                <a:off x="3124250" y="3536675"/>
                <a:ext cx="515600" cy="518575"/>
              </a:xfrm>
              <a:custGeom>
                <a:avLst/>
                <a:gdLst/>
                <a:ahLst/>
                <a:cxnLst/>
                <a:rect l="l" t="t" r="r" b="b"/>
                <a:pathLst>
                  <a:path w="20624" h="20743" extrusionOk="0">
                    <a:moveTo>
                      <a:pt x="11294" y="0"/>
                    </a:moveTo>
                    <a:cubicBezTo>
                      <a:pt x="10856" y="0"/>
                      <a:pt x="10433" y="111"/>
                      <a:pt x="10044" y="323"/>
                    </a:cubicBezTo>
                    <a:cubicBezTo>
                      <a:pt x="9821" y="238"/>
                      <a:pt x="9579" y="196"/>
                      <a:pt x="9337" y="196"/>
                    </a:cubicBezTo>
                    <a:cubicBezTo>
                      <a:pt x="9241" y="196"/>
                      <a:pt x="9148" y="200"/>
                      <a:pt x="9056" y="215"/>
                    </a:cubicBezTo>
                    <a:cubicBezTo>
                      <a:pt x="8930" y="196"/>
                      <a:pt x="8806" y="185"/>
                      <a:pt x="8679" y="185"/>
                    </a:cubicBezTo>
                    <a:cubicBezTo>
                      <a:pt x="8241" y="185"/>
                      <a:pt x="7810" y="311"/>
                      <a:pt x="7437" y="549"/>
                    </a:cubicBezTo>
                    <a:cubicBezTo>
                      <a:pt x="7157" y="730"/>
                      <a:pt x="6910" y="973"/>
                      <a:pt x="6711" y="1269"/>
                    </a:cubicBezTo>
                    <a:cubicBezTo>
                      <a:pt x="6476" y="1615"/>
                      <a:pt x="6299" y="2034"/>
                      <a:pt x="6172" y="2553"/>
                    </a:cubicBezTo>
                    <a:cubicBezTo>
                      <a:pt x="6045" y="3064"/>
                      <a:pt x="5976" y="3630"/>
                      <a:pt x="5926" y="4141"/>
                    </a:cubicBezTo>
                    <a:cubicBezTo>
                      <a:pt x="5722" y="4445"/>
                      <a:pt x="5534" y="4814"/>
                      <a:pt x="5361" y="5253"/>
                    </a:cubicBezTo>
                    <a:cubicBezTo>
                      <a:pt x="5146" y="5799"/>
                      <a:pt x="4949" y="6449"/>
                      <a:pt x="4846" y="6991"/>
                    </a:cubicBezTo>
                    <a:cubicBezTo>
                      <a:pt x="4773" y="7364"/>
                      <a:pt x="4530" y="7760"/>
                      <a:pt x="4111" y="8202"/>
                    </a:cubicBezTo>
                    <a:cubicBezTo>
                      <a:pt x="3634" y="8706"/>
                      <a:pt x="3015" y="9175"/>
                      <a:pt x="2415" y="9629"/>
                    </a:cubicBezTo>
                    <a:cubicBezTo>
                      <a:pt x="2027" y="9925"/>
                      <a:pt x="1662" y="10202"/>
                      <a:pt x="1327" y="10494"/>
                    </a:cubicBezTo>
                    <a:cubicBezTo>
                      <a:pt x="854" y="10902"/>
                      <a:pt x="527" y="11275"/>
                      <a:pt x="297" y="11659"/>
                    </a:cubicBezTo>
                    <a:cubicBezTo>
                      <a:pt x="93" y="12002"/>
                      <a:pt x="0" y="12401"/>
                      <a:pt x="43" y="12801"/>
                    </a:cubicBezTo>
                    <a:cubicBezTo>
                      <a:pt x="208" y="14378"/>
                      <a:pt x="781" y="15770"/>
                      <a:pt x="1750" y="16943"/>
                    </a:cubicBezTo>
                    <a:cubicBezTo>
                      <a:pt x="2549" y="17909"/>
                      <a:pt x="3611" y="18708"/>
                      <a:pt x="4899" y="19327"/>
                    </a:cubicBezTo>
                    <a:cubicBezTo>
                      <a:pt x="5895" y="19801"/>
                      <a:pt x="7022" y="20166"/>
                      <a:pt x="8257" y="20411"/>
                    </a:cubicBezTo>
                    <a:cubicBezTo>
                      <a:pt x="9406" y="20642"/>
                      <a:pt x="10406" y="20720"/>
                      <a:pt x="11040" y="20743"/>
                    </a:cubicBezTo>
                    <a:lnTo>
                      <a:pt x="11109" y="20743"/>
                    </a:lnTo>
                    <a:cubicBezTo>
                      <a:pt x="11898" y="20743"/>
                      <a:pt x="12598" y="20246"/>
                      <a:pt x="12856" y="19497"/>
                    </a:cubicBezTo>
                    <a:cubicBezTo>
                      <a:pt x="13090" y="18819"/>
                      <a:pt x="13120" y="18232"/>
                      <a:pt x="13148" y="17712"/>
                    </a:cubicBezTo>
                    <a:cubicBezTo>
                      <a:pt x="13167" y="17343"/>
                      <a:pt x="13186" y="16993"/>
                      <a:pt x="13278" y="16567"/>
                    </a:cubicBezTo>
                    <a:cubicBezTo>
                      <a:pt x="13467" y="15685"/>
                      <a:pt x="13690" y="15478"/>
                      <a:pt x="13709" y="15463"/>
                    </a:cubicBezTo>
                    <a:cubicBezTo>
                      <a:pt x="13720" y="15459"/>
                      <a:pt x="13790" y="15436"/>
                      <a:pt x="13986" y="15436"/>
                    </a:cubicBezTo>
                    <a:cubicBezTo>
                      <a:pt x="14213" y="15436"/>
                      <a:pt x="14494" y="15466"/>
                      <a:pt x="14790" y="15501"/>
                    </a:cubicBezTo>
                    <a:cubicBezTo>
                      <a:pt x="15156" y="15543"/>
                      <a:pt x="15571" y="15593"/>
                      <a:pt x="16005" y="15593"/>
                    </a:cubicBezTo>
                    <a:cubicBezTo>
                      <a:pt x="16228" y="15593"/>
                      <a:pt x="16439" y="15578"/>
                      <a:pt x="16643" y="15555"/>
                    </a:cubicBezTo>
                    <a:cubicBezTo>
                      <a:pt x="17112" y="15493"/>
                      <a:pt x="17570" y="15362"/>
                      <a:pt x="18001" y="15159"/>
                    </a:cubicBezTo>
                    <a:cubicBezTo>
                      <a:pt x="18409" y="14966"/>
                      <a:pt x="18785" y="14716"/>
                      <a:pt x="19112" y="14416"/>
                    </a:cubicBezTo>
                    <a:cubicBezTo>
                      <a:pt x="19666" y="13913"/>
                      <a:pt x="20058" y="13301"/>
                      <a:pt x="20255" y="12648"/>
                    </a:cubicBezTo>
                    <a:cubicBezTo>
                      <a:pt x="20493" y="12259"/>
                      <a:pt x="20624" y="11809"/>
                      <a:pt x="20624" y="11344"/>
                    </a:cubicBezTo>
                    <a:cubicBezTo>
                      <a:pt x="20624" y="11010"/>
                      <a:pt x="20555" y="10678"/>
                      <a:pt x="20423" y="10367"/>
                    </a:cubicBezTo>
                    <a:cubicBezTo>
                      <a:pt x="20296" y="10067"/>
                      <a:pt x="20116" y="9798"/>
                      <a:pt x="19885" y="9567"/>
                    </a:cubicBezTo>
                    <a:cubicBezTo>
                      <a:pt x="19655" y="9336"/>
                      <a:pt x="19385" y="9156"/>
                      <a:pt x="19085" y="9029"/>
                    </a:cubicBezTo>
                    <a:cubicBezTo>
                      <a:pt x="18963" y="8979"/>
                      <a:pt x="18839" y="8937"/>
                      <a:pt x="18709" y="8906"/>
                    </a:cubicBezTo>
                    <a:cubicBezTo>
                      <a:pt x="18635" y="8860"/>
                      <a:pt x="18562" y="8814"/>
                      <a:pt x="18493" y="8768"/>
                    </a:cubicBezTo>
                    <a:cubicBezTo>
                      <a:pt x="17490" y="8145"/>
                      <a:pt x="16678" y="7637"/>
                      <a:pt x="16258" y="7249"/>
                    </a:cubicBezTo>
                    <a:cubicBezTo>
                      <a:pt x="16255" y="7206"/>
                      <a:pt x="16247" y="7160"/>
                      <a:pt x="16244" y="7121"/>
                    </a:cubicBezTo>
                    <a:cubicBezTo>
                      <a:pt x="16174" y="6553"/>
                      <a:pt x="16047" y="5538"/>
                      <a:pt x="15156" y="4607"/>
                    </a:cubicBezTo>
                    <a:cubicBezTo>
                      <a:pt x="15074" y="4310"/>
                      <a:pt x="14943" y="3865"/>
                      <a:pt x="14767" y="3384"/>
                    </a:cubicBezTo>
                    <a:cubicBezTo>
                      <a:pt x="14224" y="1911"/>
                      <a:pt x="13555" y="946"/>
                      <a:pt x="12725" y="427"/>
                    </a:cubicBezTo>
                    <a:cubicBezTo>
                      <a:pt x="12282" y="146"/>
                      <a:pt x="11787" y="0"/>
                      <a:pt x="11294" y="0"/>
                    </a:cubicBezTo>
                    <a:close/>
                  </a:path>
                </a:pathLst>
              </a:custGeom>
              <a:solidFill>
                <a:schemeClr val="lt1"/>
              </a:solidFill>
              <a:ln>
                <a:noFill/>
              </a:ln>
              <a:effectLst>
                <a:outerShdw dist="66675" dir="3180000" algn="bl" rotWithShape="0">
                  <a:schemeClr val="dk1">
                    <a:alpha val="18000"/>
                  </a:schemeClr>
                </a:outerShdw>
              </a:effectLst>
            </p:spPr>
            <p:txBody>
              <a:bodyPr spcFirstLastPara="1" wrap="square" lIns="121598" tIns="121598" rIns="121598" bIns="121598" anchor="ctr" anchorCtr="0">
                <a:noAutofit/>
              </a:bodyPr>
              <a:lstStyle/>
              <a:p>
                <a:endParaRPr sz="2479"/>
              </a:p>
            </p:txBody>
          </p:sp>
          <p:sp>
            <p:nvSpPr>
              <p:cNvPr id="9942" name="Google Shape;9942;p38"/>
              <p:cNvSpPr/>
              <p:nvPr/>
            </p:nvSpPr>
            <p:spPr>
              <a:xfrm>
                <a:off x="3171250" y="3582800"/>
                <a:ext cx="422450" cy="426300"/>
              </a:xfrm>
              <a:custGeom>
                <a:avLst/>
                <a:gdLst/>
                <a:ahLst/>
                <a:cxnLst/>
                <a:rect l="l" t="t" r="r" b="b"/>
                <a:pathLst>
                  <a:path w="16898" h="17052" extrusionOk="0">
                    <a:moveTo>
                      <a:pt x="9413" y="1"/>
                    </a:moveTo>
                    <a:cubicBezTo>
                      <a:pt x="8700" y="1"/>
                      <a:pt x="8168" y="1093"/>
                      <a:pt x="8107" y="2142"/>
                    </a:cubicBezTo>
                    <a:cubicBezTo>
                      <a:pt x="7845" y="1542"/>
                      <a:pt x="8376" y="1116"/>
                      <a:pt x="7242" y="351"/>
                    </a:cubicBezTo>
                    <a:cubicBezTo>
                      <a:pt x="7074" y="237"/>
                      <a:pt x="6928" y="186"/>
                      <a:pt x="6800" y="186"/>
                    </a:cubicBezTo>
                    <a:cubicBezTo>
                      <a:pt x="6061" y="186"/>
                      <a:pt x="5929" y="1886"/>
                      <a:pt x="5834" y="3047"/>
                    </a:cubicBezTo>
                    <a:cubicBezTo>
                      <a:pt x="5385" y="3354"/>
                      <a:pt x="4931" y="4700"/>
                      <a:pt x="4776" y="5504"/>
                    </a:cubicBezTo>
                    <a:cubicBezTo>
                      <a:pt x="4273" y="8061"/>
                      <a:pt x="777" y="9465"/>
                      <a:pt x="0" y="10764"/>
                    </a:cubicBezTo>
                    <a:cubicBezTo>
                      <a:pt x="539" y="15952"/>
                      <a:pt x="6561" y="16951"/>
                      <a:pt x="9229" y="17052"/>
                    </a:cubicBezTo>
                    <a:cubicBezTo>
                      <a:pt x="9515" y="16225"/>
                      <a:pt x="9334" y="15533"/>
                      <a:pt x="9595" y="14333"/>
                    </a:cubicBezTo>
                    <a:cubicBezTo>
                      <a:pt x="10065" y="12157"/>
                      <a:pt x="11031" y="11744"/>
                      <a:pt x="12107" y="11744"/>
                    </a:cubicBezTo>
                    <a:cubicBezTo>
                      <a:pt x="12767" y="11744"/>
                      <a:pt x="13467" y="11899"/>
                      <a:pt x="14121" y="11899"/>
                    </a:cubicBezTo>
                    <a:cubicBezTo>
                      <a:pt x="14259" y="11899"/>
                      <a:pt x="14395" y="11892"/>
                      <a:pt x="14529" y="11875"/>
                    </a:cubicBezTo>
                    <a:cubicBezTo>
                      <a:pt x="15679" y="11733"/>
                      <a:pt x="16567" y="10860"/>
                      <a:pt x="16659" y="10003"/>
                    </a:cubicBezTo>
                    <a:cubicBezTo>
                      <a:pt x="16801" y="9880"/>
                      <a:pt x="16898" y="9703"/>
                      <a:pt x="16898" y="9499"/>
                    </a:cubicBezTo>
                    <a:cubicBezTo>
                      <a:pt x="16898" y="9130"/>
                      <a:pt x="16598" y="8833"/>
                      <a:pt x="16229" y="8833"/>
                    </a:cubicBezTo>
                    <a:cubicBezTo>
                      <a:pt x="16197" y="8833"/>
                      <a:pt x="16171" y="8849"/>
                      <a:pt x="16140" y="8853"/>
                    </a:cubicBezTo>
                    <a:cubicBezTo>
                      <a:pt x="16082" y="8803"/>
                      <a:pt x="16048" y="8749"/>
                      <a:pt x="15975" y="8703"/>
                    </a:cubicBezTo>
                    <a:cubicBezTo>
                      <a:pt x="14452" y="7749"/>
                      <a:pt x="13444" y="7145"/>
                      <a:pt x="12860" y="6488"/>
                    </a:cubicBezTo>
                    <a:cubicBezTo>
                      <a:pt x="12279" y="5827"/>
                      <a:pt x="12856" y="4788"/>
                      <a:pt x="11748" y="3858"/>
                    </a:cubicBezTo>
                    <a:cubicBezTo>
                      <a:pt x="11718" y="3835"/>
                      <a:pt x="11664" y="3800"/>
                      <a:pt x="11614" y="3769"/>
                    </a:cubicBezTo>
                    <a:cubicBezTo>
                      <a:pt x="11606" y="3661"/>
                      <a:pt x="10979" y="839"/>
                      <a:pt x="9864" y="143"/>
                    </a:cubicBezTo>
                    <a:cubicBezTo>
                      <a:pt x="9708" y="45"/>
                      <a:pt x="9557" y="1"/>
                      <a:pt x="9413" y="1"/>
                    </a:cubicBezTo>
                    <a:close/>
                  </a:path>
                </a:pathLst>
              </a:custGeom>
              <a:solidFill>
                <a:schemeClr val="accent1"/>
              </a:solidFill>
              <a:ln>
                <a:noFill/>
              </a:ln>
            </p:spPr>
            <p:txBody>
              <a:bodyPr spcFirstLastPara="1" wrap="square" lIns="121598" tIns="121598" rIns="121598" bIns="121598" anchor="ctr" anchorCtr="0">
                <a:noAutofit/>
              </a:bodyPr>
              <a:lstStyle/>
              <a:p>
                <a:endParaRPr sz="2479"/>
              </a:p>
            </p:txBody>
          </p:sp>
          <p:sp>
            <p:nvSpPr>
              <p:cNvPr id="9943" name="Google Shape;9943;p38"/>
              <p:cNvSpPr/>
              <p:nvPr/>
            </p:nvSpPr>
            <p:spPr>
              <a:xfrm>
                <a:off x="3357650" y="3591175"/>
                <a:ext cx="66075" cy="100475"/>
              </a:xfrm>
              <a:custGeom>
                <a:avLst/>
                <a:gdLst/>
                <a:ahLst/>
                <a:cxnLst/>
                <a:rect l="l" t="t" r="r" b="b"/>
                <a:pathLst>
                  <a:path w="2643" h="4019" fill="none" extrusionOk="0">
                    <a:moveTo>
                      <a:pt x="1" y="0"/>
                    </a:moveTo>
                    <a:cubicBezTo>
                      <a:pt x="282" y="904"/>
                      <a:pt x="563" y="1812"/>
                      <a:pt x="843" y="2719"/>
                    </a:cubicBezTo>
                    <a:cubicBezTo>
                      <a:pt x="1443" y="3154"/>
                      <a:pt x="2043" y="3584"/>
                      <a:pt x="2643" y="4019"/>
                    </a:cubicBezTo>
                  </a:path>
                </a:pathLst>
              </a:custGeom>
              <a:noFill/>
              <a:ln w="6925" cap="rnd" cmpd="sng">
                <a:solidFill>
                  <a:schemeClr val="dk1"/>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sp>
            <p:nvSpPr>
              <p:cNvPr id="9944" name="Google Shape;9944;p38"/>
              <p:cNvSpPr/>
              <p:nvPr/>
            </p:nvSpPr>
            <p:spPr>
              <a:xfrm>
                <a:off x="3285375" y="3734400"/>
                <a:ext cx="110475" cy="151075"/>
              </a:xfrm>
              <a:custGeom>
                <a:avLst/>
                <a:gdLst/>
                <a:ahLst/>
                <a:cxnLst/>
                <a:rect l="l" t="t" r="r" b="b"/>
                <a:pathLst>
                  <a:path w="4419" h="6043" fill="none" extrusionOk="0">
                    <a:moveTo>
                      <a:pt x="3250" y="1"/>
                    </a:moveTo>
                    <a:cubicBezTo>
                      <a:pt x="1931" y="1058"/>
                      <a:pt x="820" y="2377"/>
                      <a:pt x="0" y="3862"/>
                    </a:cubicBezTo>
                    <a:cubicBezTo>
                      <a:pt x="869" y="3500"/>
                      <a:pt x="1734" y="3143"/>
                      <a:pt x="2604" y="2785"/>
                    </a:cubicBezTo>
                    <a:cubicBezTo>
                      <a:pt x="2103" y="3554"/>
                      <a:pt x="1604" y="4320"/>
                      <a:pt x="1104" y="5089"/>
                    </a:cubicBezTo>
                    <a:cubicBezTo>
                      <a:pt x="1784" y="4835"/>
                      <a:pt x="2465" y="4585"/>
                      <a:pt x="3142" y="4331"/>
                    </a:cubicBezTo>
                    <a:cubicBezTo>
                      <a:pt x="3003" y="5115"/>
                      <a:pt x="3626" y="5950"/>
                      <a:pt x="4419" y="6042"/>
                    </a:cubicBezTo>
                  </a:path>
                </a:pathLst>
              </a:custGeom>
              <a:noFill/>
              <a:ln w="6925" cap="rnd" cmpd="sng">
                <a:solidFill>
                  <a:schemeClr val="dk1"/>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813"/>
        <p:cNvGrpSpPr/>
        <p:nvPr/>
      </p:nvGrpSpPr>
      <p:grpSpPr>
        <a:xfrm>
          <a:off x="0" y="0"/>
          <a:ext cx="0" cy="0"/>
          <a:chOff x="0" y="0"/>
          <a:chExt cx="0" cy="0"/>
        </a:xfrm>
      </p:grpSpPr>
      <p:pic>
        <p:nvPicPr>
          <p:cNvPr id="7" name="Picture 6">
            <a:extLst>
              <a:ext uri="{FF2B5EF4-FFF2-40B4-BE49-F238E27FC236}">
                <a16:creationId xmlns:a16="http://schemas.microsoft.com/office/drawing/2014/main" id="{98C93A3D-DA72-6885-C058-473BFD1DDA9B}"/>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rcRect l="6848" t="15793" r="9687"/>
          <a:stretch/>
        </p:blipFill>
        <p:spPr>
          <a:xfrm>
            <a:off x="2513696" y="1779742"/>
            <a:ext cx="7134446" cy="4070161"/>
          </a:xfrm>
          <a:prstGeom prst="rect">
            <a:avLst/>
          </a:prstGeom>
        </p:spPr>
      </p:pic>
      <p:sp>
        <p:nvSpPr>
          <p:cNvPr id="2" name="TextBox 1">
            <a:extLst>
              <a:ext uri="{FF2B5EF4-FFF2-40B4-BE49-F238E27FC236}">
                <a16:creationId xmlns:a16="http://schemas.microsoft.com/office/drawing/2014/main" id="{99BA0ACD-64D6-4A8D-3625-61AFEA0A6B65}"/>
              </a:ext>
            </a:extLst>
          </p:cNvPr>
          <p:cNvSpPr txBox="1"/>
          <p:nvPr/>
        </p:nvSpPr>
        <p:spPr>
          <a:xfrm>
            <a:off x="1668276" y="1318077"/>
            <a:ext cx="9031030" cy="461665"/>
          </a:xfrm>
          <a:prstGeom prst="rect">
            <a:avLst/>
          </a:prstGeom>
          <a:noFill/>
        </p:spPr>
        <p:txBody>
          <a:bodyPr wrap="square" rtlCol="0">
            <a:spAutoFit/>
          </a:bodyPr>
          <a:lstStyle/>
          <a:p>
            <a:pPr algn="just"/>
            <a:r>
              <a:rPr lang="vi-VN" sz="2400" b="1" dirty="0"/>
              <a:t>Các bạn cần lưu ý gì để đảm bảo an toàn trên đường đi học?</a:t>
            </a:r>
            <a:endParaRPr lang="en-US" sz="2400" b="1"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913"/>
        <p:cNvGrpSpPr/>
        <p:nvPr/>
      </p:nvGrpSpPr>
      <p:grpSpPr>
        <a:xfrm>
          <a:off x="0" y="0"/>
          <a:ext cx="0" cy="0"/>
          <a:chOff x="0" y="0"/>
          <a:chExt cx="0" cy="0"/>
        </a:xfrm>
      </p:grpSpPr>
      <p:pic>
        <p:nvPicPr>
          <p:cNvPr id="4" name="Picture 3">
            <a:extLst>
              <a:ext uri="{FF2B5EF4-FFF2-40B4-BE49-F238E27FC236}">
                <a16:creationId xmlns:a16="http://schemas.microsoft.com/office/drawing/2014/main" id="{A5655EF0-2F40-2279-6A0B-BD7D078B8724}"/>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rcRect l="6848" t="15793" r="42827" b="44257"/>
          <a:stretch/>
        </p:blipFill>
        <p:spPr>
          <a:xfrm>
            <a:off x="2513694" y="1987076"/>
            <a:ext cx="6424403" cy="2883847"/>
          </a:xfrm>
          <a:prstGeom prst="rect">
            <a:avLst/>
          </a:prstGeom>
        </p:spPr>
      </p:pic>
      <p:sp>
        <p:nvSpPr>
          <p:cNvPr id="5" name="TextBox 4">
            <a:extLst>
              <a:ext uri="{FF2B5EF4-FFF2-40B4-BE49-F238E27FC236}">
                <a16:creationId xmlns:a16="http://schemas.microsoft.com/office/drawing/2014/main" id="{02A44C3D-A6FE-E9F5-1076-DB9B4004C0D7}"/>
              </a:ext>
            </a:extLst>
          </p:cNvPr>
          <p:cNvSpPr txBox="1"/>
          <p:nvPr/>
        </p:nvSpPr>
        <p:spPr>
          <a:xfrm>
            <a:off x="1668276" y="1318077"/>
            <a:ext cx="9031030" cy="461665"/>
          </a:xfrm>
          <a:prstGeom prst="rect">
            <a:avLst/>
          </a:prstGeom>
          <a:noFill/>
        </p:spPr>
        <p:txBody>
          <a:bodyPr wrap="square" rtlCol="0">
            <a:spAutoFit/>
          </a:bodyPr>
          <a:lstStyle/>
          <a:p>
            <a:pPr algn="just"/>
            <a:r>
              <a:rPr lang="vi-VN" sz="2400" b="1" dirty="0"/>
              <a:t>Các bạn cần lưu ý gì để đảm bảo an toàn trên đường đi học?</a:t>
            </a:r>
            <a:endParaRPr lang="en-US" sz="2400" b="1" dirty="0"/>
          </a:p>
        </p:txBody>
      </p:sp>
      <p:sp>
        <p:nvSpPr>
          <p:cNvPr id="6" name="Rectangle: Rounded Corners 5">
            <a:extLst>
              <a:ext uri="{FF2B5EF4-FFF2-40B4-BE49-F238E27FC236}">
                <a16:creationId xmlns:a16="http://schemas.microsoft.com/office/drawing/2014/main" id="{BB85ED42-31ED-9085-4C0E-CACE78B88D7B}"/>
              </a:ext>
            </a:extLst>
          </p:cNvPr>
          <p:cNvSpPr/>
          <p:nvPr/>
        </p:nvSpPr>
        <p:spPr>
          <a:xfrm>
            <a:off x="2919675" y="5263116"/>
            <a:ext cx="6322488" cy="850605"/>
          </a:xfrm>
          <a:prstGeom prst="roundRect">
            <a:avLst/>
          </a:prstGeom>
          <a:solidFill>
            <a:schemeClr val="accent4"/>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rPr>
              <a:t>Chúng ta đi bên phải và không dàn hàng ngang trên đường. </a:t>
            </a:r>
            <a:endParaRPr lang="en-US" sz="2800" dirty="0">
              <a:solidFill>
                <a:schemeClr val="tx1"/>
              </a:solidFill>
            </a:endParaRPr>
          </a:p>
        </p:txBody>
      </p:sp>
    </p:spTree>
    <p:extLst>
      <p:ext uri="{BB962C8B-B14F-4D97-AF65-F5344CB8AC3E}">
        <p14:creationId xmlns:p14="http://schemas.microsoft.com/office/powerpoint/2010/main" val="1685072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913"/>
        <p:cNvGrpSpPr/>
        <p:nvPr/>
      </p:nvGrpSpPr>
      <p:grpSpPr>
        <a:xfrm>
          <a:off x="0" y="0"/>
          <a:ext cx="0" cy="0"/>
          <a:chOff x="0" y="0"/>
          <a:chExt cx="0" cy="0"/>
        </a:xfrm>
      </p:grpSpPr>
      <p:pic>
        <p:nvPicPr>
          <p:cNvPr id="4" name="Picture 3">
            <a:extLst>
              <a:ext uri="{FF2B5EF4-FFF2-40B4-BE49-F238E27FC236}">
                <a16:creationId xmlns:a16="http://schemas.microsoft.com/office/drawing/2014/main" id="{A5655EF0-2F40-2279-6A0B-BD7D078B8724}"/>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rcRect l="58537" t="15940" r="6981" b="44110"/>
          <a:stretch/>
        </p:blipFill>
        <p:spPr>
          <a:xfrm>
            <a:off x="3879979" y="1987076"/>
            <a:ext cx="4401879" cy="2883847"/>
          </a:xfrm>
          <a:prstGeom prst="rect">
            <a:avLst/>
          </a:prstGeom>
        </p:spPr>
      </p:pic>
      <p:sp>
        <p:nvSpPr>
          <p:cNvPr id="5" name="TextBox 4">
            <a:extLst>
              <a:ext uri="{FF2B5EF4-FFF2-40B4-BE49-F238E27FC236}">
                <a16:creationId xmlns:a16="http://schemas.microsoft.com/office/drawing/2014/main" id="{02A44C3D-A6FE-E9F5-1076-DB9B4004C0D7}"/>
              </a:ext>
            </a:extLst>
          </p:cNvPr>
          <p:cNvSpPr txBox="1"/>
          <p:nvPr/>
        </p:nvSpPr>
        <p:spPr>
          <a:xfrm>
            <a:off x="1668276" y="1318077"/>
            <a:ext cx="9031030" cy="461665"/>
          </a:xfrm>
          <a:prstGeom prst="rect">
            <a:avLst/>
          </a:prstGeom>
          <a:noFill/>
        </p:spPr>
        <p:txBody>
          <a:bodyPr wrap="square" rtlCol="0">
            <a:spAutoFit/>
          </a:bodyPr>
          <a:lstStyle/>
          <a:p>
            <a:pPr algn="just"/>
            <a:r>
              <a:rPr lang="vi-VN" sz="2400" b="1" dirty="0"/>
              <a:t>Các bạn cần lưu ý gì để đảm bảo an toàn trên đường đi học?</a:t>
            </a:r>
            <a:endParaRPr lang="en-US" sz="2400" b="1" dirty="0"/>
          </a:p>
        </p:txBody>
      </p:sp>
      <p:sp>
        <p:nvSpPr>
          <p:cNvPr id="2" name="Rectangle: Rounded Corners 1">
            <a:extLst>
              <a:ext uri="{FF2B5EF4-FFF2-40B4-BE49-F238E27FC236}">
                <a16:creationId xmlns:a16="http://schemas.microsoft.com/office/drawing/2014/main" id="{43936F78-06EA-D9F6-320A-8A2425FF7361}"/>
              </a:ext>
            </a:extLst>
          </p:cNvPr>
          <p:cNvSpPr/>
          <p:nvPr/>
        </p:nvSpPr>
        <p:spPr>
          <a:xfrm>
            <a:off x="3342758" y="5241851"/>
            <a:ext cx="5682065" cy="850605"/>
          </a:xfrm>
          <a:prstGeom prst="roundRect">
            <a:avLst/>
          </a:prstGeom>
          <a:solidFill>
            <a:schemeClr val="accent4"/>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rPr>
              <a:t>Chúng ta qua đường vào phần dành cho người đi bộ</a:t>
            </a:r>
            <a:endParaRPr lang="en-US" sz="2800" dirty="0">
              <a:solidFill>
                <a:schemeClr val="tx1"/>
              </a:solidFill>
            </a:endParaRPr>
          </a:p>
        </p:txBody>
      </p:sp>
    </p:spTree>
    <p:extLst>
      <p:ext uri="{BB962C8B-B14F-4D97-AF65-F5344CB8AC3E}">
        <p14:creationId xmlns:p14="http://schemas.microsoft.com/office/powerpoint/2010/main" val="652249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588"/>
        <p:cNvGrpSpPr/>
        <p:nvPr/>
      </p:nvGrpSpPr>
      <p:grpSpPr>
        <a:xfrm>
          <a:off x="0" y="0"/>
          <a:ext cx="0" cy="0"/>
          <a:chOff x="0" y="0"/>
          <a:chExt cx="0" cy="0"/>
        </a:xfrm>
      </p:grpSpPr>
      <p:sp>
        <p:nvSpPr>
          <p:cNvPr id="6" name="Google Shape;9026;p32">
            <a:extLst>
              <a:ext uri="{FF2B5EF4-FFF2-40B4-BE49-F238E27FC236}">
                <a16:creationId xmlns:a16="http://schemas.microsoft.com/office/drawing/2014/main" id="{0D35C673-59AE-1C41-C4F5-0672040D5BC2}"/>
              </a:ext>
            </a:extLst>
          </p:cNvPr>
          <p:cNvSpPr txBox="1">
            <a:spLocks/>
          </p:cNvSpPr>
          <p:nvPr/>
        </p:nvSpPr>
        <p:spPr>
          <a:xfrm>
            <a:off x="0" y="2772883"/>
            <a:ext cx="12161838" cy="1312234"/>
          </a:xfrm>
          <a:prstGeom prst="rect">
            <a:avLst/>
          </a:prstGeom>
          <a:solidFill>
            <a:schemeClr val="accent3">
              <a:lumMod val="40000"/>
              <a:lumOff val="60000"/>
            </a:schemeClr>
          </a:solidFill>
          <a:ln>
            <a:noFill/>
          </a:ln>
        </p:spPr>
        <p:txBody>
          <a:bodyPr spcFirstLastPara="1" wrap="square" lIns="161731" tIns="161731" rIns="161731" bIns="161731"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Fredoka One"/>
              <a:buNone/>
              <a:defRPr sz="4500" b="0" i="0" u="none" strike="noStrike" cap="none">
                <a:solidFill>
                  <a:schemeClr val="accent2"/>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9pPr>
          </a:lstStyle>
          <a:p>
            <a:pPr algn="ctr"/>
            <a:r>
              <a:rPr lang="vi-VN" sz="8778" dirty="0">
                <a:solidFill>
                  <a:schemeClr val="bg2">
                    <a:lumMod val="75000"/>
                  </a:schemeClr>
                </a:solidFill>
                <a:latin typeface="Raleway Black" pitchFamily="2" charset="0"/>
              </a:rPr>
              <a:t>KHỞI ĐỘNG</a:t>
            </a: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913"/>
        <p:cNvGrpSpPr/>
        <p:nvPr/>
      </p:nvGrpSpPr>
      <p:grpSpPr>
        <a:xfrm>
          <a:off x="0" y="0"/>
          <a:ext cx="0" cy="0"/>
          <a:chOff x="0" y="0"/>
          <a:chExt cx="0" cy="0"/>
        </a:xfrm>
      </p:grpSpPr>
      <p:pic>
        <p:nvPicPr>
          <p:cNvPr id="4" name="Picture 3">
            <a:extLst>
              <a:ext uri="{FF2B5EF4-FFF2-40B4-BE49-F238E27FC236}">
                <a16:creationId xmlns:a16="http://schemas.microsoft.com/office/drawing/2014/main" id="{A5655EF0-2F40-2279-6A0B-BD7D078B8724}"/>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rcRect l="23672" t="59268" r="26002" b="782"/>
          <a:stretch/>
        </p:blipFill>
        <p:spPr>
          <a:xfrm>
            <a:off x="2868717" y="1987076"/>
            <a:ext cx="6424403" cy="2883847"/>
          </a:xfrm>
          <a:prstGeom prst="rect">
            <a:avLst/>
          </a:prstGeom>
        </p:spPr>
      </p:pic>
      <p:sp>
        <p:nvSpPr>
          <p:cNvPr id="5" name="TextBox 4">
            <a:extLst>
              <a:ext uri="{FF2B5EF4-FFF2-40B4-BE49-F238E27FC236}">
                <a16:creationId xmlns:a16="http://schemas.microsoft.com/office/drawing/2014/main" id="{02A44C3D-A6FE-E9F5-1076-DB9B4004C0D7}"/>
              </a:ext>
            </a:extLst>
          </p:cNvPr>
          <p:cNvSpPr txBox="1"/>
          <p:nvPr/>
        </p:nvSpPr>
        <p:spPr>
          <a:xfrm>
            <a:off x="1668276" y="1318077"/>
            <a:ext cx="9031030" cy="461665"/>
          </a:xfrm>
          <a:prstGeom prst="rect">
            <a:avLst/>
          </a:prstGeom>
          <a:noFill/>
        </p:spPr>
        <p:txBody>
          <a:bodyPr wrap="square" rtlCol="0">
            <a:spAutoFit/>
          </a:bodyPr>
          <a:lstStyle/>
          <a:p>
            <a:pPr algn="just"/>
            <a:r>
              <a:rPr lang="vi-VN" sz="2400" b="1" dirty="0"/>
              <a:t>Các bạn cần lưu ý gì để đảm bảo an toàn trên đường đi học?</a:t>
            </a:r>
            <a:endParaRPr lang="en-US" sz="2400" b="1" dirty="0"/>
          </a:p>
        </p:txBody>
      </p:sp>
      <p:sp>
        <p:nvSpPr>
          <p:cNvPr id="2" name="Rectangle: Rounded Corners 1">
            <a:extLst>
              <a:ext uri="{FF2B5EF4-FFF2-40B4-BE49-F238E27FC236}">
                <a16:creationId xmlns:a16="http://schemas.microsoft.com/office/drawing/2014/main" id="{DA8E62AF-C7AD-F72C-D713-AE34E9C03C7B}"/>
              </a:ext>
            </a:extLst>
          </p:cNvPr>
          <p:cNvSpPr/>
          <p:nvPr/>
        </p:nvSpPr>
        <p:spPr>
          <a:xfrm>
            <a:off x="2686992" y="5231218"/>
            <a:ext cx="6787851" cy="850605"/>
          </a:xfrm>
          <a:prstGeom prst="roundRect">
            <a:avLst/>
          </a:prstGeom>
          <a:solidFill>
            <a:schemeClr val="accent4"/>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rPr>
              <a:t>Chúng ta nên nhờ người lớn dẫn suối.</a:t>
            </a:r>
            <a:endParaRPr lang="en-US" sz="2800" dirty="0">
              <a:solidFill>
                <a:schemeClr val="tx1"/>
              </a:solidFill>
            </a:endParaRPr>
          </a:p>
        </p:txBody>
      </p:sp>
    </p:spTree>
    <p:extLst>
      <p:ext uri="{BB962C8B-B14F-4D97-AF65-F5344CB8AC3E}">
        <p14:creationId xmlns:p14="http://schemas.microsoft.com/office/powerpoint/2010/main" val="2863966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3318" name="Picture 6" descr="Top 100 khẩu hiệu an toàn giao thông hay hài ý nghĩa nhất">
            <a:extLst>
              <a:ext uri="{FF2B5EF4-FFF2-40B4-BE49-F238E27FC236}">
                <a16:creationId xmlns:a16="http://schemas.microsoft.com/office/drawing/2014/main" id="{7C2C9F80-8557-BA15-DD08-9AAE61A423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89846"/>
            <a:ext cx="12194298" cy="734784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Rounded Corners 4">
            <a:extLst>
              <a:ext uri="{FF2B5EF4-FFF2-40B4-BE49-F238E27FC236}">
                <a16:creationId xmlns:a16="http://schemas.microsoft.com/office/drawing/2014/main" id="{910E2138-13AA-5589-681B-4E08305E46E9}"/>
              </a:ext>
            </a:extLst>
          </p:cNvPr>
          <p:cNvSpPr/>
          <p:nvPr/>
        </p:nvSpPr>
        <p:spPr>
          <a:xfrm>
            <a:off x="2332942" y="170121"/>
            <a:ext cx="7495953" cy="116958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b="1" dirty="0">
                <a:solidFill>
                  <a:schemeClr val="tx2">
                    <a:lumMod val="50000"/>
                  </a:schemeClr>
                </a:solidFill>
                <a:latin typeface="SVN-ToySans" panose="02000500000000000000" pitchFamily="2" charset="0"/>
              </a:rPr>
              <a:t>AN TOÀN GIAO THÔNG</a:t>
            </a:r>
          </a:p>
          <a:p>
            <a:pPr algn="ctr"/>
            <a:r>
              <a:rPr lang="vi-VN" sz="4000" b="1" dirty="0">
                <a:solidFill>
                  <a:schemeClr val="tx2">
                    <a:lumMod val="50000"/>
                  </a:schemeClr>
                </a:solidFill>
                <a:latin typeface="SVN-ToySans" panose="02000500000000000000" pitchFamily="2" charset="0"/>
              </a:rPr>
              <a:t> HẠNH PHÚC CỦA MỌI NHÀ</a:t>
            </a:r>
            <a:endParaRPr lang="en-US" sz="4000" b="1" dirty="0">
              <a:solidFill>
                <a:schemeClr val="tx2">
                  <a:lumMod val="50000"/>
                </a:schemeClr>
              </a:solidFill>
              <a:latin typeface="SVN-ToySans" panose="02000500000000000000" pitchFamily="2" charset="0"/>
            </a:endParaRPr>
          </a:p>
        </p:txBody>
      </p:sp>
    </p:spTree>
    <p:extLst>
      <p:ext uri="{BB962C8B-B14F-4D97-AF65-F5344CB8AC3E}">
        <p14:creationId xmlns:p14="http://schemas.microsoft.com/office/powerpoint/2010/main" val="502959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93"/>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DCA20A85-AE0D-7AA4-C0F1-4A9A53FFFD06}"/>
              </a:ext>
            </a:extLst>
          </p:cNvPr>
          <p:cNvSpPr/>
          <p:nvPr/>
        </p:nvSpPr>
        <p:spPr>
          <a:xfrm>
            <a:off x="585009" y="1355047"/>
            <a:ext cx="10964893" cy="621257"/>
          </a:xfrm>
          <a:prstGeom prst="roundRect">
            <a:avLst/>
          </a:prstGeom>
          <a:no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789" b="1" dirty="0" err="1">
                <a:solidFill>
                  <a:schemeClr val="accent5">
                    <a:lumMod val="75000"/>
                  </a:schemeClr>
                </a:solidFill>
              </a:rPr>
              <a:t>Cùng</a:t>
            </a:r>
            <a:r>
              <a:rPr lang="en-US" sz="4789" b="1" dirty="0">
                <a:solidFill>
                  <a:schemeClr val="accent5">
                    <a:lumMod val="75000"/>
                  </a:schemeClr>
                </a:solidFill>
              </a:rPr>
              <a:t> </a:t>
            </a:r>
            <a:r>
              <a:rPr lang="en-US" sz="4789" b="1" dirty="0" err="1">
                <a:solidFill>
                  <a:schemeClr val="accent5">
                    <a:lumMod val="75000"/>
                  </a:schemeClr>
                </a:solidFill>
              </a:rPr>
              <a:t>bày</a:t>
            </a:r>
            <a:r>
              <a:rPr lang="en-US" sz="4789" b="1" dirty="0">
                <a:solidFill>
                  <a:schemeClr val="accent5">
                    <a:lumMod val="75000"/>
                  </a:schemeClr>
                </a:solidFill>
              </a:rPr>
              <a:t> </a:t>
            </a:r>
            <a:r>
              <a:rPr lang="en-US" sz="4789" b="1" dirty="0" err="1">
                <a:solidFill>
                  <a:schemeClr val="accent5">
                    <a:lumMod val="75000"/>
                  </a:schemeClr>
                </a:solidFill>
              </a:rPr>
              <a:t>tỏ</a:t>
            </a:r>
            <a:r>
              <a:rPr lang="en-US" sz="4789" b="1" dirty="0">
                <a:solidFill>
                  <a:schemeClr val="accent5">
                    <a:lumMod val="75000"/>
                  </a:schemeClr>
                </a:solidFill>
              </a:rPr>
              <a:t> </a:t>
            </a:r>
            <a:r>
              <a:rPr lang="en-US" sz="4789" b="1" dirty="0" err="1">
                <a:solidFill>
                  <a:schemeClr val="accent5">
                    <a:lumMod val="75000"/>
                  </a:schemeClr>
                </a:solidFill>
              </a:rPr>
              <a:t>cảm</a:t>
            </a:r>
            <a:r>
              <a:rPr lang="en-US" sz="4789" b="1" dirty="0">
                <a:solidFill>
                  <a:schemeClr val="accent5">
                    <a:lumMod val="75000"/>
                  </a:schemeClr>
                </a:solidFill>
              </a:rPr>
              <a:t> </a:t>
            </a:r>
            <a:r>
              <a:rPr lang="en-US" sz="4789" b="1" dirty="0" err="1">
                <a:solidFill>
                  <a:schemeClr val="accent5">
                    <a:lumMod val="75000"/>
                  </a:schemeClr>
                </a:solidFill>
              </a:rPr>
              <a:t>xúc</a:t>
            </a:r>
            <a:r>
              <a:rPr lang="en-US" sz="4789" b="1" dirty="0">
                <a:solidFill>
                  <a:schemeClr val="accent5">
                    <a:lumMod val="75000"/>
                  </a:schemeClr>
                </a:solidFill>
              </a:rPr>
              <a:t> </a:t>
            </a:r>
            <a:r>
              <a:rPr lang="en-US" sz="4789" b="1" dirty="0" err="1">
                <a:solidFill>
                  <a:schemeClr val="accent5">
                    <a:lumMod val="75000"/>
                  </a:schemeClr>
                </a:solidFill>
              </a:rPr>
              <a:t>của</a:t>
            </a:r>
            <a:r>
              <a:rPr lang="en-US" sz="4789" b="1" dirty="0">
                <a:solidFill>
                  <a:schemeClr val="accent5">
                    <a:lumMod val="75000"/>
                  </a:schemeClr>
                </a:solidFill>
              </a:rPr>
              <a:t> </a:t>
            </a:r>
            <a:r>
              <a:rPr lang="en-US" sz="4789" b="1" dirty="0" err="1">
                <a:solidFill>
                  <a:schemeClr val="accent5">
                    <a:lumMod val="75000"/>
                  </a:schemeClr>
                </a:solidFill>
              </a:rPr>
              <a:t>em</a:t>
            </a:r>
            <a:r>
              <a:rPr lang="en-US" sz="4789" b="1" dirty="0">
                <a:solidFill>
                  <a:schemeClr val="accent5">
                    <a:lumMod val="75000"/>
                  </a:schemeClr>
                </a:solidFill>
              </a:rPr>
              <a:t> </a:t>
            </a:r>
          </a:p>
          <a:p>
            <a:pPr algn="ctr"/>
            <a:r>
              <a:rPr lang="en-US" sz="4789" b="1" dirty="0" err="1">
                <a:solidFill>
                  <a:schemeClr val="accent5">
                    <a:lumMod val="75000"/>
                  </a:schemeClr>
                </a:solidFill>
              </a:rPr>
              <a:t>sau</a:t>
            </a:r>
            <a:r>
              <a:rPr lang="en-US" sz="4789" b="1" dirty="0">
                <a:solidFill>
                  <a:schemeClr val="accent5">
                    <a:lumMod val="75000"/>
                  </a:schemeClr>
                </a:solidFill>
              </a:rPr>
              <a:t> </a:t>
            </a:r>
            <a:r>
              <a:rPr lang="en-US" sz="4789" b="1" dirty="0" err="1">
                <a:solidFill>
                  <a:schemeClr val="accent5">
                    <a:lumMod val="75000"/>
                  </a:schemeClr>
                </a:solidFill>
              </a:rPr>
              <a:t>tiết</a:t>
            </a:r>
            <a:r>
              <a:rPr lang="en-US" sz="4789" b="1" dirty="0">
                <a:solidFill>
                  <a:schemeClr val="accent5">
                    <a:lumMod val="75000"/>
                  </a:schemeClr>
                </a:solidFill>
              </a:rPr>
              <a:t> </a:t>
            </a:r>
            <a:r>
              <a:rPr lang="en-US" sz="4789" b="1" dirty="0" err="1">
                <a:solidFill>
                  <a:schemeClr val="accent5">
                    <a:lumMod val="75000"/>
                  </a:schemeClr>
                </a:solidFill>
              </a:rPr>
              <a:t>học</a:t>
            </a:r>
            <a:r>
              <a:rPr lang="en-US" sz="4789" b="1" dirty="0">
                <a:solidFill>
                  <a:schemeClr val="accent5">
                    <a:lumMod val="75000"/>
                  </a:schemeClr>
                </a:solidFill>
              </a:rPr>
              <a:t> </a:t>
            </a:r>
            <a:r>
              <a:rPr lang="en-US" sz="4789" b="1" dirty="0" err="1">
                <a:solidFill>
                  <a:schemeClr val="accent5">
                    <a:lumMod val="75000"/>
                  </a:schemeClr>
                </a:solidFill>
              </a:rPr>
              <a:t>nào</a:t>
            </a:r>
            <a:r>
              <a:rPr lang="en-US" sz="4789" b="1" dirty="0">
                <a:solidFill>
                  <a:schemeClr val="accent5">
                    <a:lumMod val="75000"/>
                  </a:schemeClr>
                </a:solidFill>
              </a:rPr>
              <a:t>!</a:t>
            </a:r>
          </a:p>
        </p:txBody>
      </p:sp>
      <p:pic>
        <p:nvPicPr>
          <p:cNvPr id="5" name="Picture 4">
            <a:extLst>
              <a:ext uri="{FF2B5EF4-FFF2-40B4-BE49-F238E27FC236}">
                <a16:creationId xmlns:a16="http://schemas.microsoft.com/office/drawing/2014/main" id="{4354598F-02A5-86CE-0988-055250F8DE11}"/>
              </a:ext>
            </a:extLst>
          </p:cNvPr>
          <p:cNvPicPr>
            <a:picLocks noChangeAspect="1"/>
          </p:cNvPicPr>
          <p:nvPr/>
        </p:nvPicPr>
        <p:blipFill>
          <a:blip r:embed="rId3"/>
          <a:stretch>
            <a:fillRect/>
          </a:stretch>
        </p:blipFill>
        <p:spPr>
          <a:xfrm>
            <a:off x="1222468" y="2674858"/>
            <a:ext cx="3947661" cy="3667578"/>
          </a:xfrm>
          <a:prstGeom prst="rect">
            <a:avLst/>
          </a:prstGeom>
        </p:spPr>
      </p:pic>
      <p:pic>
        <p:nvPicPr>
          <p:cNvPr id="6" name="Picture 5">
            <a:extLst>
              <a:ext uri="{FF2B5EF4-FFF2-40B4-BE49-F238E27FC236}">
                <a16:creationId xmlns:a16="http://schemas.microsoft.com/office/drawing/2014/main" id="{1C1F56A6-4274-ABDB-11EE-AC190205B4F1}"/>
              </a:ext>
            </a:extLst>
          </p:cNvPr>
          <p:cNvPicPr>
            <a:picLocks noChangeAspect="1"/>
          </p:cNvPicPr>
          <p:nvPr/>
        </p:nvPicPr>
        <p:blipFill>
          <a:blip r:embed="rId3"/>
          <a:stretch>
            <a:fillRect/>
          </a:stretch>
        </p:blipFill>
        <p:spPr>
          <a:xfrm>
            <a:off x="4618532" y="2674858"/>
            <a:ext cx="3947661" cy="3667578"/>
          </a:xfrm>
          <a:prstGeom prst="rect">
            <a:avLst/>
          </a:prstGeom>
        </p:spPr>
      </p:pic>
      <p:pic>
        <p:nvPicPr>
          <p:cNvPr id="7" name="Picture 6">
            <a:extLst>
              <a:ext uri="{FF2B5EF4-FFF2-40B4-BE49-F238E27FC236}">
                <a16:creationId xmlns:a16="http://schemas.microsoft.com/office/drawing/2014/main" id="{06E93A4D-A314-9345-8763-DD7C8A8AB8FB}"/>
              </a:ext>
            </a:extLst>
          </p:cNvPr>
          <p:cNvPicPr>
            <a:picLocks noChangeAspect="1"/>
          </p:cNvPicPr>
          <p:nvPr/>
        </p:nvPicPr>
        <p:blipFill>
          <a:blip r:embed="rId3"/>
          <a:stretch>
            <a:fillRect/>
          </a:stretch>
        </p:blipFill>
        <p:spPr>
          <a:xfrm>
            <a:off x="8014596" y="2674858"/>
            <a:ext cx="3947661" cy="3667578"/>
          </a:xfrm>
          <a:prstGeom prst="rect">
            <a:avLst/>
          </a:prstGeom>
        </p:spPr>
      </p:pic>
      <p:pic>
        <p:nvPicPr>
          <p:cNvPr id="8" name="Picture 2" descr="Cartoon, character, emoji, emotion, face, pain, shock icon - Download on  Iconfinder">
            <a:extLst>
              <a:ext uri="{FF2B5EF4-FFF2-40B4-BE49-F238E27FC236}">
                <a16:creationId xmlns:a16="http://schemas.microsoft.com/office/drawing/2014/main" id="{7696792C-F5AA-EE90-8F2C-2C88FB06FCCB}"/>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9426668" y="3241931"/>
            <a:ext cx="1217714" cy="1217714"/>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6" descr="Cartoon, character, emoji, emotion, face, happy, smile icon - Download on Iconfinder">
            <a:extLst>
              <a:ext uri="{FF2B5EF4-FFF2-40B4-BE49-F238E27FC236}">
                <a16:creationId xmlns:a16="http://schemas.microsoft.com/office/drawing/2014/main" id="{E50FDE1A-E169-D8E6-3A38-98BF366E00F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80128" y="3227305"/>
            <a:ext cx="1232340" cy="123234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descr="Cartoon, character, emoji, emotion, face, heart, love icon - Download on Iconfinder">
            <a:extLst>
              <a:ext uri="{FF2B5EF4-FFF2-40B4-BE49-F238E27FC236}">
                <a16:creationId xmlns:a16="http://schemas.microsoft.com/office/drawing/2014/main" id="{4CC081E5-6777-D7CC-63FC-5A227EF5E17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80551" y="3227304"/>
            <a:ext cx="1232340" cy="123234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588"/>
        <p:cNvGrpSpPr/>
        <p:nvPr/>
      </p:nvGrpSpPr>
      <p:grpSpPr>
        <a:xfrm>
          <a:off x="0" y="0"/>
          <a:ext cx="0" cy="0"/>
          <a:chOff x="0" y="0"/>
          <a:chExt cx="0" cy="0"/>
        </a:xfrm>
      </p:grpSpPr>
      <p:sp>
        <p:nvSpPr>
          <p:cNvPr id="6" name="Google Shape;9026;p32">
            <a:extLst>
              <a:ext uri="{FF2B5EF4-FFF2-40B4-BE49-F238E27FC236}">
                <a16:creationId xmlns:a16="http://schemas.microsoft.com/office/drawing/2014/main" id="{0D35C673-59AE-1C41-C4F5-0672040D5BC2}"/>
              </a:ext>
            </a:extLst>
          </p:cNvPr>
          <p:cNvSpPr txBox="1">
            <a:spLocks/>
          </p:cNvSpPr>
          <p:nvPr/>
        </p:nvSpPr>
        <p:spPr>
          <a:xfrm>
            <a:off x="0" y="2772883"/>
            <a:ext cx="12161838" cy="1312234"/>
          </a:xfrm>
          <a:prstGeom prst="rect">
            <a:avLst/>
          </a:prstGeom>
          <a:solidFill>
            <a:schemeClr val="accent3">
              <a:lumMod val="40000"/>
              <a:lumOff val="60000"/>
            </a:schemeClr>
          </a:solidFill>
          <a:ln>
            <a:noFill/>
          </a:ln>
        </p:spPr>
        <p:txBody>
          <a:bodyPr spcFirstLastPara="1" wrap="square" lIns="161731" tIns="161731" rIns="161731" bIns="161731"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Fredoka One"/>
              <a:buNone/>
              <a:defRPr sz="4500" b="0" i="0" u="none" strike="noStrike" cap="none">
                <a:solidFill>
                  <a:schemeClr val="accent2"/>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9pPr>
          </a:lstStyle>
          <a:p>
            <a:pPr algn="ctr"/>
            <a:r>
              <a:rPr lang="vi-VN" sz="8778" dirty="0">
                <a:solidFill>
                  <a:schemeClr val="bg2">
                    <a:lumMod val="75000"/>
                  </a:schemeClr>
                </a:solidFill>
                <a:latin typeface="Raleway Black" pitchFamily="2" charset="0"/>
              </a:rPr>
              <a:t>DẶN DÒ</a:t>
            </a:r>
          </a:p>
        </p:txBody>
      </p:sp>
    </p:spTree>
    <p:extLst>
      <p:ext uri="{BB962C8B-B14F-4D97-AF65-F5344CB8AC3E}">
        <p14:creationId xmlns:p14="http://schemas.microsoft.com/office/powerpoint/2010/main" val="18023991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grpSp>
        <p:nvGrpSpPr>
          <p:cNvPr id="301" name="Google Shape;301;p44"/>
          <p:cNvGrpSpPr/>
          <p:nvPr/>
        </p:nvGrpSpPr>
        <p:grpSpPr>
          <a:xfrm rot="-4828418">
            <a:off x="114161" y="-263285"/>
            <a:ext cx="889730" cy="853990"/>
            <a:chOff x="5873914" y="1884678"/>
            <a:chExt cx="668958" cy="642087"/>
          </a:xfrm>
        </p:grpSpPr>
        <p:sp>
          <p:nvSpPr>
            <p:cNvPr id="302" name="Google Shape;302;p44"/>
            <p:cNvSpPr/>
            <p:nvPr/>
          </p:nvSpPr>
          <p:spPr>
            <a:xfrm>
              <a:off x="6379692" y="2380435"/>
              <a:ext cx="163180" cy="146330"/>
            </a:xfrm>
            <a:custGeom>
              <a:avLst/>
              <a:gdLst/>
              <a:ahLst/>
              <a:cxnLst/>
              <a:rect l="l" t="t" r="r" b="b"/>
              <a:pathLst>
                <a:path w="3680" h="3300" extrusionOk="0">
                  <a:moveTo>
                    <a:pt x="1084" y="0"/>
                  </a:moveTo>
                  <a:cubicBezTo>
                    <a:pt x="798" y="0"/>
                    <a:pt x="537" y="95"/>
                    <a:pt x="358" y="298"/>
                  </a:cubicBezTo>
                  <a:cubicBezTo>
                    <a:pt x="1" y="679"/>
                    <a:pt x="60" y="1262"/>
                    <a:pt x="429" y="1619"/>
                  </a:cubicBezTo>
                  <a:cubicBezTo>
                    <a:pt x="929" y="2108"/>
                    <a:pt x="1489" y="2584"/>
                    <a:pt x="2013" y="3060"/>
                  </a:cubicBezTo>
                  <a:cubicBezTo>
                    <a:pt x="2185" y="3221"/>
                    <a:pt x="2409" y="3299"/>
                    <a:pt x="2634" y="3299"/>
                  </a:cubicBezTo>
                  <a:cubicBezTo>
                    <a:pt x="2892" y="3299"/>
                    <a:pt x="3150" y="3197"/>
                    <a:pt x="3335" y="3001"/>
                  </a:cubicBezTo>
                  <a:cubicBezTo>
                    <a:pt x="3680" y="2620"/>
                    <a:pt x="3644" y="2024"/>
                    <a:pt x="3275" y="1679"/>
                  </a:cubicBezTo>
                  <a:cubicBezTo>
                    <a:pt x="2751" y="1191"/>
                    <a:pt x="2215" y="726"/>
                    <a:pt x="1691" y="238"/>
                  </a:cubicBezTo>
                  <a:cubicBezTo>
                    <a:pt x="1525" y="72"/>
                    <a:pt x="1310" y="0"/>
                    <a:pt x="1084"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03" name="Google Shape;303;p44"/>
            <p:cNvSpPr/>
            <p:nvPr/>
          </p:nvSpPr>
          <p:spPr>
            <a:xfrm>
              <a:off x="6192298" y="2209359"/>
              <a:ext cx="163668" cy="159012"/>
            </a:xfrm>
            <a:custGeom>
              <a:avLst/>
              <a:gdLst/>
              <a:ahLst/>
              <a:cxnLst/>
              <a:rect l="l" t="t" r="r" b="b"/>
              <a:pathLst>
                <a:path w="3691" h="3586" extrusionOk="0">
                  <a:moveTo>
                    <a:pt x="929" y="1"/>
                  </a:moveTo>
                  <a:cubicBezTo>
                    <a:pt x="786" y="13"/>
                    <a:pt x="619" y="72"/>
                    <a:pt x="464" y="167"/>
                  </a:cubicBezTo>
                  <a:cubicBezTo>
                    <a:pt x="250" y="298"/>
                    <a:pt x="107" y="501"/>
                    <a:pt x="48" y="739"/>
                  </a:cubicBezTo>
                  <a:cubicBezTo>
                    <a:pt x="0" y="965"/>
                    <a:pt x="12" y="1263"/>
                    <a:pt x="167" y="1441"/>
                  </a:cubicBezTo>
                  <a:cubicBezTo>
                    <a:pt x="441" y="1787"/>
                    <a:pt x="738" y="2120"/>
                    <a:pt x="1060" y="2429"/>
                  </a:cubicBezTo>
                  <a:cubicBezTo>
                    <a:pt x="1369" y="2739"/>
                    <a:pt x="1691" y="3037"/>
                    <a:pt x="2012" y="3346"/>
                  </a:cubicBezTo>
                  <a:cubicBezTo>
                    <a:pt x="2180" y="3509"/>
                    <a:pt x="2400" y="3585"/>
                    <a:pt x="2621" y="3585"/>
                  </a:cubicBezTo>
                  <a:cubicBezTo>
                    <a:pt x="2886" y="3585"/>
                    <a:pt x="3152" y="3476"/>
                    <a:pt x="3334" y="3275"/>
                  </a:cubicBezTo>
                  <a:cubicBezTo>
                    <a:pt x="3691" y="2894"/>
                    <a:pt x="3631" y="2310"/>
                    <a:pt x="3250" y="1953"/>
                  </a:cubicBezTo>
                  <a:cubicBezTo>
                    <a:pt x="2750" y="1465"/>
                    <a:pt x="2215" y="989"/>
                    <a:pt x="1738" y="453"/>
                  </a:cubicBezTo>
                  <a:lnTo>
                    <a:pt x="1726" y="429"/>
                  </a:lnTo>
                  <a:cubicBezTo>
                    <a:pt x="1667" y="370"/>
                    <a:pt x="1619" y="298"/>
                    <a:pt x="1560" y="239"/>
                  </a:cubicBezTo>
                  <a:cubicBezTo>
                    <a:pt x="1441" y="132"/>
                    <a:pt x="1286" y="60"/>
                    <a:pt x="1131" y="13"/>
                  </a:cubicBezTo>
                  <a:cubicBezTo>
                    <a:pt x="1072" y="1"/>
                    <a:pt x="988" y="1"/>
                    <a:pt x="929"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04" name="Google Shape;304;p44"/>
            <p:cNvSpPr/>
            <p:nvPr/>
          </p:nvSpPr>
          <p:spPr>
            <a:xfrm>
              <a:off x="6028627" y="2059966"/>
              <a:ext cx="148902" cy="147350"/>
            </a:xfrm>
            <a:custGeom>
              <a:avLst/>
              <a:gdLst/>
              <a:ahLst/>
              <a:cxnLst/>
              <a:rect l="l" t="t" r="r" b="b"/>
              <a:pathLst>
                <a:path w="3358" h="3323" extrusionOk="0">
                  <a:moveTo>
                    <a:pt x="905" y="0"/>
                  </a:moveTo>
                  <a:cubicBezTo>
                    <a:pt x="655" y="24"/>
                    <a:pt x="417" y="119"/>
                    <a:pt x="250" y="322"/>
                  </a:cubicBezTo>
                  <a:cubicBezTo>
                    <a:pt x="83" y="500"/>
                    <a:pt x="0" y="738"/>
                    <a:pt x="12" y="988"/>
                  </a:cubicBezTo>
                  <a:cubicBezTo>
                    <a:pt x="24" y="1060"/>
                    <a:pt x="48" y="1155"/>
                    <a:pt x="60" y="1226"/>
                  </a:cubicBezTo>
                  <a:cubicBezTo>
                    <a:pt x="107" y="1393"/>
                    <a:pt x="191" y="1524"/>
                    <a:pt x="322" y="1643"/>
                  </a:cubicBezTo>
                  <a:cubicBezTo>
                    <a:pt x="762" y="2143"/>
                    <a:pt x="1203" y="2620"/>
                    <a:pt x="1679" y="3084"/>
                  </a:cubicBezTo>
                  <a:cubicBezTo>
                    <a:pt x="1847" y="3246"/>
                    <a:pt x="2067" y="3323"/>
                    <a:pt x="2288" y="3323"/>
                  </a:cubicBezTo>
                  <a:cubicBezTo>
                    <a:pt x="2552" y="3323"/>
                    <a:pt x="2819" y="3213"/>
                    <a:pt x="3000" y="3012"/>
                  </a:cubicBezTo>
                  <a:cubicBezTo>
                    <a:pt x="3358" y="2620"/>
                    <a:pt x="3298" y="2048"/>
                    <a:pt x="2941" y="1691"/>
                  </a:cubicBezTo>
                  <a:cubicBezTo>
                    <a:pt x="2465" y="1226"/>
                    <a:pt x="2012" y="750"/>
                    <a:pt x="1596" y="238"/>
                  </a:cubicBezTo>
                  <a:cubicBezTo>
                    <a:pt x="1453" y="83"/>
                    <a:pt x="1179" y="0"/>
                    <a:pt x="965"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05" name="Google Shape;305;p44"/>
            <p:cNvSpPr/>
            <p:nvPr/>
          </p:nvSpPr>
          <p:spPr>
            <a:xfrm>
              <a:off x="5873914" y="1884678"/>
              <a:ext cx="158436" cy="170231"/>
            </a:xfrm>
            <a:custGeom>
              <a:avLst/>
              <a:gdLst/>
              <a:ahLst/>
              <a:cxnLst/>
              <a:rect l="l" t="t" r="r" b="b"/>
              <a:pathLst>
                <a:path w="3573" h="3839" extrusionOk="0">
                  <a:moveTo>
                    <a:pt x="1072" y="0"/>
                  </a:moveTo>
                  <a:cubicBezTo>
                    <a:pt x="917" y="0"/>
                    <a:pt x="751" y="48"/>
                    <a:pt x="584" y="143"/>
                  </a:cubicBezTo>
                  <a:cubicBezTo>
                    <a:pt x="167" y="417"/>
                    <a:pt x="1" y="1024"/>
                    <a:pt x="298" y="1441"/>
                  </a:cubicBezTo>
                  <a:cubicBezTo>
                    <a:pt x="822" y="2191"/>
                    <a:pt x="1394" y="2905"/>
                    <a:pt x="2001" y="3596"/>
                  </a:cubicBezTo>
                  <a:cubicBezTo>
                    <a:pt x="2126" y="3763"/>
                    <a:pt x="2370" y="3838"/>
                    <a:pt x="2581" y="3838"/>
                  </a:cubicBezTo>
                  <a:cubicBezTo>
                    <a:pt x="2611" y="3838"/>
                    <a:pt x="2640" y="3837"/>
                    <a:pt x="2668" y="3834"/>
                  </a:cubicBezTo>
                  <a:cubicBezTo>
                    <a:pt x="2918" y="3822"/>
                    <a:pt x="3156" y="3727"/>
                    <a:pt x="3322" y="3525"/>
                  </a:cubicBezTo>
                  <a:cubicBezTo>
                    <a:pt x="3489" y="3346"/>
                    <a:pt x="3572" y="3108"/>
                    <a:pt x="3561" y="2858"/>
                  </a:cubicBezTo>
                  <a:cubicBezTo>
                    <a:pt x="3549" y="2596"/>
                    <a:pt x="3430" y="2393"/>
                    <a:pt x="3251" y="2203"/>
                  </a:cubicBezTo>
                  <a:cubicBezTo>
                    <a:pt x="3180" y="2131"/>
                    <a:pt x="3120" y="2036"/>
                    <a:pt x="3037" y="1965"/>
                  </a:cubicBezTo>
                  <a:cubicBezTo>
                    <a:pt x="2644" y="1477"/>
                    <a:pt x="2251" y="965"/>
                    <a:pt x="1882" y="429"/>
                  </a:cubicBezTo>
                  <a:cubicBezTo>
                    <a:pt x="1691" y="167"/>
                    <a:pt x="1394" y="0"/>
                    <a:pt x="1072"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grpSp>
      <p:grpSp>
        <p:nvGrpSpPr>
          <p:cNvPr id="306" name="Google Shape;306;p44"/>
          <p:cNvGrpSpPr/>
          <p:nvPr/>
        </p:nvGrpSpPr>
        <p:grpSpPr>
          <a:xfrm>
            <a:off x="11251565" y="-42890"/>
            <a:ext cx="844089" cy="1488011"/>
            <a:chOff x="7795702" y="745324"/>
            <a:chExt cx="634637" cy="1118776"/>
          </a:xfrm>
        </p:grpSpPr>
        <p:sp>
          <p:nvSpPr>
            <p:cNvPr id="307" name="Google Shape;307;p44"/>
            <p:cNvSpPr/>
            <p:nvPr/>
          </p:nvSpPr>
          <p:spPr>
            <a:xfrm>
              <a:off x="7795702" y="745324"/>
              <a:ext cx="99815" cy="179410"/>
            </a:xfrm>
            <a:custGeom>
              <a:avLst/>
              <a:gdLst/>
              <a:ahLst/>
              <a:cxnLst/>
              <a:rect l="l" t="t" r="r" b="b"/>
              <a:pathLst>
                <a:path w="2251" h="4046" extrusionOk="0">
                  <a:moveTo>
                    <a:pt x="953" y="1"/>
                  </a:moveTo>
                  <a:cubicBezTo>
                    <a:pt x="465" y="24"/>
                    <a:pt x="0" y="453"/>
                    <a:pt x="48" y="953"/>
                  </a:cubicBezTo>
                  <a:cubicBezTo>
                    <a:pt x="107" y="1775"/>
                    <a:pt x="215" y="2584"/>
                    <a:pt x="393" y="3370"/>
                  </a:cubicBezTo>
                  <a:cubicBezTo>
                    <a:pt x="482" y="3786"/>
                    <a:pt x="909" y="4046"/>
                    <a:pt x="1311" y="4046"/>
                  </a:cubicBezTo>
                  <a:cubicBezTo>
                    <a:pt x="1392" y="4046"/>
                    <a:pt x="1472" y="4035"/>
                    <a:pt x="1548" y="4013"/>
                  </a:cubicBezTo>
                  <a:cubicBezTo>
                    <a:pt x="1786" y="3930"/>
                    <a:pt x="2001" y="3775"/>
                    <a:pt x="2120" y="3549"/>
                  </a:cubicBezTo>
                  <a:cubicBezTo>
                    <a:pt x="2239" y="3322"/>
                    <a:pt x="2251" y="3084"/>
                    <a:pt x="2191" y="2846"/>
                  </a:cubicBezTo>
                  <a:cubicBezTo>
                    <a:pt x="2132" y="2560"/>
                    <a:pt x="2072" y="2287"/>
                    <a:pt x="2024" y="2013"/>
                  </a:cubicBezTo>
                  <a:cubicBezTo>
                    <a:pt x="1989" y="1644"/>
                    <a:pt x="1941" y="1287"/>
                    <a:pt x="1905" y="917"/>
                  </a:cubicBezTo>
                  <a:cubicBezTo>
                    <a:pt x="1882" y="405"/>
                    <a:pt x="1489" y="1"/>
                    <a:pt x="977"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08" name="Google Shape;308;p44"/>
            <p:cNvSpPr/>
            <p:nvPr/>
          </p:nvSpPr>
          <p:spPr>
            <a:xfrm>
              <a:off x="7851131" y="990320"/>
              <a:ext cx="131520" cy="204419"/>
            </a:xfrm>
            <a:custGeom>
              <a:avLst/>
              <a:gdLst/>
              <a:ahLst/>
              <a:cxnLst/>
              <a:rect l="l" t="t" r="r" b="b"/>
              <a:pathLst>
                <a:path w="2966" h="4610" extrusionOk="0">
                  <a:moveTo>
                    <a:pt x="1013" y="0"/>
                  </a:moveTo>
                  <a:cubicBezTo>
                    <a:pt x="929" y="0"/>
                    <a:pt x="834" y="12"/>
                    <a:pt x="762" y="48"/>
                  </a:cubicBezTo>
                  <a:cubicBezTo>
                    <a:pt x="262" y="191"/>
                    <a:pt x="0" y="714"/>
                    <a:pt x="120" y="1203"/>
                  </a:cubicBezTo>
                  <a:cubicBezTo>
                    <a:pt x="381" y="2238"/>
                    <a:pt x="751" y="3215"/>
                    <a:pt x="1191" y="4167"/>
                  </a:cubicBezTo>
                  <a:cubicBezTo>
                    <a:pt x="1298" y="4382"/>
                    <a:pt x="1548" y="4536"/>
                    <a:pt x="1775" y="4584"/>
                  </a:cubicBezTo>
                  <a:cubicBezTo>
                    <a:pt x="1843" y="4601"/>
                    <a:pt x="1912" y="4609"/>
                    <a:pt x="1982" y="4609"/>
                  </a:cubicBezTo>
                  <a:cubicBezTo>
                    <a:pt x="2154" y="4609"/>
                    <a:pt x="2328" y="4558"/>
                    <a:pt x="2489" y="4465"/>
                  </a:cubicBezTo>
                  <a:cubicBezTo>
                    <a:pt x="2703" y="4334"/>
                    <a:pt x="2846" y="4120"/>
                    <a:pt x="2906" y="3882"/>
                  </a:cubicBezTo>
                  <a:cubicBezTo>
                    <a:pt x="2965" y="3620"/>
                    <a:pt x="2906" y="3405"/>
                    <a:pt x="2787" y="3167"/>
                  </a:cubicBezTo>
                  <a:cubicBezTo>
                    <a:pt x="2763" y="3108"/>
                    <a:pt x="2727" y="3036"/>
                    <a:pt x="2703" y="2977"/>
                  </a:cubicBezTo>
                  <a:cubicBezTo>
                    <a:pt x="2370" y="2238"/>
                    <a:pt x="2120" y="1465"/>
                    <a:pt x="1929" y="667"/>
                  </a:cubicBezTo>
                  <a:cubicBezTo>
                    <a:pt x="1822" y="262"/>
                    <a:pt x="1417" y="0"/>
                    <a:pt x="1013"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09" name="Google Shape;309;p44"/>
            <p:cNvSpPr/>
            <p:nvPr/>
          </p:nvSpPr>
          <p:spPr>
            <a:xfrm>
              <a:off x="7967265" y="1254206"/>
              <a:ext cx="144202" cy="190451"/>
            </a:xfrm>
            <a:custGeom>
              <a:avLst/>
              <a:gdLst/>
              <a:ahLst/>
              <a:cxnLst/>
              <a:rect l="l" t="t" r="r" b="b"/>
              <a:pathLst>
                <a:path w="3252" h="4295" extrusionOk="0">
                  <a:moveTo>
                    <a:pt x="882" y="0"/>
                  </a:moveTo>
                  <a:cubicBezTo>
                    <a:pt x="739" y="0"/>
                    <a:pt x="582" y="48"/>
                    <a:pt x="453" y="133"/>
                  </a:cubicBezTo>
                  <a:cubicBezTo>
                    <a:pt x="239" y="276"/>
                    <a:pt x="96" y="478"/>
                    <a:pt x="37" y="717"/>
                  </a:cubicBezTo>
                  <a:cubicBezTo>
                    <a:pt x="25" y="788"/>
                    <a:pt x="25" y="883"/>
                    <a:pt x="1" y="955"/>
                  </a:cubicBezTo>
                  <a:cubicBezTo>
                    <a:pt x="1" y="1121"/>
                    <a:pt x="48" y="1288"/>
                    <a:pt x="144" y="1431"/>
                  </a:cubicBezTo>
                  <a:cubicBezTo>
                    <a:pt x="513" y="2264"/>
                    <a:pt x="918" y="3074"/>
                    <a:pt x="1394" y="3848"/>
                  </a:cubicBezTo>
                  <a:cubicBezTo>
                    <a:pt x="1567" y="4131"/>
                    <a:pt x="1879" y="4294"/>
                    <a:pt x="2195" y="4294"/>
                  </a:cubicBezTo>
                  <a:cubicBezTo>
                    <a:pt x="2358" y="4294"/>
                    <a:pt x="2522" y="4251"/>
                    <a:pt x="2668" y="4158"/>
                  </a:cubicBezTo>
                  <a:cubicBezTo>
                    <a:pt x="3096" y="3896"/>
                    <a:pt x="3251" y="3300"/>
                    <a:pt x="2977" y="2860"/>
                  </a:cubicBezTo>
                  <a:cubicBezTo>
                    <a:pt x="2489" y="2086"/>
                    <a:pt x="2108" y="1288"/>
                    <a:pt x="1727" y="455"/>
                  </a:cubicBezTo>
                  <a:cubicBezTo>
                    <a:pt x="1644" y="240"/>
                    <a:pt x="1358" y="74"/>
                    <a:pt x="1156" y="38"/>
                  </a:cubicBezTo>
                  <a:cubicBezTo>
                    <a:pt x="1072" y="26"/>
                    <a:pt x="1001" y="2"/>
                    <a:pt x="930" y="2"/>
                  </a:cubicBezTo>
                  <a:cubicBezTo>
                    <a:pt x="914" y="1"/>
                    <a:pt x="898" y="0"/>
                    <a:pt x="882"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10" name="Google Shape;310;p44"/>
            <p:cNvSpPr/>
            <p:nvPr/>
          </p:nvSpPr>
          <p:spPr>
            <a:xfrm>
              <a:off x="8096082" y="1489225"/>
              <a:ext cx="152095" cy="171650"/>
            </a:xfrm>
            <a:custGeom>
              <a:avLst/>
              <a:gdLst/>
              <a:ahLst/>
              <a:cxnLst/>
              <a:rect l="l" t="t" r="r" b="b"/>
              <a:pathLst>
                <a:path w="3430" h="3871" extrusionOk="0">
                  <a:moveTo>
                    <a:pt x="1073" y="1"/>
                  </a:moveTo>
                  <a:cubicBezTo>
                    <a:pt x="894" y="12"/>
                    <a:pt x="727" y="60"/>
                    <a:pt x="584" y="155"/>
                  </a:cubicBezTo>
                  <a:cubicBezTo>
                    <a:pt x="156" y="417"/>
                    <a:pt x="1" y="1001"/>
                    <a:pt x="275" y="1429"/>
                  </a:cubicBezTo>
                  <a:cubicBezTo>
                    <a:pt x="751" y="2203"/>
                    <a:pt x="1239" y="2953"/>
                    <a:pt x="1846" y="3620"/>
                  </a:cubicBezTo>
                  <a:cubicBezTo>
                    <a:pt x="2001" y="3799"/>
                    <a:pt x="2275" y="3870"/>
                    <a:pt x="2501" y="3870"/>
                  </a:cubicBezTo>
                  <a:cubicBezTo>
                    <a:pt x="2751" y="3870"/>
                    <a:pt x="2989" y="3751"/>
                    <a:pt x="3168" y="3572"/>
                  </a:cubicBezTo>
                  <a:cubicBezTo>
                    <a:pt x="3335" y="3394"/>
                    <a:pt x="3430" y="3156"/>
                    <a:pt x="3430" y="2918"/>
                  </a:cubicBezTo>
                  <a:cubicBezTo>
                    <a:pt x="3430" y="2656"/>
                    <a:pt x="3299" y="2441"/>
                    <a:pt x="3132" y="2251"/>
                  </a:cubicBezTo>
                  <a:cubicBezTo>
                    <a:pt x="3073" y="2191"/>
                    <a:pt x="3001" y="2120"/>
                    <a:pt x="2954" y="2048"/>
                  </a:cubicBezTo>
                  <a:cubicBezTo>
                    <a:pt x="2549" y="1536"/>
                    <a:pt x="2204" y="989"/>
                    <a:pt x="1882" y="453"/>
                  </a:cubicBezTo>
                  <a:cubicBezTo>
                    <a:pt x="1704" y="167"/>
                    <a:pt x="1382" y="1"/>
                    <a:pt x="1073"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11" name="Google Shape;311;p44"/>
            <p:cNvSpPr/>
            <p:nvPr/>
          </p:nvSpPr>
          <p:spPr>
            <a:xfrm>
              <a:off x="8269286" y="1708325"/>
              <a:ext cx="161052" cy="155775"/>
            </a:xfrm>
            <a:custGeom>
              <a:avLst/>
              <a:gdLst/>
              <a:ahLst/>
              <a:cxnLst/>
              <a:rect l="l" t="t" r="r" b="b"/>
              <a:pathLst>
                <a:path w="3632" h="3513" extrusionOk="0">
                  <a:moveTo>
                    <a:pt x="917" y="1"/>
                  </a:moveTo>
                  <a:cubicBezTo>
                    <a:pt x="667" y="1"/>
                    <a:pt x="429" y="120"/>
                    <a:pt x="250" y="298"/>
                  </a:cubicBezTo>
                  <a:cubicBezTo>
                    <a:pt x="84" y="477"/>
                    <a:pt x="0" y="715"/>
                    <a:pt x="0" y="953"/>
                  </a:cubicBezTo>
                  <a:cubicBezTo>
                    <a:pt x="12" y="1025"/>
                    <a:pt x="24" y="1120"/>
                    <a:pt x="24" y="1191"/>
                  </a:cubicBezTo>
                  <a:cubicBezTo>
                    <a:pt x="72" y="1358"/>
                    <a:pt x="155" y="1501"/>
                    <a:pt x="274" y="1620"/>
                  </a:cubicBezTo>
                  <a:cubicBezTo>
                    <a:pt x="786" y="2215"/>
                    <a:pt x="1346" y="2751"/>
                    <a:pt x="1965" y="3263"/>
                  </a:cubicBezTo>
                  <a:cubicBezTo>
                    <a:pt x="2155" y="3430"/>
                    <a:pt x="2358" y="3513"/>
                    <a:pt x="2620" y="3513"/>
                  </a:cubicBezTo>
                  <a:cubicBezTo>
                    <a:pt x="2870" y="3513"/>
                    <a:pt x="3108" y="3394"/>
                    <a:pt x="3286" y="3215"/>
                  </a:cubicBezTo>
                  <a:cubicBezTo>
                    <a:pt x="3608" y="2858"/>
                    <a:pt x="3632" y="2215"/>
                    <a:pt x="3239" y="1894"/>
                  </a:cubicBezTo>
                  <a:cubicBezTo>
                    <a:pt x="2632" y="1394"/>
                    <a:pt x="2060" y="870"/>
                    <a:pt x="1560" y="251"/>
                  </a:cubicBezTo>
                  <a:cubicBezTo>
                    <a:pt x="1405" y="96"/>
                    <a:pt x="1131" y="1"/>
                    <a:pt x="917"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grpSp>
      <p:grpSp>
        <p:nvGrpSpPr>
          <p:cNvPr id="312" name="Google Shape;312;p44"/>
          <p:cNvGrpSpPr/>
          <p:nvPr/>
        </p:nvGrpSpPr>
        <p:grpSpPr>
          <a:xfrm>
            <a:off x="7143402" y="214579"/>
            <a:ext cx="1002788" cy="492340"/>
            <a:chOff x="5702350" y="2486504"/>
            <a:chExt cx="753956" cy="370171"/>
          </a:xfrm>
        </p:grpSpPr>
        <p:sp>
          <p:nvSpPr>
            <p:cNvPr id="313" name="Google Shape;313;p44"/>
            <p:cNvSpPr/>
            <p:nvPr/>
          </p:nvSpPr>
          <p:spPr>
            <a:xfrm>
              <a:off x="5702350" y="2486504"/>
              <a:ext cx="753956" cy="370171"/>
            </a:xfrm>
            <a:custGeom>
              <a:avLst/>
              <a:gdLst/>
              <a:ahLst/>
              <a:cxnLst/>
              <a:rect l="l" t="t" r="r" b="b"/>
              <a:pathLst>
                <a:path w="17003" h="8348" extrusionOk="0">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314" name="Google Shape;314;p44"/>
            <p:cNvSpPr/>
            <p:nvPr/>
          </p:nvSpPr>
          <p:spPr>
            <a:xfrm>
              <a:off x="6044457" y="2524018"/>
              <a:ext cx="223885" cy="118439"/>
            </a:xfrm>
            <a:custGeom>
              <a:avLst/>
              <a:gdLst/>
              <a:ahLst/>
              <a:cxnLst/>
              <a:rect l="l" t="t" r="r" b="b"/>
              <a:pathLst>
                <a:path w="5049" h="2671" extrusionOk="0">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15" name="Google Shape;315;p44"/>
            <p:cNvSpPr/>
            <p:nvPr/>
          </p:nvSpPr>
          <p:spPr>
            <a:xfrm>
              <a:off x="6329007" y="2697710"/>
              <a:ext cx="92986" cy="75382"/>
            </a:xfrm>
            <a:custGeom>
              <a:avLst/>
              <a:gdLst/>
              <a:ahLst/>
              <a:cxnLst/>
              <a:rect l="l" t="t" r="r" b="b"/>
              <a:pathLst>
                <a:path w="2097" h="1700" extrusionOk="0">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16" name="Google Shape;316;p44"/>
            <p:cNvSpPr/>
            <p:nvPr/>
          </p:nvSpPr>
          <p:spPr>
            <a:xfrm>
              <a:off x="6247726" y="2666537"/>
              <a:ext cx="25896" cy="24388"/>
            </a:xfrm>
            <a:custGeom>
              <a:avLst/>
              <a:gdLst/>
              <a:ahLst/>
              <a:cxnLst/>
              <a:rect l="l" t="t" r="r" b="b"/>
              <a:pathLst>
                <a:path w="584" h="550" extrusionOk="0">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grpSp>
      <p:grpSp>
        <p:nvGrpSpPr>
          <p:cNvPr id="317" name="Google Shape;317;p44"/>
          <p:cNvGrpSpPr/>
          <p:nvPr/>
        </p:nvGrpSpPr>
        <p:grpSpPr>
          <a:xfrm>
            <a:off x="8574786" y="1248477"/>
            <a:ext cx="891144" cy="541410"/>
            <a:chOff x="8441914" y="3061502"/>
            <a:chExt cx="670015" cy="407064"/>
          </a:xfrm>
        </p:grpSpPr>
        <p:sp>
          <p:nvSpPr>
            <p:cNvPr id="318" name="Google Shape;318;p44"/>
            <p:cNvSpPr/>
            <p:nvPr/>
          </p:nvSpPr>
          <p:spPr>
            <a:xfrm>
              <a:off x="8441914" y="3061502"/>
              <a:ext cx="670015" cy="407064"/>
            </a:xfrm>
            <a:custGeom>
              <a:avLst/>
              <a:gdLst/>
              <a:ahLst/>
              <a:cxnLst/>
              <a:rect l="l" t="t" r="r" b="b"/>
              <a:pathLst>
                <a:path w="15110" h="9180" extrusionOk="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319" name="Google Shape;319;p44"/>
            <p:cNvSpPr/>
            <p:nvPr/>
          </p:nvSpPr>
          <p:spPr>
            <a:xfrm>
              <a:off x="8623544" y="3102165"/>
              <a:ext cx="333278" cy="175907"/>
            </a:xfrm>
            <a:custGeom>
              <a:avLst/>
              <a:gdLst/>
              <a:ahLst/>
              <a:cxnLst/>
              <a:rect l="l" t="t" r="r" b="b"/>
              <a:pathLst>
                <a:path w="7516" h="3967" extrusionOk="0">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20" name="Google Shape;320;p44"/>
            <p:cNvSpPr/>
            <p:nvPr/>
          </p:nvSpPr>
          <p:spPr>
            <a:xfrm>
              <a:off x="8620351" y="3303305"/>
              <a:ext cx="24876" cy="23812"/>
            </a:xfrm>
            <a:custGeom>
              <a:avLst/>
              <a:gdLst/>
              <a:ahLst/>
              <a:cxnLst/>
              <a:rect l="l" t="t" r="r" b="b"/>
              <a:pathLst>
                <a:path w="561" h="537" extrusionOk="0">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21" name="Google Shape;321;p44"/>
            <p:cNvSpPr/>
            <p:nvPr/>
          </p:nvSpPr>
          <p:spPr>
            <a:xfrm>
              <a:off x="8476768" y="3322816"/>
              <a:ext cx="63410" cy="88774"/>
            </a:xfrm>
            <a:custGeom>
              <a:avLst/>
              <a:gdLst/>
              <a:ahLst/>
              <a:cxnLst/>
              <a:rect l="l" t="t" r="r" b="b"/>
              <a:pathLst>
                <a:path w="1430" h="2002" extrusionOk="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grpSp>
      <p:sp>
        <p:nvSpPr>
          <p:cNvPr id="322" name="Google Shape;322;p44"/>
          <p:cNvSpPr/>
          <p:nvPr/>
        </p:nvSpPr>
        <p:spPr>
          <a:xfrm>
            <a:off x="11165524" y="2248295"/>
            <a:ext cx="146146" cy="152456"/>
          </a:xfrm>
          <a:custGeom>
            <a:avLst/>
            <a:gdLst/>
            <a:ahLst/>
            <a:cxnLst/>
            <a:rect l="l" t="t" r="r" b="b"/>
            <a:pathLst>
              <a:path w="2478" h="2585" extrusionOk="0">
                <a:moveTo>
                  <a:pt x="1" y="2585"/>
                </a:moveTo>
                <a:cubicBezTo>
                  <a:pt x="620" y="1537"/>
                  <a:pt x="1465" y="656"/>
                  <a:pt x="2477" y="1"/>
                </a:cubicBezTo>
                <a:cubicBezTo>
                  <a:pt x="1465" y="656"/>
                  <a:pt x="620" y="1537"/>
                  <a:pt x="1" y="2585"/>
                </a:cubicBezTo>
                <a:close/>
              </a:path>
            </a:pathLst>
          </a:custGeom>
          <a:solidFill>
            <a:srgbClr val="009F8D"/>
          </a:solidFill>
          <a:ln>
            <a:noFill/>
          </a:ln>
        </p:spPr>
        <p:txBody>
          <a:bodyPr spcFirstLastPara="1" wrap="square" lIns="121598" tIns="121598" rIns="121598" bIns="121598" anchor="ctr" anchorCtr="0">
            <a:noAutofit/>
          </a:bodyPr>
          <a:lstStyle/>
          <a:p>
            <a:endParaRPr sz="2482"/>
          </a:p>
        </p:txBody>
      </p:sp>
      <p:grpSp>
        <p:nvGrpSpPr>
          <p:cNvPr id="323" name="Google Shape;323;p44"/>
          <p:cNvGrpSpPr/>
          <p:nvPr/>
        </p:nvGrpSpPr>
        <p:grpSpPr>
          <a:xfrm>
            <a:off x="11242745" y="4983303"/>
            <a:ext cx="503552" cy="1665535"/>
            <a:chOff x="8352696" y="3680267"/>
            <a:chExt cx="378600" cy="1252249"/>
          </a:xfrm>
        </p:grpSpPr>
        <p:sp>
          <p:nvSpPr>
            <p:cNvPr id="324" name="Google Shape;324;p44"/>
            <p:cNvSpPr/>
            <p:nvPr/>
          </p:nvSpPr>
          <p:spPr>
            <a:xfrm>
              <a:off x="8628821" y="4127025"/>
              <a:ext cx="94538" cy="157726"/>
            </a:xfrm>
            <a:custGeom>
              <a:avLst/>
              <a:gdLst/>
              <a:ahLst/>
              <a:cxnLst/>
              <a:rect l="l" t="t" r="r" b="b"/>
              <a:pathLst>
                <a:path w="2132" h="3557" extrusionOk="0">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25" name="Google Shape;325;p44"/>
            <p:cNvSpPr/>
            <p:nvPr/>
          </p:nvSpPr>
          <p:spPr>
            <a:xfrm>
              <a:off x="8635162" y="4351889"/>
              <a:ext cx="96135" cy="171561"/>
            </a:xfrm>
            <a:custGeom>
              <a:avLst/>
              <a:gdLst/>
              <a:ahLst/>
              <a:cxnLst/>
              <a:rect l="l" t="t" r="r" b="b"/>
              <a:pathLst>
                <a:path w="2168" h="3869" extrusionOk="0">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26" name="Google Shape;326;p44"/>
            <p:cNvSpPr/>
            <p:nvPr/>
          </p:nvSpPr>
          <p:spPr>
            <a:xfrm>
              <a:off x="8578137" y="4573694"/>
              <a:ext cx="119902" cy="170053"/>
            </a:xfrm>
            <a:custGeom>
              <a:avLst/>
              <a:gdLst/>
              <a:ahLst/>
              <a:cxnLst/>
              <a:rect l="l" t="t" r="r" b="b"/>
              <a:pathLst>
                <a:path w="2704" h="3835" extrusionOk="0">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27" name="Google Shape;327;p44"/>
            <p:cNvSpPr/>
            <p:nvPr/>
          </p:nvSpPr>
          <p:spPr>
            <a:xfrm>
              <a:off x="8478897" y="4776298"/>
              <a:ext cx="141497" cy="156219"/>
            </a:xfrm>
            <a:custGeom>
              <a:avLst/>
              <a:gdLst/>
              <a:ahLst/>
              <a:cxnLst/>
              <a:rect l="l" t="t" r="r" b="b"/>
              <a:pathLst>
                <a:path w="3191" h="3523" extrusionOk="0">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28" name="Google Shape;328;p44"/>
            <p:cNvSpPr/>
            <p:nvPr/>
          </p:nvSpPr>
          <p:spPr>
            <a:xfrm>
              <a:off x="8352696" y="3680267"/>
              <a:ext cx="374871" cy="447416"/>
            </a:xfrm>
            <a:custGeom>
              <a:avLst/>
              <a:gdLst/>
              <a:ahLst/>
              <a:cxnLst/>
              <a:rect l="l" t="t" r="r" b="b"/>
              <a:pathLst>
                <a:path w="8454" h="10090" extrusionOk="0">
                  <a:moveTo>
                    <a:pt x="4453" y="2417"/>
                  </a:moveTo>
                  <a:cubicBezTo>
                    <a:pt x="4691" y="2429"/>
                    <a:pt x="4918" y="2465"/>
                    <a:pt x="5156" y="2501"/>
                  </a:cubicBezTo>
                  <a:cubicBezTo>
                    <a:pt x="5299" y="2548"/>
                    <a:pt x="5453" y="2620"/>
                    <a:pt x="5596" y="2679"/>
                  </a:cubicBezTo>
                  <a:cubicBezTo>
                    <a:pt x="5680" y="2727"/>
                    <a:pt x="5751" y="2786"/>
                    <a:pt x="5811" y="2846"/>
                  </a:cubicBezTo>
                  <a:cubicBezTo>
                    <a:pt x="5834" y="2894"/>
                    <a:pt x="5882" y="2941"/>
                    <a:pt x="5918" y="2977"/>
                  </a:cubicBezTo>
                  <a:cubicBezTo>
                    <a:pt x="5930" y="3025"/>
                    <a:pt x="5954" y="3072"/>
                    <a:pt x="5977" y="3132"/>
                  </a:cubicBezTo>
                  <a:cubicBezTo>
                    <a:pt x="5989" y="3191"/>
                    <a:pt x="5989" y="3251"/>
                    <a:pt x="6001" y="3322"/>
                  </a:cubicBezTo>
                  <a:cubicBezTo>
                    <a:pt x="6013" y="3346"/>
                    <a:pt x="6001" y="3370"/>
                    <a:pt x="6001" y="3382"/>
                  </a:cubicBezTo>
                  <a:cubicBezTo>
                    <a:pt x="6001" y="3394"/>
                    <a:pt x="5989" y="3394"/>
                    <a:pt x="5989" y="3406"/>
                  </a:cubicBezTo>
                  <a:cubicBezTo>
                    <a:pt x="5977" y="3429"/>
                    <a:pt x="5977" y="3441"/>
                    <a:pt x="5954" y="3453"/>
                  </a:cubicBezTo>
                  <a:cubicBezTo>
                    <a:pt x="5918" y="3489"/>
                    <a:pt x="5870" y="3513"/>
                    <a:pt x="5834" y="3548"/>
                  </a:cubicBezTo>
                  <a:cubicBezTo>
                    <a:pt x="5715" y="3608"/>
                    <a:pt x="5584" y="3644"/>
                    <a:pt x="5453" y="3691"/>
                  </a:cubicBezTo>
                  <a:cubicBezTo>
                    <a:pt x="5156" y="3751"/>
                    <a:pt x="4870" y="3798"/>
                    <a:pt x="4572" y="3798"/>
                  </a:cubicBezTo>
                  <a:cubicBezTo>
                    <a:pt x="4382" y="3787"/>
                    <a:pt x="4191" y="3775"/>
                    <a:pt x="3989" y="3739"/>
                  </a:cubicBezTo>
                  <a:cubicBezTo>
                    <a:pt x="4156" y="3298"/>
                    <a:pt x="4310" y="2858"/>
                    <a:pt x="4453" y="2417"/>
                  </a:cubicBezTo>
                  <a:close/>
                  <a:moveTo>
                    <a:pt x="3132" y="6061"/>
                  </a:moveTo>
                  <a:cubicBezTo>
                    <a:pt x="3251" y="6108"/>
                    <a:pt x="3370" y="6144"/>
                    <a:pt x="3489" y="6203"/>
                  </a:cubicBezTo>
                  <a:cubicBezTo>
                    <a:pt x="3620" y="6299"/>
                    <a:pt x="3751" y="6406"/>
                    <a:pt x="3882" y="6525"/>
                  </a:cubicBezTo>
                  <a:cubicBezTo>
                    <a:pt x="3977" y="6620"/>
                    <a:pt x="4060" y="6739"/>
                    <a:pt x="4156" y="6858"/>
                  </a:cubicBezTo>
                  <a:lnTo>
                    <a:pt x="4239" y="7085"/>
                  </a:lnTo>
                  <a:cubicBezTo>
                    <a:pt x="4239" y="7120"/>
                    <a:pt x="4263" y="7156"/>
                    <a:pt x="4263" y="7204"/>
                  </a:cubicBezTo>
                  <a:cubicBezTo>
                    <a:pt x="4275" y="7239"/>
                    <a:pt x="4263" y="7263"/>
                    <a:pt x="4263" y="7299"/>
                  </a:cubicBezTo>
                  <a:cubicBezTo>
                    <a:pt x="4263" y="7311"/>
                    <a:pt x="4251" y="7311"/>
                    <a:pt x="4251" y="7323"/>
                  </a:cubicBezTo>
                  <a:cubicBezTo>
                    <a:pt x="4215" y="7370"/>
                    <a:pt x="4168" y="7418"/>
                    <a:pt x="4132" y="7477"/>
                  </a:cubicBezTo>
                  <a:cubicBezTo>
                    <a:pt x="4108" y="7489"/>
                    <a:pt x="4096" y="7501"/>
                    <a:pt x="4084" y="7501"/>
                  </a:cubicBezTo>
                  <a:cubicBezTo>
                    <a:pt x="4025" y="7537"/>
                    <a:pt x="3965" y="7549"/>
                    <a:pt x="3906" y="7573"/>
                  </a:cubicBezTo>
                  <a:cubicBezTo>
                    <a:pt x="3727" y="7608"/>
                    <a:pt x="3548" y="7632"/>
                    <a:pt x="3370" y="7632"/>
                  </a:cubicBezTo>
                  <a:cubicBezTo>
                    <a:pt x="3132" y="7620"/>
                    <a:pt x="2894" y="7597"/>
                    <a:pt x="2656" y="7537"/>
                  </a:cubicBezTo>
                  <a:cubicBezTo>
                    <a:pt x="2632" y="7537"/>
                    <a:pt x="2620" y="7513"/>
                    <a:pt x="2608" y="7513"/>
                  </a:cubicBezTo>
                  <a:cubicBezTo>
                    <a:pt x="2775" y="7025"/>
                    <a:pt x="2953" y="6537"/>
                    <a:pt x="3132" y="6061"/>
                  </a:cubicBezTo>
                  <a:close/>
                  <a:moveTo>
                    <a:pt x="4465" y="0"/>
                  </a:moveTo>
                  <a:cubicBezTo>
                    <a:pt x="4239" y="0"/>
                    <a:pt x="4025" y="12"/>
                    <a:pt x="3799" y="48"/>
                  </a:cubicBezTo>
                  <a:cubicBezTo>
                    <a:pt x="3465" y="96"/>
                    <a:pt x="3156" y="179"/>
                    <a:pt x="2858" y="286"/>
                  </a:cubicBezTo>
                  <a:cubicBezTo>
                    <a:pt x="2298" y="477"/>
                    <a:pt x="2024" y="1143"/>
                    <a:pt x="2144" y="1703"/>
                  </a:cubicBezTo>
                  <a:cubicBezTo>
                    <a:pt x="1489" y="3584"/>
                    <a:pt x="727" y="5430"/>
                    <a:pt x="119" y="7323"/>
                  </a:cubicBezTo>
                  <a:cubicBezTo>
                    <a:pt x="36" y="7597"/>
                    <a:pt x="0" y="7847"/>
                    <a:pt x="60" y="8120"/>
                  </a:cubicBezTo>
                  <a:cubicBezTo>
                    <a:pt x="60" y="8192"/>
                    <a:pt x="60" y="8263"/>
                    <a:pt x="72" y="8335"/>
                  </a:cubicBezTo>
                  <a:cubicBezTo>
                    <a:pt x="119" y="8680"/>
                    <a:pt x="298" y="8906"/>
                    <a:pt x="536" y="9144"/>
                  </a:cubicBezTo>
                  <a:cubicBezTo>
                    <a:pt x="834" y="9418"/>
                    <a:pt x="1215" y="9621"/>
                    <a:pt x="1596" y="9763"/>
                  </a:cubicBezTo>
                  <a:cubicBezTo>
                    <a:pt x="2072" y="9942"/>
                    <a:pt x="2584" y="10049"/>
                    <a:pt x="3084" y="10085"/>
                  </a:cubicBezTo>
                  <a:cubicBezTo>
                    <a:pt x="3164" y="10088"/>
                    <a:pt x="3244" y="10090"/>
                    <a:pt x="3323" y="10090"/>
                  </a:cubicBezTo>
                  <a:cubicBezTo>
                    <a:pt x="3809" y="10090"/>
                    <a:pt x="4280" y="10026"/>
                    <a:pt x="4751" y="9883"/>
                  </a:cubicBezTo>
                  <a:cubicBezTo>
                    <a:pt x="5001" y="9811"/>
                    <a:pt x="5227" y="9692"/>
                    <a:pt x="5453" y="9561"/>
                  </a:cubicBezTo>
                  <a:cubicBezTo>
                    <a:pt x="5692" y="9406"/>
                    <a:pt x="5846" y="9228"/>
                    <a:pt x="6049" y="9037"/>
                  </a:cubicBezTo>
                  <a:cubicBezTo>
                    <a:pt x="6251" y="8835"/>
                    <a:pt x="6406" y="8549"/>
                    <a:pt x="6525" y="8299"/>
                  </a:cubicBezTo>
                  <a:cubicBezTo>
                    <a:pt x="6585" y="8144"/>
                    <a:pt x="6620" y="8013"/>
                    <a:pt x="6656" y="7847"/>
                  </a:cubicBezTo>
                  <a:cubicBezTo>
                    <a:pt x="6680" y="7716"/>
                    <a:pt x="6716" y="7597"/>
                    <a:pt x="6727" y="7477"/>
                  </a:cubicBezTo>
                  <a:cubicBezTo>
                    <a:pt x="6775" y="6965"/>
                    <a:pt x="6668" y="6454"/>
                    <a:pt x="6442" y="5989"/>
                  </a:cubicBezTo>
                  <a:cubicBezTo>
                    <a:pt x="7513" y="5644"/>
                    <a:pt x="8394" y="4715"/>
                    <a:pt x="8454" y="3572"/>
                  </a:cubicBezTo>
                  <a:cubicBezTo>
                    <a:pt x="8454" y="3215"/>
                    <a:pt x="8442" y="2905"/>
                    <a:pt x="8371" y="2608"/>
                  </a:cubicBezTo>
                  <a:cubicBezTo>
                    <a:pt x="8323" y="2429"/>
                    <a:pt x="8275" y="2251"/>
                    <a:pt x="8204" y="2084"/>
                  </a:cubicBezTo>
                  <a:cubicBezTo>
                    <a:pt x="8132" y="1893"/>
                    <a:pt x="8001" y="1703"/>
                    <a:pt x="7882" y="1524"/>
                  </a:cubicBezTo>
                  <a:cubicBezTo>
                    <a:pt x="7728" y="1286"/>
                    <a:pt x="7489" y="1072"/>
                    <a:pt x="7287" y="893"/>
                  </a:cubicBezTo>
                  <a:cubicBezTo>
                    <a:pt x="7025" y="691"/>
                    <a:pt x="6716" y="524"/>
                    <a:pt x="6418" y="369"/>
                  </a:cubicBezTo>
                  <a:cubicBezTo>
                    <a:pt x="6132" y="238"/>
                    <a:pt x="5834" y="179"/>
                    <a:pt x="5537" y="107"/>
                  </a:cubicBezTo>
                  <a:cubicBezTo>
                    <a:pt x="5275" y="36"/>
                    <a:pt x="4989" y="12"/>
                    <a:pt x="4703" y="0"/>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329" name="Google Shape;329;p44"/>
            <p:cNvSpPr/>
            <p:nvPr/>
          </p:nvSpPr>
          <p:spPr>
            <a:xfrm>
              <a:off x="8416062" y="3681863"/>
              <a:ext cx="313102" cy="441917"/>
            </a:xfrm>
            <a:custGeom>
              <a:avLst/>
              <a:gdLst/>
              <a:ahLst/>
              <a:cxnLst/>
              <a:rect l="l" t="t" r="r" b="b"/>
              <a:pathLst>
                <a:path w="7061" h="9966" extrusionOk="0">
                  <a:moveTo>
                    <a:pt x="3060" y="2393"/>
                  </a:moveTo>
                  <a:cubicBezTo>
                    <a:pt x="3298" y="2405"/>
                    <a:pt x="3524" y="2441"/>
                    <a:pt x="3739" y="2500"/>
                  </a:cubicBezTo>
                  <a:cubicBezTo>
                    <a:pt x="3905" y="2536"/>
                    <a:pt x="4036" y="2619"/>
                    <a:pt x="4191" y="2679"/>
                  </a:cubicBezTo>
                  <a:cubicBezTo>
                    <a:pt x="4263" y="2715"/>
                    <a:pt x="4334" y="2774"/>
                    <a:pt x="4394" y="2834"/>
                  </a:cubicBezTo>
                  <a:cubicBezTo>
                    <a:pt x="4417" y="2881"/>
                    <a:pt x="4465" y="2929"/>
                    <a:pt x="4501" y="2977"/>
                  </a:cubicBezTo>
                  <a:cubicBezTo>
                    <a:pt x="4513" y="3012"/>
                    <a:pt x="4548" y="3060"/>
                    <a:pt x="4560" y="3119"/>
                  </a:cubicBezTo>
                  <a:cubicBezTo>
                    <a:pt x="4572" y="3179"/>
                    <a:pt x="4572" y="3239"/>
                    <a:pt x="4584" y="3298"/>
                  </a:cubicBezTo>
                  <a:lnTo>
                    <a:pt x="4584" y="3334"/>
                  </a:lnTo>
                  <a:lnTo>
                    <a:pt x="4584" y="3358"/>
                  </a:lnTo>
                  <a:lnTo>
                    <a:pt x="4572" y="3393"/>
                  </a:lnTo>
                  <a:lnTo>
                    <a:pt x="4536" y="3417"/>
                  </a:lnTo>
                  <a:cubicBezTo>
                    <a:pt x="4501" y="3453"/>
                    <a:pt x="4465" y="3477"/>
                    <a:pt x="4417" y="3512"/>
                  </a:cubicBezTo>
                  <a:cubicBezTo>
                    <a:pt x="4298" y="3572"/>
                    <a:pt x="4167" y="3608"/>
                    <a:pt x="4036" y="3655"/>
                  </a:cubicBezTo>
                  <a:cubicBezTo>
                    <a:pt x="3739" y="3715"/>
                    <a:pt x="3453" y="3751"/>
                    <a:pt x="3143" y="3762"/>
                  </a:cubicBezTo>
                  <a:cubicBezTo>
                    <a:pt x="2941" y="3751"/>
                    <a:pt x="2739" y="3727"/>
                    <a:pt x="2584" y="3703"/>
                  </a:cubicBezTo>
                  <a:cubicBezTo>
                    <a:pt x="2727" y="3334"/>
                    <a:pt x="2881" y="2917"/>
                    <a:pt x="3060" y="2393"/>
                  </a:cubicBezTo>
                  <a:close/>
                  <a:moveTo>
                    <a:pt x="1727" y="6025"/>
                  </a:moveTo>
                  <a:cubicBezTo>
                    <a:pt x="1846" y="6072"/>
                    <a:pt x="1965" y="6132"/>
                    <a:pt x="2072" y="6167"/>
                  </a:cubicBezTo>
                  <a:cubicBezTo>
                    <a:pt x="2227" y="6275"/>
                    <a:pt x="2358" y="6382"/>
                    <a:pt x="2477" y="6489"/>
                  </a:cubicBezTo>
                  <a:cubicBezTo>
                    <a:pt x="2584" y="6584"/>
                    <a:pt x="2655" y="6703"/>
                    <a:pt x="2739" y="6822"/>
                  </a:cubicBezTo>
                  <a:lnTo>
                    <a:pt x="2834" y="7049"/>
                  </a:lnTo>
                  <a:lnTo>
                    <a:pt x="2834" y="7096"/>
                  </a:lnTo>
                  <a:lnTo>
                    <a:pt x="2846" y="7156"/>
                  </a:lnTo>
                  <a:lnTo>
                    <a:pt x="2834" y="7239"/>
                  </a:lnTo>
                  <a:lnTo>
                    <a:pt x="2822" y="7275"/>
                  </a:lnTo>
                  <a:lnTo>
                    <a:pt x="2774" y="7322"/>
                  </a:lnTo>
                  <a:lnTo>
                    <a:pt x="2762" y="7346"/>
                  </a:lnTo>
                  <a:cubicBezTo>
                    <a:pt x="2739" y="7382"/>
                    <a:pt x="2727" y="7394"/>
                    <a:pt x="2703" y="7418"/>
                  </a:cubicBezTo>
                  <a:lnTo>
                    <a:pt x="2667" y="7441"/>
                  </a:lnTo>
                  <a:lnTo>
                    <a:pt x="2643" y="7453"/>
                  </a:lnTo>
                  <a:cubicBezTo>
                    <a:pt x="2584" y="7489"/>
                    <a:pt x="2524" y="7501"/>
                    <a:pt x="2465" y="7525"/>
                  </a:cubicBezTo>
                  <a:cubicBezTo>
                    <a:pt x="2310" y="7561"/>
                    <a:pt x="2131" y="7584"/>
                    <a:pt x="1953" y="7584"/>
                  </a:cubicBezTo>
                  <a:cubicBezTo>
                    <a:pt x="1703" y="7572"/>
                    <a:pt x="1465" y="7537"/>
                    <a:pt x="1238" y="7501"/>
                  </a:cubicBezTo>
                  <a:lnTo>
                    <a:pt x="1191" y="7477"/>
                  </a:lnTo>
                  <a:cubicBezTo>
                    <a:pt x="1369" y="7001"/>
                    <a:pt x="1548" y="6513"/>
                    <a:pt x="1727" y="6025"/>
                  </a:cubicBezTo>
                  <a:close/>
                  <a:moveTo>
                    <a:pt x="3858" y="0"/>
                  </a:moveTo>
                  <a:cubicBezTo>
                    <a:pt x="3786" y="12"/>
                    <a:pt x="3727" y="36"/>
                    <a:pt x="3667" y="60"/>
                  </a:cubicBezTo>
                  <a:cubicBezTo>
                    <a:pt x="3489" y="119"/>
                    <a:pt x="3298" y="214"/>
                    <a:pt x="3120" y="333"/>
                  </a:cubicBezTo>
                  <a:cubicBezTo>
                    <a:pt x="2917" y="476"/>
                    <a:pt x="2715" y="667"/>
                    <a:pt x="2524" y="869"/>
                  </a:cubicBezTo>
                  <a:cubicBezTo>
                    <a:pt x="2227" y="1214"/>
                    <a:pt x="1953" y="1643"/>
                    <a:pt x="1703" y="2167"/>
                  </a:cubicBezTo>
                  <a:cubicBezTo>
                    <a:pt x="1298" y="3012"/>
                    <a:pt x="1012" y="3929"/>
                    <a:pt x="810" y="4679"/>
                  </a:cubicBezTo>
                  <a:cubicBezTo>
                    <a:pt x="750" y="4894"/>
                    <a:pt x="703" y="5084"/>
                    <a:pt x="643" y="5298"/>
                  </a:cubicBezTo>
                  <a:lnTo>
                    <a:pt x="512" y="5786"/>
                  </a:lnTo>
                  <a:cubicBezTo>
                    <a:pt x="453" y="5977"/>
                    <a:pt x="405" y="6179"/>
                    <a:pt x="345" y="6346"/>
                  </a:cubicBezTo>
                  <a:lnTo>
                    <a:pt x="286" y="6548"/>
                  </a:lnTo>
                  <a:cubicBezTo>
                    <a:pt x="214" y="6787"/>
                    <a:pt x="119" y="7096"/>
                    <a:pt x="60" y="7441"/>
                  </a:cubicBezTo>
                  <a:cubicBezTo>
                    <a:pt x="36" y="7584"/>
                    <a:pt x="24" y="7715"/>
                    <a:pt x="24" y="7834"/>
                  </a:cubicBezTo>
                  <a:cubicBezTo>
                    <a:pt x="0" y="7977"/>
                    <a:pt x="0" y="8108"/>
                    <a:pt x="24" y="8227"/>
                  </a:cubicBezTo>
                  <a:cubicBezTo>
                    <a:pt x="36" y="8323"/>
                    <a:pt x="36" y="8394"/>
                    <a:pt x="48" y="8465"/>
                  </a:cubicBezTo>
                  <a:cubicBezTo>
                    <a:pt x="60" y="8537"/>
                    <a:pt x="95" y="8632"/>
                    <a:pt x="119" y="8704"/>
                  </a:cubicBezTo>
                  <a:cubicBezTo>
                    <a:pt x="143" y="8751"/>
                    <a:pt x="155" y="8799"/>
                    <a:pt x="179" y="8858"/>
                  </a:cubicBezTo>
                  <a:cubicBezTo>
                    <a:pt x="214" y="8918"/>
                    <a:pt x="238" y="8954"/>
                    <a:pt x="274" y="9001"/>
                  </a:cubicBezTo>
                  <a:cubicBezTo>
                    <a:pt x="322" y="9073"/>
                    <a:pt x="381" y="9132"/>
                    <a:pt x="441" y="9215"/>
                  </a:cubicBezTo>
                  <a:cubicBezTo>
                    <a:pt x="500" y="9275"/>
                    <a:pt x="560" y="9335"/>
                    <a:pt x="631" y="9394"/>
                  </a:cubicBezTo>
                  <a:cubicBezTo>
                    <a:pt x="703" y="9454"/>
                    <a:pt x="774" y="9513"/>
                    <a:pt x="857" y="9549"/>
                  </a:cubicBezTo>
                  <a:cubicBezTo>
                    <a:pt x="941" y="9596"/>
                    <a:pt x="1012" y="9656"/>
                    <a:pt x="1107" y="9692"/>
                  </a:cubicBezTo>
                  <a:cubicBezTo>
                    <a:pt x="1215" y="9751"/>
                    <a:pt x="1334" y="9787"/>
                    <a:pt x="1453" y="9823"/>
                  </a:cubicBezTo>
                  <a:cubicBezTo>
                    <a:pt x="1584" y="9870"/>
                    <a:pt x="1703" y="9894"/>
                    <a:pt x="1822" y="9906"/>
                  </a:cubicBezTo>
                  <a:cubicBezTo>
                    <a:pt x="2072" y="9954"/>
                    <a:pt x="2322" y="9966"/>
                    <a:pt x="2608" y="9966"/>
                  </a:cubicBezTo>
                  <a:lnTo>
                    <a:pt x="2679" y="9966"/>
                  </a:lnTo>
                  <a:cubicBezTo>
                    <a:pt x="2905" y="9942"/>
                    <a:pt x="3120" y="9882"/>
                    <a:pt x="3322" y="9823"/>
                  </a:cubicBezTo>
                  <a:cubicBezTo>
                    <a:pt x="3548" y="9751"/>
                    <a:pt x="3751" y="9656"/>
                    <a:pt x="4024" y="9489"/>
                  </a:cubicBezTo>
                  <a:cubicBezTo>
                    <a:pt x="4227" y="9358"/>
                    <a:pt x="4394" y="9192"/>
                    <a:pt x="4560" y="9025"/>
                  </a:cubicBezTo>
                  <a:lnTo>
                    <a:pt x="4620" y="8977"/>
                  </a:lnTo>
                  <a:cubicBezTo>
                    <a:pt x="4822" y="8763"/>
                    <a:pt x="4977" y="8477"/>
                    <a:pt x="5096" y="8215"/>
                  </a:cubicBezTo>
                  <a:cubicBezTo>
                    <a:pt x="5156" y="8084"/>
                    <a:pt x="5203" y="7930"/>
                    <a:pt x="5227" y="7763"/>
                  </a:cubicBezTo>
                  <a:cubicBezTo>
                    <a:pt x="5263" y="7644"/>
                    <a:pt x="5287" y="7525"/>
                    <a:pt x="5298" y="7382"/>
                  </a:cubicBezTo>
                  <a:cubicBezTo>
                    <a:pt x="5346" y="6882"/>
                    <a:pt x="5263" y="6370"/>
                    <a:pt x="5025" y="5870"/>
                  </a:cubicBezTo>
                  <a:cubicBezTo>
                    <a:pt x="6168" y="5513"/>
                    <a:pt x="6965" y="4548"/>
                    <a:pt x="7049" y="3465"/>
                  </a:cubicBezTo>
                  <a:cubicBezTo>
                    <a:pt x="7061" y="3119"/>
                    <a:pt x="7025" y="2822"/>
                    <a:pt x="6953" y="2536"/>
                  </a:cubicBezTo>
                  <a:cubicBezTo>
                    <a:pt x="6906" y="2381"/>
                    <a:pt x="6870" y="2203"/>
                    <a:pt x="6787" y="2024"/>
                  </a:cubicBezTo>
                  <a:cubicBezTo>
                    <a:pt x="6715" y="1822"/>
                    <a:pt x="6584" y="1631"/>
                    <a:pt x="6477" y="1488"/>
                  </a:cubicBezTo>
                  <a:lnTo>
                    <a:pt x="6465" y="1453"/>
                  </a:lnTo>
                  <a:cubicBezTo>
                    <a:pt x="6310" y="1214"/>
                    <a:pt x="6108" y="1036"/>
                    <a:pt x="5870" y="810"/>
                  </a:cubicBezTo>
                  <a:cubicBezTo>
                    <a:pt x="5608" y="607"/>
                    <a:pt x="5298" y="441"/>
                    <a:pt x="5001" y="298"/>
                  </a:cubicBezTo>
                  <a:cubicBezTo>
                    <a:pt x="4763" y="191"/>
                    <a:pt x="4501" y="119"/>
                    <a:pt x="4239" y="60"/>
                  </a:cubicBezTo>
                  <a:lnTo>
                    <a:pt x="4120" y="24"/>
                  </a:lnTo>
                  <a:cubicBezTo>
                    <a:pt x="4102" y="26"/>
                    <a:pt x="4084" y="27"/>
                    <a:pt x="4067" y="27"/>
                  </a:cubicBezTo>
                  <a:cubicBezTo>
                    <a:pt x="3996" y="27"/>
                    <a:pt x="3935" y="10"/>
                    <a:pt x="3858" y="0"/>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330" name="Google Shape;330;p44"/>
            <p:cNvSpPr/>
            <p:nvPr/>
          </p:nvSpPr>
          <p:spPr>
            <a:xfrm>
              <a:off x="8613522" y="3724078"/>
              <a:ext cx="73919" cy="184376"/>
            </a:xfrm>
            <a:custGeom>
              <a:avLst/>
              <a:gdLst/>
              <a:ahLst/>
              <a:cxnLst/>
              <a:rect l="l" t="t" r="r" b="b"/>
              <a:pathLst>
                <a:path w="1667" h="4158" extrusionOk="0">
                  <a:moveTo>
                    <a:pt x="417" y="1"/>
                  </a:moveTo>
                  <a:lnTo>
                    <a:pt x="369" y="36"/>
                  </a:lnTo>
                  <a:cubicBezTo>
                    <a:pt x="357" y="72"/>
                    <a:pt x="357" y="120"/>
                    <a:pt x="393" y="132"/>
                  </a:cubicBezTo>
                  <a:cubicBezTo>
                    <a:pt x="488" y="203"/>
                    <a:pt x="595" y="274"/>
                    <a:pt x="691" y="382"/>
                  </a:cubicBezTo>
                  <a:lnTo>
                    <a:pt x="667" y="370"/>
                  </a:lnTo>
                  <a:lnTo>
                    <a:pt x="667" y="370"/>
                  </a:lnTo>
                  <a:cubicBezTo>
                    <a:pt x="810" y="501"/>
                    <a:pt x="905" y="655"/>
                    <a:pt x="1000" y="810"/>
                  </a:cubicBezTo>
                  <a:cubicBezTo>
                    <a:pt x="1072" y="953"/>
                    <a:pt x="1131" y="1096"/>
                    <a:pt x="1179" y="1251"/>
                  </a:cubicBezTo>
                  <a:cubicBezTo>
                    <a:pt x="1226" y="1453"/>
                    <a:pt x="1250" y="1644"/>
                    <a:pt x="1250" y="1858"/>
                  </a:cubicBezTo>
                  <a:cubicBezTo>
                    <a:pt x="1250" y="2060"/>
                    <a:pt x="1226" y="2275"/>
                    <a:pt x="1179" y="2477"/>
                  </a:cubicBezTo>
                  <a:cubicBezTo>
                    <a:pt x="1131" y="2620"/>
                    <a:pt x="1084" y="2739"/>
                    <a:pt x="1012" y="2858"/>
                  </a:cubicBezTo>
                  <a:cubicBezTo>
                    <a:pt x="941" y="2953"/>
                    <a:pt x="857" y="3060"/>
                    <a:pt x="774" y="3156"/>
                  </a:cubicBezTo>
                  <a:cubicBezTo>
                    <a:pt x="667" y="3251"/>
                    <a:pt x="548" y="3346"/>
                    <a:pt x="417" y="3430"/>
                  </a:cubicBezTo>
                  <a:cubicBezTo>
                    <a:pt x="357" y="3465"/>
                    <a:pt x="310" y="3489"/>
                    <a:pt x="250" y="3513"/>
                  </a:cubicBezTo>
                  <a:cubicBezTo>
                    <a:pt x="83" y="3584"/>
                    <a:pt x="0" y="3775"/>
                    <a:pt x="72" y="3953"/>
                  </a:cubicBezTo>
                  <a:cubicBezTo>
                    <a:pt x="125" y="4079"/>
                    <a:pt x="254" y="4158"/>
                    <a:pt x="391" y="4158"/>
                  </a:cubicBezTo>
                  <a:cubicBezTo>
                    <a:pt x="435" y="4158"/>
                    <a:pt x="480" y="4149"/>
                    <a:pt x="524" y="4132"/>
                  </a:cubicBezTo>
                  <a:cubicBezTo>
                    <a:pt x="619" y="4084"/>
                    <a:pt x="726" y="4025"/>
                    <a:pt x="822" y="3953"/>
                  </a:cubicBezTo>
                  <a:cubicBezTo>
                    <a:pt x="917" y="3894"/>
                    <a:pt x="1012" y="3811"/>
                    <a:pt x="1095" y="3715"/>
                  </a:cubicBezTo>
                  <a:cubicBezTo>
                    <a:pt x="1250" y="3572"/>
                    <a:pt x="1357" y="3406"/>
                    <a:pt x="1441" y="3215"/>
                  </a:cubicBezTo>
                  <a:cubicBezTo>
                    <a:pt x="1536" y="3037"/>
                    <a:pt x="1572" y="2834"/>
                    <a:pt x="1619" y="2632"/>
                  </a:cubicBezTo>
                  <a:cubicBezTo>
                    <a:pt x="1667" y="2418"/>
                    <a:pt x="1667" y="2215"/>
                    <a:pt x="1655" y="2001"/>
                  </a:cubicBezTo>
                  <a:cubicBezTo>
                    <a:pt x="1631" y="1810"/>
                    <a:pt x="1572" y="1620"/>
                    <a:pt x="1512" y="1429"/>
                  </a:cubicBezTo>
                  <a:cubicBezTo>
                    <a:pt x="1453" y="1227"/>
                    <a:pt x="1369" y="1048"/>
                    <a:pt x="1262" y="870"/>
                  </a:cubicBezTo>
                  <a:cubicBezTo>
                    <a:pt x="1060" y="536"/>
                    <a:pt x="798" y="239"/>
                    <a:pt x="464" y="12"/>
                  </a:cubicBezTo>
                  <a:cubicBezTo>
                    <a:pt x="441" y="1"/>
                    <a:pt x="429" y="1"/>
                    <a:pt x="417"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31" name="Google Shape;331;p44"/>
            <p:cNvSpPr/>
            <p:nvPr/>
          </p:nvSpPr>
          <p:spPr>
            <a:xfrm>
              <a:off x="8581285" y="3905176"/>
              <a:ext cx="16939" cy="15875"/>
            </a:xfrm>
            <a:custGeom>
              <a:avLst/>
              <a:gdLst/>
              <a:ahLst/>
              <a:cxnLst/>
              <a:rect l="l" t="t" r="r" b="b"/>
              <a:pathLst>
                <a:path w="382" h="358" extrusionOk="0">
                  <a:moveTo>
                    <a:pt x="168" y="0"/>
                  </a:moveTo>
                  <a:cubicBezTo>
                    <a:pt x="120" y="24"/>
                    <a:pt x="72" y="48"/>
                    <a:pt x="48" y="84"/>
                  </a:cubicBezTo>
                  <a:cubicBezTo>
                    <a:pt x="13" y="119"/>
                    <a:pt x="1" y="167"/>
                    <a:pt x="13" y="215"/>
                  </a:cubicBezTo>
                  <a:cubicBezTo>
                    <a:pt x="13" y="262"/>
                    <a:pt x="48" y="298"/>
                    <a:pt x="84" y="334"/>
                  </a:cubicBezTo>
                  <a:cubicBezTo>
                    <a:pt x="132" y="358"/>
                    <a:pt x="179" y="358"/>
                    <a:pt x="227" y="358"/>
                  </a:cubicBezTo>
                  <a:cubicBezTo>
                    <a:pt x="263" y="358"/>
                    <a:pt x="310" y="334"/>
                    <a:pt x="346" y="286"/>
                  </a:cubicBezTo>
                  <a:cubicBezTo>
                    <a:pt x="370" y="239"/>
                    <a:pt x="382" y="203"/>
                    <a:pt x="370" y="155"/>
                  </a:cubicBezTo>
                  <a:cubicBezTo>
                    <a:pt x="370" y="108"/>
                    <a:pt x="346" y="60"/>
                    <a:pt x="298" y="36"/>
                  </a:cubicBezTo>
                  <a:cubicBezTo>
                    <a:pt x="251" y="0"/>
                    <a:pt x="203" y="0"/>
                    <a:pt x="168"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32" name="Google Shape;332;p44"/>
            <p:cNvSpPr/>
            <p:nvPr/>
          </p:nvSpPr>
          <p:spPr>
            <a:xfrm>
              <a:off x="8496279" y="3969562"/>
              <a:ext cx="109349" cy="125489"/>
            </a:xfrm>
            <a:custGeom>
              <a:avLst/>
              <a:gdLst/>
              <a:ahLst/>
              <a:cxnLst/>
              <a:rect l="l" t="t" r="r" b="b"/>
              <a:pathLst>
                <a:path w="2466" h="2830" extrusionOk="0">
                  <a:moveTo>
                    <a:pt x="2263" y="1"/>
                  </a:moveTo>
                  <a:cubicBezTo>
                    <a:pt x="2215" y="13"/>
                    <a:pt x="2204" y="13"/>
                    <a:pt x="2204" y="13"/>
                  </a:cubicBezTo>
                  <a:cubicBezTo>
                    <a:pt x="2168" y="25"/>
                    <a:pt x="2144" y="72"/>
                    <a:pt x="2156" y="108"/>
                  </a:cubicBezTo>
                  <a:cubicBezTo>
                    <a:pt x="2168" y="144"/>
                    <a:pt x="2180" y="180"/>
                    <a:pt x="2204" y="227"/>
                  </a:cubicBezTo>
                  <a:cubicBezTo>
                    <a:pt x="2227" y="358"/>
                    <a:pt x="2263" y="501"/>
                    <a:pt x="2263" y="644"/>
                  </a:cubicBezTo>
                  <a:cubicBezTo>
                    <a:pt x="2263" y="787"/>
                    <a:pt x="2239" y="942"/>
                    <a:pt x="2204" y="1084"/>
                  </a:cubicBezTo>
                  <a:cubicBezTo>
                    <a:pt x="2156" y="1215"/>
                    <a:pt x="2096" y="1358"/>
                    <a:pt x="2025" y="1489"/>
                  </a:cubicBezTo>
                  <a:cubicBezTo>
                    <a:pt x="1965" y="1596"/>
                    <a:pt x="1882" y="1680"/>
                    <a:pt x="1799" y="1775"/>
                  </a:cubicBezTo>
                  <a:cubicBezTo>
                    <a:pt x="1697" y="1865"/>
                    <a:pt x="1585" y="1955"/>
                    <a:pt x="1462" y="2025"/>
                  </a:cubicBezTo>
                  <a:lnTo>
                    <a:pt x="1462" y="2025"/>
                  </a:lnTo>
                  <a:cubicBezTo>
                    <a:pt x="1459" y="2026"/>
                    <a:pt x="1457" y="2028"/>
                    <a:pt x="1455" y="2030"/>
                  </a:cubicBezTo>
                  <a:lnTo>
                    <a:pt x="1455" y="2030"/>
                  </a:lnTo>
                  <a:cubicBezTo>
                    <a:pt x="1451" y="2032"/>
                    <a:pt x="1446" y="2034"/>
                    <a:pt x="1442" y="2037"/>
                  </a:cubicBezTo>
                  <a:cubicBezTo>
                    <a:pt x="1334" y="2096"/>
                    <a:pt x="1215" y="2144"/>
                    <a:pt x="1096" y="2168"/>
                  </a:cubicBezTo>
                  <a:cubicBezTo>
                    <a:pt x="965" y="2204"/>
                    <a:pt x="834" y="2216"/>
                    <a:pt x="680" y="2227"/>
                  </a:cubicBezTo>
                  <a:cubicBezTo>
                    <a:pt x="572" y="2227"/>
                    <a:pt x="453" y="2216"/>
                    <a:pt x="358" y="2204"/>
                  </a:cubicBezTo>
                  <a:cubicBezTo>
                    <a:pt x="339" y="2200"/>
                    <a:pt x="321" y="2198"/>
                    <a:pt x="302" y="2198"/>
                  </a:cubicBezTo>
                  <a:cubicBezTo>
                    <a:pt x="158" y="2198"/>
                    <a:pt x="34" y="2316"/>
                    <a:pt x="13" y="2454"/>
                  </a:cubicBezTo>
                  <a:cubicBezTo>
                    <a:pt x="1" y="2525"/>
                    <a:pt x="25" y="2620"/>
                    <a:pt x="72" y="2680"/>
                  </a:cubicBezTo>
                  <a:cubicBezTo>
                    <a:pt x="132" y="2751"/>
                    <a:pt x="191" y="2775"/>
                    <a:pt x="275" y="2799"/>
                  </a:cubicBezTo>
                  <a:cubicBezTo>
                    <a:pt x="403" y="2822"/>
                    <a:pt x="527" y="2830"/>
                    <a:pt x="648" y="2830"/>
                  </a:cubicBezTo>
                  <a:cubicBezTo>
                    <a:pt x="719" y="2830"/>
                    <a:pt x="788" y="2827"/>
                    <a:pt x="858" y="2823"/>
                  </a:cubicBezTo>
                  <a:cubicBezTo>
                    <a:pt x="1037" y="2811"/>
                    <a:pt x="1215" y="2751"/>
                    <a:pt x="1382" y="2680"/>
                  </a:cubicBezTo>
                  <a:cubicBezTo>
                    <a:pt x="1525" y="2597"/>
                    <a:pt x="1680" y="2501"/>
                    <a:pt x="1811" y="2382"/>
                  </a:cubicBezTo>
                  <a:cubicBezTo>
                    <a:pt x="1870" y="2323"/>
                    <a:pt x="1942" y="2263"/>
                    <a:pt x="2001" y="2180"/>
                  </a:cubicBezTo>
                  <a:cubicBezTo>
                    <a:pt x="2049" y="2120"/>
                    <a:pt x="2096" y="2049"/>
                    <a:pt x="2132" y="1989"/>
                  </a:cubicBezTo>
                  <a:cubicBezTo>
                    <a:pt x="2299" y="1704"/>
                    <a:pt x="2418" y="1382"/>
                    <a:pt x="2454" y="1049"/>
                  </a:cubicBezTo>
                  <a:cubicBezTo>
                    <a:pt x="2466" y="894"/>
                    <a:pt x="2466" y="727"/>
                    <a:pt x="2454" y="561"/>
                  </a:cubicBezTo>
                  <a:cubicBezTo>
                    <a:pt x="2430" y="382"/>
                    <a:pt x="2370" y="203"/>
                    <a:pt x="2311" y="37"/>
                  </a:cubicBezTo>
                  <a:cubicBezTo>
                    <a:pt x="2299" y="13"/>
                    <a:pt x="2275" y="1"/>
                    <a:pt x="2263"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grpSp>
      <p:grpSp>
        <p:nvGrpSpPr>
          <p:cNvPr id="333" name="Google Shape;333;p44"/>
          <p:cNvGrpSpPr/>
          <p:nvPr/>
        </p:nvGrpSpPr>
        <p:grpSpPr>
          <a:xfrm>
            <a:off x="283238" y="5774116"/>
            <a:ext cx="1072333" cy="1067145"/>
            <a:chOff x="5798929" y="3777423"/>
            <a:chExt cx="806245" cy="802344"/>
          </a:xfrm>
        </p:grpSpPr>
        <p:grpSp>
          <p:nvGrpSpPr>
            <p:cNvPr id="334" name="Google Shape;334;p44"/>
            <p:cNvGrpSpPr/>
            <p:nvPr/>
          </p:nvGrpSpPr>
          <p:grpSpPr>
            <a:xfrm>
              <a:off x="5798929" y="4197087"/>
              <a:ext cx="576592" cy="382680"/>
              <a:chOff x="5798929" y="4197087"/>
              <a:chExt cx="576592" cy="382680"/>
            </a:xfrm>
          </p:grpSpPr>
          <p:sp>
            <p:nvSpPr>
              <p:cNvPr id="335" name="Google Shape;335;p44"/>
              <p:cNvSpPr/>
              <p:nvPr/>
            </p:nvSpPr>
            <p:spPr>
              <a:xfrm>
                <a:off x="6216021" y="4197087"/>
                <a:ext cx="159500" cy="150764"/>
              </a:xfrm>
              <a:custGeom>
                <a:avLst/>
                <a:gdLst/>
                <a:ahLst/>
                <a:cxnLst/>
                <a:rect l="l" t="t" r="r" b="b"/>
                <a:pathLst>
                  <a:path w="3597" h="3400" extrusionOk="0">
                    <a:moveTo>
                      <a:pt x="2621" y="0"/>
                    </a:moveTo>
                    <a:cubicBezTo>
                      <a:pt x="2418" y="0"/>
                      <a:pt x="2192" y="72"/>
                      <a:pt x="2049" y="216"/>
                    </a:cubicBezTo>
                    <a:cubicBezTo>
                      <a:pt x="1537" y="752"/>
                      <a:pt x="1001" y="1252"/>
                      <a:pt x="441" y="1740"/>
                    </a:cubicBezTo>
                    <a:cubicBezTo>
                      <a:pt x="60" y="2085"/>
                      <a:pt x="1" y="2669"/>
                      <a:pt x="322" y="3061"/>
                    </a:cubicBezTo>
                    <a:cubicBezTo>
                      <a:pt x="511" y="3284"/>
                      <a:pt x="788" y="3400"/>
                      <a:pt x="1061" y="3400"/>
                    </a:cubicBezTo>
                    <a:cubicBezTo>
                      <a:pt x="1271" y="3400"/>
                      <a:pt x="1479" y="3332"/>
                      <a:pt x="1644" y="3192"/>
                    </a:cubicBezTo>
                    <a:cubicBezTo>
                      <a:pt x="2215" y="2692"/>
                      <a:pt x="2751" y="2192"/>
                      <a:pt x="3263" y="1656"/>
                    </a:cubicBezTo>
                    <a:cubicBezTo>
                      <a:pt x="3430" y="1454"/>
                      <a:pt x="3573" y="1275"/>
                      <a:pt x="3585" y="1002"/>
                    </a:cubicBezTo>
                    <a:cubicBezTo>
                      <a:pt x="3597" y="764"/>
                      <a:pt x="3525" y="513"/>
                      <a:pt x="3382" y="335"/>
                    </a:cubicBezTo>
                    <a:cubicBezTo>
                      <a:pt x="3216" y="132"/>
                      <a:pt x="2977" y="13"/>
                      <a:pt x="2727" y="2"/>
                    </a:cubicBezTo>
                    <a:lnTo>
                      <a:pt x="2668" y="2"/>
                    </a:lnTo>
                    <a:cubicBezTo>
                      <a:pt x="2653" y="1"/>
                      <a:pt x="2637" y="0"/>
                      <a:pt x="2621"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36" name="Google Shape;336;p44"/>
              <p:cNvSpPr/>
              <p:nvPr/>
            </p:nvSpPr>
            <p:spPr>
              <a:xfrm>
                <a:off x="6000114" y="4356013"/>
                <a:ext cx="191161" cy="137284"/>
              </a:xfrm>
              <a:custGeom>
                <a:avLst/>
                <a:gdLst/>
                <a:ahLst/>
                <a:cxnLst/>
                <a:rect l="l" t="t" r="r" b="b"/>
                <a:pathLst>
                  <a:path w="4311" h="3096" extrusionOk="0">
                    <a:moveTo>
                      <a:pt x="3250" y="0"/>
                    </a:moveTo>
                    <a:cubicBezTo>
                      <a:pt x="3040" y="0"/>
                      <a:pt x="2833" y="72"/>
                      <a:pt x="2667" y="216"/>
                    </a:cubicBezTo>
                    <a:cubicBezTo>
                      <a:pt x="2536" y="311"/>
                      <a:pt x="2381" y="418"/>
                      <a:pt x="2250" y="513"/>
                    </a:cubicBezTo>
                    <a:cubicBezTo>
                      <a:pt x="1738" y="811"/>
                      <a:pt x="1203" y="1073"/>
                      <a:pt x="667" y="1311"/>
                    </a:cubicBezTo>
                    <a:cubicBezTo>
                      <a:pt x="203" y="1525"/>
                      <a:pt x="0" y="2097"/>
                      <a:pt x="226" y="2561"/>
                    </a:cubicBezTo>
                    <a:cubicBezTo>
                      <a:pt x="382" y="2907"/>
                      <a:pt x="720" y="3096"/>
                      <a:pt x="1075" y="3096"/>
                    </a:cubicBezTo>
                    <a:cubicBezTo>
                      <a:pt x="1209" y="3096"/>
                      <a:pt x="1346" y="3069"/>
                      <a:pt x="1477" y="3014"/>
                    </a:cubicBezTo>
                    <a:cubicBezTo>
                      <a:pt x="2322" y="2633"/>
                      <a:pt x="3143" y="2204"/>
                      <a:pt x="3882" y="1656"/>
                    </a:cubicBezTo>
                    <a:cubicBezTo>
                      <a:pt x="4286" y="1347"/>
                      <a:pt x="4310" y="716"/>
                      <a:pt x="4001" y="335"/>
                    </a:cubicBezTo>
                    <a:cubicBezTo>
                      <a:pt x="3822" y="108"/>
                      <a:pt x="3560" y="1"/>
                      <a:pt x="3298" y="1"/>
                    </a:cubicBezTo>
                    <a:cubicBezTo>
                      <a:pt x="3282" y="0"/>
                      <a:pt x="3266" y="0"/>
                      <a:pt x="3250"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37" name="Google Shape;337;p44"/>
              <p:cNvSpPr/>
              <p:nvPr/>
            </p:nvSpPr>
            <p:spPr>
              <a:xfrm>
                <a:off x="5798929" y="4459510"/>
                <a:ext cx="163180" cy="120257"/>
              </a:xfrm>
              <a:custGeom>
                <a:avLst/>
                <a:gdLst/>
                <a:ahLst/>
                <a:cxnLst/>
                <a:rect l="l" t="t" r="r" b="b"/>
                <a:pathLst>
                  <a:path w="3680" h="2712" extrusionOk="0">
                    <a:moveTo>
                      <a:pt x="2704" y="1"/>
                    </a:moveTo>
                    <a:cubicBezTo>
                      <a:pt x="2561" y="37"/>
                      <a:pt x="2430" y="49"/>
                      <a:pt x="2323" y="120"/>
                    </a:cubicBezTo>
                    <a:cubicBezTo>
                      <a:pt x="1846" y="441"/>
                      <a:pt x="1322" y="680"/>
                      <a:pt x="787" y="858"/>
                    </a:cubicBezTo>
                    <a:cubicBezTo>
                      <a:pt x="537" y="930"/>
                      <a:pt x="346" y="1013"/>
                      <a:pt x="191" y="1239"/>
                    </a:cubicBezTo>
                    <a:cubicBezTo>
                      <a:pt x="60" y="1453"/>
                      <a:pt x="1" y="1704"/>
                      <a:pt x="49" y="1942"/>
                    </a:cubicBezTo>
                    <a:cubicBezTo>
                      <a:pt x="84" y="2180"/>
                      <a:pt x="239" y="2406"/>
                      <a:pt x="430" y="2537"/>
                    </a:cubicBezTo>
                    <a:cubicBezTo>
                      <a:pt x="562" y="2634"/>
                      <a:pt x="759" y="2711"/>
                      <a:pt x="944" y="2711"/>
                    </a:cubicBezTo>
                    <a:cubicBezTo>
                      <a:pt x="1009" y="2711"/>
                      <a:pt x="1073" y="2702"/>
                      <a:pt x="1132" y="2680"/>
                    </a:cubicBezTo>
                    <a:cubicBezTo>
                      <a:pt x="1834" y="2477"/>
                      <a:pt x="2501" y="2204"/>
                      <a:pt x="3108" y="1811"/>
                    </a:cubicBezTo>
                    <a:cubicBezTo>
                      <a:pt x="3180" y="1763"/>
                      <a:pt x="3239" y="1715"/>
                      <a:pt x="3323" y="1668"/>
                    </a:cubicBezTo>
                    <a:cubicBezTo>
                      <a:pt x="3454" y="1573"/>
                      <a:pt x="3537" y="1418"/>
                      <a:pt x="3597" y="1251"/>
                    </a:cubicBezTo>
                    <a:cubicBezTo>
                      <a:pt x="3680" y="1037"/>
                      <a:pt x="3656" y="763"/>
                      <a:pt x="3573" y="561"/>
                    </a:cubicBezTo>
                    <a:cubicBezTo>
                      <a:pt x="3466" y="334"/>
                      <a:pt x="3275" y="156"/>
                      <a:pt x="3037" y="60"/>
                    </a:cubicBezTo>
                    <a:cubicBezTo>
                      <a:pt x="2942" y="37"/>
                      <a:pt x="2823" y="1"/>
                      <a:pt x="2704"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grpSp>
        <p:sp>
          <p:nvSpPr>
            <p:cNvPr id="338" name="Google Shape;338;p44"/>
            <p:cNvSpPr/>
            <p:nvPr/>
          </p:nvSpPr>
          <p:spPr>
            <a:xfrm>
              <a:off x="6216021" y="3777423"/>
              <a:ext cx="389150" cy="448258"/>
            </a:xfrm>
            <a:custGeom>
              <a:avLst/>
              <a:gdLst/>
              <a:ahLst/>
              <a:cxnLst/>
              <a:rect l="l" t="t" r="r" b="b"/>
              <a:pathLst>
                <a:path w="8776" h="10109" extrusionOk="0">
                  <a:moveTo>
                    <a:pt x="5621" y="2869"/>
                  </a:moveTo>
                  <a:lnTo>
                    <a:pt x="5680" y="2881"/>
                  </a:lnTo>
                  <a:lnTo>
                    <a:pt x="5716" y="2929"/>
                  </a:lnTo>
                  <a:cubicBezTo>
                    <a:pt x="5740" y="3024"/>
                    <a:pt x="5775" y="3108"/>
                    <a:pt x="5787" y="3203"/>
                  </a:cubicBezTo>
                  <a:cubicBezTo>
                    <a:pt x="5811" y="3453"/>
                    <a:pt x="5811" y="3703"/>
                    <a:pt x="5811" y="4001"/>
                  </a:cubicBezTo>
                  <a:cubicBezTo>
                    <a:pt x="5799" y="4179"/>
                    <a:pt x="5775" y="4358"/>
                    <a:pt x="5728" y="4548"/>
                  </a:cubicBezTo>
                  <a:cubicBezTo>
                    <a:pt x="5287" y="4453"/>
                    <a:pt x="4847" y="4358"/>
                    <a:pt x="4430" y="4227"/>
                  </a:cubicBezTo>
                  <a:cubicBezTo>
                    <a:pt x="4359" y="4191"/>
                    <a:pt x="4287" y="4167"/>
                    <a:pt x="4216" y="4120"/>
                  </a:cubicBezTo>
                  <a:lnTo>
                    <a:pt x="4478" y="3679"/>
                  </a:lnTo>
                  <a:cubicBezTo>
                    <a:pt x="4644" y="3453"/>
                    <a:pt x="4811" y="3274"/>
                    <a:pt x="4990" y="3108"/>
                  </a:cubicBezTo>
                  <a:lnTo>
                    <a:pt x="5251" y="2929"/>
                  </a:lnTo>
                  <a:cubicBezTo>
                    <a:pt x="5299" y="2917"/>
                    <a:pt x="5359" y="2905"/>
                    <a:pt x="5406" y="2881"/>
                  </a:cubicBezTo>
                  <a:cubicBezTo>
                    <a:pt x="5478" y="2881"/>
                    <a:pt x="5549" y="2869"/>
                    <a:pt x="5621" y="2869"/>
                  </a:cubicBezTo>
                  <a:close/>
                  <a:moveTo>
                    <a:pt x="5585" y="0"/>
                  </a:moveTo>
                  <a:cubicBezTo>
                    <a:pt x="4906" y="0"/>
                    <a:pt x="4228" y="191"/>
                    <a:pt x="3597" y="583"/>
                  </a:cubicBezTo>
                  <a:cubicBezTo>
                    <a:pt x="3239" y="786"/>
                    <a:pt x="2942" y="1084"/>
                    <a:pt x="2704" y="1322"/>
                  </a:cubicBezTo>
                  <a:cubicBezTo>
                    <a:pt x="2394" y="1631"/>
                    <a:pt x="2144" y="2024"/>
                    <a:pt x="1906" y="2393"/>
                  </a:cubicBezTo>
                  <a:cubicBezTo>
                    <a:pt x="1453" y="3084"/>
                    <a:pt x="1156" y="3798"/>
                    <a:pt x="894" y="4477"/>
                  </a:cubicBezTo>
                  <a:cubicBezTo>
                    <a:pt x="679" y="5025"/>
                    <a:pt x="477" y="5596"/>
                    <a:pt x="298" y="6144"/>
                  </a:cubicBezTo>
                  <a:lnTo>
                    <a:pt x="287" y="6191"/>
                  </a:lnTo>
                  <a:lnTo>
                    <a:pt x="120" y="6679"/>
                  </a:lnTo>
                  <a:cubicBezTo>
                    <a:pt x="1" y="7025"/>
                    <a:pt x="132" y="7465"/>
                    <a:pt x="310" y="7751"/>
                  </a:cubicBezTo>
                  <a:cubicBezTo>
                    <a:pt x="513" y="8084"/>
                    <a:pt x="846" y="8323"/>
                    <a:pt x="1227" y="8394"/>
                  </a:cubicBezTo>
                  <a:cubicBezTo>
                    <a:pt x="1334" y="8406"/>
                    <a:pt x="1430" y="8418"/>
                    <a:pt x="1525" y="8418"/>
                  </a:cubicBezTo>
                  <a:cubicBezTo>
                    <a:pt x="1799" y="8418"/>
                    <a:pt x="2073" y="8346"/>
                    <a:pt x="2299" y="8203"/>
                  </a:cubicBezTo>
                  <a:lnTo>
                    <a:pt x="2584" y="7965"/>
                  </a:lnTo>
                  <a:cubicBezTo>
                    <a:pt x="2763" y="7763"/>
                    <a:pt x="2882" y="7549"/>
                    <a:pt x="2942" y="7275"/>
                  </a:cubicBezTo>
                  <a:lnTo>
                    <a:pt x="3073" y="6894"/>
                  </a:lnTo>
                  <a:lnTo>
                    <a:pt x="3120" y="6775"/>
                  </a:lnTo>
                  <a:cubicBezTo>
                    <a:pt x="3299" y="6846"/>
                    <a:pt x="3489" y="6918"/>
                    <a:pt x="3668" y="6977"/>
                  </a:cubicBezTo>
                  <a:lnTo>
                    <a:pt x="3847" y="7037"/>
                  </a:lnTo>
                  <a:cubicBezTo>
                    <a:pt x="4192" y="7156"/>
                    <a:pt x="4549" y="7251"/>
                    <a:pt x="4847" y="7311"/>
                  </a:cubicBezTo>
                  <a:lnTo>
                    <a:pt x="4668" y="7727"/>
                  </a:lnTo>
                  <a:lnTo>
                    <a:pt x="4561" y="7989"/>
                  </a:lnTo>
                  <a:cubicBezTo>
                    <a:pt x="4382" y="8406"/>
                    <a:pt x="4359" y="8751"/>
                    <a:pt x="4466" y="9096"/>
                  </a:cubicBezTo>
                  <a:cubicBezTo>
                    <a:pt x="4585" y="9454"/>
                    <a:pt x="4835" y="9763"/>
                    <a:pt x="5180" y="9942"/>
                  </a:cubicBezTo>
                  <a:cubicBezTo>
                    <a:pt x="5382" y="10049"/>
                    <a:pt x="5609" y="10108"/>
                    <a:pt x="5847" y="10108"/>
                  </a:cubicBezTo>
                  <a:cubicBezTo>
                    <a:pt x="5990" y="10108"/>
                    <a:pt x="6144" y="10073"/>
                    <a:pt x="6275" y="10049"/>
                  </a:cubicBezTo>
                  <a:cubicBezTo>
                    <a:pt x="6585" y="9942"/>
                    <a:pt x="6978" y="9692"/>
                    <a:pt x="7121" y="9335"/>
                  </a:cubicBezTo>
                  <a:cubicBezTo>
                    <a:pt x="7585" y="8239"/>
                    <a:pt x="8049" y="7084"/>
                    <a:pt x="8419" y="5894"/>
                  </a:cubicBezTo>
                  <a:cubicBezTo>
                    <a:pt x="8609" y="5263"/>
                    <a:pt x="8716" y="4596"/>
                    <a:pt x="8752" y="3762"/>
                  </a:cubicBezTo>
                  <a:cubicBezTo>
                    <a:pt x="8776" y="2977"/>
                    <a:pt x="8609" y="2191"/>
                    <a:pt x="8276" y="1536"/>
                  </a:cubicBezTo>
                  <a:cubicBezTo>
                    <a:pt x="7871" y="774"/>
                    <a:pt x="7109" y="226"/>
                    <a:pt x="6228" y="60"/>
                  </a:cubicBezTo>
                  <a:cubicBezTo>
                    <a:pt x="5978" y="12"/>
                    <a:pt x="5775" y="0"/>
                    <a:pt x="5585" y="0"/>
                  </a:cubicBezTo>
                  <a:close/>
                </a:path>
              </a:pathLst>
            </a:custGeom>
            <a:solidFill>
              <a:schemeClr val="accent4"/>
            </a:solidFill>
            <a:ln>
              <a:noFill/>
            </a:ln>
          </p:spPr>
          <p:txBody>
            <a:bodyPr spcFirstLastPara="1" wrap="square" lIns="121598" tIns="121598" rIns="121598" bIns="121598" anchor="ctr" anchorCtr="0">
              <a:noAutofit/>
            </a:bodyPr>
            <a:lstStyle/>
            <a:p>
              <a:endParaRPr sz="2482"/>
            </a:p>
          </p:txBody>
        </p:sp>
        <p:sp>
          <p:nvSpPr>
            <p:cNvPr id="339" name="Google Shape;339;p44"/>
            <p:cNvSpPr/>
            <p:nvPr/>
          </p:nvSpPr>
          <p:spPr>
            <a:xfrm>
              <a:off x="6250875" y="4079400"/>
              <a:ext cx="100347" cy="71303"/>
            </a:xfrm>
            <a:custGeom>
              <a:avLst/>
              <a:gdLst/>
              <a:ahLst/>
              <a:cxnLst/>
              <a:rect l="l" t="t" r="r" b="b"/>
              <a:pathLst>
                <a:path w="2263" h="1608" extrusionOk="0">
                  <a:moveTo>
                    <a:pt x="1953" y="0"/>
                  </a:moveTo>
                  <a:cubicBezTo>
                    <a:pt x="1894" y="0"/>
                    <a:pt x="1846" y="0"/>
                    <a:pt x="1822" y="24"/>
                  </a:cubicBezTo>
                  <a:lnTo>
                    <a:pt x="1834" y="24"/>
                  </a:lnTo>
                  <a:cubicBezTo>
                    <a:pt x="1763" y="36"/>
                    <a:pt x="1679" y="60"/>
                    <a:pt x="1620" y="108"/>
                  </a:cubicBezTo>
                  <a:cubicBezTo>
                    <a:pt x="1525" y="167"/>
                    <a:pt x="1429" y="227"/>
                    <a:pt x="1358" y="310"/>
                  </a:cubicBezTo>
                  <a:cubicBezTo>
                    <a:pt x="1251" y="393"/>
                    <a:pt x="1144" y="465"/>
                    <a:pt x="1060" y="560"/>
                  </a:cubicBezTo>
                  <a:cubicBezTo>
                    <a:pt x="846" y="751"/>
                    <a:pt x="655" y="929"/>
                    <a:pt x="429" y="1108"/>
                  </a:cubicBezTo>
                  <a:cubicBezTo>
                    <a:pt x="334" y="1203"/>
                    <a:pt x="227" y="1274"/>
                    <a:pt x="108" y="1346"/>
                  </a:cubicBezTo>
                  <a:cubicBezTo>
                    <a:pt x="72" y="1358"/>
                    <a:pt x="36" y="1393"/>
                    <a:pt x="1" y="1405"/>
                  </a:cubicBezTo>
                  <a:cubicBezTo>
                    <a:pt x="132" y="1501"/>
                    <a:pt x="286" y="1548"/>
                    <a:pt x="453" y="1584"/>
                  </a:cubicBezTo>
                  <a:cubicBezTo>
                    <a:pt x="548" y="1596"/>
                    <a:pt x="655" y="1608"/>
                    <a:pt x="751" y="1608"/>
                  </a:cubicBezTo>
                  <a:cubicBezTo>
                    <a:pt x="1013" y="1608"/>
                    <a:pt x="1287" y="1536"/>
                    <a:pt x="1525" y="1393"/>
                  </a:cubicBezTo>
                  <a:lnTo>
                    <a:pt x="1798" y="1155"/>
                  </a:lnTo>
                  <a:cubicBezTo>
                    <a:pt x="1977" y="953"/>
                    <a:pt x="2096" y="739"/>
                    <a:pt x="2156" y="465"/>
                  </a:cubicBezTo>
                  <a:lnTo>
                    <a:pt x="2263" y="179"/>
                  </a:lnTo>
                  <a:cubicBezTo>
                    <a:pt x="2251" y="155"/>
                    <a:pt x="2215" y="143"/>
                    <a:pt x="2203" y="108"/>
                  </a:cubicBezTo>
                  <a:cubicBezTo>
                    <a:pt x="2179" y="84"/>
                    <a:pt x="2156" y="60"/>
                    <a:pt x="2132" y="48"/>
                  </a:cubicBezTo>
                  <a:cubicBezTo>
                    <a:pt x="2096" y="36"/>
                    <a:pt x="2072" y="24"/>
                    <a:pt x="2037" y="24"/>
                  </a:cubicBezTo>
                  <a:cubicBezTo>
                    <a:pt x="2013" y="24"/>
                    <a:pt x="1977" y="0"/>
                    <a:pt x="1953" y="0"/>
                  </a:cubicBezTo>
                  <a:close/>
                </a:path>
              </a:pathLst>
            </a:custGeom>
            <a:solidFill>
              <a:srgbClr val="EE529C"/>
            </a:solidFill>
            <a:ln>
              <a:noFill/>
            </a:ln>
          </p:spPr>
          <p:txBody>
            <a:bodyPr spcFirstLastPara="1" wrap="square" lIns="121598" tIns="121598" rIns="121598" bIns="121598" anchor="ctr" anchorCtr="0">
              <a:noAutofit/>
            </a:bodyPr>
            <a:lstStyle/>
            <a:p>
              <a:endParaRPr sz="2482"/>
            </a:p>
          </p:txBody>
        </p:sp>
        <p:sp>
          <p:nvSpPr>
            <p:cNvPr id="340" name="Google Shape;340;p44"/>
            <p:cNvSpPr/>
            <p:nvPr/>
          </p:nvSpPr>
          <p:spPr>
            <a:xfrm>
              <a:off x="6340625" y="4080464"/>
              <a:ext cx="44" cy="44"/>
            </a:xfrm>
            <a:custGeom>
              <a:avLst/>
              <a:gdLst/>
              <a:ahLst/>
              <a:cxnLst/>
              <a:rect l="l" t="t" r="r" b="b"/>
              <a:pathLst>
                <a:path w="1" h="1" extrusionOk="0">
                  <a:moveTo>
                    <a:pt x="1" y="0"/>
                  </a:moveTo>
                  <a:lnTo>
                    <a:pt x="1" y="0"/>
                  </a:lnTo>
                  <a:lnTo>
                    <a:pt x="1" y="0"/>
                  </a:lnTo>
                  <a:close/>
                </a:path>
              </a:pathLst>
            </a:custGeom>
            <a:solidFill>
              <a:srgbClr val="EE529C"/>
            </a:solidFill>
            <a:ln>
              <a:noFill/>
            </a:ln>
          </p:spPr>
          <p:txBody>
            <a:bodyPr spcFirstLastPara="1" wrap="square" lIns="121598" tIns="121598" rIns="121598" bIns="121598" anchor="ctr" anchorCtr="0">
              <a:noAutofit/>
            </a:bodyPr>
            <a:lstStyle/>
            <a:p>
              <a:endParaRPr sz="2482"/>
            </a:p>
          </p:txBody>
        </p:sp>
        <p:sp>
          <p:nvSpPr>
            <p:cNvPr id="341" name="Google Shape;341;p44"/>
            <p:cNvSpPr/>
            <p:nvPr/>
          </p:nvSpPr>
          <p:spPr>
            <a:xfrm>
              <a:off x="6454144" y="3780039"/>
              <a:ext cx="151031" cy="444578"/>
            </a:xfrm>
            <a:custGeom>
              <a:avLst/>
              <a:gdLst/>
              <a:ahLst/>
              <a:cxnLst/>
              <a:rect l="l" t="t" r="r" b="b"/>
              <a:pathLst>
                <a:path w="3406" h="10026" extrusionOk="0">
                  <a:moveTo>
                    <a:pt x="1024" y="1"/>
                  </a:moveTo>
                  <a:lnTo>
                    <a:pt x="1024" y="1"/>
                  </a:lnTo>
                  <a:cubicBezTo>
                    <a:pt x="1322" y="298"/>
                    <a:pt x="1596" y="667"/>
                    <a:pt x="1798" y="1060"/>
                  </a:cubicBezTo>
                  <a:cubicBezTo>
                    <a:pt x="2001" y="1429"/>
                    <a:pt x="2132" y="1834"/>
                    <a:pt x="2227" y="2227"/>
                  </a:cubicBezTo>
                  <a:cubicBezTo>
                    <a:pt x="2334" y="2632"/>
                    <a:pt x="2394" y="3061"/>
                    <a:pt x="2429" y="3477"/>
                  </a:cubicBezTo>
                  <a:cubicBezTo>
                    <a:pt x="2441" y="3680"/>
                    <a:pt x="2441" y="3870"/>
                    <a:pt x="2429" y="4061"/>
                  </a:cubicBezTo>
                  <a:lnTo>
                    <a:pt x="2382" y="4596"/>
                  </a:lnTo>
                  <a:cubicBezTo>
                    <a:pt x="2370" y="4692"/>
                    <a:pt x="2358" y="4775"/>
                    <a:pt x="2334" y="4846"/>
                  </a:cubicBezTo>
                  <a:cubicBezTo>
                    <a:pt x="2322" y="4942"/>
                    <a:pt x="2287" y="5049"/>
                    <a:pt x="2275" y="5132"/>
                  </a:cubicBezTo>
                  <a:cubicBezTo>
                    <a:pt x="2227" y="5347"/>
                    <a:pt x="2191" y="5561"/>
                    <a:pt x="2144" y="5775"/>
                  </a:cubicBezTo>
                  <a:cubicBezTo>
                    <a:pt x="2037" y="6251"/>
                    <a:pt x="1917" y="6728"/>
                    <a:pt x="1775" y="7192"/>
                  </a:cubicBezTo>
                  <a:cubicBezTo>
                    <a:pt x="1620" y="7668"/>
                    <a:pt x="1441" y="8121"/>
                    <a:pt x="1227" y="8573"/>
                  </a:cubicBezTo>
                  <a:cubicBezTo>
                    <a:pt x="1013" y="8978"/>
                    <a:pt x="763" y="9347"/>
                    <a:pt x="417" y="9645"/>
                  </a:cubicBezTo>
                  <a:cubicBezTo>
                    <a:pt x="286" y="9764"/>
                    <a:pt x="155" y="9871"/>
                    <a:pt x="1" y="9954"/>
                  </a:cubicBezTo>
                  <a:cubicBezTo>
                    <a:pt x="155" y="10002"/>
                    <a:pt x="310" y="10026"/>
                    <a:pt x="477" y="10026"/>
                  </a:cubicBezTo>
                  <a:cubicBezTo>
                    <a:pt x="632" y="10026"/>
                    <a:pt x="774" y="10002"/>
                    <a:pt x="905" y="9954"/>
                  </a:cubicBezTo>
                  <a:cubicBezTo>
                    <a:pt x="1227" y="9847"/>
                    <a:pt x="1608" y="9597"/>
                    <a:pt x="1763" y="9240"/>
                  </a:cubicBezTo>
                  <a:cubicBezTo>
                    <a:pt x="2215" y="8156"/>
                    <a:pt x="2679" y="7013"/>
                    <a:pt x="3049" y="5799"/>
                  </a:cubicBezTo>
                  <a:cubicBezTo>
                    <a:pt x="3251" y="5180"/>
                    <a:pt x="3346" y="4489"/>
                    <a:pt x="3382" y="3680"/>
                  </a:cubicBezTo>
                  <a:cubicBezTo>
                    <a:pt x="3406" y="2882"/>
                    <a:pt x="3251" y="2096"/>
                    <a:pt x="2906" y="1441"/>
                  </a:cubicBezTo>
                  <a:cubicBezTo>
                    <a:pt x="2525" y="727"/>
                    <a:pt x="1834" y="191"/>
                    <a:pt x="1024"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342" name="Google Shape;342;p44"/>
            <p:cNvSpPr/>
            <p:nvPr/>
          </p:nvSpPr>
          <p:spPr>
            <a:xfrm>
              <a:off x="6283068" y="3798530"/>
              <a:ext cx="186948" cy="206725"/>
            </a:xfrm>
            <a:custGeom>
              <a:avLst/>
              <a:gdLst/>
              <a:ahLst/>
              <a:cxnLst/>
              <a:rect l="l" t="t" r="r" b="b"/>
              <a:pathLst>
                <a:path w="4216" h="4662" extrusionOk="0">
                  <a:moveTo>
                    <a:pt x="4097" y="0"/>
                  </a:moveTo>
                  <a:cubicBezTo>
                    <a:pt x="3847" y="12"/>
                    <a:pt x="3609" y="48"/>
                    <a:pt x="3370" y="107"/>
                  </a:cubicBezTo>
                  <a:cubicBezTo>
                    <a:pt x="3251" y="131"/>
                    <a:pt x="3144" y="179"/>
                    <a:pt x="3025" y="227"/>
                  </a:cubicBezTo>
                  <a:cubicBezTo>
                    <a:pt x="2906" y="262"/>
                    <a:pt x="2799" y="322"/>
                    <a:pt x="2680" y="381"/>
                  </a:cubicBezTo>
                  <a:cubicBezTo>
                    <a:pt x="2466" y="524"/>
                    <a:pt x="2251" y="667"/>
                    <a:pt x="2049" y="822"/>
                  </a:cubicBezTo>
                  <a:cubicBezTo>
                    <a:pt x="1834" y="1000"/>
                    <a:pt x="1656" y="1203"/>
                    <a:pt x="1477" y="1417"/>
                  </a:cubicBezTo>
                  <a:cubicBezTo>
                    <a:pt x="1132" y="1834"/>
                    <a:pt x="858" y="2274"/>
                    <a:pt x="608" y="2751"/>
                  </a:cubicBezTo>
                  <a:cubicBezTo>
                    <a:pt x="477" y="3001"/>
                    <a:pt x="370" y="3263"/>
                    <a:pt x="275" y="3513"/>
                  </a:cubicBezTo>
                  <a:cubicBezTo>
                    <a:pt x="180" y="3715"/>
                    <a:pt x="108" y="3941"/>
                    <a:pt x="49" y="4168"/>
                  </a:cubicBezTo>
                  <a:cubicBezTo>
                    <a:pt x="49" y="4191"/>
                    <a:pt x="37" y="4215"/>
                    <a:pt x="37" y="4239"/>
                  </a:cubicBezTo>
                  <a:cubicBezTo>
                    <a:pt x="1" y="4310"/>
                    <a:pt x="13" y="4406"/>
                    <a:pt x="49" y="4477"/>
                  </a:cubicBezTo>
                  <a:cubicBezTo>
                    <a:pt x="96" y="4560"/>
                    <a:pt x="156" y="4608"/>
                    <a:pt x="239" y="4644"/>
                  </a:cubicBezTo>
                  <a:cubicBezTo>
                    <a:pt x="265" y="4657"/>
                    <a:pt x="295" y="4662"/>
                    <a:pt x="325" y="4662"/>
                  </a:cubicBezTo>
                  <a:cubicBezTo>
                    <a:pt x="377" y="4662"/>
                    <a:pt x="432" y="4647"/>
                    <a:pt x="477" y="4632"/>
                  </a:cubicBezTo>
                  <a:cubicBezTo>
                    <a:pt x="561" y="4596"/>
                    <a:pt x="584" y="4537"/>
                    <a:pt x="632" y="4477"/>
                  </a:cubicBezTo>
                  <a:cubicBezTo>
                    <a:pt x="763" y="4239"/>
                    <a:pt x="882" y="3989"/>
                    <a:pt x="989" y="3751"/>
                  </a:cubicBezTo>
                  <a:cubicBezTo>
                    <a:pt x="1084" y="3513"/>
                    <a:pt x="1192" y="3286"/>
                    <a:pt x="1299" y="3060"/>
                  </a:cubicBezTo>
                  <a:cubicBezTo>
                    <a:pt x="1465" y="2727"/>
                    <a:pt x="1620" y="2382"/>
                    <a:pt x="1834" y="2036"/>
                  </a:cubicBezTo>
                  <a:cubicBezTo>
                    <a:pt x="2025" y="1715"/>
                    <a:pt x="2251" y="1405"/>
                    <a:pt x="2501" y="1108"/>
                  </a:cubicBezTo>
                  <a:cubicBezTo>
                    <a:pt x="2656" y="941"/>
                    <a:pt x="2799" y="786"/>
                    <a:pt x="2977" y="655"/>
                  </a:cubicBezTo>
                  <a:cubicBezTo>
                    <a:pt x="3156" y="536"/>
                    <a:pt x="3335" y="429"/>
                    <a:pt x="3549" y="346"/>
                  </a:cubicBezTo>
                  <a:cubicBezTo>
                    <a:pt x="3692" y="298"/>
                    <a:pt x="3847" y="250"/>
                    <a:pt x="4013" y="238"/>
                  </a:cubicBezTo>
                  <a:lnTo>
                    <a:pt x="4097" y="238"/>
                  </a:lnTo>
                  <a:cubicBezTo>
                    <a:pt x="4156" y="238"/>
                    <a:pt x="4216" y="191"/>
                    <a:pt x="4216" y="131"/>
                  </a:cubicBezTo>
                  <a:cubicBezTo>
                    <a:pt x="4204" y="60"/>
                    <a:pt x="4156" y="0"/>
                    <a:pt x="4097"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43" name="Google Shape;343;p44"/>
            <p:cNvSpPr/>
            <p:nvPr/>
          </p:nvSpPr>
          <p:spPr>
            <a:xfrm>
              <a:off x="6267237" y="4017098"/>
              <a:ext cx="31749" cy="31705"/>
            </a:xfrm>
            <a:custGeom>
              <a:avLst/>
              <a:gdLst/>
              <a:ahLst/>
              <a:cxnLst/>
              <a:rect l="l" t="t" r="r" b="b"/>
              <a:pathLst>
                <a:path w="716" h="715" extrusionOk="0">
                  <a:moveTo>
                    <a:pt x="382" y="1"/>
                  </a:moveTo>
                  <a:cubicBezTo>
                    <a:pt x="167" y="1"/>
                    <a:pt x="1" y="143"/>
                    <a:pt x="1" y="334"/>
                  </a:cubicBezTo>
                  <a:cubicBezTo>
                    <a:pt x="1" y="536"/>
                    <a:pt x="156" y="715"/>
                    <a:pt x="346" y="715"/>
                  </a:cubicBezTo>
                  <a:cubicBezTo>
                    <a:pt x="537" y="715"/>
                    <a:pt x="703" y="560"/>
                    <a:pt x="715" y="370"/>
                  </a:cubicBezTo>
                  <a:cubicBezTo>
                    <a:pt x="715" y="179"/>
                    <a:pt x="572" y="1"/>
                    <a:pt x="382"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44" name="Google Shape;344;p44"/>
            <p:cNvSpPr/>
            <p:nvPr/>
          </p:nvSpPr>
          <p:spPr>
            <a:xfrm>
              <a:off x="6261961" y="4063038"/>
              <a:ext cx="15343" cy="15343"/>
            </a:xfrm>
            <a:custGeom>
              <a:avLst/>
              <a:gdLst/>
              <a:ahLst/>
              <a:cxnLst/>
              <a:rect l="l" t="t" r="r" b="b"/>
              <a:pathLst>
                <a:path w="346" h="346" extrusionOk="0">
                  <a:moveTo>
                    <a:pt x="179" y="0"/>
                  </a:moveTo>
                  <a:cubicBezTo>
                    <a:pt x="84" y="12"/>
                    <a:pt x="1" y="72"/>
                    <a:pt x="1" y="167"/>
                  </a:cubicBezTo>
                  <a:cubicBezTo>
                    <a:pt x="1" y="262"/>
                    <a:pt x="84" y="346"/>
                    <a:pt x="167" y="346"/>
                  </a:cubicBezTo>
                  <a:cubicBezTo>
                    <a:pt x="263" y="346"/>
                    <a:pt x="346" y="274"/>
                    <a:pt x="346" y="179"/>
                  </a:cubicBezTo>
                  <a:cubicBezTo>
                    <a:pt x="346" y="96"/>
                    <a:pt x="275" y="0"/>
                    <a:pt x="179"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grpSp>
      <p:grpSp>
        <p:nvGrpSpPr>
          <p:cNvPr id="345" name="Google Shape;345;p44"/>
          <p:cNvGrpSpPr/>
          <p:nvPr/>
        </p:nvGrpSpPr>
        <p:grpSpPr>
          <a:xfrm>
            <a:off x="10371713" y="755432"/>
            <a:ext cx="431889" cy="493048"/>
            <a:chOff x="7750826" y="1452775"/>
            <a:chExt cx="324720" cy="370703"/>
          </a:xfrm>
        </p:grpSpPr>
        <p:sp>
          <p:nvSpPr>
            <p:cNvPr id="346" name="Google Shape;346;p44"/>
            <p:cNvSpPr/>
            <p:nvPr/>
          </p:nvSpPr>
          <p:spPr>
            <a:xfrm>
              <a:off x="7750826" y="1452775"/>
              <a:ext cx="324720" cy="370703"/>
            </a:xfrm>
            <a:custGeom>
              <a:avLst/>
              <a:gdLst/>
              <a:ahLst/>
              <a:cxnLst/>
              <a:rect l="l" t="t" r="r" b="b"/>
              <a:pathLst>
                <a:path w="7323" h="8360" extrusionOk="0">
                  <a:moveTo>
                    <a:pt x="3120" y="1"/>
                  </a:moveTo>
                  <a:cubicBezTo>
                    <a:pt x="2905" y="1"/>
                    <a:pt x="2715" y="61"/>
                    <a:pt x="2501" y="168"/>
                  </a:cubicBezTo>
                  <a:cubicBezTo>
                    <a:pt x="2120" y="382"/>
                    <a:pt x="1786" y="620"/>
                    <a:pt x="1512" y="834"/>
                  </a:cubicBezTo>
                  <a:cubicBezTo>
                    <a:pt x="1191" y="1096"/>
                    <a:pt x="941" y="1406"/>
                    <a:pt x="715" y="1715"/>
                  </a:cubicBezTo>
                  <a:cubicBezTo>
                    <a:pt x="524" y="1989"/>
                    <a:pt x="405" y="2287"/>
                    <a:pt x="286" y="2561"/>
                  </a:cubicBezTo>
                  <a:lnTo>
                    <a:pt x="274" y="2608"/>
                  </a:lnTo>
                  <a:cubicBezTo>
                    <a:pt x="143" y="2918"/>
                    <a:pt x="96" y="3275"/>
                    <a:pt x="48" y="3597"/>
                  </a:cubicBezTo>
                  <a:lnTo>
                    <a:pt x="36" y="3656"/>
                  </a:lnTo>
                  <a:cubicBezTo>
                    <a:pt x="0" y="3859"/>
                    <a:pt x="0" y="4097"/>
                    <a:pt x="36" y="4382"/>
                  </a:cubicBezTo>
                  <a:cubicBezTo>
                    <a:pt x="72" y="4799"/>
                    <a:pt x="131" y="5109"/>
                    <a:pt x="238" y="5406"/>
                  </a:cubicBezTo>
                  <a:cubicBezTo>
                    <a:pt x="429" y="6002"/>
                    <a:pt x="750" y="6537"/>
                    <a:pt x="1203" y="7085"/>
                  </a:cubicBezTo>
                  <a:cubicBezTo>
                    <a:pt x="1346" y="7252"/>
                    <a:pt x="1500" y="7407"/>
                    <a:pt x="1679" y="7550"/>
                  </a:cubicBezTo>
                  <a:cubicBezTo>
                    <a:pt x="1941" y="7740"/>
                    <a:pt x="2179" y="7919"/>
                    <a:pt x="2477" y="8061"/>
                  </a:cubicBezTo>
                  <a:lnTo>
                    <a:pt x="2513" y="8073"/>
                  </a:lnTo>
                  <a:cubicBezTo>
                    <a:pt x="2667" y="8133"/>
                    <a:pt x="2798" y="8192"/>
                    <a:pt x="2953" y="8240"/>
                  </a:cubicBezTo>
                  <a:cubicBezTo>
                    <a:pt x="3096" y="8276"/>
                    <a:pt x="3263" y="8312"/>
                    <a:pt x="3429" y="8323"/>
                  </a:cubicBezTo>
                  <a:lnTo>
                    <a:pt x="3525" y="8335"/>
                  </a:lnTo>
                  <a:cubicBezTo>
                    <a:pt x="3620" y="8359"/>
                    <a:pt x="3691" y="8359"/>
                    <a:pt x="3786" y="8359"/>
                  </a:cubicBezTo>
                  <a:cubicBezTo>
                    <a:pt x="4025" y="8359"/>
                    <a:pt x="4239" y="8312"/>
                    <a:pt x="4441" y="8276"/>
                  </a:cubicBezTo>
                  <a:cubicBezTo>
                    <a:pt x="4679" y="8240"/>
                    <a:pt x="4929" y="8133"/>
                    <a:pt x="5239" y="7954"/>
                  </a:cubicBezTo>
                  <a:cubicBezTo>
                    <a:pt x="5513" y="7788"/>
                    <a:pt x="5787" y="7561"/>
                    <a:pt x="6025" y="7288"/>
                  </a:cubicBezTo>
                  <a:cubicBezTo>
                    <a:pt x="6549" y="6692"/>
                    <a:pt x="6942" y="5942"/>
                    <a:pt x="7239" y="4918"/>
                  </a:cubicBezTo>
                  <a:cubicBezTo>
                    <a:pt x="7323" y="4621"/>
                    <a:pt x="7275" y="4311"/>
                    <a:pt x="7132" y="4025"/>
                  </a:cubicBezTo>
                  <a:cubicBezTo>
                    <a:pt x="6965" y="3740"/>
                    <a:pt x="6715" y="3537"/>
                    <a:pt x="6406" y="3442"/>
                  </a:cubicBezTo>
                  <a:cubicBezTo>
                    <a:pt x="6299" y="3418"/>
                    <a:pt x="6192" y="3394"/>
                    <a:pt x="6084" y="3394"/>
                  </a:cubicBezTo>
                  <a:cubicBezTo>
                    <a:pt x="5549" y="3394"/>
                    <a:pt x="5096" y="3751"/>
                    <a:pt x="4929" y="4275"/>
                  </a:cubicBezTo>
                  <a:cubicBezTo>
                    <a:pt x="4858" y="4513"/>
                    <a:pt x="4799" y="4728"/>
                    <a:pt x="4703" y="4918"/>
                  </a:cubicBezTo>
                  <a:cubicBezTo>
                    <a:pt x="4584" y="5168"/>
                    <a:pt x="4465" y="5394"/>
                    <a:pt x="4334" y="5585"/>
                  </a:cubicBezTo>
                  <a:cubicBezTo>
                    <a:pt x="4263" y="5680"/>
                    <a:pt x="4167" y="5764"/>
                    <a:pt x="4096" y="5835"/>
                  </a:cubicBezTo>
                  <a:cubicBezTo>
                    <a:pt x="4048" y="5871"/>
                    <a:pt x="3989" y="5895"/>
                    <a:pt x="3941" y="5930"/>
                  </a:cubicBezTo>
                  <a:cubicBezTo>
                    <a:pt x="3917" y="5942"/>
                    <a:pt x="3870" y="5942"/>
                    <a:pt x="3846" y="5966"/>
                  </a:cubicBezTo>
                  <a:lnTo>
                    <a:pt x="3727" y="5966"/>
                  </a:lnTo>
                  <a:cubicBezTo>
                    <a:pt x="3667" y="5942"/>
                    <a:pt x="3608" y="5930"/>
                    <a:pt x="3548" y="5906"/>
                  </a:cubicBezTo>
                  <a:cubicBezTo>
                    <a:pt x="3453" y="5859"/>
                    <a:pt x="3346" y="5799"/>
                    <a:pt x="3263" y="5740"/>
                  </a:cubicBezTo>
                  <a:cubicBezTo>
                    <a:pt x="3144" y="5633"/>
                    <a:pt x="3024" y="5514"/>
                    <a:pt x="2917" y="5383"/>
                  </a:cubicBezTo>
                  <a:cubicBezTo>
                    <a:pt x="2798" y="5216"/>
                    <a:pt x="2691" y="5025"/>
                    <a:pt x="2608" y="4847"/>
                  </a:cubicBezTo>
                  <a:cubicBezTo>
                    <a:pt x="2536" y="4656"/>
                    <a:pt x="2489" y="4454"/>
                    <a:pt x="2441" y="4252"/>
                  </a:cubicBezTo>
                  <a:cubicBezTo>
                    <a:pt x="2429" y="4085"/>
                    <a:pt x="2429" y="3906"/>
                    <a:pt x="2441" y="3740"/>
                  </a:cubicBezTo>
                  <a:cubicBezTo>
                    <a:pt x="2477" y="3597"/>
                    <a:pt x="2513" y="3466"/>
                    <a:pt x="2560" y="3311"/>
                  </a:cubicBezTo>
                  <a:cubicBezTo>
                    <a:pt x="2620" y="3192"/>
                    <a:pt x="2691" y="3073"/>
                    <a:pt x="2786" y="2942"/>
                  </a:cubicBezTo>
                  <a:cubicBezTo>
                    <a:pt x="2905" y="2811"/>
                    <a:pt x="3036" y="2668"/>
                    <a:pt x="3167" y="2549"/>
                  </a:cubicBezTo>
                  <a:cubicBezTo>
                    <a:pt x="3346" y="2430"/>
                    <a:pt x="3525" y="2311"/>
                    <a:pt x="3727" y="2216"/>
                  </a:cubicBezTo>
                  <a:cubicBezTo>
                    <a:pt x="3977" y="2073"/>
                    <a:pt x="4167" y="1823"/>
                    <a:pt x="4263" y="1525"/>
                  </a:cubicBezTo>
                  <a:cubicBezTo>
                    <a:pt x="4346" y="1204"/>
                    <a:pt x="4322" y="858"/>
                    <a:pt x="4156" y="572"/>
                  </a:cubicBezTo>
                  <a:cubicBezTo>
                    <a:pt x="4001" y="311"/>
                    <a:pt x="3739" y="108"/>
                    <a:pt x="3441" y="25"/>
                  </a:cubicBezTo>
                  <a:cubicBezTo>
                    <a:pt x="3322" y="1"/>
                    <a:pt x="3215" y="1"/>
                    <a:pt x="3120" y="1"/>
                  </a:cubicBezTo>
                  <a:close/>
                </a:path>
              </a:pathLst>
            </a:custGeom>
            <a:solidFill>
              <a:schemeClr val="accent4"/>
            </a:solidFill>
            <a:ln>
              <a:noFill/>
            </a:ln>
          </p:spPr>
          <p:txBody>
            <a:bodyPr spcFirstLastPara="1" wrap="square" lIns="121598" tIns="121598" rIns="121598" bIns="121598" anchor="ctr" anchorCtr="0">
              <a:noAutofit/>
            </a:bodyPr>
            <a:lstStyle/>
            <a:p>
              <a:endParaRPr sz="2482"/>
            </a:p>
          </p:txBody>
        </p:sp>
        <p:sp>
          <p:nvSpPr>
            <p:cNvPr id="347" name="Google Shape;347;p44"/>
            <p:cNvSpPr/>
            <p:nvPr/>
          </p:nvSpPr>
          <p:spPr>
            <a:xfrm>
              <a:off x="7750826" y="1489757"/>
              <a:ext cx="324720" cy="332657"/>
            </a:xfrm>
            <a:custGeom>
              <a:avLst/>
              <a:gdLst/>
              <a:ahLst/>
              <a:cxnLst/>
              <a:rect l="l" t="t" r="r" b="b"/>
              <a:pathLst>
                <a:path w="7323" h="7502" extrusionOk="0">
                  <a:moveTo>
                    <a:pt x="1489" y="0"/>
                  </a:moveTo>
                  <a:cubicBezTo>
                    <a:pt x="1179" y="262"/>
                    <a:pt x="941" y="572"/>
                    <a:pt x="715" y="870"/>
                  </a:cubicBezTo>
                  <a:cubicBezTo>
                    <a:pt x="524" y="1132"/>
                    <a:pt x="405" y="1429"/>
                    <a:pt x="286" y="1715"/>
                  </a:cubicBezTo>
                  <a:lnTo>
                    <a:pt x="274" y="1763"/>
                  </a:lnTo>
                  <a:cubicBezTo>
                    <a:pt x="143" y="2084"/>
                    <a:pt x="96" y="2429"/>
                    <a:pt x="48" y="2739"/>
                  </a:cubicBezTo>
                  <a:lnTo>
                    <a:pt x="36" y="2798"/>
                  </a:lnTo>
                  <a:cubicBezTo>
                    <a:pt x="0" y="3013"/>
                    <a:pt x="0" y="3263"/>
                    <a:pt x="36" y="3537"/>
                  </a:cubicBezTo>
                  <a:cubicBezTo>
                    <a:pt x="84" y="3953"/>
                    <a:pt x="143" y="4263"/>
                    <a:pt x="238" y="4560"/>
                  </a:cubicBezTo>
                  <a:cubicBezTo>
                    <a:pt x="441" y="5156"/>
                    <a:pt x="750" y="5692"/>
                    <a:pt x="1215" y="6239"/>
                  </a:cubicBezTo>
                  <a:cubicBezTo>
                    <a:pt x="1346" y="6406"/>
                    <a:pt x="1512" y="6549"/>
                    <a:pt x="1691" y="6704"/>
                  </a:cubicBezTo>
                  <a:cubicBezTo>
                    <a:pt x="1941" y="6894"/>
                    <a:pt x="2179" y="7073"/>
                    <a:pt x="2477" y="7204"/>
                  </a:cubicBezTo>
                  <a:lnTo>
                    <a:pt x="2524" y="7227"/>
                  </a:lnTo>
                  <a:cubicBezTo>
                    <a:pt x="2679" y="7299"/>
                    <a:pt x="2798" y="7347"/>
                    <a:pt x="2953" y="7382"/>
                  </a:cubicBezTo>
                  <a:cubicBezTo>
                    <a:pt x="3096" y="7430"/>
                    <a:pt x="3263" y="7466"/>
                    <a:pt x="3429" y="7478"/>
                  </a:cubicBezTo>
                  <a:lnTo>
                    <a:pt x="3525" y="7489"/>
                  </a:lnTo>
                  <a:cubicBezTo>
                    <a:pt x="3620" y="7501"/>
                    <a:pt x="3691" y="7501"/>
                    <a:pt x="3786" y="7501"/>
                  </a:cubicBezTo>
                  <a:cubicBezTo>
                    <a:pt x="4025" y="7501"/>
                    <a:pt x="4239" y="7466"/>
                    <a:pt x="4441" y="7430"/>
                  </a:cubicBezTo>
                  <a:cubicBezTo>
                    <a:pt x="4679" y="7382"/>
                    <a:pt x="4929" y="7287"/>
                    <a:pt x="5239" y="7108"/>
                  </a:cubicBezTo>
                  <a:cubicBezTo>
                    <a:pt x="5513" y="6942"/>
                    <a:pt x="5787" y="6716"/>
                    <a:pt x="6025" y="6430"/>
                  </a:cubicBezTo>
                  <a:cubicBezTo>
                    <a:pt x="6549" y="5834"/>
                    <a:pt x="6942" y="5096"/>
                    <a:pt x="7239" y="4072"/>
                  </a:cubicBezTo>
                  <a:cubicBezTo>
                    <a:pt x="7323" y="3775"/>
                    <a:pt x="7275" y="3453"/>
                    <a:pt x="7132" y="3179"/>
                  </a:cubicBezTo>
                  <a:cubicBezTo>
                    <a:pt x="7025" y="3001"/>
                    <a:pt x="6894" y="2846"/>
                    <a:pt x="6727" y="2739"/>
                  </a:cubicBezTo>
                  <a:lnTo>
                    <a:pt x="6727" y="2739"/>
                  </a:lnTo>
                  <a:cubicBezTo>
                    <a:pt x="6751" y="2834"/>
                    <a:pt x="6763" y="2917"/>
                    <a:pt x="6763" y="3025"/>
                  </a:cubicBezTo>
                  <a:cubicBezTo>
                    <a:pt x="6763" y="3144"/>
                    <a:pt x="6763" y="3275"/>
                    <a:pt x="6739" y="3394"/>
                  </a:cubicBezTo>
                  <a:cubicBezTo>
                    <a:pt x="6727" y="3513"/>
                    <a:pt x="6715" y="3632"/>
                    <a:pt x="6680" y="3751"/>
                  </a:cubicBezTo>
                  <a:cubicBezTo>
                    <a:pt x="6644" y="3953"/>
                    <a:pt x="6596" y="4132"/>
                    <a:pt x="6525" y="4322"/>
                  </a:cubicBezTo>
                  <a:cubicBezTo>
                    <a:pt x="6442" y="4501"/>
                    <a:pt x="6370" y="4668"/>
                    <a:pt x="6263" y="4822"/>
                  </a:cubicBezTo>
                  <a:cubicBezTo>
                    <a:pt x="6072" y="5144"/>
                    <a:pt x="5846" y="5406"/>
                    <a:pt x="5572" y="5632"/>
                  </a:cubicBezTo>
                  <a:cubicBezTo>
                    <a:pt x="5310" y="5834"/>
                    <a:pt x="5013" y="6001"/>
                    <a:pt x="4691" y="6108"/>
                  </a:cubicBezTo>
                  <a:cubicBezTo>
                    <a:pt x="4513" y="6168"/>
                    <a:pt x="4322" y="6215"/>
                    <a:pt x="4144" y="6215"/>
                  </a:cubicBezTo>
                  <a:cubicBezTo>
                    <a:pt x="4070" y="6220"/>
                    <a:pt x="3997" y="6223"/>
                    <a:pt x="3926" y="6223"/>
                  </a:cubicBezTo>
                  <a:cubicBezTo>
                    <a:pt x="3803" y="6223"/>
                    <a:pt x="3685" y="6214"/>
                    <a:pt x="3572" y="6192"/>
                  </a:cubicBezTo>
                  <a:cubicBezTo>
                    <a:pt x="3382" y="6168"/>
                    <a:pt x="3191" y="6108"/>
                    <a:pt x="3013" y="6037"/>
                  </a:cubicBezTo>
                  <a:cubicBezTo>
                    <a:pt x="2810" y="5942"/>
                    <a:pt x="2620" y="5834"/>
                    <a:pt x="2453" y="5715"/>
                  </a:cubicBezTo>
                  <a:cubicBezTo>
                    <a:pt x="2084" y="5453"/>
                    <a:pt x="1774" y="5096"/>
                    <a:pt x="1536" y="4703"/>
                  </a:cubicBezTo>
                  <a:cubicBezTo>
                    <a:pt x="1298" y="4322"/>
                    <a:pt x="1119" y="3906"/>
                    <a:pt x="1012" y="3477"/>
                  </a:cubicBezTo>
                  <a:cubicBezTo>
                    <a:pt x="917" y="3037"/>
                    <a:pt x="869" y="2584"/>
                    <a:pt x="893" y="2132"/>
                  </a:cubicBezTo>
                  <a:cubicBezTo>
                    <a:pt x="929" y="1691"/>
                    <a:pt x="1000" y="1239"/>
                    <a:pt x="1143" y="810"/>
                  </a:cubicBezTo>
                  <a:cubicBezTo>
                    <a:pt x="1239" y="524"/>
                    <a:pt x="1358" y="262"/>
                    <a:pt x="1489" y="0"/>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348" name="Google Shape;348;p44"/>
            <p:cNvSpPr/>
            <p:nvPr/>
          </p:nvSpPr>
          <p:spPr>
            <a:xfrm>
              <a:off x="7813661" y="1488959"/>
              <a:ext cx="84517" cy="175064"/>
            </a:xfrm>
            <a:custGeom>
              <a:avLst/>
              <a:gdLst/>
              <a:ahLst/>
              <a:cxnLst/>
              <a:rect l="l" t="t" r="r" b="b"/>
              <a:pathLst>
                <a:path w="1906" h="3948" extrusionOk="0">
                  <a:moveTo>
                    <a:pt x="1786" y="0"/>
                  </a:moveTo>
                  <a:cubicBezTo>
                    <a:pt x="1782" y="0"/>
                    <a:pt x="1778" y="3"/>
                    <a:pt x="1774" y="7"/>
                  </a:cubicBezTo>
                  <a:cubicBezTo>
                    <a:pt x="1465" y="185"/>
                    <a:pt x="1167" y="411"/>
                    <a:pt x="905" y="673"/>
                  </a:cubicBezTo>
                  <a:cubicBezTo>
                    <a:pt x="655" y="947"/>
                    <a:pt x="441" y="1257"/>
                    <a:pt x="298" y="1602"/>
                  </a:cubicBezTo>
                  <a:cubicBezTo>
                    <a:pt x="226" y="1769"/>
                    <a:pt x="167" y="1923"/>
                    <a:pt x="119" y="2102"/>
                  </a:cubicBezTo>
                  <a:cubicBezTo>
                    <a:pt x="72" y="2281"/>
                    <a:pt x="24" y="2459"/>
                    <a:pt x="12" y="2662"/>
                  </a:cubicBezTo>
                  <a:cubicBezTo>
                    <a:pt x="0" y="2852"/>
                    <a:pt x="0" y="3043"/>
                    <a:pt x="12" y="3233"/>
                  </a:cubicBezTo>
                  <a:cubicBezTo>
                    <a:pt x="36" y="3436"/>
                    <a:pt x="72" y="3626"/>
                    <a:pt x="131" y="3816"/>
                  </a:cubicBezTo>
                  <a:cubicBezTo>
                    <a:pt x="167" y="3912"/>
                    <a:pt x="274" y="3947"/>
                    <a:pt x="357" y="3947"/>
                  </a:cubicBezTo>
                  <a:cubicBezTo>
                    <a:pt x="417" y="3947"/>
                    <a:pt x="464" y="3924"/>
                    <a:pt x="488" y="3876"/>
                  </a:cubicBezTo>
                  <a:cubicBezTo>
                    <a:pt x="524" y="3828"/>
                    <a:pt x="548" y="3769"/>
                    <a:pt x="536" y="3733"/>
                  </a:cubicBezTo>
                  <a:cubicBezTo>
                    <a:pt x="464" y="3412"/>
                    <a:pt x="417" y="3090"/>
                    <a:pt x="405" y="2757"/>
                  </a:cubicBezTo>
                  <a:cubicBezTo>
                    <a:pt x="405" y="2495"/>
                    <a:pt x="429" y="2245"/>
                    <a:pt x="512" y="1983"/>
                  </a:cubicBezTo>
                  <a:cubicBezTo>
                    <a:pt x="584" y="1709"/>
                    <a:pt x="703" y="1435"/>
                    <a:pt x="845" y="1197"/>
                  </a:cubicBezTo>
                  <a:lnTo>
                    <a:pt x="845" y="1197"/>
                  </a:lnTo>
                  <a:cubicBezTo>
                    <a:pt x="845" y="1209"/>
                    <a:pt x="834" y="1209"/>
                    <a:pt x="834" y="1233"/>
                  </a:cubicBezTo>
                  <a:cubicBezTo>
                    <a:pt x="988" y="995"/>
                    <a:pt x="1143" y="769"/>
                    <a:pt x="1357" y="578"/>
                  </a:cubicBezTo>
                  <a:cubicBezTo>
                    <a:pt x="1500" y="423"/>
                    <a:pt x="1679" y="304"/>
                    <a:pt x="1858" y="197"/>
                  </a:cubicBezTo>
                  <a:cubicBezTo>
                    <a:pt x="1905" y="173"/>
                    <a:pt x="1905" y="126"/>
                    <a:pt x="1881" y="90"/>
                  </a:cubicBezTo>
                  <a:cubicBezTo>
                    <a:pt x="1858" y="66"/>
                    <a:pt x="1834" y="54"/>
                    <a:pt x="1822" y="54"/>
                  </a:cubicBezTo>
                  <a:cubicBezTo>
                    <a:pt x="1805" y="13"/>
                    <a:pt x="1795" y="0"/>
                    <a:pt x="1786"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49" name="Google Shape;349;p44"/>
            <p:cNvSpPr/>
            <p:nvPr/>
          </p:nvSpPr>
          <p:spPr>
            <a:xfrm>
              <a:off x="7833704" y="1677196"/>
              <a:ext cx="22216" cy="21151"/>
            </a:xfrm>
            <a:custGeom>
              <a:avLst/>
              <a:gdLst/>
              <a:ahLst/>
              <a:cxnLst/>
              <a:rect l="l" t="t" r="r" b="b"/>
              <a:pathLst>
                <a:path w="501" h="477" extrusionOk="0">
                  <a:moveTo>
                    <a:pt x="215" y="0"/>
                  </a:moveTo>
                  <a:cubicBezTo>
                    <a:pt x="155" y="0"/>
                    <a:pt x="84" y="48"/>
                    <a:pt x="60" y="95"/>
                  </a:cubicBezTo>
                  <a:cubicBezTo>
                    <a:pt x="12" y="143"/>
                    <a:pt x="1" y="214"/>
                    <a:pt x="12" y="274"/>
                  </a:cubicBezTo>
                  <a:cubicBezTo>
                    <a:pt x="24" y="333"/>
                    <a:pt x="60" y="393"/>
                    <a:pt x="96" y="441"/>
                  </a:cubicBezTo>
                  <a:cubicBezTo>
                    <a:pt x="155" y="476"/>
                    <a:pt x="215" y="476"/>
                    <a:pt x="274" y="476"/>
                  </a:cubicBezTo>
                  <a:cubicBezTo>
                    <a:pt x="334" y="476"/>
                    <a:pt x="393" y="441"/>
                    <a:pt x="441" y="393"/>
                  </a:cubicBezTo>
                  <a:cubicBezTo>
                    <a:pt x="489" y="345"/>
                    <a:pt x="501" y="274"/>
                    <a:pt x="489" y="214"/>
                  </a:cubicBezTo>
                  <a:cubicBezTo>
                    <a:pt x="477" y="155"/>
                    <a:pt x="441" y="95"/>
                    <a:pt x="393" y="48"/>
                  </a:cubicBezTo>
                  <a:cubicBezTo>
                    <a:pt x="334" y="0"/>
                    <a:pt x="274" y="0"/>
                    <a:pt x="215"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50" name="Google Shape;350;p44"/>
            <p:cNvSpPr/>
            <p:nvPr/>
          </p:nvSpPr>
          <p:spPr>
            <a:xfrm>
              <a:off x="7861152" y="1708325"/>
              <a:ext cx="10598" cy="10598"/>
            </a:xfrm>
            <a:custGeom>
              <a:avLst/>
              <a:gdLst/>
              <a:ahLst/>
              <a:cxnLst/>
              <a:rect l="l" t="t" r="r" b="b"/>
              <a:pathLst>
                <a:path w="239" h="239" extrusionOk="0">
                  <a:moveTo>
                    <a:pt x="108" y="1"/>
                  </a:moveTo>
                  <a:cubicBezTo>
                    <a:pt x="72" y="12"/>
                    <a:pt x="48" y="36"/>
                    <a:pt x="36" y="48"/>
                  </a:cubicBezTo>
                  <a:cubicBezTo>
                    <a:pt x="13" y="72"/>
                    <a:pt x="1" y="108"/>
                    <a:pt x="1" y="132"/>
                  </a:cubicBezTo>
                  <a:cubicBezTo>
                    <a:pt x="1" y="167"/>
                    <a:pt x="13" y="191"/>
                    <a:pt x="48" y="215"/>
                  </a:cubicBezTo>
                  <a:cubicBezTo>
                    <a:pt x="72" y="227"/>
                    <a:pt x="108" y="239"/>
                    <a:pt x="132" y="239"/>
                  </a:cubicBezTo>
                  <a:cubicBezTo>
                    <a:pt x="167" y="239"/>
                    <a:pt x="191" y="227"/>
                    <a:pt x="215" y="203"/>
                  </a:cubicBezTo>
                  <a:cubicBezTo>
                    <a:pt x="227" y="167"/>
                    <a:pt x="239" y="143"/>
                    <a:pt x="239" y="108"/>
                  </a:cubicBezTo>
                  <a:cubicBezTo>
                    <a:pt x="239" y="72"/>
                    <a:pt x="227" y="48"/>
                    <a:pt x="191" y="36"/>
                  </a:cubicBezTo>
                  <a:cubicBezTo>
                    <a:pt x="167" y="12"/>
                    <a:pt x="132" y="1"/>
                    <a:pt x="108"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grpSp>
      <p:sp>
        <p:nvSpPr>
          <p:cNvPr id="351" name="Google Shape;351;p44"/>
          <p:cNvSpPr/>
          <p:nvPr/>
        </p:nvSpPr>
        <p:spPr>
          <a:xfrm>
            <a:off x="1278152" y="-123409"/>
            <a:ext cx="387656" cy="255666"/>
          </a:xfrm>
          <a:custGeom>
            <a:avLst/>
            <a:gdLst/>
            <a:ahLst/>
            <a:cxnLst/>
            <a:rect l="l" t="t" r="r" b="b"/>
            <a:pathLst>
              <a:path w="6573" h="4335" extrusionOk="0">
                <a:moveTo>
                  <a:pt x="5954" y="1"/>
                </a:moveTo>
                <a:cubicBezTo>
                  <a:pt x="5299" y="13"/>
                  <a:pt x="4644" y="72"/>
                  <a:pt x="4013" y="227"/>
                </a:cubicBezTo>
                <a:cubicBezTo>
                  <a:pt x="3727" y="299"/>
                  <a:pt x="3454" y="406"/>
                  <a:pt x="3204" y="525"/>
                </a:cubicBezTo>
                <a:cubicBezTo>
                  <a:pt x="2965" y="644"/>
                  <a:pt x="2763" y="787"/>
                  <a:pt x="2549" y="953"/>
                </a:cubicBezTo>
                <a:cubicBezTo>
                  <a:pt x="2168" y="1275"/>
                  <a:pt x="1906" y="1739"/>
                  <a:pt x="1715" y="2204"/>
                </a:cubicBezTo>
                <a:cubicBezTo>
                  <a:pt x="1608" y="2454"/>
                  <a:pt x="1537" y="2739"/>
                  <a:pt x="1489" y="3001"/>
                </a:cubicBezTo>
                <a:cubicBezTo>
                  <a:pt x="1477" y="3097"/>
                  <a:pt x="1465" y="3168"/>
                  <a:pt x="1453" y="3263"/>
                </a:cubicBezTo>
                <a:cubicBezTo>
                  <a:pt x="1120" y="2787"/>
                  <a:pt x="834" y="2275"/>
                  <a:pt x="501" y="1811"/>
                </a:cubicBezTo>
                <a:cubicBezTo>
                  <a:pt x="443" y="1744"/>
                  <a:pt x="362" y="1701"/>
                  <a:pt x="277" y="1701"/>
                </a:cubicBezTo>
                <a:cubicBezTo>
                  <a:pt x="241" y="1701"/>
                  <a:pt x="204" y="1709"/>
                  <a:pt x="167" y="1727"/>
                </a:cubicBezTo>
                <a:cubicBezTo>
                  <a:pt x="60" y="1787"/>
                  <a:pt x="1" y="1954"/>
                  <a:pt x="84" y="2049"/>
                </a:cubicBezTo>
                <a:cubicBezTo>
                  <a:pt x="334" y="2394"/>
                  <a:pt x="537" y="2763"/>
                  <a:pt x="751" y="3120"/>
                </a:cubicBezTo>
                <a:cubicBezTo>
                  <a:pt x="858" y="3299"/>
                  <a:pt x="941" y="3466"/>
                  <a:pt x="1049" y="3632"/>
                </a:cubicBezTo>
                <a:cubicBezTo>
                  <a:pt x="1168" y="3823"/>
                  <a:pt x="1287" y="3990"/>
                  <a:pt x="1406" y="4180"/>
                </a:cubicBezTo>
                <a:cubicBezTo>
                  <a:pt x="1469" y="4285"/>
                  <a:pt x="1571" y="4335"/>
                  <a:pt x="1673" y="4335"/>
                </a:cubicBezTo>
                <a:cubicBezTo>
                  <a:pt x="1802" y="4335"/>
                  <a:pt x="1931" y="4255"/>
                  <a:pt x="1977" y="4109"/>
                </a:cubicBezTo>
                <a:cubicBezTo>
                  <a:pt x="2013" y="4001"/>
                  <a:pt x="2037" y="3882"/>
                  <a:pt x="2061" y="3763"/>
                </a:cubicBezTo>
                <a:cubicBezTo>
                  <a:pt x="2084" y="3644"/>
                  <a:pt x="2120" y="3513"/>
                  <a:pt x="2144" y="3394"/>
                </a:cubicBezTo>
                <a:cubicBezTo>
                  <a:pt x="2192" y="3204"/>
                  <a:pt x="2251" y="3025"/>
                  <a:pt x="2323" y="2847"/>
                </a:cubicBezTo>
                <a:cubicBezTo>
                  <a:pt x="2430" y="2608"/>
                  <a:pt x="2549" y="2382"/>
                  <a:pt x="2715" y="2156"/>
                </a:cubicBezTo>
                <a:cubicBezTo>
                  <a:pt x="2834" y="2025"/>
                  <a:pt x="2954" y="1894"/>
                  <a:pt x="3085" y="1787"/>
                </a:cubicBezTo>
                <a:cubicBezTo>
                  <a:pt x="3239" y="1668"/>
                  <a:pt x="3394" y="1573"/>
                  <a:pt x="3573" y="1501"/>
                </a:cubicBezTo>
                <a:cubicBezTo>
                  <a:pt x="3870" y="1382"/>
                  <a:pt x="4192" y="1311"/>
                  <a:pt x="4501" y="1263"/>
                </a:cubicBezTo>
                <a:cubicBezTo>
                  <a:pt x="4978" y="1204"/>
                  <a:pt x="5466" y="1204"/>
                  <a:pt x="5942" y="1204"/>
                </a:cubicBezTo>
                <a:cubicBezTo>
                  <a:pt x="6287" y="1204"/>
                  <a:pt x="6549" y="918"/>
                  <a:pt x="6549" y="596"/>
                </a:cubicBezTo>
                <a:cubicBezTo>
                  <a:pt x="6573" y="299"/>
                  <a:pt x="6299" y="1"/>
                  <a:pt x="5954"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52" name="Google Shape;352;p44"/>
          <p:cNvSpPr/>
          <p:nvPr/>
        </p:nvSpPr>
        <p:spPr>
          <a:xfrm>
            <a:off x="1355564" y="6468589"/>
            <a:ext cx="376451" cy="380933"/>
          </a:xfrm>
          <a:custGeom>
            <a:avLst/>
            <a:gdLst/>
            <a:ahLst/>
            <a:cxnLst/>
            <a:rect l="l" t="t" r="r" b="b"/>
            <a:pathLst>
              <a:path w="6383" h="6459" extrusionOk="0">
                <a:moveTo>
                  <a:pt x="4501" y="1"/>
                </a:moveTo>
                <a:cubicBezTo>
                  <a:pt x="4406" y="1"/>
                  <a:pt x="4299" y="60"/>
                  <a:pt x="4251" y="144"/>
                </a:cubicBezTo>
                <a:cubicBezTo>
                  <a:pt x="3846" y="989"/>
                  <a:pt x="3429" y="1810"/>
                  <a:pt x="3013" y="2644"/>
                </a:cubicBezTo>
                <a:cubicBezTo>
                  <a:pt x="3001" y="2632"/>
                  <a:pt x="2989" y="2632"/>
                  <a:pt x="2977" y="2620"/>
                </a:cubicBezTo>
                <a:cubicBezTo>
                  <a:pt x="2751" y="2489"/>
                  <a:pt x="2524" y="2370"/>
                  <a:pt x="2286" y="2227"/>
                </a:cubicBezTo>
                <a:cubicBezTo>
                  <a:pt x="2060" y="2108"/>
                  <a:pt x="1822" y="1989"/>
                  <a:pt x="1584" y="1870"/>
                </a:cubicBezTo>
                <a:cubicBezTo>
                  <a:pt x="1334" y="1739"/>
                  <a:pt x="1072" y="1608"/>
                  <a:pt x="798" y="1537"/>
                </a:cubicBezTo>
                <a:cubicBezTo>
                  <a:pt x="739" y="1513"/>
                  <a:pt x="679" y="1513"/>
                  <a:pt x="631" y="1513"/>
                </a:cubicBezTo>
                <a:cubicBezTo>
                  <a:pt x="429" y="1513"/>
                  <a:pt x="215" y="1620"/>
                  <a:pt x="96" y="1810"/>
                </a:cubicBezTo>
                <a:cubicBezTo>
                  <a:pt x="12" y="1953"/>
                  <a:pt x="0" y="2132"/>
                  <a:pt x="24" y="2275"/>
                </a:cubicBezTo>
                <a:cubicBezTo>
                  <a:pt x="72" y="2441"/>
                  <a:pt x="155" y="2560"/>
                  <a:pt x="310" y="2644"/>
                </a:cubicBezTo>
                <a:cubicBezTo>
                  <a:pt x="536" y="2799"/>
                  <a:pt x="774" y="2894"/>
                  <a:pt x="1012" y="2989"/>
                </a:cubicBezTo>
                <a:cubicBezTo>
                  <a:pt x="1251" y="3084"/>
                  <a:pt x="1477" y="3180"/>
                  <a:pt x="1727" y="3287"/>
                </a:cubicBezTo>
                <a:cubicBezTo>
                  <a:pt x="1965" y="3382"/>
                  <a:pt x="2215" y="3465"/>
                  <a:pt x="2453" y="3561"/>
                </a:cubicBezTo>
                <a:cubicBezTo>
                  <a:pt x="2477" y="3573"/>
                  <a:pt x="2513" y="3573"/>
                  <a:pt x="2536" y="3584"/>
                </a:cubicBezTo>
                <a:cubicBezTo>
                  <a:pt x="2441" y="3799"/>
                  <a:pt x="2346" y="4001"/>
                  <a:pt x="2239" y="4215"/>
                </a:cubicBezTo>
                <a:cubicBezTo>
                  <a:pt x="2024" y="4680"/>
                  <a:pt x="1774" y="5168"/>
                  <a:pt x="1584" y="5668"/>
                </a:cubicBezTo>
                <a:lnTo>
                  <a:pt x="1548" y="5799"/>
                </a:lnTo>
                <a:cubicBezTo>
                  <a:pt x="1524" y="5894"/>
                  <a:pt x="1524" y="5978"/>
                  <a:pt x="1560" y="6073"/>
                </a:cubicBezTo>
                <a:cubicBezTo>
                  <a:pt x="1608" y="6204"/>
                  <a:pt x="1691" y="6323"/>
                  <a:pt x="1822" y="6394"/>
                </a:cubicBezTo>
                <a:cubicBezTo>
                  <a:pt x="1903" y="6435"/>
                  <a:pt x="2000" y="6459"/>
                  <a:pt x="2095" y="6459"/>
                </a:cubicBezTo>
                <a:cubicBezTo>
                  <a:pt x="2140" y="6459"/>
                  <a:pt x="2185" y="6453"/>
                  <a:pt x="2227" y="6442"/>
                </a:cubicBezTo>
                <a:cubicBezTo>
                  <a:pt x="2346" y="6394"/>
                  <a:pt x="2513" y="6311"/>
                  <a:pt x="2560" y="6180"/>
                </a:cubicBezTo>
                <a:cubicBezTo>
                  <a:pt x="2763" y="5608"/>
                  <a:pt x="2941" y="5025"/>
                  <a:pt x="3132" y="4465"/>
                </a:cubicBezTo>
                <a:cubicBezTo>
                  <a:pt x="3215" y="4251"/>
                  <a:pt x="3286" y="4049"/>
                  <a:pt x="3346" y="3858"/>
                </a:cubicBezTo>
                <a:cubicBezTo>
                  <a:pt x="3513" y="3918"/>
                  <a:pt x="3667" y="3954"/>
                  <a:pt x="3834" y="4013"/>
                </a:cubicBezTo>
                <a:cubicBezTo>
                  <a:pt x="4084" y="4096"/>
                  <a:pt x="4322" y="4180"/>
                  <a:pt x="4560" y="4275"/>
                </a:cubicBezTo>
                <a:cubicBezTo>
                  <a:pt x="4810" y="4346"/>
                  <a:pt x="5049" y="4442"/>
                  <a:pt x="5287" y="4537"/>
                </a:cubicBezTo>
                <a:cubicBezTo>
                  <a:pt x="5525" y="4632"/>
                  <a:pt x="5763" y="4716"/>
                  <a:pt x="5989" y="4823"/>
                </a:cubicBezTo>
                <a:cubicBezTo>
                  <a:pt x="6001" y="4823"/>
                  <a:pt x="6025" y="4835"/>
                  <a:pt x="6037" y="4835"/>
                </a:cubicBezTo>
                <a:cubicBezTo>
                  <a:pt x="6068" y="4852"/>
                  <a:pt x="6102" y="4862"/>
                  <a:pt x="6136" y="4862"/>
                </a:cubicBezTo>
                <a:cubicBezTo>
                  <a:pt x="6193" y="4862"/>
                  <a:pt x="6249" y="4835"/>
                  <a:pt x="6287" y="4775"/>
                </a:cubicBezTo>
                <a:cubicBezTo>
                  <a:pt x="6382" y="4680"/>
                  <a:pt x="6370" y="4549"/>
                  <a:pt x="6275" y="4525"/>
                </a:cubicBezTo>
                <a:lnTo>
                  <a:pt x="5656" y="4204"/>
                </a:lnTo>
                <a:cubicBezTo>
                  <a:pt x="5430" y="4073"/>
                  <a:pt x="5191" y="3954"/>
                  <a:pt x="4977" y="3823"/>
                </a:cubicBezTo>
                <a:cubicBezTo>
                  <a:pt x="4549" y="3549"/>
                  <a:pt x="4120" y="3299"/>
                  <a:pt x="3691" y="3049"/>
                </a:cubicBezTo>
                <a:lnTo>
                  <a:pt x="3775" y="2775"/>
                </a:lnTo>
                <a:cubicBezTo>
                  <a:pt x="4072" y="1977"/>
                  <a:pt x="4382" y="1167"/>
                  <a:pt x="4763" y="394"/>
                </a:cubicBezTo>
                <a:cubicBezTo>
                  <a:pt x="4822" y="263"/>
                  <a:pt x="4775" y="96"/>
                  <a:pt x="4644" y="24"/>
                </a:cubicBezTo>
                <a:cubicBezTo>
                  <a:pt x="4596" y="13"/>
                  <a:pt x="4549" y="1"/>
                  <a:pt x="4501"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grpSp>
        <p:nvGrpSpPr>
          <p:cNvPr id="353" name="Google Shape;353;p44"/>
          <p:cNvGrpSpPr/>
          <p:nvPr/>
        </p:nvGrpSpPr>
        <p:grpSpPr>
          <a:xfrm>
            <a:off x="10590292" y="6073222"/>
            <a:ext cx="328681" cy="338884"/>
            <a:chOff x="7924518" y="4471660"/>
            <a:chExt cx="247122" cy="254793"/>
          </a:xfrm>
        </p:grpSpPr>
        <p:sp>
          <p:nvSpPr>
            <p:cNvPr id="354" name="Google Shape;354;p44"/>
            <p:cNvSpPr/>
            <p:nvPr/>
          </p:nvSpPr>
          <p:spPr>
            <a:xfrm>
              <a:off x="7924518" y="4471660"/>
              <a:ext cx="190096" cy="198122"/>
            </a:xfrm>
            <a:custGeom>
              <a:avLst/>
              <a:gdLst/>
              <a:ahLst/>
              <a:cxnLst/>
              <a:rect l="l" t="t" r="r" b="b"/>
              <a:pathLst>
                <a:path w="4287" h="4468" extrusionOk="0">
                  <a:moveTo>
                    <a:pt x="3965" y="1"/>
                  </a:moveTo>
                  <a:cubicBezTo>
                    <a:pt x="3882" y="13"/>
                    <a:pt x="3822" y="48"/>
                    <a:pt x="3787" y="108"/>
                  </a:cubicBezTo>
                  <a:cubicBezTo>
                    <a:pt x="3215" y="679"/>
                    <a:pt x="2632" y="1263"/>
                    <a:pt x="2060" y="1846"/>
                  </a:cubicBezTo>
                  <a:cubicBezTo>
                    <a:pt x="1465" y="2442"/>
                    <a:pt x="882" y="3025"/>
                    <a:pt x="286" y="3596"/>
                  </a:cubicBezTo>
                  <a:cubicBezTo>
                    <a:pt x="250" y="3632"/>
                    <a:pt x="227" y="3656"/>
                    <a:pt x="191" y="3680"/>
                  </a:cubicBezTo>
                  <a:cubicBezTo>
                    <a:pt x="167" y="3704"/>
                    <a:pt x="131" y="3739"/>
                    <a:pt x="108" y="3751"/>
                  </a:cubicBezTo>
                  <a:cubicBezTo>
                    <a:pt x="60" y="3811"/>
                    <a:pt x="24" y="3882"/>
                    <a:pt x="12" y="3954"/>
                  </a:cubicBezTo>
                  <a:cubicBezTo>
                    <a:pt x="0" y="4073"/>
                    <a:pt x="24" y="4180"/>
                    <a:pt x="84" y="4287"/>
                  </a:cubicBezTo>
                  <a:cubicBezTo>
                    <a:pt x="168" y="4408"/>
                    <a:pt x="301" y="4467"/>
                    <a:pt x="436" y="4467"/>
                  </a:cubicBezTo>
                  <a:cubicBezTo>
                    <a:pt x="566" y="4467"/>
                    <a:pt x="698" y="4411"/>
                    <a:pt x="786" y="4299"/>
                  </a:cubicBezTo>
                  <a:cubicBezTo>
                    <a:pt x="1322" y="3632"/>
                    <a:pt x="1894" y="2989"/>
                    <a:pt x="2453" y="2334"/>
                  </a:cubicBezTo>
                  <a:cubicBezTo>
                    <a:pt x="3025" y="1680"/>
                    <a:pt x="3584" y="1037"/>
                    <a:pt x="4180" y="429"/>
                  </a:cubicBezTo>
                  <a:cubicBezTo>
                    <a:pt x="4287" y="322"/>
                    <a:pt x="4239" y="132"/>
                    <a:pt x="4132" y="60"/>
                  </a:cubicBezTo>
                  <a:cubicBezTo>
                    <a:pt x="4096" y="13"/>
                    <a:pt x="4037" y="1"/>
                    <a:pt x="3977"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55" name="Google Shape;355;p44"/>
            <p:cNvSpPr/>
            <p:nvPr/>
          </p:nvSpPr>
          <p:spPr>
            <a:xfrm>
              <a:off x="7988417" y="4532898"/>
              <a:ext cx="183223" cy="193555"/>
            </a:xfrm>
            <a:custGeom>
              <a:avLst/>
              <a:gdLst/>
              <a:ahLst/>
              <a:cxnLst/>
              <a:rect l="l" t="t" r="r" b="b"/>
              <a:pathLst>
                <a:path w="4132" h="4365" extrusionOk="0">
                  <a:moveTo>
                    <a:pt x="3858" y="1"/>
                  </a:moveTo>
                  <a:cubicBezTo>
                    <a:pt x="3798" y="1"/>
                    <a:pt x="3751" y="37"/>
                    <a:pt x="3715" y="72"/>
                  </a:cubicBezTo>
                  <a:lnTo>
                    <a:pt x="3596" y="191"/>
                  </a:lnTo>
                  <a:cubicBezTo>
                    <a:pt x="3441" y="334"/>
                    <a:pt x="3298" y="453"/>
                    <a:pt x="3143" y="584"/>
                  </a:cubicBezTo>
                  <a:cubicBezTo>
                    <a:pt x="3000" y="715"/>
                    <a:pt x="2846" y="846"/>
                    <a:pt x="2679" y="989"/>
                  </a:cubicBezTo>
                  <a:cubicBezTo>
                    <a:pt x="2405" y="1239"/>
                    <a:pt x="2119" y="1501"/>
                    <a:pt x="1834" y="1775"/>
                  </a:cubicBezTo>
                  <a:lnTo>
                    <a:pt x="1786" y="1823"/>
                  </a:lnTo>
                  <a:lnTo>
                    <a:pt x="1762" y="1846"/>
                  </a:lnTo>
                  <a:cubicBezTo>
                    <a:pt x="1488" y="2096"/>
                    <a:pt x="1226" y="2358"/>
                    <a:pt x="953" y="2620"/>
                  </a:cubicBezTo>
                  <a:cubicBezTo>
                    <a:pt x="810" y="2775"/>
                    <a:pt x="655" y="2918"/>
                    <a:pt x="524" y="3073"/>
                  </a:cubicBezTo>
                  <a:cubicBezTo>
                    <a:pt x="381" y="3216"/>
                    <a:pt x="238" y="3370"/>
                    <a:pt x="119" y="3549"/>
                  </a:cubicBezTo>
                  <a:cubicBezTo>
                    <a:pt x="60" y="3620"/>
                    <a:pt x="36" y="3692"/>
                    <a:pt x="24" y="3787"/>
                  </a:cubicBezTo>
                  <a:cubicBezTo>
                    <a:pt x="0" y="3918"/>
                    <a:pt x="36" y="4049"/>
                    <a:pt x="107" y="4156"/>
                  </a:cubicBezTo>
                  <a:cubicBezTo>
                    <a:pt x="205" y="4284"/>
                    <a:pt x="374" y="4364"/>
                    <a:pt x="542" y="4364"/>
                  </a:cubicBezTo>
                  <a:cubicBezTo>
                    <a:pt x="640" y="4364"/>
                    <a:pt x="738" y="4337"/>
                    <a:pt x="822" y="4275"/>
                  </a:cubicBezTo>
                  <a:cubicBezTo>
                    <a:pt x="1167" y="3989"/>
                    <a:pt x="1417" y="3644"/>
                    <a:pt x="1703" y="3311"/>
                  </a:cubicBezTo>
                  <a:cubicBezTo>
                    <a:pt x="1953" y="2977"/>
                    <a:pt x="2191" y="2656"/>
                    <a:pt x="2441" y="2323"/>
                  </a:cubicBezTo>
                  <a:lnTo>
                    <a:pt x="3203" y="1346"/>
                  </a:lnTo>
                  <a:cubicBezTo>
                    <a:pt x="3334" y="1180"/>
                    <a:pt x="3477" y="1025"/>
                    <a:pt x="3596" y="870"/>
                  </a:cubicBezTo>
                  <a:cubicBezTo>
                    <a:pt x="3727" y="691"/>
                    <a:pt x="3893" y="525"/>
                    <a:pt x="4036" y="358"/>
                  </a:cubicBezTo>
                  <a:cubicBezTo>
                    <a:pt x="4132" y="287"/>
                    <a:pt x="4084" y="120"/>
                    <a:pt x="4013" y="60"/>
                  </a:cubicBezTo>
                  <a:cubicBezTo>
                    <a:pt x="3965" y="37"/>
                    <a:pt x="3917" y="13"/>
                    <a:pt x="3870" y="13"/>
                  </a:cubicBezTo>
                  <a:cubicBezTo>
                    <a:pt x="3870" y="1"/>
                    <a:pt x="3858" y="1"/>
                    <a:pt x="3858"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grpSp>
      <p:sp>
        <p:nvSpPr>
          <p:cNvPr id="356" name="Google Shape;356;p44"/>
          <p:cNvSpPr/>
          <p:nvPr/>
        </p:nvSpPr>
        <p:spPr>
          <a:xfrm>
            <a:off x="8593717" y="5959047"/>
            <a:ext cx="179114" cy="275128"/>
          </a:xfrm>
          <a:custGeom>
            <a:avLst/>
            <a:gdLst/>
            <a:ahLst/>
            <a:cxnLst/>
            <a:rect l="l" t="t" r="r" b="b"/>
            <a:pathLst>
              <a:path w="3037" h="4665" extrusionOk="0">
                <a:moveTo>
                  <a:pt x="2702" y="0"/>
                </a:moveTo>
                <a:cubicBezTo>
                  <a:pt x="2651" y="0"/>
                  <a:pt x="2596" y="38"/>
                  <a:pt x="2548" y="114"/>
                </a:cubicBezTo>
                <a:cubicBezTo>
                  <a:pt x="2358" y="424"/>
                  <a:pt x="2156" y="757"/>
                  <a:pt x="1965" y="1067"/>
                </a:cubicBezTo>
                <a:cubicBezTo>
                  <a:pt x="1763" y="1388"/>
                  <a:pt x="1548" y="1734"/>
                  <a:pt x="1346" y="2079"/>
                </a:cubicBezTo>
                <a:cubicBezTo>
                  <a:pt x="941" y="2734"/>
                  <a:pt x="536" y="3377"/>
                  <a:pt x="120" y="4032"/>
                </a:cubicBezTo>
                <a:cubicBezTo>
                  <a:pt x="1" y="4222"/>
                  <a:pt x="72" y="4496"/>
                  <a:pt x="274" y="4603"/>
                </a:cubicBezTo>
                <a:cubicBezTo>
                  <a:pt x="340" y="4644"/>
                  <a:pt x="417" y="4664"/>
                  <a:pt x="494" y="4664"/>
                </a:cubicBezTo>
                <a:cubicBezTo>
                  <a:pt x="639" y="4664"/>
                  <a:pt x="784" y="4593"/>
                  <a:pt x="846" y="4460"/>
                </a:cubicBezTo>
                <a:cubicBezTo>
                  <a:pt x="1203" y="3793"/>
                  <a:pt x="1548" y="3103"/>
                  <a:pt x="1894" y="2424"/>
                </a:cubicBezTo>
                <a:cubicBezTo>
                  <a:pt x="2060" y="2091"/>
                  <a:pt x="2239" y="1746"/>
                  <a:pt x="2394" y="1424"/>
                </a:cubicBezTo>
                <a:cubicBezTo>
                  <a:pt x="2572" y="1079"/>
                  <a:pt x="2775" y="722"/>
                  <a:pt x="2965" y="376"/>
                </a:cubicBezTo>
                <a:cubicBezTo>
                  <a:pt x="3037" y="257"/>
                  <a:pt x="2989" y="114"/>
                  <a:pt x="2870" y="43"/>
                </a:cubicBezTo>
                <a:cubicBezTo>
                  <a:pt x="2834" y="7"/>
                  <a:pt x="2787" y="7"/>
                  <a:pt x="2739" y="7"/>
                </a:cubicBezTo>
                <a:cubicBezTo>
                  <a:pt x="2727" y="3"/>
                  <a:pt x="2715" y="0"/>
                  <a:pt x="2702"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57" name="Google Shape;357;p44"/>
          <p:cNvSpPr/>
          <p:nvPr/>
        </p:nvSpPr>
        <p:spPr>
          <a:xfrm>
            <a:off x="8574787" y="5942592"/>
            <a:ext cx="92711" cy="118307"/>
          </a:xfrm>
          <a:custGeom>
            <a:avLst/>
            <a:gdLst/>
            <a:ahLst/>
            <a:cxnLst/>
            <a:rect l="l" t="t" r="r" b="b"/>
            <a:pathLst>
              <a:path w="1572" h="2006" extrusionOk="0">
                <a:moveTo>
                  <a:pt x="845" y="477"/>
                </a:moveTo>
                <a:cubicBezTo>
                  <a:pt x="893" y="501"/>
                  <a:pt x="917" y="501"/>
                  <a:pt x="964" y="513"/>
                </a:cubicBezTo>
                <a:cubicBezTo>
                  <a:pt x="976" y="524"/>
                  <a:pt x="1012" y="524"/>
                  <a:pt x="1024" y="536"/>
                </a:cubicBezTo>
                <a:lnTo>
                  <a:pt x="1048" y="572"/>
                </a:lnTo>
                <a:cubicBezTo>
                  <a:pt x="1072" y="584"/>
                  <a:pt x="1072" y="596"/>
                  <a:pt x="1084" y="620"/>
                </a:cubicBezTo>
                <a:cubicBezTo>
                  <a:pt x="1084" y="632"/>
                  <a:pt x="1095" y="655"/>
                  <a:pt x="1095" y="679"/>
                </a:cubicBezTo>
                <a:lnTo>
                  <a:pt x="1095" y="822"/>
                </a:lnTo>
                <a:cubicBezTo>
                  <a:pt x="1084" y="929"/>
                  <a:pt x="1048" y="1013"/>
                  <a:pt x="1000" y="1108"/>
                </a:cubicBezTo>
                <a:cubicBezTo>
                  <a:pt x="953" y="1251"/>
                  <a:pt x="857" y="1405"/>
                  <a:pt x="750" y="1525"/>
                </a:cubicBezTo>
                <a:cubicBezTo>
                  <a:pt x="726" y="1548"/>
                  <a:pt x="703" y="1584"/>
                  <a:pt x="679" y="1596"/>
                </a:cubicBezTo>
                <a:cubicBezTo>
                  <a:pt x="667" y="1584"/>
                  <a:pt x="655" y="1584"/>
                  <a:pt x="631" y="1572"/>
                </a:cubicBezTo>
                <a:lnTo>
                  <a:pt x="548" y="1477"/>
                </a:lnTo>
                <a:cubicBezTo>
                  <a:pt x="512" y="1429"/>
                  <a:pt x="488" y="1394"/>
                  <a:pt x="464" y="1346"/>
                </a:cubicBezTo>
                <a:cubicBezTo>
                  <a:pt x="453" y="1286"/>
                  <a:pt x="441" y="1227"/>
                  <a:pt x="429" y="1155"/>
                </a:cubicBezTo>
                <a:cubicBezTo>
                  <a:pt x="405" y="1072"/>
                  <a:pt x="429" y="1001"/>
                  <a:pt x="429" y="929"/>
                </a:cubicBezTo>
                <a:cubicBezTo>
                  <a:pt x="441" y="858"/>
                  <a:pt x="453" y="774"/>
                  <a:pt x="488" y="715"/>
                </a:cubicBezTo>
                <a:cubicBezTo>
                  <a:pt x="500" y="679"/>
                  <a:pt x="524" y="632"/>
                  <a:pt x="560" y="596"/>
                </a:cubicBezTo>
                <a:cubicBezTo>
                  <a:pt x="572" y="572"/>
                  <a:pt x="607" y="560"/>
                  <a:pt x="631" y="524"/>
                </a:cubicBezTo>
                <a:cubicBezTo>
                  <a:pt x="643" y="513"/>
                  <a:pt x="679" y="501"/>
                  <a:pt x="691" y="501"/>
                </a:cubicBezTo>
                <a:cubicBezTo>
                  <a:pt x="703" y="501"/>
                  <a:pt x="738" y="477"/>
                  <a:pt x="750" y="477"/>
                </a:cubicBezTo>
                <a:close/>
                <a:moveTo>
                  <a:pt x="786" y="1"/>
                </a:moveTo>
                <a:cubicBezTo>
                  <a:pt x="607" y="24"/>
                  <a:pt x="417" y="108"/>
                  <a:pt x="274" y="262"/>
                </a:cubicBezTo>
                <a:cubicBezTo>
                  <a:pt x="131" y="417"/>
                  <a:pt x="60" y="632"/>
                  <a:pt x="24" y="834"/>
                </a:cubicBezTo>
                <a:cubicBezTo>
                  <a:pt x="0" y="1036"/>
                  <a:pt x="24" y="1239"/>
                  <a:pt x="83" y="1429"/>
                </a:cubicBezTo>
                <a:cubicBezTo>
                  <a:pt x="155" y="1632"/>
                  <a:pt x="274" y="1810"/>
                  <a:pt x="453" y="1929"/>
                </a:cubicBezTo>
                <a:cubicBezTo>
                  <a:pt x="500" y="1953"/>
                  <a:pt x="560" y="1989"/>
                  <a:pt x="619" y="2001"/>
                </a:cubicBezTo>
                <a:cubicBezTo>
                  <a:pt x="633" y="2004"/>
                  <a:pt x="648" y="2006"/>
                  <a:pt x="663" y="2006"/>
                </a:cubicBezTo>
                <a:cubicBezTo>
                  <a:pt x="699" y="2006"/>
                  <a:pt x="733" y="1997"/>
                  <a:pt x="750" y="1989"/>
                </a:cubicBezTo>
                <a:lnTo>
                  <a:pt x="774" y="1965"/>
                </a:lnTo>
                <a:cubicBezTo>
                  <a:pt x="976" y="1894"/>
                  <a:pt x="1131" y="1727"/>
                  <a:pt x="1250" y="1572"/>
                </a:cubicBezTo>
                <a:cubicBezTo>
                  <a:pt x="1310" y="1489"/>
                  <a:pt x="1369" y="1405"/>
                  <a:pt x="1405" y="1298"/>
                </a:cubicBezTo>
                <a:cubicBezTo>
                  <a:pt x="1465" y="1191"/>
                  <a:pt x="1500" y="1072"/>
                  <a:pt x="1524" y="953"/>
                </a:cubicBezTo>
                <a:cubicBezTo>
                  <a:pt x="1572" y="751"/>
                  <a:pt x="1572" y="501"/>
                  <a:pt x="1441" y="322"/>
                </a:cubicBezTo>
                <a:cubicBezTo>
                  <a:pt x="1381" y="227"/>
                  <a:pt x="1286" y="143"/>
                  <a:pt x="1191" y="96"/>
                </a:cubicBezTo>
                <a:cubicBezTo>
                  <a:pt x="1072" y="36"/>
                  <a:pt x="929" y="1"/>
                  <a:pt x="798"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58" name="Google Shape;358;p44"/>
          <p:cNvSpPr/>
          <p:nvPr/>
        </p:nvSpPr>
        <p:spPr>
          <a:xfrm>
            <a:off x="8746825" y="6058484"/>
            <a:ext cx="106041" cy="96958"/>
          </a:xfrm>
          <a:custGeom>
            <a:avLst/>
            <a:gdLst/>
            <a:ahLst/>
            <a:cxnLst/>
            <a:rect l="l" t="t" r="r" b="b"/>
            <a:pathLst>
              <a:path w="1798" h="1644" extrusionOk="0">
                <a:moveTo>
                  <a:pt x="1250" y="333"/>
                </a:moveTo>
                <a:cubicBezTo>
                  <a:pt x="1262" y="333"/>
                  <a:pt x="1274" y="345"/>
                  <a:pt x="1310" y="345"/>
                </a:cubicBezTo>
                <a:cubicBezTo>
                  <a:pt x="1322" y="357"/>
                  <a:pt x="1334" y="357"/>
                  <a:pt x="1346" y="381"/>
                </a:cubicBezTo>
                <a:lnTo>
                  <a:pt x="1393" y="417"/>
                </a:lnTo>
                <a:lnTo>
                  <a:pt x="1441" y="512"/>
                </a:lnTo>
                <a:cubicBezTo>
                  <a:pt x="1465" y="583"/>
                  <a:pt x="1488" y="643"/>
                  <a:pt x="1488" y="714"/>
                </a:cubicBezTo>
                <a:lnTo>
                  <a:pt x="1488" y="834"/>
                </a:lnTo>
                <a:cubicBezTo>
                  <a:pt x="1488" y="876"/>
                  <a:pt x="1470" y="908"/>
                  <a:pt x="1457" y="940"/>
                </a:cubicBezTo>
                <a:lnTo>
                  <a:pt x="1457" y="940"/>
                </a:lnTo>
                <a:cubicBezTo>
                  <a:pt x="1456" y="940"/>
                  <a:pt x="1454" y="941"/>
                  <a:pt x="1453" y="941"/>
                </a:cubicBezTo>
                <a:cubicBezTo>
                  <a:pt x="1454" y="941"/>
                  <a:pt x="1456" y="941"/>
                  <a:pt x="1457" y="941"/>
                </a:cubicBezTo>
                <a:lnTo>
                  <a:pt x="1457" y="941"/>
                </a:lnTo>
                <a:cubicBezTo>
                  <a:pt x="1455" y="945"/>
                  <a:pt x="1454" y="949"/>
                  <a:pt x="1453" y="953"/>
                </a:cubicBezTo>
                <a:lnTo>
                  <a:pt x="1405" y="1048"/>
                </a:lnTo>
                <a:cubicBezTo>
                  <a:pt x="1381" y="1095"/>
                  <a:pt x="1334" y="1119"/>
                  <a:pt x="1310" y="1155"/>
                </a:cubicBezTo>
                <a:cubicBezTo>
                  <a:pt x="1253" y="1178"/>
                  <a:pt x="1208" y="1211"/>
                  <a:pt x="1152" y="1235"/>
                </a:cubicBezTo>
                <a:lnTo>
                  <a:pt x="1152" y="1235"/>
                </a:lnTo>
                <a:cubicBezTo>
                  <a:pt x="1154" y="1233"/>
                  <a:pt x="1155" y="1230"/>
                  <a:pt x="1155" y="1226"/>
                </a:cubicBezTo>
                <a:lnTo>
                  <a:pt x="1155" y="1226"/>
                </a:lnTo>
                <a:lnTo>
                  <a:pt x="1143" y="1238"/>
                </a:lnTo>
                <a:cubicBezTo>
                  <a:pt x="1072" y="1274"/>
                  <a:pt x="976" y="1286"/>
                  <a:pt x="905" y="1298"/>
                </a:cubicBezTo>
                <a:cubicBezTo>
                  <a:pt x="857" y="1310"/>
                  <a:pt x="810" y="1316"/>
                  <a:pt x="762" y="1316"/>
                </a:cubicBezTo>
                <a:cubicBezTo>
                  <a:pt x="714" y="1316"/>
                  <a:pt x="667" y="1310"/>
                  <a:pt x="619" y="1298"/>
                </a:cubicBezTo>
                <a:lnTo>
                  <a:pt x="441" y="1250"/>
                </a:lnTo>
                <a:cubicBezTo>
                  <a:pt x="429" y="1250"/>
                  <a:pt x="417" y="1238"/>
                  <a:pt x="393" y="1238"/>
                </a:cubicBezTo>
                <a:lnTo>
                  <a:pt x="393" y="1215"/>
                </a:lnTo>
                <a:cubicBezTo>
                  <a:pt x="417" y="1131"/>
                  <a:pt x="429" y="1060"/>
                  <a:pt x="453" y="988"/>
                </a:cubicBezTo>
                <a:cubicBezTo>
                  <a:pt x="500" y="893"/>
                  <a:pt x="548" y="810"/>
                  <a:pt x="607" y="738"/>
                </a:cubicBezTo>
                <a:cubicBezTo>
                  <a:pt x="679" y="643"/>
                  <a:pt x="750" y="572"/>
                  <a:pt x="845" y="500"/>
                </a:cubicBezTo>
                <a:cubicBezTo>
                  <a:pt x="905" y="453"/>
                  <a:pt x="976" y="405"/>
                  <a:pt x="1048" y="381"/>
                </a:cubicBezTo>
                <a:cubicBezTo>
                  <a:pt x="1095" y="357"/>
                  <a:pt x="1131" y="345"/>
                  <a:pt x="1167" y="345"/>
                </a:cubicBezTo>
                <a:cubicBezTo>
                  <a:pt x="1191" y="333"/>
                  <a:pt x="1215" y="333"/>
                  <a:pt x="1250" y="333"/>
                </a:cubicBezTo>
                <a:close/>
                <a:moveTo>
                  <a:pt x="1155" y="0"/>
                </a:moveTo>
                <a:cubicBezTo>
                  <a:pt x="965" y="24"/>
                  <a:pt x="786" y="95"/>
                  <a:pt x="619" y="214"/>
                </a:cubicBezTo>
                <a:cubicBezTo>
                  <a:pt x="274" y="464"/>
                  <a:pt x="0" y="881"/>
                  <a:pt x="24" y="1334"/>
                </a:cubicBezTo>
                <a:cubicBezTo>
                  <a:pt x="24" y="1345"/>
                  <a:pt x="24" y="1369"/>
                  <a:pt x="36" y="1393"/>
                </a:cubicBezTo>
                <a:cubicBezTo>
                  <a:pt x="36" y="1476"/>
                  <a:pt x="95" y="1572"/>
                  <a:pt x="191" y="1596"/>
                </a:cubicBezTo>
                <a:cubicBezTo>
                  <a:pt x="326" y="1627"/>
                  <a:pt x="460" y="1643"/>
                  <a:pt x="595" y="1643"/>
                </a:cubicBezTo>
                <a:cubicBezTo>
                  <a:pt x="663" y="1643"/>
                  <a:pt x="730" y="1639"/>
                  <a:pt x="798" y="1631"/>
                </a:cubicBezTo>
                <a:cubicBezTo>
                  <a:pt x="1024" y="1596"/>
                  <a:pt x="1250" y="1536"/>
                  <a:pt x="1441" y="1405"/>
                </a:cubicBezTo>
                <a:cubicBezTo>
                  <a:pt x="1524" y="1345"/>
                  <a:pt x="1607" y="1274"/>
                  <a:pt x="1667" y="1179"/>
                </a:cubicBezTo>
                <a:cubicBezTo>
                  <a:pt x="1727" y="1095"/>
                  <a:pt x="1762" y="976"/>
                  <a:pt x="1786" y="857"/>
                </a:cubicBezTo>
                <a:cubicBezTo>
                  <a:pt x="1798" y="738"/>
                  <a:pt x="1786" y="619"/>
                  <a:pt x="1750" y="512"/>
                </a:cubicBezTo>
                <a:cubicBezTo>
                  <a:pt x="1727" y="405"/>
                  <a:pt x="1679" y="298"/>
                  <a:pt x="1619" y="214"/>
                </a:cubicBezTo>
                <a:cubicBezTo>
                  <a:pt x="1512" y="83"/>
                  <a:pt x="1346" y="0"/>
                  <a:pt x="1191"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59" name="Google Shape;359;p44"/>
          <p:cNvSpPr/>
          <p:nvPr/>
        </p:nvSpPr>
        <p:spPr>
          <a:xfrm>
            <a:off x="10736823" y="132227"/>
            <a:ext cx="273241" cy="280968"/>
          </a:xfrm>
          <a:custGeom>
            <a:avLst/>
            <a:gdLst/>
            <a:ahLst/>
            <a:cxnLst/>
            <a:rect l="l" t="t" r="r" b="b"/>
            <a:pathLst>
              <a:path w="4633" h="4764" extrusionOk="0">
                <a:moveTo>
                  <a:pt x="2049" y="1"/>
                </a:moveTo>
                <a:cubicBezTo>
                  <a:pt x="1930" y="1"/>
                  <a:pt x="1834" y="108"/>
                  <a:pt x="1834" y="227"/>
                </a:cubicBezTo>
                <a:cubicBezTo>
                  <a:pt x="1858" y="894"/>
                  <a:pt x="1858" y="1572"/>
                  <a:pt x="1846" y="2239"/>
                </a:cubicBezTo>
                <a:lnTo>
                  <a:pt x="1846" y="2251"/>
                </a:lnTo>
                <a:cubicBezTo>
                  <a:pt x="1513" y="2322"/>
                  <a:pt x="1179" y="2406"/>
                  <a:pt x="846" y="2441"/>
                </a:cubicBezTo>
                <a:cubicBezTo>
                  <a:pt x="644" y="2477"/>
                  <a:pt x="441" y="2489"/>
                  <a:pt x="239" y="2489"/>
                </a:cubicBezTo>
                <a:cubicBezTo>
                  <a:pt x="108" y="2489"/>
                  <a:pt x="1" y="2596"/>
                  <a:pt x="1" y="2727"/>
                </a:cubicBezTo>
                <a:cubicBezTo>
                  <a:pt x="1" y="2846"/>
                  <a:pt x="108" y="2965"/>
                  <a:pt x="239" y="2965"/>
                </a:cubicBezTo>
                <a:cubicBezTo>
                  <a:pt x="775" y="2953"/>
                  <a:pt x="1310" y="2918"/>
                  <a:pt x="1846" y="2882"/>
                </a:cubicBezTo>
                <a:lnTo>
                  <a:pt x="1846" y="2882"/>
                </a:lnTo>
                <a:cubicBezTo>
                  <a:pt x="1834" y="3358"/>
                  <a:pt x="1834" y="3846"/>
                  <a:pt x="1858" y="4323"/>
                </a:cubicBezTo>
                <a:cubicBezTo>
                  <a:pt x="1870" y="4442"/>
                  <a:pt x="1906" y="4549"/>
                  <a:pt x="1989" y="4632"/>
                </a:cubicBezTo>
                <a:cubicBezTo>
                  <a:pt x="2084" y="4727"/>
                  <a:pt x="2192" y="4763"/>
                  <a:pt x="2311" y="4763"/>
                </a:cubicBezTo>
                <a:cubicBezTo>
                  <a:pt x="2430" y="4763"/>
                  <a:pt x="2525" y="4727"/>
                  <a:pt x="2620" y="4632"/>
                </a:cubicBezTo>
                <a:cubicBezTo>
                  <a:pt x="2692" y="4561"/>
                  <a:pt x="2763" y="4430"/>
                  <a:pt x="2751" y="4323"/>
                </a:cubicBezTo>
                <a:cubicBezTo>
                  <a:pt x="2692" y="3811"/>
                  <a:pt x="2620" y="3311"/>
                  <a:pt x="2549" y="2822"/>
                </a:cubicBezTo>
                <a:cubicBezTo>
                  <a:pt x="2751" y="2799"/>
                  <a:pt x="2965" y="2775"/>
                  <a:pt x="3180" y="2763"/>
                </a:cubicBezTo>
                <a:cubicBezTo>
                  <a:pt x="3537" y="2715"/>
                  <a:pt x="3918" y="2680"/>
                  <a:pt x="4275" y="2608"/>
                </a:cubicBezTo>
                <a:cubicBezTo>
                  <a:pt x="4478" y="2549"/>
                  <a:pt x="4632" y="2263"/>
                  <a:pt x="4549" y="2037"/>
                </a:cubicBezTo>
                <a:cubicBezTo>
                  <a:pt x="4525" y="1930"/>
                  <a:pt x="4454" y="1834"/>
                  <a:pt x="4347" y="1775"/>
                </a:cubicBezTo>
                <a:cubicBezTo>
                  <a:pt x="4311" y="1763"/>
                  <a:pt x="4275" y="1739"/>
                  <a:pt x="4239" y="1727"/>
                </a:cubicBezTo>
                <a:cubicBezTo>
                  <a:pt x="4192" y="1715"/>
                  <a:pt x="4168" y="1715"/>
                  <a:pt x="4120" y="1715"/>
                </a:cubicBezTo>
                <a:cubicBezTo>
                  <a:pt x="4073" y="1715"/>
                  <a:pt x="4049" y="1715"/>
                  <a:pt x="4001" y="1727"/>
                </a:cubicBezTo>
                <a:cubicBezTo>
                  <a:pt x="3751" y="1775"/>
                  <a:pt x="3501" y="1834"/>
                  <a:pt x="3239" y="1906"/>
                </a:cubicBezTo>
                <a:cubicBezTo>
                  <a:pt x="2977" y="1989"/>
                  <a:pt x="2703" y="2049"/>
                  <a:pt x="2442" y="2120"/>
                </a:cubicBezTo>
                <a:cubicBezTo>
                  <a:pt x="2406" y="1894"/>
                  <a:pt x="2394" y="1691"/>
                  <a:pt x="2382" y="1465"/>
                </a:cubicBezTo>
                <a:cubicBezTo>
                  <a:pt x="2334" y="1048"/>
                  <a:pt x="2311" y="644"/>
                  <a:pt x="2275" y="227"/>
                </a:cubicBezTo>
                <a:cubicBezTo>
                  <a:pt x="2263" y="108"/>
                  <a:pt x="2192" y="1"/>
                  <a:pt x="2049"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grpSp>
        <p:nvGrpSpPr>
          <p:cNvPr id="360" name="Google Shape;360;p44"/>
          <p:cNvGrpSpPr/>
          <p:nvPr/>
        </p:nvGrpSpPr>
        <p:grpSpPr>
          <a:xfrm>
            <a:off x="7474485" y="6252761"/>
            <a:ext cx="340592" cy="344131"/>
            <a:chOff x="6968391" y="4377697"/>
            <a:chExt cx="256078" cy="258739"/>
          </a:xfrm>
        </p:grpSpPr>
        <p:sp>
          <p:nvSpPr>
            <p:cNvPr id="361" name="Google Shape;361;p44"/>
            <p:cNvSpPr/>
            <p:nvPr/>
          </p:nvSpPr>
          <p:spPr>
            <a:xfrm>
              <a:off x="6968391" y="4377697"/>
              <a:ext cx="254482" cy="257142"/>
            </a:xfrm>
            <a:custGeom>
              <a:avLst/>
              <a:gdLst/>
              <a:ahLst/>
              <a:cxnLst/>
              <a:rect l="l" t="t" r="r" b="b"/>
              <a:pathLst>
                <a:path w="5739" h="5799" extrusionOk="0">
                  <a:moveTo>
                    <a:pt x="3358" y="0"/>
                  </a:moveTo>
                  <a:lnTo>
                    <a:pt x="3382" y="12"/>
                  </a:lnTo>
                  <a:lnTo>
                    <a:pt x="3334" y="12"/>
                  </a:lnTo>
                  <a:cubicBezTo>
                    <a:pt x="3179" y="24"/>
                    <a:pt x="3048" y="60"/>
                    <a:pt x="2929" y="143"/>
                  </a:cubicBezTo>
                  <a:cubicBezTo>
                    <a:pt x="2786" y="239"/>
                    <a:pt x="2632" y="358"/>
                    <a:pt x="2501" y="501"/>
                  </a:cubicBezTo>
                  <a:cubicBezTo>
                    <a:pt x="2370" y="643"/>
                    <a:pt x="2251" y="798"/>
                    <a:pt x="2131" y="941"/>
                  </a:cubicBezTo>
                  <a:cubicBezTo>
                    <a:pt x="2084" y="1001"/>
                    <a:pt x="2036" y="1060"/>
                    <a:pt x="2012" y="1120"/>
                  </a:cubicBezTo>
                  <a:lnTo>
                    <a:pt x="1893" y="1072"/>
                  </a:lnTo>
                  <a:cubicBezTo>
                    <a:pt x="1619" y="977"/>
                    <a:pt x="1346" y="882"/>
                    <a:pt x="1084" y="858"/>
                  </a:cubicBezTo>
                  <a:cubicBezTo>
                    <a:pt x="1036" y="858"/>
                    <a:pt x="977" y="834"/>
                    <a:pt x="941" y="834"/>
                  </a:cubicBezTo>
                  <a:lnTo>
                    <a:pt x="834" y="834"/>
                  </a:lnTo>
                  <a:cubicBezTo>
                    <a:pt x="727" y="858"/>
                    <a:pt x="643" y="870"/>
                    <a:pt x="584" y="917"/>
                  </a:cubicBezTo>
                  <a:cubicBezTo>
                    <a:pt x="429" y="989"/>
                    <a:pt x="322" y="1108"/>
                    <a:pt x="262" y="1239"/>
                  </a:cubicBezTo>
                  <a:cubicBezTo>
                    <a:pt x="226" y="1358"/>
                    <a:pt x="203" y="1513"/>
                    <a:pt x="250" y="1655"/>
                  </a:cubicBezTo>
                  <a:cubicBezTo>
                    <a:pt x="286" y="1786"/>
                    <a:pt x="346" y="1929"/>
                    <a:pt x="417" y="2060"/>
                  </a:cubicBezTo>
                  <a:cubicBezTo>
                    <a:pt x="524" y="2239"/>
                    <a:pt x="643" y="2417"/>
                    <a:pt x="738" y="2560"/>
                  </a:cubicBezTo>
                  <a:lnTo>
                    <a:pt x="798" y="2644"/>
                  </a:lnTo>
                  <a:cubicBezTo>
                    <a:pt x="715" y="2739"/>
                    <a:pt x="631" y="2846"/>
                    <a:pt x="548" y="2965"/>
                  </a:cubicBezTo>
                  <a:cubicBezTo>
                    <a:pt x="429" y="3132"/>
                    <a:pt x="322" y="3275"/>
                    <a:pt x="250" y="3429"/>
                  </a:cubicBezTo>
                  <a:cubicBezTo>
                    <a:pt x="179" y="3572"/>
                    <a:pt x="84" y="3751"/>
                    <a:pt x="48" y="3953"/>
                  </a:cubicBezTo>
                  <a:cubicBezTo>
                    <a:pt x="24" y="4049"/>
                    <a:pt x="0" y="4263"/>
                    <a:pt x="107" y="4430"/>
                  </a:cubicBezTo>
                  <a:cubicBezTo>
                    <a:pt x="179" y="4572"/>
                    <a:pt x="310" y="4680"/>
                    <a:pt x="453" y="4727"/>
                  </a:cubicBezTo>
                  <a:cubicBezTo>
                    <a:pt x="548" y="4751"/>
                    <a:pt x="631" y="4763"/>
                    <a:pt x="727" y="4763"/>
                  </a:cubicBezTo>
                  <a:lnTo>
                    <a:pt x="846" y="4763"/>
                  </a:lnTo>
                  <a:cubicBezTo>
                    <a:pt x="1072" y="4751"/>
                    <a:pt x="1274" y="4680"/>
                    <a:pt x="1477" y="4608"/>
                  </a:cubicBezTo>
                  <a:cubicBezTo>
                    <a:pt x="1679" y="4525"/>
                    <a:pt x="1893" y="4430"/>
                    <a:pt x="2072" y="4322"/>
                  </a:cubicBezTo>
                  <a:lnTo>
                    <a:pt x="2120" y="4287"/>
                  </a:lnTo>
                  <a:cubicBezTo>
                    <a:pt x="2239" y="4620"/>
                    <a:pt x="2381" y="4882"/>
                    <a:pt x="2512" y="5108"/>
                  </a:cubicBezTo>
                  <a:cubicBezTo>
                    <a:pt x="2584" y="5227"/>
                    <a:pt x="2679" y="5382"/>
                    <a:pt x="2798" y="5501"/>
                  </a:cubicBezTo>
                  <a:cubicBezTo>
                    <a:pt x="2870" y="5584"/>
                    <a:pt x="3001" y="5692"/>
                    <a:pt x="3155" y="5751"/>
                  </a:cubicBezTo>
                  <a:cubicBezTo>
                    <a:pt x="3227" y="5775"/>
                    <a:pt x="3286" y="5799"/>
                    <a:pt x="3358" y="5799"/>
                  </a:cubicBezTo>
                  <a:lnTo>
                    <a:pt x="3405" y="5799"/>
                  </a:lnTo>
                  <a:cubicBezTo>
                    <a:pt x="3465" y="5775"/>
                    <a:pt x="3524" y="5775"/>
                    <a:pt x="3572" y="5751"/>
                  </a:cubicBezTo>
                  <a:cubicBezTo>
                    <a:pt x="3691" y="5704"/>
                    <a:pt x="3786" y="5596"/>
                    <a:pt x="3846" y="5477"/>
                  </a:cubicBezTo>
                  <a:cubicBezTo>
                    <a:pt x="4013" y="5180"/>
                    <a:pt x="4048" y="4846"/>
                    <a:pt x="4060" y="4549"/>
                  </a:cubicBezTo>
                  <a:cubicBezTo>
                    <a:pt x="4072" y="4346"/>
                    <a:pt x="4072" y="4156"/>
                    <a:pt x="4072" y="3989"/>
                  </a:cubicBezTo>
                  <a:lnTo>
                    <a:pt x="4227" y="3989"/>
                  </a:lnTo>
                  <a:cubicBezTo>
                    <a:pt x="4501" y="3965"/>
                    <a:pt x="4846" y="3918"/>
                    <a:pt x="5156" y="3787"/>
                  </a:cubicBezTo>
                  <a:cubicBezTo>
                    <a:pt x="5251" y="3751"/>
                    <a:pt x="5310" y="3727"/>
                    <a:pt x="5370" y="3679"/>
                  </a:cubicBezTo>
                  <a:cubicBezTo>
                    <a:pt x="5429" y="3632"/>
                    <a:pt x="5489" y="3608"/>
                    <a:pt x="5549" y="3549"/>
                  </a:cubicBezTo>
                  <a:cubicBezTo>
                    <a:pt x="5632" y="3453"/>
                    <a:pt x="5727" y="3322"/>
                    <a:pt x="5739" y="3144"/>
                  </a:cubicBezTo>
                  <a:cubicBezTo>
                    <a:pt x="5739" y="3060"/>
                    <a:pt x="5727" y="2965"/>
                    <a:pt x="5691" y="2882"/>
                  </a:cubicBezTo>
                  <a:cubicBezTo>
                    <a:pt x="5668" y="2798"/>
                    <a:pt x="5620" y="2739"/>
                    <a:pt x="5572" y="2679"/>
                  </a:cubicBezTo>
                  <a:cubicBezTo>
                    <a:pt x="5489" y="2560"/>
                    <a:pt x="5358" y="2477"/>
                    <a:pt x="5179" y="2370"/>
                  </a:cubicBezTo>
                  <a:cubicBezTo>
                    <a:pt x="5037" y="2298"/>
                    <a:pt x="4882" y="2227"/>
                    <a:pt x="4679" y="2132"/>
                  </a:cubicBezTo>
                  <a:lnTo>
                    <a:pt x="4548" y="2072"/>
                  </a:lnTo>
                  <a:lnTo>
                    <a:pt x="4525" y="2060"/>
                  </a:lnTo>
                  <a:cubicBezTo>
                    <a:pt x="4441" y="2025"/>
                    <a:pt x="4358" y="1989"/>
                    <a:pt x="4263" y="1953"/>
                  </a:cubicBezTo>
                  <a:lnTo>
                    <a:pt x="4239" y="1941"/>
                  </a:lnTo>
                  <a:cubicBezTo>
                    <a:pt x="4239" y="1774"/>
                    <a:pt x="4227" y="1608"/>
                    <a:pt x="4203" y="1477"/>
                  </a:cubicBezTo>
                  <a:cubicBezTo>
                    <a:pt x="4179" y="1179"/>
                    <a:pt x="4132" y="834"/>
                    <a:pt x="3989" y="536"/>
                  </a:cubicBezTo>
                  <a:cubicBezTo>
                    <a:pt x="3905" y="393"/>
                    <a:pt x="3715" y="36"/>
                    <a:pt x="3358" y="0"/>
                  </a:cubicBezTo>
                  <a:close/>
                </a:path>
              </a:pathLst>
            </a:custGeom>
            <a:solidFill>
              <a:srgbClr val="F79D54"/>
            </a:solidFill>
            <a:ln>
              <a:noFill/>
            </a:ln>
          </p:spPr>
          <p:txBody>
            <a:bodyPr spcFirstLastPara="1" wrap="square" lIns="121598" tIns="121598" rIns="121598" bIns="121598" anchor="ctr" anchorCtr="0">
              <a:noAutofit/>
            </a:bodyPr>
            <a:lstStyle/>
            <a:p>
              <a:endParaRPr sz="2482"/>
            </a:p>
          </p:txBody>
        </p:sp>
        <p:sp>
          <p:nvSpPr>
            <p:cNvPr id="362" name="Google Shape;362;p44"/>
            <p:cNvSpPr/>
            <p:nvPr/>
          </p:nvSpPr>
          <p:spPr>
            <a:xfrm>
              <a:off x="6972072" y="4384038"/>
              <a:ext cx="252398" cy="252398"/>
            </a:xfrm>
            <a:custGeom>
              <a:avLst/>
              <a:gdLst/>
              <a:ahLst/>
              <a:cxnLst/>
              <a:rect l="l" t="t" r="r" b="b"/>
              <a:pathLst>
                <a:path w="5692" h="5692" extrusionOk="0">
                  <a:moveTo>
                    <a:pt x="3620" y="0"/>
                  </a:moveTo>
                  <a:lnTo>
                    <a:pt x="3620" y="0"/>
                  </a:lnTo>
                  <a:cubicBezTo>
                    <a:pt x="3633" y="10"/>
                    <a:pt x="3646" y="20"/>
                    <a:pt x="3659" y="30"/>
                  </a:cubicBezTo>
                  <a:lnTo>
                    <a:pt x="3659" y="30"/>
                  </a:lnTo>
                  <a:cubicBezTo>
                    <a:pt x="3652" y="12"/>
                    <a:pt x="3645" y="0"/>
                    <a:pt x="3620" y="0"/>
                  </a:cubicBezTo>
                  <a:close/>
                  <a:moveTo>
                    <a:pt x="3659" y="30"/>
                  </a:moveTo>
                  <a:cubicBezTo>
                    <a:pt x="3661" y="39"/>
                    <a:pt x="3664" y="49"/>
                    <a:pt x="3668" y="60"/>
                  </a:cubicBezTo>
                  <a:lnTo>
                    <a:pt x="3715" y="238"/>
                  </a:lnTo>
                  <a:cubicBezTo>
                    <a:pt x="3739" y="369"/>
                    <a:pt x="3739" y="500"/>
                    <a:pt x="3739" y="631"/>
                  </a:cubicBezTo>
                  <a:cubicBezTo>
                    <a:pt x="3727" y="929"/>
                    <a:pt x="3680" y="1215"/>
                    <a:pt x="3608" y="1512"/>
                  </a:cubicBezTo>
                  <a:cubicBezTo>
                    <a:pt x="3561" y="1703"/>
                    <a:pt x="3501" y="1905"/>
                    <a:pt x="3441" y="2096"/>
                  </a:cubicBezTo>
                  <a:cubicBezTo>
                    <a:pt x="3537" y="2108"/>
                    <a:pt x="3608" y="2120"/>
                    <a:pt x="3692" y="2155"/>
                  </a:cubicBezTo>
                  <a:cubicBezTo>
                    <a:pt x="3775" y="2167"/>
                    <a:pt x="3846" y="2203"/>
                    <a:pt x="3918" y="2227"/>
                  </a:cubicBezTo>
                  <a:cubicBezTo>
                    <a:pt x="3977" y="2263"/>
                    <a:pt x="4049" y="2274"/>
                    <a:pt x="4108" y="2322"/>
                  </a:cubicBezTo>
                  <a:cubicBezTo>
                    <a:pt x="4156" y="2346"/>
                    <a:pt x="4215" y="2382"/>
                    <a:pt x="4239" y="2405"/>
                  </a:cubicBezTo>
                  <a:cubicBezTo>
                    <a:pt x="4323" y="2465"/>
                    <a:pt x="4394" y="2524"/>
                    <a:pt x="4418" y="2620"/>
                  </a:cubicBezTo>
                  <a:cubicBezTo>
                    <a:pt x="4442" y="2644"/>
                    <a:pt x="4454" y="2691"/>
                    <a:pt x="4454" y="2715"/>
                  </a:cubicBezTo>
                  <a:lnTo>
                    <a:pt x="4454" y="2822"/>
                  </a:lnTo>
                  <a:cubicBezTo>
                    <a:pt x="4442" y="2870"/>
                    <a:pt x="4418" y="2894"/>
                    <a:pt x="4406" y="2941"/>
                  </a:cubicBezTo>
                  <a:cubicBezTo>
                    <a:pt x="4394" y="2977"/>
                    <a:pt x="4358" y="3013"/>
                    <a:pt x="4334" y="3048"/>
                  </a:cubicBezTo>
                  <a:cubicBezTo>
                    <a:pt x="4299" y="3072"/>
                    <a:pt x="4263" y="3108"/>
                    <a:pt x="4227" y="3132"/>
                  </a:cubicBezTo>
                  <a:lnTo>
                    <a:pt x="4096" y="3227"/>
                  </a:lnTo>
                  <a:cubicBezTo>
                    <a:pt x="3977" y="3286"/>
                    <a:pt x="3846" y="3346"/>
                    <a:pt x="3703" y="3370"/>
                  </a:cubicBezTo>
                  <a:cubicBezTo>
                    <a:pt x="3572" y="3417"/>
                    <a:pt x="3430" y="3453"/>
                    <a:pt x="3287" y="3465"/>
                  </a:cubicBezTo>
                  <a:cubicBezTo>
                    <a:pt x="3322" y="3572"/>
                    <a:pt x="3346" y="3691"/>
                    <a:pt x="3382" y="3787"/>
                  </a:cubicBezTo>
                  <a:cubicBezTo>
                    <a:pt x="3406" y="3894"/>
                    <a:pt x="3430" y="3989"/>
                    <a:pt x="3441" y="4084"/>
                  </a:cubicBezTo>
                  <a:cubicBezTo>
                    <a:pt x="3453" y="4179"/>
                    <a:pt x="3465" y="4263"/>
                    <a:pt x="3465" y="4370"/>
                  </a:cubicBezTo>
                  <a:cubicBezTo>
                    <a:pt x="3465" y="4525"/>
                    <a:pt x="3465" y="4703"/>
                    <a:pt x="3394" y="4834"/>
                  </a:cubicBezTo>
                  <a:cubicBezTo>
                    <a:pt x="3370" y="4894"/>
                    <a:pt x="3322" y="4941"/>
                    <a:pt x="3275" y="4965"/>
                  </a:cubicBezTo>
                  <a:cubicBezTo>
                    <a:pt x="3227" y="5001"/>
                    <a:pt x="3156" y="5013"/>
                    <a:pt x="3096" y="5013"/>
                  </a:cubicBezTo>
                  <a:cubicBezTo>
                    <a:pt x="2965" y="5013"/>
                    <a:pt x="2846" y="4941"/>
                    <a:pt x="2775" y="4846"/>
                  </a:cubicBezTo>
                  <a:cubicBezTo>
                    <a:pt x="2668" y="4727"/>
                    <a:pt x="2572" y="4596"/>
                    <a:pt x="2501" y="4441"/>
                  </a:cubicBezTo>
                  <a:cubicBezTo>
                    <a:pt x="2382" y="4191"/>
                    <a:pt x="2298" y="3929"/>
                    <a:pt x="2215" y="3656"/>
                  </a:cubicBezTo>
                  <a:cubicBezTo>
                    <a:pt x="2179" y="3703"/>
                    <a:pt x="2120" y="3751"/>
                    <a:pt x="2072" y="3775"/>
                  </a:cubicBezTo>
                  <a:cubicBezTo>
                    <a:pt x="2001" y="3834"/>
                    <a:pt x="1906" y="3894"/>
                    <a:pt x="1822" y="3941"/>
                  </a:cubicBezTo>
                  <a:cubicBezTo>
                    <a:pt x="1644" y="4048"/>
                    <a:pt x="1441" y="4132"/>
                    <a:pt x="1239" y="4191"/>
                  </a:cubicBezTo>
                  <a:cubicBezTo>
                    <a:pt x="1048" y="4251"/>
                    <a:pt x="834" y="4287"/>
                    <a:pt x="632" y="4298"/>
                  </a:cubicBezTo>
                  <a:cubicBezTo>
                    <a:pt x="536" y="4298"/>
                    <a:pt x="453" y="4298"/>
                    <a:pt x="346" y="4287"/>
                  </a:cubicBezTo>
                  <a:cubicBezTo>
                    <a:pt x="251" y="4263"/>
                    <a:pt x="179" y="4251"/>
                    <a:pt x="96" y="4239"/>
                  </a:cubicBezTo>
                  <a:cubicBezTo>
                    <a:pt x="79" y="4256"/>
                    <a:pt x="62" y="4273"/>
                    <a:pt x="45" y="4273"/>
                  </a:cubicBezTo>
                  <a:cubicBezTo>
                    <a:pt x="38" y="4273"/>
                    <a:pt x="31" y="4270"/>
                    <a:pt x="24" y="4263"/>
                  </a:cubicBezTo>
                  <a:lnTo>
                    <a:pt x="1" y="4263"/>
                  </a:lnTo>
                  <a:cubicBezTo>
                    <a:pt x="24" y="4287"/>
                    <a:pt x="24" y="4310"/>
                    <a:pt x="36" y="4322"/>
                  </a:cubicBezTo>
                  <a:cubicBezTo>
                    <a:pt x="108" y="4477"/>
                    <a:pt x="239" y="4584"/>
                    <a:pt x="393" y="4620"/>
                  </a:cubicBezTo>
                  <a:cubicBezTo>
                    <a:pt x="477" y="4656"/>
                    <a:pt x="572" y="4668"/>
                    <a:pt x="655" y="4668"/>
                  </a:cubicBezTo>
                  <a:lnTo>
                    <a:pt x="774" y="4668"/>
                  </a:lnTo>
                  <a:cubicBezTo>
                    <a:pt x="1001" y="4644"/>
                    <a:pt x="1227" y="4560"/>
                    <a:pt x="1406" y="4501"/>
                  </a:cubicBezTo>
                  <a:cubicBezTo>
                    <a:pt x="1620" y="4418"/>
                    <a:pt x="1846" y="4310"/>
                    <a:pt x="2001" y="4227"/>
                  </a:cubicBezTo>
                  <a:lnTo>
                    <a:pt x="2060" y="4191"/>
                  </a:lnTo>
                  <a:cubicBezTo>
                    <a:pt x="2179" y="4525"/>
                    <a:pt x="2298" y="4787"/>
                    <a:pt x="2441" y="5013"/>
                  </a:cubicBezTo>
                  <a:cubicBezTo>
                    <a:pt x="2501" y="5120"/>
                    <a:pt x="2608" y="5275"/>
                    <a:pt x="2727" y="5394"/>
                  </a:cubicBezTo>
                  <a:cubicBezTo>
                    <a:pt x="2799" y="5489"/>
                    <a:pt x="2930" y="5596"/>
                    <a:pt x="3084" y="5656"/>
                  </a:cubicBezTo>
                  <a:cubicBezTo>
                    <a:pt x="3156" y="5680"/>
                    <a:pt x="3215" y="5692"/>
                    <a:pt x="3287" y="5692"/>
                  </a:cubicBezTo>
                  <a:lnTo>
                    <a:pt x="3334" y="5692"/>
                  </a:lnTo>
                  <a:cubicBezTo>
                    <a:pt x="3406" y="5680"/>
                    <a:pt x="3453" y="5668"/>
                    <a:pt x="3501" y="5656"/>
                  </a:cubicBezTo>
                  <a:cubicBezTo>
                    <a:pt x="3620" y="5608"/>
                    <a:pt x="3727" y="5501"/>
                    <a:pt x="3787" y="5370"/>
                  </a:cubicBezTo>
                  <a:cubicBezTo>
                    <a:pt x="3942" y="5072"/>
                    <a:pt x="3977" y="4727"/>
                    <a:pt x="4001" y="4429"/>
                  </a:cubicBezTo>
                  <a:cubicBezTo>
                    <a:pt x="4025" y="4239"/>
                    <a:pt x="4025" y="4048"/>
                    <a:pt x="4025" y="3882"/>
                  </a:cubicBezTo>
                  <a:lnTo>
                    <a:pt x="4168" y="3882"/>
                  </a:lnTo>
                  <a:cubicBezTo>
                    <a:pt x="4465" y="3846"/>
                    <a:pt x="4799" y="3810"/>
                    <a:pt x="5108" y="3667"/>
                  </a:cubicBezTo>
                  <a:cubicBezTo>
                    <a:pt x="5192" y="3644"/>
                    <a:pt x="5251" y="3608"/>
                    <a:pt x="5311" y="3572"/>
                  </a:cubicBezTo>
                  <a:cubicBezTo>
                    <a:pt x="5370" y="3525"/>
                    <a:pt x="5430" y="3489"/>
                    <a:pt x="5489" y="3429"/>
                  </a:cubicBezTo>
                  <a:cubicBezTo>
                    <a:pt x="5585" y="3346"/>
                    <a:pt x="5668" y="3215"/>
                    <a:pt x="5692" y="3036"/>
                  </a:cubicBezTo>
                  <a:cubicBezTo>
                    <a:pt x="5692" y="2941"/>
                    <a:pt x="5668" y="2858"/>
                    <a:pt x="5644" y="2763"/>
                  </a:cubicBezTo>
                  <a:cubicBezTo>
                    <a:pt x="5608" y="2691"/>
                    <a:pt x="5573" y="2632"/>
                    <a:pt x="5525" y="2572"/>
                  </a:cubicBezTo>
                  <a:cubicBezTo>
                    <a:pt x="5430" y="2465"/>
                    <a:pt x="5299" y="2358"/>
                    <a:pt x="5120" y="2263"/>
                  </a:cubicBezTo>
                  <a:cubicBezTo>
                    <a:pt x="4977" y="2167"/>
                    <a:pt x="4823" y="2096"/>
                    <a:pt x="4632" y="2024"/>
                  </a:cubicBezTo>
                  <a:lnTo>
                    <a:pt x="4501" y="1965"/>
                  </a:lnTo>
                  <a:lnTo>
                    <a:pt x="4465" y="1941"/>
                  </a:lnTo>
                  <a:cubicBezTo>
                    <a:pt x="4394" y="1917"/>
                    <a:pt x="4299" y="1870"/>
                    <a:pt x="4215" y="1846"/>
                  </a:cubicBezTo>
                  <a:lnTo>
                    <a:pt x="4180" y="1822"/>
                  </a:lnTo>
                  <a:cubicBezTo>
                    <a:pt x="4180" y="1679"/>
                    <a:pt x="4180" y="1524"/>
                    <a:pt x="4168" y="1370"/>
                  </a:cubicBezTo>
                  <a:cubicBezTo>
                    <a:pt x="4144" y="1072"/>
                    <a:pt x="4096" y="739"/>
                    <a:pt x="3942" y="429"/>
                  </a:cubicBezTo>
                  <a:cubicBezTo>
                    <a:pt x="3908" y="330"/>
                    <a:pt x="3814" y="159"/>
                    <a:pt x="3659" y="30"/>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363" name="Google Shape;363;p44"/>
            <p:cNvSpPr/>
            <p:nvPr/>
          </p:nvSpPr>
          <p:spPr>
            <a:xfrm>
              <a:off x="7127317" y="4382974"/>
              <a:ext cx="0" cy="44"/>
            </a:xfrm>
            <a:custGeom>
              <a:avLst/>
              <a:gdLst/>
              <a:ahLst/>
              <a:cxnLst/>
              <a:rect l="l" t="t" r="r" b="b"/>
              <a:pathLst>
                <a:path h="1" extrusionOk="0">
                  <a:moveTo>
                    <a:pt x="0" y="1"/>
                  </a:moveTo>
                  <a:close/>
                </a:path>
              </a:pathLst>
            </a:custGeom>
            <a:solidFill>
              <a:srgbClr val="F69333"/>
            </a:solidFill>
            <a:ln>
              <a:noFill/>
            </a:ln>
          </p:spPr>
          <p:txBody>
            <a:bodyPr spcFirstLastPara="1" wrap="square" lIns="121598" tIns="121598" rIns="121598" bIns="121598" anchor="ctr" anchorCtr="0">
              <a:noAutofit/>
            </a:bodyPr>
            <a:lstStyle/>
            <a:p>
              <a:endParaRPr sz="2482"/>
            </a:p>
          </p:txBody>
        </p:sp>
      </p:grpSp>
      <p:grpSp>
        <p:nvGrpSpPr>
          <p:cNvPr id="364" name="Google Shape;364;p44"/>
          <p:cNvGrpSpPr/>
          <p:nvPr/>
        </p:nvGrpSpPr>
        <p:grpSpPr>
          <a:xfrm>
            <a:off x="9628078" y="214578"/>
            <a:ext cx="285154" cy="290758"/>
            <a:chOff x="6778292" y="971829"/>
            <a:chExt cx="214396" cy="218609"/>
          </a:xfrm>
        </p:grpSpPr>
        <p:sp>
          <p:nvSpPr>
            <p:cNvPr id="365" name="Google Shape;365;p44"/>
            <p:cNvSpPr/>
            <p:nvPr/>
          </p:nvSpPr>
          <p:spPr>
            <a:xfrm>
              <a:off x="6779357" y="971829"/>
              <a:ext cx="213332" cy="214396"/>
            </a:xfrm>
            <a:custGeom>
              <a:avLst/>
              <a:gdLst/>
              <a:ahLst/>
              <a:cxnLst/>
              <a:rect l="l" t="t" r="r" b="b"/>
              <a:pathLst>
                <a:path w="4811" h="4835" extrusionOk="0">
                  <a:moveTo>
                    <a:pt x="1965" y="0"/>
                  </a:moveTo>
                  <a:cubicBezTo>
                    <a:pt x="1668" y="12"/>
                    <a:pt x="1501" y="310"/>
                    <a:pt x="1441" y="453"/>
                  </a:cubicBezTo>
                  <a:cubicBezTo>
                    <a:pt x="1346" y="703"/>
                    <a:pt x="1299" y="1001"/>
                    <a:pt x="1263" y="1239"/>
                  </a:cubicBezTo>
                  <a:cubicBezTo>
                    <a:pt x="1263" y="1358"/>
                    <a:pt x="1251" y="1489"/>
                    <a:pt x="1251" y="1620"/>
                  </a:cubicBezTo>
                  <a:lnTo>
                    <a:pt x="1227" y="1620"/>
                  </a:lnTo>
                  <a:cubicBezTo>
                    <a:pt x="1144" y="1655"/>
                    <a:pt x="1072" y="1679"/>
                    <a:pt x="1013" y="1715"/>
                  </a:cubicBezTo>
                  <a:lnTo>
                    <a:pt x="1001" y="1727"/>
                  </a:lnTo>
                  <a:lnTo>
                    <a:pt x="894" y="1774"/>
                  </a:lnTo>
                  <a:cubicBezTo>
                    <a:pt x="727" y="1846"/>
                    <a:pt x="596" y="1917"/>
                    <a:pt x="477" y="1977"/>
                  </a:cubicBezTo>
                  <a:cubicBezTo>
                    <a:pt x="346" y="2072"/>
                    <a:pt x="227" y="2155"/>
                    <a:pt x="156" y="2251"/>
                  </a:cubicBezTo>
                  <a:cubicBezTo>
                    <a:pt x="108" y="2298"/>
                    <a:pt x="72" y="2358"/>
                    <a:pt x="48" y="2417"/>
                  </a:cubicBezTo>
                  <a:cubicBezTo>
                    <a:pt x="13" y="2489"/>
                    <a:pt x="1" y="2560"/>
                    <a:pt x="1" y="2632"/>
                  </a:cubicBezTo>
                  <a:cubicBezTo>
                    <a:pt x="13" y="2786"/>
                    <a:pt x="96" y="2906"/>
                    <a:pt x="167" y="2977"/>
                  </a:cubicBezTo>
                  <a:cubicBezTo>
                    <a:pt x="215" y="3013"/>
                    <a:pt x="251" y="3048"/>
                    <a:pt x="310" y="3084"/>
                  </a:cubicBezTo>
                  <a:cubicBezTo>
                    <a:pt x="358" y="3108"/>
                    <a:pt x="406" y="3144"/>
                    <a:pt x="477" y="3167"/>
                  </a:cubicBezTo>
                  <a:cubicBezTo>
                    <a:pt x="751" y="3275"/>
                    <a:pt x="1025" y="3310"/>
                    <a:pt x="1275" y="3334"/>
                  </a:cubicBezTo>
                  <a:lnTo>
                    <a:pt x="1406" y="3334"/>
                  </a:lnTo>
                  <a:cubicBezTo>
                    <a:pt x="1406" y="3489"/>
                    <a:pt x="1406" y="3632"/>
                    <a:pt x="1418" y="3798"/>
                  </a:cubicBezTo>
                  <a:cubicBezTo>
                    <a:pt x="1430" y="4049"/>
                    <a:pt x="1465" y="4346"/>
                    <a:pt x="1596" y="4584"/>
                  </a:cubicBezTo>
                  <a:cubicBezTo>
                    <a:pt x="1656" y="4691"/>
                    <a:pt x="1751" y="4763"/>
                    <a:pt x="1834" y="4811"/>
                  </a:cubicBezTo>
                  <a:cubicBezTo>
                    <a:pt x="1870" y="4822"/>
                    <a:pt x="1906" y="4834"/>
                    <a:pt x="1965" y="4834"/>
                  </a:cubicBezTo>
                  <a:lnTo>
                    <a:pt x="2013" y="4834"/>
                  </a:lnTo>
                  <a:cubicBezTo>
                    <a:pt x="2072" y="4834"/>
                    <a:pt x="2132" y="4822"/>
                    <a:pt x="2192" y="4811"/>
                  </a:cubicBezTo>
                  <a:cubicBezTo>
                    <a:pt x="2323" y="4763"/>
                    <a:pt x="2430" y="4680"/>
                    <a:pt x="2489" y="4596"/>
                  </a:cubicBezTo>
                  <a:cubicBezTo>
                    <a:pt x="2596" y="4501"/>
                    <a:pt x="2668" y="4382"/>
                    <a:pt x="2727" y="4275"/>
                  </a:cubicBezTo>
                  <a:cubicBezTo>
                    <a:pt x="2846" y="4096"/>
                    <a:pt x="2954" y="3870"/>
                    <a:pt x="3061" y="3584"/>
                  </a:cubicBezTo>
                  <a:lnTo>
                    <a:pt x="3096" y="3620"/>
                  </a:lnTo>
                  <a:cubicBezTo>
                    <a:pt x="3251" y="3703"/>
                    <a:pt x="3430" y="3787"/>
                    <a:pt x="3608" y="3858"/>
                  </a:cubicBezTo>
                  <a:cubicBezTo>
                    <a:pt x="3751" y="3918"/>
                    <a:pt x="3930" y="3977"/>
                    <a:pt x="4132" y="3989"/>
                  </a:cubicBezTo>
                  <a:lnTo>
                    <a:pt x="4216" y="3989"/>
                  </a:lnTo>
                  <a:cubicBezTo>
                    <a:pt x="4287" y="3989"/>
                    <a:pt x="4370" y="3977"/>
                    <a:pt x="4442" y="3965"/>
                  </a:cubicBezTo>
                  <a:cubicBezTo>
                    <a:pt x="4561" y="3918"/>
                    <a:pt x="4668" y="3822"/>
                    <a:pt x="4739" y="3703"/>
                  </a:cubicBezTo>
                  <a:cubicBezTo>
                    <a:pt x="4811" y="3560"/>
                    <a:pt x="4799" y="3394"/>
                    <a:pt x="4787" y="3310"/>
                  </a:cubicBezTo>
                  <a:cubicBezTo>
                    <a:pt x="4751" y="3132"/>
                    <a:pt x="4680" y="2977"/>
                    <a:pt x="4620" y="2858"/>
                  </a:cubicBezTo>
                  <a:cubicBezTo>
                    <a:pt x="4549" y="2739"/>
                    <a:pt x="4466" y="2608"/>
                    <a:pt x="4370" y="2477"/>
                  </a:cubicBezTo>
                  <a:cubicBezTo>
                    <a:pt x="4287" y="2382"/>
                    <a:pt x="4228" y="2298"/>
                    <a:pt x="4156" y="2203"/>
                  </a:cubicBezTo>
                  <a:lnTo>
                    <a:pt x="4204" y="2144"/>
                  </a:lnTo>
                  <a:cubicBezTo>
                    <a:pt x="4287" y="2024"/>
                    <a:pt x="4382" y="1882"/>
                    <a:pt x="4466" y="1727"/>
                  </a:cubicBezTo>
                  <a:cubicBezTo>
                    <a:pt x="4525" y="1608"/>
                    <a:pt x="4573" y="1501"/>
                    <a:pt x="4609" y="1382"/>
                  </a:cubicBezTo>
                  <a:cubicBezTo>
                    <a:pt x="4632" y="1251"/>
                    <a:pt x="4632" y="1131"/>
                    <a:pt x="4585" y="1024"/>
                  </a:cubicBezTo>
                  <a:cubicBezTo>
                    <a:pt x="4549" y="929"/>
                    <a:pt x="4454" y="822"/>
                    <a:pt x="4335" y="762"/>
                  </a:cubicBezTo>
                  <a:cubicBezTo>
                    <a:pt x="4275" y="739"/>
                    <a:pt x="4204" y="715"/>
                    <a:pt x="4108" y="703"/>
                  </a:cubicBezTo>
                  <a:lnTo>
                    <a:pt x="3906" y="703"/>
                  </a:lnTo>
                  <a:cubicBezTo>
                    <a:pt x="3668" y="727"/>
                    <a:pt x="3442" y="810"/>
                    <a:pt x="3215" y="893"/>
                  </a:cubicBezTo>
                  <a:lnTo>
                    <a:pt x="3132" y="941"/>
                  </a:lnTo>
                  <a:cubicBezTo>
                    <a:pt x="3096" y="893"/>
                    <a:pt x="3061" y="834"/>
                    <a:pt x="3025" y="786"/>
                  </a:cubicBezTo>
                  <a:cubicBezTo>
                    <a:pt x="2918" y="667"/>
                    <a:pt x="2811" y="536"/>
                    <a:pt x="2715" y="417"/>
                  </a:cubicBezTo>
                  <a:cubicBezTo>
                    <a:pt x="2608" y="298"/>
                    <a:pt x="2489" y="215"/>
                    <a:pt x="2358" y="119"/>
                  </a:cubicBezTo>
                  <a:cubicBezTo>
                    <a:pt x="2251" y="48"/>
                    <a:pt x="2132" y="12"/>
                    <a:pt x="2013" y="0"/>
                  </a:cubicBezTo>
                  <a:close/>
                </a:path>
              </a:pathLst>
            </a:custGeom>
            <a:solidFill>
              <a:schemeClr val="accent6"/>
            </a:solidFill>
            <a:ln>
              <a:noFill/>
            </a:ln>
          </p:spPr>
          <p:txBody>
            <a:bodyPr spcFirstLastPara="1" wrap="square" lIns="121598" tIns="121598" rIns="121598" bIns="121598" anchor="ctr" anchorCtr="0">
              <a:noAutofit/>
            </a:bodyPr>
            <a:lstStyle/>
            <a:p>
              <a:endParaRPr sz="2482"/>
            </a:p>
          </p:txBody>
        </p:sp>
        <p:sp>
          <p:nvSpPr>
            <p:cNvPr id="366" name="Google Shape;366;p44"/>
            <p:cNvSpPr/>
            <p:nvPr/>
          </p:nvSpPr>
          <p:spPr>
            <a:xfrm>
              <a:off x="6778292" y="977593"/>
              <a:ext cx="212312" cy="212844"/>
            </a:xfrm>
            <a:custGeom>
              <a:avLst/>
              <a:gdLst/>
              <a:ahLst/>
              <a:cxnLst/>
              <a:rect l="l" t="t" r="r" b="b"/>
              <a:pathLst>
                <a:path w="4788" h="4800" extrusionOk="0">
                  <a:moveTo>
                    <a:pt x="1723" y="1"/>
                  </a:moveTo>
                  <a:cubicBezTo>
                    <a:pt x="1717" y="1"/>
                    <a:pt x="1707" y="14"/>
                    <a:pt x="1692" y="37"/>
                  </a:cubicBezTo>
                  <a:cubicBezTo>
                    <a:pt x="1692" y="37"/>
                    <a:pt x="1692" y="37"/>
                    <a:pt x="1692" y="38"/>
                  </a:cubicBezTo>
                  <a:lnTo>
                    <a:pt x="1692" y="38"/>
                  </a:lnTo>
                  <a:cubicBezTo>
                    <a:pt x="1703" y="29"/>
                    <a:pt x="1715" y="21"/>
                    <a:pt x="1727" y="13"/>
                  </a:cubicBezTo>
                  <a:cubicBezTo>
                    <a:pt x="1727" y="5"/>
                    <a:pt x="1726" y="1"/>
                    <a:pt x="1723" y="1"/>
                  </a:cubicBezTo>
                  <a:close/>
                  <a:moveTo>
                    <a:pt x="1692" y="38"/>
                  </a:moveTo>
                  <a:cubicBezTo>
                    <a:pt x="1561" y="135"/>
                    <a:pt x="1497" y="283"/>
                    <a:pt x="1454" y="370"/>
                  </a:cubicBezTo>
                  <a:cubicBezTo>
                    <a:pt x="1346" y="620"/>
                    <a:pt x="1311" y="918"/>
                    <a:pt x="1275" y="1156"/>
                  </a:cubicBezTo>
                  <a:cubicBezTo>
                    <a:pt x="1263" y="1287"/>
                    <a:pt x="1263" y="1418"/>
                    <a:pt x="1263" y="1537"/>
                  </a:cubicBezTo>
                  <a:lnTo>
                    <a:pt x="1227" y="1537"/>
                  </a:lnTo>
                  <a:cubicBezTo>
                    <a:pt x="1156" y="1573"/>
                    <a:pt x="1084" y="1597"/>
                    <a:pt x="1025" y="1633"/>
                  </a:cubicBezTo>
                  <a:lnTo>
                    <a:pt x="1013" y="1644"/>
                  </a:lnTo>
                  <a:lnTo>
                    <a:pt x="906" y="1692"/>
                  </a:lnTo>
                  <a:cubicBezTo>
                    <a:pt x="739" y="1763"/>
                    <a:pt x="608" y="1823"/>
                    <a:pt x="489" y="1894"/>
                  </a:cubicBezTo>
                  <a:cubicBezTo>
                    <a:pt x="334" y="1990"/>
                    <a:pt x="215" y="2073"/>
                    <a:pt x="144" y="2168"/>
                  </a:cubicBezTo>
                  <a:cubicBezTo>
                    <a:pt x="96" y="2216"/>
                    <a:pt x="72" y="2275"/>
                    <a:pt x="37" y="2335"/>
                  </a:cubicBezTo>
                  <a:cubicBezTo>
                    <a:pt x="13" y="2406"/>
                    <a:pt x="1" y="2478"/>
                    <a:pt x="1" y="2549"/>
                  </a:cubicBezTo>
                  <a:cubicBezTo>
                    <a:pt x="13" y="2704"/>
                    <a:pt x="84" y="2823"/>
                    <a:pt x="156" y="2895"/>
                  </a:cubicBezTo>
                  <a:cubicBezTo>
                    <a:pt x="203" y="2942"/>
                    <a:pt x="263" y="2966"/>
                    <a:pt x="311" y="3002"/>
                  </a:cubicBezTo>
                  <a:cubicBezTo>
                    <a:pt x="334" y="3026"/>
                    <a:pt x="394" y="3061"/>
                    <a:pt x="477" y="3085"/>
                  </a:cubicBezTo>
                  <a:cubicBezTo>
                    <a:pt x="727" y="3204"/>
                    <a:pt x="1025" y="3240"/>
                    <a:pt x="1263" y="3264"/>
                  </a:cubicBezTo>
                  <a:lnTo>
                    <a:pt x="1394" y="3264"/>
                  </a:lnTo>
                  <a:cubicBezTo>
                    <a:pt x="1394" y="3407"/>
                    <a:pt x="1394" y="3561"/>
                    <a:pt x="1406" y="3728"/>
                  </a:cubicBezTo>
                  <a:cubicBezTo>
                    <a:pt x="1430" y="3978"/>
                    <a:pt x="1454" y="4264"/>
                    <a:pt x="1585" y="4514"/>
                  </a:cubicBezTo>
                  <a:cubicBezTo>
                    <a:pt x="1644" y="4633"/>
                    <a:pt x="1739" y="4716"/>
                    <a:pt x="1823" y="4752"/>
                  </a:cubicBezTo>
                  <a:cubicBezTo>
                    <a:pt x="1870" y="4788"/>
                    <a:pt x="1918" y="4800"/>
                    <a:pt x="1977" y="4800"/>
                  </a:cubicBezTo>
                  <a:lnTo>
                    <a:pt x="2025" y="4800"/>
                  </a:lnTo>
                  <a:cubicBezTo>
                    <a:pt x="2085" y="4800"/>
                    <a:pt x="2144" y="4788"/>
                    <a:pt x="2204" y="4776"/>
                  </a:cubicBezTo>
                  <a:cubicBezTo>
                    <a:pt x="2335" y="4728"/>
                    <a:pt x="2442" y="4633"/>
                    <a:pt x="2501" y="4561"/>
                  </a:cubicBezTo>
                  <a:cubicBezTo>
                    <a:pt x="2597" y="4454"/>
                    <a:pt x="2680" y="4323"/>
                    <a:pt x="2739" y="4240"/>
                  </a:cubicBezTo>
                  <a:cubicBezTo>
                    <a:pt x="2858" y="4038"/>
                    <a:pt x="2954" y="3823"/>
                    <a:pt x="3061" y="3549"/>
                  </a:cubicBezTo>
                  <a:lnTo>
                    <a:pt x="3109" y="3585"/>
                  </a:lnTo>
                  <a:cubicBezTo>
                    <a:pt x="3239" y="3657"/>
                    <a:pt x="3430" y="3740"/>
                    <a:pt x="3609" y="3823"/>
                  </a:cubicBezTo>
                  <a:cubicBezTo>
                    <a:pt x="3763" y="3883"/>
                    <a:pt x="3942" y="3942"/>
                    <a:pt x="4132" y="3954"/>
                  </a:cubicBezTo>
                  <a:lnTo>
                    <a:pt x="4228" y="3954"/>
                  </a:lnTo>
                  <a:cubicBezTo>
                    <a:pt x="4299" y="3954"/>
                    <a:pt x="4371" y="3942"/>
                    <a:pt x="4442" y="3919"/>
                  </a:cubicBezTo>
                  <a:cubicBezTo>
                    <a:pt x="4585" y="3895"/>
                    <a:pt x="4680" y="3788"/>
                    <a:pt x="4763" y="3668"/>
                  </a:cubicBezTo>
                  <a:cubicBezTo>
                    <a:pt x="4775" y="3657"/>
                    <a:pt x="4787" y="3645"/>
                    <a:pt x="4787" y="3621"/>
                  </a:cubicBezTo>
                  <a:lnTo>
                    <a:pt x="4775" y="3621"/>
                  </a:lnTo>
                  <a:cubicBezTo>
                    <a:pt x="4740" y="3621"/>
                    <a:pt x="4728" y="3609"/>
                    <a:pt x="4716" y="3597"/>
                  </a:cubicBezTo>
                  <a:cubicBezTo>
                    <a:pt x="4644" y="3609"/>
                    <a:pt x="4585" y="3609"/>
                    <a:pt x="4502" y="3621"/>
                  </a:cubicBezTo>
                  <a:lnTo>
                    <a:pt x="4263" y="3621"/>
                  </a:lnTo>
                  <a:cubicBezTo>
                    <a:pt x="4085" y="3609"/>
                    <a:pt x="3906" y="3585"/>
                    <a:pt x="3751" y="3538"/>
                  </a:cubicBezTo>
                  <a:cubicBezTo>
                    <a:pt x="3585" y="3490"/>
                    <a:pt x="3418" y="3418"/>
                    <a:pt x="3275" y="3323"/>
                  </a:cubicBezTo>
                  <a:cubicBezTo>
                    <a:pt x="3192" y="3287"/>
                    <a:pt x="3132" y="3240"/>
                    <a:pt x="3061" y="3192"/>
                  </a:cubicBezTo>
                  <a:cubicBezTo>
                    <a:pt x="3025" y="3168"/>
                    <a:pt x="2978" y="3121"/>
                    <a:pt x="2930" y="3085"/>
                  </a:cubicBezTo>
                  <a:cubicBezTo>
                    <a:pt x="2870" y="3311"/>
                    <a:pt x="2799" y="3538"/>
                    <a:pt x="2692" y="3740"/>
                  </a:cubicBezTo>
                  <a:cubicBezTo>
                    <a:pt x="2632" y="3859"/>
                    <a:pt x="2561" y="3978"/>
                    <a:pt x="2466" y="4085"/>
                  </a:cubicBezTo>
                  <a:cubicBezTo>
                    <a:pt x="2394" y="4157"/>
                    <a:pt x="2287" y="4216"/>
                    <a:pt x="2192" y="4216"/>
                  </a:cubicBezTo>
                  <a:cubicBezTo>
                    <a:pt x="2132" y="4216"/>
                    <a:pt x="2085" y="4204"/>
                    <a:pt x="2037" y="4180"/>
                  </a:cubicBezTo>
                  <a:cubicBezTo>
                    <a:pt x="1989" y="4157"/>
                    <a:pt x="1966" y="4109"/>
                    <a:pt x="1930" y="4073"/>
                  </a:cubicBezTo>
                  <a:cubicBezTo>
                    <a:pt x="1870" y="3954"/>
                    <a:pt x="1870" y="3811"/>
                    <a:pt x="1870" y="3680"/>
                  </a:cubicBezTo>
                  <a:cubicBezTo>
                    <a:pt x="1870" y="3597"/>
                    <a:pt x="1894" y="3514"/>
                    <a:pt x="1906" y="3442"/>
                  </a:cubicBezTo>
                  <a:cubicBezTo>
                    <a:pt x="1918" y="3359"/>
                    <a:pt x="1942" y="3276"/>
                    <a:pt x="1966" y="3192"/>
                  </a:cubicBezTo>
                  <a:cubicBezTo>
                    <a:pt x="1977" y="3085"/>
                    <a:pt x="2013" y="3002"/>
                    <a:pt x="2037" y="2906"/>
                  </a:cubicBezTo>
                  <a:cubicBezTo>
                    <a:pt x="1918" y="2895"/>
                    <a:pt x="1799" y="2859"/>
                    <a:pt x="1680" y="2835"/>
                  </a:cubicBezTo>
                  <a:cubicBezTo>
                    <a:pt x="1561" y="2799"/>
                    <a:pt x="1454" y="2764"/>
                    <a:pt x="1358" y="2704"/>
                  </a:cubicBezTo>
                  <a:cubicBezTo>
                    <a:pt x="1311" y="2668"/>
                    <a:pt x="1263" y="2656"/>
                    <a:pt x="1239" y="2621"/>
                  </a:cubicBezTo>
                  <a:cubicBezTo>
                    <a:pt x="1204" y="2609"/>
                    <a:pt x="1168" y="2585"/>
                    <a:pt x="1144" y="2549"/>
                  </a:cubicBezTo>
                  <a:cubicBezTo>
                    <a:pt x="1132" y="2525"/>
                    <a:pt x="1096" y="2490"/>
                    <a:pt x="1084" y="2466"/>
                  </a:cubicBezTo>
                  <a:cubicBezTo>
                    <a:pt x="1061" y="2430"/>
                    <a:pt x="1061" y="2383"/>
                    <a:pt x="1037" y="2359"/>
                  </a:cubicBezTo>
                  <a:lnTo>
                    <a:pt x="1037" y="2264"/>
                  </a:lnTo>
                  <a:cubicBezTo>
                    <a:pt x="1037" y="2240"/>
                    <a:pt x="1049" y="2204"/>
                    <a:pt x="1073" y="2180"/>
                  </a:cubicBezTo>
                  <a:cubicBezTo>
                    <a:pt x="1096" y="2109"/>
                    <a:pt x="1156" y="2049"/>
                    <a:pt x="1215" y="2002"/>
                  </a:cubicBezTo>
                  <a:cubicBezTo>
                    <a:pt x="1251" y="1966"/>
                    <a:pt x="1299" y="1942"/>
                    <a:pt x="1334" y="1930"/>
                  </a:cubicBezTo>
                  <a:cubicBezTo>
                    <a:pt x="1394" y="1894"/>
                    <a:pt x="1442" y="1871"/>
                    <a:pt x="1501" y="1847"/>
                  </a:cubicBezTo>
                  <a:cubicBezTo>
                    <a:pt x="1561" y="1823"/>
                    <a:pt x="1620" y="1811"/>
                    <a:pt x="1680" y="1787"/>
                  </a:cubicBezTo>
                  <a:cubicBezTo>
                    <a:pt x="1751" y="1775"/>
                    <a:pt x="1811" y="1763"/>
                    <a:pt x="1894" y="1752"/>
                  </a:cubicBezTo>
                  <a:lnTo>
                    <a:pt x="1751" y="1252"/>
                  </a:lnTo>
                  <a:cubicBezTo>
                    <a:pt x="1692" y="1013"/>
                    <a:pt x="1656" y="775"/>
                    <a:pt x="1632" y="525"/>
                  </a:cubicBezTo>
                  <a:cubicBezTo>
                    <a:pt x="1620" y="406"/>
                    <a:pt x="1632" y="299"/>
                    <a:pt x="1656" y="180"/>
                  </a:cubicBezTo>
                  <a:cubicBezTo>
                    <a:pt x="1668" y="144"/>
                    <a:pt x="1680" y="85"/>
                    <a:pt x="1692" y="38"/>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grpSp>
      <p:sp>
        <p:nvSpPr>
          <p:cNvPr id="367" name="Google Shape;367;p44"/>
          <p:cNvSpPr/>
          <p:nvPr/>
        </p:nvSpPr>
        <p:spPr>
          <a:xfrm>
            <a:off x="9124238" y="1307359"/>
            <a:ext cx="59" cy="59"/>
          </a:xfrm>
          <a:custGeom>
            <a:avLst/>
            <a:gdLst/>
            <a:ahLst/>
            <a:cxnLst/>
            <a:rect l="l" t="t" r="r" b="b"/>
            <a:pathLst>
              <a:path w="1" h="1" extrusionOk="0">
                <a:moveTo>
                  <a:pt x="0" y="1"/>
                </a:moveTo>
                <a:close/>
              </a:path>
            </a:pathLst>
          </a:custGeom>
          <a:solidFill>
            <a:srgbClr val="F69333"/>
          </a:solidFill>
          <a:ln>
            <a:noFill/>
          </a:ln>
        </p:spPr>
        <p:txBody>
          <a:bodyPr spcFirstLastPara="1" wrap="square" lIns="121598" tIns="121598" rIns="121598" bIns="121598" anchor="ctr" anchorCtr="0">
            <a:noAutofit/>
          </a:bodyPr>
          <a:lstStyle/>
          <a:p>
            <a:endParaRPr sz="2482"/>
          </a:p>
        </p:txBody>
      </p:sp>
      <p:grpSp>
        <p:nvGrpSpPr>
          <p:cNvPr id="368" name="Google Shape;368;p44"/>
          <p:cNvGrpSpPr/>
          <p:nvPr/>
        </p:nvGrpSpPr>
        <p:grpSpPr>
          <a:xfrm>
            <a:off x="11252354" y="1564340"/>
            <a:ext cx="877824" cy="776733"/>
            <a:chOff x="8222283" y="2519761"/>
            <a:chExt cx="660001" cy="583995"/>
          </a:xfrm>
        </p:grpSpPr>
        <p:sp>
          <p:nvSpPr>
            <p:cNvPr id="369" name="Google Shape;369;p44"/>
            <p:cNvSpPr/>
            <p:nvPr/>
          </p:nvSpPr>
          <p:spPr>
            <a:xfrm>
              <a:off x="8564922" y="2706180"/>
              <a:ext cx="151031" cy="152272"/>
            </a:xfrm>
            <a:custGeom>
              <a:avLst/>
              <a:gdLst/>
              <a:ahLst/>
              <a:cxnLst/>
              <a:rect l="l" t="t" r="r" b="b"/>
              <a:pathLst>
                <a:path w="3406" h="3434" extrusionOk="0">
                  <a:moveTo>
                    <a:pt x="2346" y="0"/>
                  </a:moveTo>
                  <a:cubicBezTo>
                    <a:pt x="2084" y="0"/>
                    <a:pt x="1799" y="119"/>
                    <a:pt x="1608" y="358"/>
                  </a:cubicBezTo>
                  <a:cubicBezTo>
                    <a:pt x="1156" y="893"/>
                    <a:pt x="691" y="1417"/>
                    <a:pt x="215" y="1929"/>
                  </a:cubicBezTo>
                  <a:cubicBezTo>
                    <a:pt x="48" y="2084"/>
                    <a:pt x="1" y="2382"/>
                    <a:pt x="25" y="2608"/>
                  </a:cubicBezTo>
                  <a:cubicBezTo>
                    <a:pt x="48" y="2858"/>
                    <a:pt x="191" y="3084"/>
                    <a:pt x="382" y="3239"/>
                  </a:cubicBezTo>
                  <a:cubicBezTo>
                    <a:pt x="548" y="3364"/>
                    <a:pt x="760" y="3434"/>
                    <a:pt x="969" y="3434"/>
                  </a:cubicBezTo>
                  <a:cubicBezTo>
                    <a:pt x="1000" y="3434"/>
                    <a:pt x="1030" y="3432"/>
                    <a:pt x="1060" y="3429"/>
                  </a:cubicBezTo>
                  <a:cubicBezTo>
                    <a:pt x="1334" y="3394"/>
                    <a:pt x="1513" y="3263"/>
                    <a:pt x="1691" y="3072"/>
                  </a:cubicBezTo>
                  <a:cubicBezTo>
                    <a:pt x="2168" y="2560"/>
                    <a:pt x="2632" y="2048"/>
                    <a:pt x="3073" y="1512"/>
                  </a:cubicBezTo>
                  <a:cubicBezTo>
                    <a:pt x="3406" y="1120"/>
                    <a:pt x="3299" y="500"/>
                    <a:pt x="2906" y="203"/>
                  </a:cubicBezTo>
                  <a:cubicBezTo>
                    <a:pt x="2751" y="60"/>
                    <a:pt x="2537" y="0"/>
                    <a:pt x="2346"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70" name="Google Shape;370;p44"/>
            <p:cNvSpPr/>
            <p:nvPr/>
          </p:nvSpPr>
          <p:spPr>
            <a:xfrm>
              <a:off x="8723316" y="2519761"/>
              <a:ext cx="158968" cy="167659"/>
            </a:xfrm>
            <a:custGeom>
              <a:avLst/>
              <a:gdLst/>
              <a:ahLst/>
              <a:cxnLst/>
              <a:rect l="l" t="t" r="r" b="b"/>
              <a:pathLst>
                <a:path w="3585" h="3781" extrusionOk="0">
                  <a:moveTo>
                    <a:pt x="2505" y="1"/>
                  </a:moveTo>
                  <a:cubicBezTo>
                    <a:pt x="2241" y="1"/>
                    <a:pt x="1970" y="141"/>
                    <a:pt x="1798" y="347"/>
                  </a:cubicBezTo>
                  <a:cubicBezTo>
                    <a:pt x="1286" y="1002"/>
                    <a:pt x="786" y="1680"/>
                    <a:pt x="215" y="2276"/>
                  </a:cubicBezTo>
                  <a:cubicBezTo>
                    <a:pt x="48" y="2454"/>
                    <a:pt x="1" y="2728"/>
                    <a:pt x="24" y="2954"/>
                  </a:cubicBezTo>
                  <a:cubicBezTo>
                    <a:pt x="48" y="3204"/>
                    <a:pt x="191" y="3430"/>
                    <a:pt x="382" y="3585"/>
                  </a:cubicBezTo>
                  <a:cubicBezTo>
                    <a:pt x="548" y="3710"/>
                    <a:pt x="760" y="3780"/>
                    <a:pt x="969" y="3780"/>
                  </a:cubicBezTo>
                  <a:cubicBezTo>
                    <a:pt x="1000" y="3780"/>
                    <a:pt x="1030" y="3779"/>
                    <a:pt x="1060" y="3776"/>
                  </a:cubicBezTo>
                  <a:cubicBezTo>
                    <a:pt x="1334" y="3740"/>
                    <a:pt x="1513" y="3609"/>
                    <a:pt x="1691" y="3419"/>
                  </a:cubicBezTo>
                  <a:cubicBezTo>
                    <a:pt x="2251" y="2811"/>
                    <a:pt x="2763" y="2156"/>
                    <a:pt x="3275" y="1502"/>
                  </a:cubicBezTo>
                  <a:cubicBezTo>
                    <a:pt x="3584" y="1097"/>
                    <a:pt x="3513" y="502"/>
                    <a:pt x="3108" y="192"/>
                  </a:cubicBezTo>
                  <a:cubicBezTo>
                    <a:pt x="2941" y="61"/>
                    <a:pt x="2727" y="1"/>
                    <a:pt x="2537" y="1"/>
                  </a:cubicBezTo>
                  <a:cubicBezTo>
                    <a:pt x="2526" y="1"/>
                    <a:pt x="2515" y="1"/>
                    <a:pt x="2505"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371" name="Google Shape;371;p44"/>
            <p:cNvSpPr/>
            <p:nvPr/>
          </p:nvSpPr>
          <p:spPr>
            <a:xfrm>
              <a:off x="8222815" y="2764270"/>
              <a:ext cx="345827" cy="338954"/>
            </a:xfrm>
            <a:custGeom>
              <a:avLst/>
              <a:gdLst/>
              <a:ahLst/>
              <a:cxnLst/>
              <a:rect l="l" t="t" r="r" b="b"/>
              <a:pathLst>
                <a:path w="7799" h="7644" extrusionOk="0">
                  <a:moveTo>
                    <a:pt x="2870" y="0"/>
                  </a:moveTo>
                  <a:cubicBezTo>
                    <a:pt x="2834" y="0"/>
                    <a:pt x="2787" y="0"/>
                    <a:pt x="2751" y="24"/>
                  </a:cubicBezTo>
                  <a:cubicBezTo>
                    <a:pt x="2275" y="71"/>
                    <a:pt x="2072" y="583"/>
                    <a:pt x="2001" y="786"/>
                  </a:cubicBezTo>
                  <a:cubicBezTo>
                    <a:pt x="1846" y="1226"/>
                    <a:pt x="1834" y="1703"/>
                    <a:pt x="1822" y="2072"/>
                  </a:cubicBezTo>
                  <a:cubicBezTo>
                    <a:pt x="1822" y="2274"/>
                    <a:pt x="1822" y="2488"/>
                    <a:pt x="1834" y="2703"/>
                  </a:cubicBezTo>
                  <a:cubicBezTo>
                    <a:pt x="1822" y="2703"/>
                    <a:pt x="1822" y="2715"/>
                    <a:pt x="1798" y="2715"/>
                  </a:cubicBezTo>
                  <a:cubicBezTo>
                    <a:pt x="1679" y="2786"/>
                    <a:pt x="1560" y="2846"/>
                    <a:pt x="1465" y="2905"/>
                  </a:cubicBezTo>
                  <a:lnTo>
                    <a:pt x="1298" y="3000"/>
                  </a:lnTo>
                  <a:cubicBezTo>
                    <a:pt x="1048" y="3131"/>
                    <a:pt x="846" y="3250"/>
                    <a:pt x="667" y="3369"/>
                  </a:cubicBezTo>
                  <a:cubicBezTo>
                    <a:pt x="465" y="3512"/>
                    <a:pt x="298" y="3667"/>
                    <a:pt x="179" y="3834"/>
                  </a:cubicBezTo>
                  <a:cubicBezTo>
                    <a:pt x="120" y="3917"/>
                    <a:pt x="72" y="4012"/>
                    <a:pt x="48" y="4096"/>
                  </a:cubicBezTo>
                  <a:cubicBezTo>
                    <a:pt x="12" y="4215"/>
                    <a:pt x="0" y="4322"/>
                    <a:pt x="12" y="4441"/>
                  </a:cubicBezTo>
                  <a:cubicBezTo>
                    <a:pt x="48" y="4679"/>
                    <a:pt x="191" y="4846"/>
                    <a:pt x="310" y="4941"/>
                  </a:cubicBezTo>
                  <a:cubicBezTo>
                    <a:pt x="393" y="5001"/>
                    <a:pt x="477" y="5048"/>
                    <a:pt x="572" y="5096"/>
                  </a:cubicBezTo>
                  <a:cubicBezTo>
                    <a:pt x="643" y="5144"/>
                    <a:pt x="727" y="5167"/>
                    <a:pt x="846" y="5203"/>
                  </a:cubicBezTo>
                  <a:cubicBezTo>
                    <a:pt x="1286" y="5322"/>
                    <a:pt x="1727" y="5346"/>
                    <a:pt x="2120" y="5346"/>
                  </a:cubicBezTo>
                  <a:lnTo>
                    <a:pt x="2322" y="5346"/>
                  </a:lnTo>
                  <a:cubicBezTo>
                    <a:pt x="2334" y="5584"/>
                    <a:pt x="2370" y="5834"/>
                    <a:pt x="2394" y="6072"/>
                  </a:cubicBezTo>
                  <a:cubicBezTo>
                    <a:pt x="2453" y="6465"/>
                    <a:pt x="2548" y="6929"/>
                    <a:pt x="2798" y="7287"/>
                  </a:cubicBezTo>
                  <a:cubicBezTo>
                    <a:pt x="2906" y="7441"/>
                    <a:pt x="3048" y="7560"/>
                    <a:pt x="3203" y="7608"/>
                  </a:cubicBezTo>
                  <a:cubicBezTo>
                    <a:pt x="3275" y="7644"/>
                    <a:pt x="3346" y="7644"/>
                    <a:pt x="3418" y="7644"/>
                  </a:cubicBezTo>
                  <a:cubicBezTo>
                    <a:pt x="3549" y="7644"/>
                    <a:pt x="3644" y="7608"/>
                    <a:pt x="3763" y="7560"/>
                  </a:cubicBezTo>
                  <a:cubicBezTo>
                    <a:pt x="3965" y="7477"/>
                    <a:pt x="4108" y="7310"/>
                    <a:pt x="4215" y="7191"/>
                  </a:cubicBezTo>
                  <a:cubicBezTo>
                    <a:pt x="4346" y="7025"/>
                    <a:pt x="4453" y="6834"/>
                    <a:pt x="4537" y="6644"/>
                  </a:cubicBezTo>
                  <a:cubicBezTo>
                    <a:pt x="4739" y="6251"/>
                    <a:pt x="4870" y="5822"/>
                    <a:pt x="4965" y="5501"/>
                  </a:cubicBezTo>
                  <a:lnTo>
                    <a:pt x="5025" y="5525"/>
                  </a:lnTo>
                  <a:cubicBezTo>
                    <a:pt x="5311" y="5632"/>
                    <a:pt x="5596" y="5751"/>
                    <a:pt x="5894" y="5834"/>
                  </a:cubicBezTo>
                  <a:cubicBezTo>
                    <a:pt x="6144" y="5917"/>
                    <a:pt x="6442" y="5989"/>
                    <a:pt x="6739" y="5989"/>
                  </a:cubicBezTo>
                  <a:cubicBezTo>
                    <a:pt x="6930" y="5989"/>
                    <a:pt x="7097" y="5953"/>
                    <a:pt x="7251" y="5894"/>
                  </a:cubicBezTo>
                  <a:cubicBezTo>
                    <a:pt x="7442" y="5822"/>
                    <a:pt x="7585" y="5655"/>
                    <a:pt x="7692" y="5465"/>
                  </a:cubicBezTo>
                  <a:cubicBezTo>
                    <a:pt x="7799" y="5227"/>
                    <a:pt x="7751" y="4977"/>
                    <a:pt x="7704" y="4846"/>
                  </a:cubicBezTo>
                  <a:cubicBezTo>
                    <a:pt x="7632" y="4572"/>
                    <a:pt x="7501" y="4346"/>
                    <a:pt x="7382" y="4167"/>
                  </a:cubicBezTo>
                  <a:cubicBezTo>
                    <a:pt x="7228" y="3953"/>
                    <a:pt x="7073" y="3739"/>
                    <a:pt x="6930" y="3596"/>
                  </a:cubicBezTo>
                  <a:cubicBezTo>
                    <a:pt x="6811" y="3453"/>
                    <a:pt x="6692" y="3322"/>
                    <a:pt x="6561" y="3191"/>
                  </a:cubicBezTo>
                  <a:lnTo>
                    <a:pt x="6620" y="3084"/>
                  </a:lnTo>
                  <a:cubicBezTo>
                    <a:pt x="6751" y="2858"/>
                    <a:pt x="6894" y="2619"/>
                    <a:pt x="6989" y="2369"/>
                  </a:cubicBezTo>
                  <a:cubicBezTo>
                    <a:pt x="7085" y="2179"/>
                    <a:pt x="7132" y="2000"/>
                    <a:pt x="7156" y="1822"/>
                  </a:cubicBezTo>
                  <a:cubicBezTo>
                    <a:pt x="7192" y="1631"/>
                    <a:pt x="7156" y="1417"/>
                    <a:pt x="7085" y="1274"/>
                  </a:cubicBezTo>
                  <a:cubicBezTo>
                    <a:pt x="6989" y="1107"/>
                    <a:pt x="6847" y="976"/>
                    <a:pt x="6632" y="881"/>
                  </a:cubicBezTo>
                  <a:cubicBezTo>
                    <a:pt x="6537" y="833"/>
                    <a:pt x="6418" y="822"/>
                    <a:pt x="6275" y="822"/>
                  </a:cubicBezTo>
                  <a:cubicBezTo>
                    <a:pt x="6180" y="822"/>
                    <a:pt x="6073" y="833"/>
                    <a:pt x="5954" y="857"/>
                  </a:cubicBezTo>
                  <a:cubicBezTo>
                    <a:pt x="5585" y="929"/>
                    <a:pt x="5239" y="1095"/>
                    <a:pt x="4906" y="1250"/>
                  </a:cubicBezTo>
                  <a:lnTo>
                    <a:pt x="4763" y="1334"/>
                  </a:lnTo>
                  <a:lnTo>
                    <a:pt x="4584" y="1107"/>
                  </a:lnTo>
                  <a:cubicBezTo>
                    <a:pt x="4418" y="917"/>
                    <a:pt x="4239" y="714"/>
                    <a:pt x="4049" y="560"/>
                  </a:cubicBezTo>
                  <a:cubicBezTo>
                    <a:pt x="3858" y="381"/>
                    <a:pt x="3656" y="238"/>
                    <a:pt x="3441" y="119"/>
                  </a:cubicBezTo>
                  <a:cubicBezTo>
                    <a:pt x="3215" y="48"/>
                    <a:pt x="3037" y="0"/>
                    <a:pt x="2870" y="0"/>
                  </a:cubicBezTo>
                  <a:close/>
                </a:path>
              </a:pathLst>
            </a:custGeom>
            <a:solidFill>
              <a:schemeClr val="accent6"/>
            </a:solidFill>
            <a:ln>
              <a:noFill/>
            </a:ln>
          </p:spPr>
          <p:txBody>
            <a:bodyPr spcFirstLastPara="1" wrap="square" lIns="121598" tIns="121598" rIns="121598" bIns="121598" anchor="ctr" anchorCtr="0">
              <a:noAutofit/>
            </a:bodyPr>
            <a:lstStyle/>
            <a:p>
              <a:endParaRPr sz="2482"/>
            </a:p>
          </p:txBody>
        </p:sp>
        <p:sp>
          <p:nvSpPr>
            <p:cNvPr id="372" name="Google Shape;372;p44"/>
            <p:cNvSpPr/>
            <p:nvPr/>
          </p:nvSpPr>
          <p:spPr>
            <a:xfrm>
              <a:off x="8222283" y="2762141"/>
              <a:ext cx="341615" cy="341615"/>
            </a:xfrm>
            <a:custGeom>
              <a:avLst/>
              <a:gdLst/>
              <a:ahLst/>
              <a:cxnLst/>
              <a:rect l="l" t="t" r="r" b="b"/>
              <a:pathLst>
                <a:path w="7704" h="7704" extrusionOk="0">
                  <a:moveTo>
                    <a:pt x="2679" y="0"/>
                  </a:moveTo>
                  <a:lnTo>
                    <a:pt x="2679" y="0"/>
                  </a:lnTo>
                  <a:cubicBezTo>
                    <a:pt x="2263" y="155"/>
                    <a:pt x="2048" y="620"/>
                    <a:pt x="1989" y="822"/>
                  </a:cubicBezTo>
                  <a:cubicBezTo>
                    <a:pt x="1846" y="1251"/>
                    <a:pt x="1810" y="1727"/>
                    <a:pt x="1810" y="2108"/>
                  </a:cubicBezTo>
                  <a:cubicBezTo>
                    <a:pt x="1810" y="2310"/>
                    <a:pt x="1810" y="2525"/>
                    <a:pt x="1834" y="2727"/>
                  </a:cubicBezTo>
                  <a:cubicBezTo>
                    <a:pt x="1679" y="2822"/>
                    <a:pt x="1560" y="2882"/>
                    <a:pt x="1453" y="2941"/>
                  </a:cubicBezTo>
                  <a:lnTo>
                    <a:pt x="1298" y="3025"/>
                  </a:lnTo>
                  <a:cubicBezTo>
                    <a:pt x="1060" y="3156"/>
                    <a:pt x="846" y="3275"/>
                    <a:pt x="667" y="3394"/>
                  </a:cubicBezTo>
                  <a:cubicBezTo>
                    <a:pt x="441" y="3548"/>
                    <a:pt x="298" y="3715"/>
                    <a:pt x="179" y="3858"/>
                  </a:cubicBezTo>
                  <a:cubicBezTo>
                    <a:pt x="120" y="3953"/>
                    <a:pt x="72" y="4037"/>
                    <a:pt x="48" y="4132"/>
                  </a:cubicBezTo>
                  <a:cubicBezTo>
                    <a:pt x="12" y="4251"/>
                    <a:pt x="1" y="4358"/>
                    <a:pt x="12" y="4489"/>
                  </a:cubicBezTo>
                  <a:cubicBezTo>
                    <a:pt x="48" y="4727"/>
                    <a:pt x="191" y="4882"/>
                    <a:pt x="310" y="4989"/>
                  </a:cubicBezTo>
                  <a:cubicBezTo>
                    <a:pt x="382" y="5049"/>
                    <a:pt x="477" y="5108"/>
                    <a:pt x="560" y="5144"/>
                  </a:cubicBezTo>
                  <a:cubicBezTo>
                    <a:pt x="644" y="5180"/>
                    <a:pt x="727" y="5215"/>
                    <a:pt x="846" y="5239"/>
                  </a:cubicBezTo>
                  <a:cubicBezTo>
                    <a:pt x="1275" y="5382"/>
                    <a:pt x="1727" y="5394"/>
                    <a:pt x="2108" y="5394"/>
                  </a:cubicBezTo>
                  <a:lnTo>
                    <a:pt x="2322" y="5394"/>
                  </a:lnTo>
                  <a:cubicBezTo>
                    <a:pt x="2334" y="5573"/>
                    <a:pt x="2346" y="5858"/>
                    <a:pt x="2394" y="6120"/>
                  </a:cubicBezTo>
                  <a:cubicBezTo>
                    <a:pt x="2453" y="6513"/>
                    <a:pt x="2549" y="6966"/>
                    <a:pt x="2799" y="7347"/>
                  </a:cubicBezTo>
                  <a:cubicBezTo>
                    <a:pt x="2906" y="7501"/>
                    <a:pt x="3049" y="7620"/>
                    <a:pt x="3215" y="7668"/>
                  </a:cubicBezTo>
                  <a:cubicBezTo>
                    <a:pt x="3287" y="7704"/>
                    <a:pt x="3358" y="7704"/>
                    <a:pt x="3441" y="7704"/>
                  </a:cubicBezTo>
                  <a:cubicBezTo>
                    <a:pt x="3561" y="7704"/>
                    <a:pt x="3656" y="7668"/>
                    <a:pt x="3775" y="7620"/>
                  </a:cubicBezTo>
                  <a:cubicBezTo>
                    <a:pt x="3977" y="7537"/>
                    <a:pt x="4120" y="7370"/>
                    <a:pt x="4227" y="7251"/>
                  </a:cubicBezTo>
                  <a:cubicBezTo>
                    <a:pt x="4358" y="7073"/>
                    <a:pt x="4465" y="6882"/>
                    <a:pt x="4549" y="6704"/>
                  </a:cubicBezTo>
                  <a:cubicBezTo>
                    <a:pt x="4751" y="6311"/>
                    <a:pt x="4882" y="5882"/>
                    <a:pt x="4989" y="5561"/>
                  </a:cubicBezTo>
                  <a:lnTo>
                    <a:pt x="5025" y="5584"/>
                  </a:lnTo>
                  <a:cubicBezTo>
                    <a:pt x="5299" y="5692"/>
                    <a:pt x="5597" y="5811"/>
                    <a:pt x="5894" y="5894"/>
                  </a:cubicBezTo>
                  <a:cubicBezTo>
                    <a:pt x="6144" y="5977"/>
                    <a:pt x="6442" y="6049"/>
                    <a:pt x="6740" y="6049"/>
                  </a:cubicBezTo>
                  <a:cubicBezTo>
                    <a:pt x="6930" y="6049"/>
                    <a:pt x="7097" y="6013"/>
                    <a:pt x="7251" y="5954"/>
                  </a:cubicBezTo>
                  <a:cubicBezTo>
                    <a:pt x="7442" y="5882"/>
                    <a:pt x="7597" y="5715"/>
                    <a:pt x="7692" y="5513"/>
                  </a:cubicBezTo>
                  <a:cubicBezTo>
                    <a:pt x="7692" y="5501"/>
                    <a:pt x="7704" y="5477"/>
                    <a:pt x="7704" y="5465"/>
                  </a:cubicBezTo>
                  <a:lnTo>
                    <a:pt x="7704" y="5465"/>
                  </a:lnTo>
                  <a:cubicBezTo>
                    <a:pt x="7585" y="5513"/>
                    <a:pt x="7454" y="5561"/>
                    <a:pt x="7323" y="5573"/>
                  </a:cubicBezTo>
                  <a:cubicBezTo>
                    <a:pt x="7213" y="5581"/>
                    <a:pt x="7110" y="5589"/>
                    <a:pt x="7004" y="5589"/>
                  </a:cubicBezTo>
                  <a:cubicBezTo>
                    <a:pt x="6960" y="5589"/>
                    <a:pt x="6916" y="5588"/>
                    <a:pt x="6870" y="5584"/>
                  </a:cubicBezTo>
                  <a:cubicBezTo>
                    <a:pt x="6728" y="5573"/>
                    <a:pt x="6573" y="5561"/>
                    <a:pt x="6430" y="5525"/>
                  </a:cubicBezTo>
                  <a:cubicBezTo>
                    <a:pt x="5847" y="5394"/>
                    <a:pt x="5311" y="5120"/>
                    <a:pt x="4811" y="4846"/>
                  </a:cubicBezTo>
                  <a:cubicBezTo>
                    <a:pt x="4787" y="4882"/>
                    <a:pt x="4775" y="4941"/>
                    <a:pt x="4763" y="4989"/>
                  </a:cubicBezTo>
                  <a:lnTo>
                    <a:pt x="4668" y="5299"/>
                  </a:lnTo>
                  <a:cubicBezTo>
                    <a:pt x="4608" y="5513"/>
                    <a:pt x="4549" y="5715"/>
                    <a:pt x="4465" y="5930"/>
                  </a:cubicBezTo>
                  <a:cubicBezTo>
                    <a:pt x="4418" y="6037"/>
                    <a:pt x="4370" y="6132"/>
                    <a:pt x="4334" y="6227"/>
                  </a:cubicBezTo>
                  <a:cubicBezTo>
                    <a:pt x="4287" y="6311"/>
                    <a:pt x="4239" y="6394"/>
                    <a:pt x="4180" y="6465"/>
                  </a:cubicBezTo>
                  <a:cubicBezTo>
                    <a:pt x="4132" y="6537"/>
                    <a:pt x="4073" y="6596"/>
                    <a:pt x="4001" y="6644"/>
                  </a:cubicBezTo>
                  <a:cubicBezTo>
                    <a:pt x="3977" y="6656"/>
                    <a:pt x="3942" y="6692"/>
                    <a:pt x="3918" y="6704"/>
                  </a:cubicBezTo>
                  <a:cubicBezTo>
                    <a:pt x="3882" y="6716"/>
                    <a:pt x="3858" y="6727"/>
                    <a:pt x="3811" y="6727"/>
                  </a:cubicBezTo>
                  <a:cubicBezTo>
                    <a:pt x="3778" y="6738"/>
                    <a:pt x="3742" y="6744"/>
                    <a:pt x="3704" y="6744"/>
                  </a:cubicBezTo>
                  <a:cubicBezTo>
                    <a:pt x="3658" y="6744"/>
                    <a:pt x="3612" y="6735"/>
                    <a:pt x="3572" y="6716"/>
                  </a:cubicBezTo>
                  <a:cubicBezTo>
                    <a:pt x="3501" y="6692"/>
                    <a:pt x="3418" y="6656"/>
                    <a:pt x="3358" y="6608"/>
                  </a:cubicBezTo>
                  <a:cubicBezTo>
                    <a:pt x="3227" y="6489"/>
                    <a:pt x="3144" y="6335"/>
                    <a:pt x="3096" y="6156"/>
                  </a:cubicBezTo>
                  <a:cubicBezTo>
                    <a:pt x="3037" y="5942"/>
                    <a:pt x="3025" y="5715"/>
                    <a:pt x="3025" y="5501"/>
                  </a:cubicBezTo>
                  <a:cubicBezTo>
                    <a:pt x="3025" y="5275"/>
                    <a:pt x="3037" y="5049"/>
                    <a:pt x="3049" y="4822"/>
                  </a:cubicBezTo>
                  <a:lnTo>
                    <a:pt x="3096" y="4430"/>
                  </a:lnTo>
                  <a:lnTo>
                    <a:pt x="3096" y="4430"/>
                  </a:lnTo>
                  <a:cubicBezTo>
                    <a:pt x="2965" y="4465"/>
                    <a:pt x="2822" y="4501"/>
                    <a:pt x="2691" y="4525"/>
                  </a:cubicBezTo>
                  <a:cubicBezTo>
                    <a:pt x="2608" y="4549"/>
                    <a:pt x="2513" y="4560"/>
                    <a:pt x="2406" y="4572"/>
                  </a:cubicBezTo>
                  <a:cubicBezTo>
                    <a:pt x="2364" y="4578"/>
                    <a:pt x="2316" y="4581"/>
                    <a:pt x="2269" y="4581"/>
                  </a:cubicBezTo>
                  <a:cubicBezTo>
                    <a:pt x="2221" y="4581"/>
                    <a:pt x="2173" y="4578"/>
                    <a:pt x="2132" y="4572"/>
                  </a:cubicBezTo>
                  <a:cubicBezTo>
                    <a:pt x="2037" y="4560"/>
                    <a:pt x="1965" y="4560"/>
                    <a:pt x="1894" y="4525"/>
                  </a:cubicBezTo>
                  <a:cubicBezTo>
                    <a:pt x="1810" y="4501"/>
                    <a:pt x="1751" y="4465"/>
                    <a:pt x="1691" y="4406"/>
                  </a:cubicBezTo>
                  <a:cubicBezTo>
                    <a:pt x="1667" y="4382"/>
                    <a:pt x="1632" y="4346"/>
                    <a:pt x="1620" y="4322"/>
                  </a:cubicBezTo>
                  <a:cubicBezTo>
                    <a:pt x="1596" y="4287"/>
                    <a:pt x="1572" y="4251"/>
                    <a:pt x="1560" y="4215"/>
                  </a:cubicBezTo>
                  <a:cubicBezTo>
                    <a:pt x="1536" y="4144"/>
                    <a:pt x="1513" y="4072"/>
                    <a:pt x="1501" y="3989"/>
                  </a:cubicBezTo>
                  <a:cubicBezTo>
                    <a:pt x="1501" y="3929"/>
                    <a:pt x="1501" y="3858"/>
                    <a:pt x="1536" y="3798"/>
                  </a:cubicBezTo>
                  <a:cubicBezTo>
                    <a:pt x="1548" y="3775"/>
                    <a:pt x="1548" y="3739"/>
                    <a:pt x="1560" y="3715"/>
                  </a:cubicBezTo>
                  <a:cubicBezTo>
                    <a:pt x="1572" y="3679"/>
                    <a:pt x="1596" y="3656"/>
                    <a:pt x="1620" y="3632"/>
                  </a:cubicBezTo>
                  <a:cubicBezTo>
                    <a:pt x="1667" y="3572"/>
                    <a:pt x="1715" y="3537"/>
                    <a:pt x="1751" y="3501"/>
                  </a:cubicBezTo>
                  <a:cubicBezTo>
                    <a:pt x="1810" y="3453"/>
                    <a:pt x="1870" y="3417"/>
                    <a:pt x="1929" y="3382"/>
                  </a:cubicBezTo>
                  <a:cubicBezTo>
                    <a:pt x="2072" y="3310"/>
                    <a:pt x="2203" y="3239"/>
                    <a:pt x="2334" y="3179"/>
                  </a:cubicBezTo>
                  <a:cubicBezTo>
                    <a:pt x="2453" y="3120"/>
                    <a:pt x="2560" y="3060"/>
                    <a:pt x="2668" y="2977"/>
                  </a:cubicBezTo>
                  <a:cubicBezTo>
                    <a:pt x="2691" y="2965"/>
                    <a:pt x="2703" y="2941"/>
                    <a:pt x="2739" y="2906"/>
                  </a:cubicBezTo>
                  <a:cubicBezTo>
                    <a:pt x="2751" y="2894"/>
                    <a:pt x="2751" y="2882"/>
                    <a:pt x="2763" y="2858"/>
                  </a:cubicBezTo>
                  <a:cubicBezTo>
                    <a:pt x="2787" y="2834"/>
                    <a:pt x="2787" y="2798"/>
                    <a:pt x="2787" y="2775"/>
                  </a:cubicBezTo>
                  <a:cubicBezTo>
                    <a:pt x="2799" y="2667"/>
                    <a:pt x="2787" y="2584"/>
                    <a:pt x="2763" y="2477"/>
                  </a:cubicBezTo>
                  <a:cubicBezTo>
                    <a:pt x="2739" y="2227"/>
                    <a:pt x="2668" y="1965"/>
                    <a:pt x="2596" y="1727"/>
                  </a:cubicBezTo>
                  <a:cubicBezTo>
                    <a:pt x="2572" y="1608"/>
                    <a:pt x="2537" y="1489"/>
                    <a:pt x="2525" y="1370"/>
                  </a:cubicBezTo>
                  <a:cubicBezTo>
                    <a:pt x="2513" y="1286"/>
                    <a:pt x="2501" y="1179"/>
                    <a:pt x="2477" y="1096"/>
                  </a:cubicBezTo>
                  <a:lnTo>
                    <a:pt x="2477" y="941"/>
                  </a:lnTo>
                  <a:cubicBezTo>
                    <a:pt x="2477" y="870"/>
                    <a:pt x="2501" y="798"/>
                    <a:pt x="2501" y="715"/>
                  </a:cubicBezTo>
                  <a:cubicBezTo>
                    <a:pt x="2513" y="572"/>
                    <a:pt x="2525" y="441"/>
                    <a:pt x="2572" y="286"/>
                  </a:cubicBezTo>
                  <a:cubicBezTo>
                    <a:pt x="2596" y="179"/>
                    <a:pt x="2632" y="96"/>
                    <a:pt x="2679" y="0"/>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373" name="Google Shape;373;p44"/>
            <p:cNvSpPr/>
            <p:nvPr/>
          </p:nvSpPr>
          <p:spPr>
            <a:xfrm>
              <a:off x="8346355" y="2887278"/>
              <a:ext cx="44" cy="44"/>
            </a:xfrm>
            <a:custGeom>
              <a:avLst/>
              <a:gdLst/>
              <a:ahLst/>
              <a:cxnLst/>
              <a:rect l="l" t="t" r="r" b="b"/>
              <a:pathLst>
                <a:path w="1" h="1" extrusionOk="0">
                  <a:moveTo>
                    <a:pt x="1" y="0"/>
                  </a:moveTo>
                  <a:lnTo>
                    <a:pt x="1" y="0"/>
                  </a:lnTo>
                  <a:lnTo>
                    <a:pt x="1" y="0"/>
                  </a:lnTo>
                  <a:lnTo>
                    <a:pt x="1" y="0"/>
                  </a:lnTo>
                  <a:close/>
                </a:path>
              </a:pathLst>
            </a:custGeom>
            <a:solidFill>
              <a:srgbClr val="ED355B"/>
            </a:solidFill>
            <a:ln>
              <a:noFill/>
            </a:ln>
          </p:spPr>
          <p:txBody>
            <a:bodyPr spcFirstLastPara="1" wrap="square" lIns="121598" tIns="121598" rIns="121598" bIns="121598" anchor="ctr" anchorCtr="0">
              <a:noAutofit/>
            </a:bodyPr>
            <a:lstStyle/>
            <a:p>
              <a:endParaRPr sz="2482"/>
            </a:p>
          </p:txBody>
        </p:sp>
      </p:grpSp>
      <p:grpSp>
        <p:nvGrpSpPr>
          <p:cNvPr id="374" name="Google Shape;374;p44"/>
          <p:cNvGrpSpPr/>
          <p:nvPr/>
        </p:nvGrpSpPr>
        <p:grpSpPr>
          <a:xfrm rot="-6049132">
            <a:off x="8619828" y="6336982"/>
            <a:ext cx="405972" cy="404965"/>
            <a:chOff x="1548327" y="2761296"/>
            <a:chExt cx="305242" cy="304485"/>
          </a:xfrm>
        </p:grpSpPr>
        <p:sp>
          <p:nvSpPr>
            <p:cNvPr id="375" name="Google Shape;375;p44"/>
            <p:cNvSpPr/>
            <p:nvPr/>
          </p:nvSpPr>
          <p:spPr>
            <a:xfrm>
              <a:off x="1548327" y="2761296"/>
              <a:ext cx="145212" cy="142363"/>
            </a:xfrm>
            <a:custGeom>
              <a:avLst/>
              <a:gdLst/>
              <a:ahLst/>
              <a:cxnLst/>
              <a:rect l="l" t="t" r="r" b="b"/>
              <a:pathLst>
                <a:path w="3263" h="3199" extrusionOk="0">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376" name="Google Shape;376;p44"/>
            <p:cNvSpPr/>
            <p:nvPr/>
          </p:nvSpPr>
          <p:spPr>
            <a:xfrm>
              <a:off x="1577476" y="2791824"/>
              <a:ext cx="276094" cy="273957"/>
            </a:xfrm>
            <a:custGeom>
              <a:avLst/>
              <a:gdLst/>
              <a:ahLst/>
              <a:cxnLst/>
              <a:rect l="l" t="t" r="r" b="b"/>
              <a:pathLst>
                <a:path w="6204" h="6156" extrusionOk="0">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4"/>
            </a:solidFill>
            <a:ln>
              <a:noFill/>
            </a:ln>
          </p:spPr>
          <p:txBody>
            <a:bodyPr spcFirstLastPara="1" wrap="square" lIns="121598" tIns="121598" rIns="121598" bIns="121598" anchor="ctr" anchorCtr="0">
              <a:noAutofit/>
            </a:bodyPr>
            <a:lstStyle/>
            <a:p>
              <a:endParaRPr sz="2482"/>
            </a:p>
          </p:txBody>
        </p:sp>
        <p:sp>
          <p:nvSpPr>
            <p:cNvPr id="377" name="Google Shape;377;p44"/>
            <p:cNvSpPr/>
            <p:nvPr/>
          </p:nvSpPr>
          <p:spPr>
            <a:xfrm>
              <a:off x="1704616" y="2790222"/>
              <a:ext cx="148950" cy="223136"/>
            </a:xfrm>
            <a:custGeom>
              <a:avLst/>
              <a:gdLst/>
              <a:ahLst/>
              <a:cxnLst/>
              <a:rect l="l" t="t" r="r" b="b"/>
              <a:pathLst>
                <a:path w="3347" h="5014" extrusionOk="0">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grpSp>
      <p:sp>
        <p:nvSpPr>
          <p:cNvPr id="378" name="Google Shape;378;p44"/>
          <p:cNvSpPr/>
          <p:nvPr/>
        </p:nvSpPr>
        <p:spPr>
          <a:xfrm>
            <a:off x="427208" y="726712"/>
            <a:ext cx="440492" cy="335666"/>
          </a:xfrm>
          <a:custGeom>
            <a:avLst/>
            <a:gdLst/>
            <a:ahLst/>
            <a:cxnLst/>
            <a:rect l="l" t="t" r="r" b="b"/>
            <a:pathLst>
              <a:path w="7442" h="5671" extrusionOk="0">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4"/>
          </a:solidFill>
          <a:ln>
            <a:noFill/>
          </a:ln>
        </p:spPr>
        <p:txBody>
          <a:bodyPr spcFirstLastPara="1" wrap="square" lIns="121598" tIns="121598" rIns="121598" bIns="121598" anchor="ctr" anchorCtr="0">
            <a:noAutofit/>
          </a:bodyPr>
          <a:lstStyle/>
          <a:p>
            <a:endParaRPr sz="2482"/>
          </a:p>
        </p:txBody>
      </p:sp>
      <p:grpSp>
        <p:nvGrpSpPr>
          <p:cNvPr id="379" name="Google Shape;379;p44"/>
          <p:cNvGrpSpPr/>
          <p:nvPr/>
        </p:nvGrpSpPr>
        <p:grpSpPr>
          <a:xfrm>
            <a:off x="9020358" y="2417627"/>
            <a:ext cx="2901087" cy="3261336"/>
            <a:chOff x="6213775" y="2023909"/>
            <a:chExt cx="2134050" cy="2399049"/>
          </a:xfrm>
        </p:grpSpPr>
        <p:grpSp>
          <p:nvGrpSpPr>
            <p:cNvPr id="380" name="Google Shape;380;p44"/>
            <p:cNvGrpSpPr/>
            <p:nvPr/>
          </p:nvGrpSpPr>
          <p:grpSpPr>
            <a:xfrm>
              <a:off x="6213775" y="2023909"/>
              <a:ext cx="2134050" cy="2399049"/>
              <a:chOff x="6213775" y="2023909"/>
              <a:chExt cx="2134050" cy="2399049"/>
            </a:xfrm>
          </p:grpSpPr>
          <p:sp>
            <p:nvSpPr>
              <p:cNvPr id="381" name="Google Shape;381;p44"/>
              <p:cNvSpPr/>
              <p:nvPr/>
            </p:nvSpPr>
            <p:spPr>
              <a:xfrm>
                <a:off x="6407554" y="3091427"/>
                <a:ext cx="670015" cy="492601"/>
              </a:xfrm>
              <a:custGeom>
                <a:avLst/>
                <a:gdLst/>
                <a:ahLst/>
                <a:cxnLst/>
                <a:rect l="l" t="t" r="r" b="b"/>
                <a:pathLst>
                  <a:path w="15110" h="11109" extrusionOk="0">
                    <a:moveTo>
                      <a:pt x="2620" y="0"/>
                    </a:moveTo>
                    <a:cubicBezTo>
                      <a:pt x="2536" y="0"/>
                      <a:pt x="2429" y="60"/>
                      <a:pt x="2381" y="143"/>
                    </a:cubicBezTo>
                    <a:cubicBezTo>
                      <a:pt x="2358" y="203"/>
                      <a:pt x="2358" y="274"/>
                      <a:pt x="2369" y="334"/>
                    </a:cubicBezTo>
                    <a:cubicBezTo>
                      <a:pt x="2381" y="393"/>
                      <a:pt x="2429" y="441"/>
                      <a:pt x="2500" y="489"/>
                    </a:cubicBezTo>
                    <a:cubicBezTo>
                      <a:pt x="2548" y="512"/>
                      <a:pt x="2572" y="536"/>
                      <a:pt x="2620" y="560"/>
                    </a:cubicBezTo>
                    <a:cubicBezTo>
                      <a:pt x="2381" y="691"/>
                      <a:pt x="2155" y="881"/>
                      <a:pt x="1917" y="1108"/>
                    </a:cubicBezTo>
                    <a:cubicBezTo>
                      <a:pt x="1596" y="1441"/>
                      <a:pt x="1310" y="1870"/>
                      <a:pt x="1024" y="2405"/>
                    </a:cubicBezTo>
                    <a:cubicBezTo>
                      <a:pt x="786" y="2870"/>
                      <a:pt x="607" y="3370"/>
                      <a:pt x="476" y="3929"/>
                    </a:cubicBezTo>
                    <a:cubicBezTo>
                      <a:pt x="405" y="4251"/>
                      <a:pt x="345" y="4560"/>
                      <a:pt x="334" y="4846"/>
                    </a:cubicBezTo>
                    <a:lnTo>
                      <a:pt x="274" y="4846"/>
                    </a:lnTo>
                    <a:cubicBezTo>
                      <a:pt x="214" y="4846"/>
                      <a:pt x="167" y="4858"/>
                      <a:pt x="119" y="4894"/>
                    </a:cubicBezTo>
                    <a:cubicBezTo>
                      <a:pt x="60" y="4941"/>
                      <a:pt x="36" y="5001"/>
                      <a:pt x="24" y="5060"/>
                    </a:cubicBezTo>
                    <a:cubicBezTo>
                      <a:pt x="0" y="5120"/>
                      <a:pt x="24" y="5191"/>
                      <a:pt x="60" y="5239"/>
                    </a:cubicBezTo>
                    <a:cubicBezTo>
                      <a:pt x="953" y="6203"/>
                      <a:pt x="1953" y="7061"/>
                      <a:pt x="3024" y="7823"/>
                    </a:cubicBezTo>
                    <a:cubicBezTo>
                      <a:pt x="4108" y="8585"/>
                      <a:pt x="5287" y="9240"/>
                      <a:pt x="6525" y="9763"/>
                    </a:cubicBezTo>
                    <a:cubicBezTo>
                      <a:pt x="8275" y="10502"/>
                      <a:pt x="10085" y="10930"/>
                      <a:pt x="11883" y="11085"/>
                    </a:cubicBezTo>
                    <a:cubicBezTo>
                      <a:pt x="11906" y="11097"/>
                      <a:pt x="11954" y="11097"/>
                      <a:pt x="11990" y="11097"/>
                    </a:cubicBezTo>
                    <a:cubicBezTo>
                      <a:pt x="12014" y="11097"/>
                      <a:pt x="12025" y="11097"/>
                      <a:pt x="12061" y="11085"/>
                    </a:cubicBezTo>
                    <a:cubicBezTo>
                      <a:pt x="12383" y="11097"/>
                      <a:pt x="12728" y="11109"/>
                      <a:pt x="13061" y="11109"/>
                    </a:cubicBezTo>
                    <a:cubicBezTo>
                      <a:pt x="13478" y="11109"/>
                      <a:pt x="13871" y="11097"/>
                      <a:pt x="14276" y="11073"/>
                    </a:cubicBezTo>
                    <a:cubicBezTo>
                      <a:pt x="14383" y="11049"/>
                      <a:pt x="14478" y="11049"/>
                      <a:pt x="14585" y="11037"/>
                    </a:cubicBezTo>
                    <a:cubicBezTo>
                      <a:pt x="14645" y="11037"/>
                      <a:pt x="14704" y="10990"/>
                      <a:pt x="14752" y="10954"/>
                    </a:cubicBezTo>
                    <a:cubicBezTo>
                      <a:pt x="14800" y="10895"/>
                      <a:pt x="14812" y="10835"/>
                      <a:pt x="14812" y="10752"/>
                    </a:cubicBezTo>
                    <a:cubicBezTo>
                      <a:pt x="14800" y="10621"/>
                      <a:pt x="14692" y="10537"/>
                      <a:pt x="14561" y="10537"/>
                    </a:cubicBezTo>
                    <a:lnTo>
                      <a:pt x="14526" y="10537"/>
                    </a:lnTo>
                    <a:cubicBezTo>
                      <a:pt x="14026" y="10573"/>
                      <a:pt x="13538" y="10609"/>
                      <a:pt x="13037" y="10609"/>
                    </a:cubicBezTo>
                    <a:cubicBezTo>
                      <a:pt x="13097" y="10573"/>
                      <a:pt x="13157" y="10537"/>
                      <a:pt x="13216" y="10490"/>
                    </a:cubicBezTo>
                    <a:cubicBezTo>
                      <a:pt x="13549" y="10252"/>
                      <a:pt x="13835" y="9966"/>
                      <a:pt x="14085" y="9644"/>
                    </a:cubicBezTo>
                    <a:cubicBezTo>
                      <a:pt x="14550" y="9025"/>
                      <a:pt x="14859" y="8251"/>
                      <a:pt x="14990" y="7406"/>
                    </a:cubicBezTo>
                    <a:cubicBezTo>
                      <a:pt x="15109" y="6608"/>
                      <a:pt x="15062" y="5775"/>
                      <a:pt x="14847" y="4918"/>
                    </a:cubicBezTo>
                    <a:cubicBezTo>
                      <a:pt x="14633" y="4120"/>
                      <a:pt x="14264" y="3370"/>
                      <a:pt x="13752" y="2763"/>
                    </a:cubicBezTo>
                    <a:cubicBezTo>
                      <a:pt x="13395" y="2346"/>
                      <a:pt x="12978" y="1989"/>
                      <a:pt x="12502" y="1727"/>
                    </a:cubicBezTo>
                    <a:cubicBezTo>
                      <a:pt x="12383" y="1643"/>
                      <a:pt x="12252" y="1584"/>
                      <a:pt x="12121" y="1524"/>
                    </a:cubicBezTo>
                    <a:lnTo>
                      <a:pt x="12145" y="1524"/>
                    </a:lnTo>
                    <a:cubicBezTo>
                      <a:pt x="12204" y="1512"/>
                      <a:pt x="12252" y="1465"/>
                      <a:pt x="12287" y="1429"/>
                    </a:cubicBezTo>
                    <a:cubicBezTo>
                      <a:pt x="12311" y="1370"/>
                      <a:pt x="12323" y="1274"/>
                      <a:pt x="12299" y="1215"/>
                    </a:cubicBezTo>
                    <a:cubicBezTo>
                      <a:pt x="12287" y="1155"/>
                      <a:pt x="12228" y="1096"/>
                      <a:pt x="12168" y="1072"/>
                    </a:cubicBezTo>
                    <a:cubicBezTo>
                      <a:pt x="12133" y="1048"/>
                      <a:pt x="12109" y="1036"/>
                      <a:pt x="12061" y="1036"/>
                    </a:cubicBezTo>
                    <a:cubicBezTo>
                      <a:pt x="12025" y="1036"/>
                      <a:pt x="12002" y="1036"/>
                      <a:pt x="11966" y="1048"/>
                    </a:cubicBezTo>
                    <a:cubicBezTo>
                      <a:pt x="11823" y="1084"/>
                      <a:pt x="11656" y="1131"/>
                      <a:pt x="11513" y="1155"/>
                    </a:cubicBezTo>
                    <a:cubicBezTo>
                      <a:pt x="11371" y="1191"/>
                      <a:pt x="11228" y="1215"/>
                      <a:pt x="11097" y="1227"/>
                    </a:cubicBezTo>
                    <a:cubicBezTo>
                      <a:pt x="11037" y="1215"/>
                      <a:pt x="10954" y="1215"/>
                      <a:pt x="10894" y="1203"/>
                    </a:cubicBezTo>
                    <a:lnTo>
                      <a:pt x="10871" y="1203"/>
                    </a:lnTo>
                    <a:cubicBezTo>
                      <a:pt x="10799" y="1203"/>
                      <a:pt x="10716" y="1227"/>
                      <a:pt x="10656" y="1286"/>
                    </a:cubicBezTo>
                    <a:cubicBezTo>
                      <a:pt x="9989" y="1381"/>
                      <a:pt x="9287" y="1429"/>
                      <a:pt x="8608" y="1429"/>
                    </a:cubicBezTo>
                    <a:cubicBezTo>
                      <a:pt x="8335" y="1429"/>
                      <a:pt x="8073" y="1429"/>
                      <a:pt x="7799" y="1405"/>
                    </a:cubicBezTo>
                    <a:lnTo>
                      <a:pt x="7834" y="1405"/>
                    </a:lnTo>
                    <a:cubicBezTo>
                      <a:pt x="6632" y="1334"/>
                      <a:pt x="5501" y="1131"/>
                      <a:pt x="4453" y="798"/>
                    </a:cubicBezTo>
                    <a:lnTo>
                      <a:pt x="4465" y="798"/>
                    </a:lnTo>
                    <a:cubicBezTo>
                      <a:pt x="4072" y="667"/>
                      <a:pt x="3679" y="500"/>
                      <a:pt x="3322" y="334"/>
                    </a:cubicBezTo>
                    <a:cubicBezTo>
                      <a:pt x="3310" y="322"/>
                      <a:pt x="3298" y="322"/>
                      <a:pt x="3298" y="322"/>
                    </a:cubicBezTo>
                    <a:lnTo>
                      <a:pt x="3262" y="310"/>
                    </a:lnTo>
                    <a:cubicBezTo>
                      <a:pt x="3072" y="215"/>
                      <a:pt x="2881" y="119"/>
                      <a:pt x="2703" y="12"/>
                    </a:cubicBezTo>
                    <a:cubicBezTo>
                      <a:pt x="2703" y="0"/>
                      <a:pt x="2655" y="0"/>
                      <a:pt x="2620" y="0"/>
                    </a:cubicBezTo>
                    <a:close/>
                  </a:path>
                </a:pathLst>
              </a:custGeom>
              <a:solidFill>
                <a:schemeClr val="accent5"/>
              </a:solidFill>
              <a:ln>
                <a:noFill/>
              </a:ln>
            </p:spPr>
            <p:txBody>
              <a:bodyPr spcFirstLastPara="1" wrap="square" lIns="121598" tIns="121598" rIns="121598" bIns="121598" anchor="ctr" anchorCtr="0">
                <a:noAutofit/>
              </a:bodyPr>
              <a:lstStyle/>
              <a:p>
                <a:endParaRPr sz="2482"/>
              </a:p>
            </p:txBody>
          </p:sp>
          <p:sp>
            <p:nvSpPr>
              <p:cNvPr id="382" name="Google Shape;382;p44"/>
              <p:cNvSpPr/>
              <p:nvPr/>
            </p:nvSpPr>
            <p:spPr>
              <a:xfrm>
                <a:off x="6213775" y="2838538"/>
                <a:ext cx="371723" cy="510027"/>
              </a:xfrm>
              <a:custGeom>
                <a:avLst/>
                <a:gdLst/>
                <a:ahLst/>
                <a:cxnLst/>
                <a:rect l="l" t="t" r="r" b="b"/>
                <a:pathLst>
                  <a:path w="8383" h="11502" extrusionOk="0">
                    <a:moveTo>
                      <a:pt x="5716" y="0"/>
                    </a:moveTo>
                    <a:cubicBezTo>
                      <a:pt x="5466" y="60"/>
                      <a:pt x="5227" y="119"/>
                      <a:pt x="5001" y="203"/>
                    </a:cubicBezTo>
                    <a:cubicBezTo>
                      <a:pt x="4775" y="298"/>
                      <a:pt x="4537" y="405"/>
                      <a:pt x="4287" y="548"/>
                    </a:cubicBezTo>
                    <a:cubicBezTo>
                      <a:pt x="3858" y="786"/>
                      <a:pt x="3441" y="1119"/>
                      <a:pt x="2989" y="1536"/>
                    </a:cubicBezTo>
                    <a:cubicBezTo>
                      <a:pt x="2227" y="2251"/>
                      <a:pt x="1572" y="3167"/>
                      <a:pt x="1024" y="4275"/>
                    </a:cubicBezTo>
                    <a:cubicBezTo>
                      <a:pt x="727" y="4882"/>
                      <a:pt x="477" y="5525"/>
                      <a:pt x="298" y="6192"/>
                    </a:cubicBezTo>
                    <a:cubicBezTo>
                      <a:pt x="203" y="6489"/>
                      <a:pt x="143" y="6799"/>
                      <a:pt x="108" y="7096"/>
                    </a:cubicBezTo>
                    <a:cubicBezTo>
                      <a:pt x="72" y="7251"/>
                      <a:pt x="60" y="7406"/>
                      <a:pt x="48" y="7561"/>
                    </a:cubicBezTo>
                    <a:lnTo>
                      <a:pt x="48" y="7608"/>
                    </a:lnTo>
                    <a:cubicBezTo>
                      <a:pt x="12" y="7846"/>
                      <a:pt x="1" y="8108"/>
                      <a:pt x="12" y="8370"/>
                    </a:cubicBezTo>
                    <a:cubicBezTo>
                      <a:pt x="60" y="8442"/>
                      <a:pt x="108" y="8525"/>
                      <a:pt x="143" y="8608"/>
                    </a:cubicBezTo>
                    <a:cubicBezTo>
                      <a:pt x="370" y="8906"/>
                      <a:pt x="655" y="9204"/>
                      <a:pt x="977" y="9513"/>
                    </a:cubicBezTo>
                    <a:cubicBezTo>
                      <a:pt x="1334" y="9859"/>
                      <a:pt x="1727" y="10168"/>
                      <a:pt x="2156" y="10466"/>
                    </a:cubicBezTo>
                    <a:cubicBezTo>
                      <a:pt x="2620" y="10775"/>
                      <a:pt x="3049" y="11014"/>
                      <a:pt x="3477" y="11192"/>
                    </a:cubicBezTo>
                    <a:cubicBezTo>
                      <a:pt x="3703" y="11287"/>
                      <a:pt x="3930" y="11359"/>
                      <a:pt x="4168" y="11418"/>
                    </a:cubicBezTo>
                    <a:cubicBezTo>
                      <a:pt x="4346" y="11466"/>
                      <a:pt x="4537" y="11490"/>
                      <a:pt x="4751" y="11502"/>
                    </a:cubicBezTo>
                    <a:lnTo>
                      <a:pt x="4870" y="11502"/>
                    </a:lnTo>
                    <a:cubicBezTo>
                      <a:pt x="4930" y="11502"/>
                      <a:pt x="5001" y="11466"/>
                      <a:pt x="5049" y="11418"/>
                    </a:cubicBezTo>
                    <a:cubicBezTo>
                      <a:pt x="5061" y="11395"/>
                      <a:pt x="5061" y="11383"/>
                      <a:pt x="5073" y="11371"/>
                    </a:cubicBezTo>
                    <a:lnTo>
                      <a:pt x="5120" y="11275"/>
                    </a:lnTo>
                    <a:cubicBezTo>
                      <a:pt x="5132" y="11240"/>
                      <a:pt x="5144" y="11180"/>
                      <a:pt x="5168" y="11133"/>
                    </a:cubicBezTo>
                    <a:cubicBezTo>
                      <a:pt x="5204" y="10763"/>
                      <a:pt x="5287" y="10359"/>
                      <a:pt x="5406" y="9966"/>
                    </a:cubicBezTo>
                    <a:cubicBezTo>
                      <a:pt x="5596" y="9347"/>
                      <a:pt x="5882" y="8739"/>
                      <a:pt x="6239" y="8144"/>
                    </a:cubicBezTo>
                    <a:cubicBezTo>
                      <a:pt x="6609" y="7549"/>
                      <a:pt x="7073" y="6989"/>
                      <a:pt x="7573" y="6513"/>
                    </a:cubicBezTo>
                    <a:lnTo>
                      <a:pt x="7585" y="6501"/>
                    </a:lnTo>
                    <a:lnTo>
                      <a:pt x="7609" y="6489"/>
                    </a:lnTo>
                    <a:cubicBezTo>
                      <a:pt x="7704" y="6394"/>
                      <a:pt x="7811" y="6311"/>
                      <a:pt x="7930" y="6215"/>
                    </a:cubicBezTo>
                    <a:cubicBezTo>
                      <a:pt x="7990" y="6180"/>
                      <a:pt x="8025" y="6120"/>
                      <a:pt x="8037" y="6061"/>
                    </a:cubicBezTo>
                    <a:cubicBezTo>
                      <a:pt x="8049" y="6001"/>
                      <a:pt x="8037" y="5941"/>
                      <a:pt x="8002" y="5894"/>
                    </a:cubicBezTo>
                    <a:cubicBezTo>
                      <a:pt x="7942" y="5822"/>
                      <a:pt x="7906" y="5763"/>
                      <a:pt x="7847" y="5680"/>
                    </a:cubicBezTo>
                    <a:lnTo>
                      <a:pt x="7823" y="5668"/>
                    </a:lnTo>
                    <a:lnTo>
                      <a:pt x="7692" y="5489"/>
                    </a:lnTo>
                    <a:cubicBezTo>
                      <a:pt x="7692" y="5477"/>
                      <a:pt x="7680" y="5465"/>
                      <a:pt x="7680" y="5441"/>
                    </a:cubicBezTo>
                    <a:cubicBezTo>
                      <a:pt x="7680" y="5441"/>
                      <a:pt x="7680" y="5430"/>
                      <a:pt x="7668" y="5430"/>
                    </a:cubicBezTo>
                    <a:cubicBezTo>
                      <a:pt x="7644" y="5406"/>
                      <a:pt x="7632" y="5370"/>
                      <a:pt x="7632" y="5322"/>
                    </a:cubicBezTo>
                    <a:cubicBezTo>
                      <a:pt x="7621" y="5263"/>
                      <a:pt x="7621" y="5227"/>
                      <a:pt x="7621" y="5168"/>
                    </a:cubicBezTo>
                    <a:cubicBezTo>
                      <a:pt x="7632" y="5072"/>
                      <a:pt x="7644" y="4989"/>
                      <a:pt x="7680" y="4882"/>
                    </a:cubicBezTo>
                    <a:cubicBezTo>
                      <a:pt x="7752" y="4691"/>
                      <a:pt x="7847" y="4513"/>
                      <a:pt x="7930" y="4334"/>
                    </a:cubicBezTo>
                    <a:lnTo>
                      <a:pt x="7942" y="4298"/>
                    </a:lnTo>
                    <a:cubicBezTo>
                      <a:pt x="8049" y="4096"/>
                      <a:pt x="8168" y="3870"/>
                      <a:pt x="8240" y="3620"/>
                    </a:cubicBezTo>
                    <a:cubicBezTo>
                      <a:pt x="8323" y="3382"/>
                      <a:pt x="8347" y="3144"/>
                      <a:pt x="8359" y="2858"/>
                    </a:cubicBezTo>
                    <a:cubicBezTo>
                      <a:pt x="8383" y="2620"/>
                      <a:pt x="8335" y="2370"/>
                      <a:pt x="8275" y="2072"/>
                    </a:cubicBezTo>
                    <a:cubicBezTo>
                      <a:pt x="8156" y="1596"/>
                      <a:pt x="7871" y="1131"/>
                      <a:pt x="7466" y="774"/>
                    </a:cubicBezTo>
                    <a:cubicBezTo>
                      <a:pt x="7275" y="596"/>
                      <a:pt x="7037" y="441"/>
                      <a:pt x="6751" y="298"/>
                    </a:cubicBezTo>
                    <a:cubicBezTo>
                      <a:pt x="6501" y="167"/>
                      <a:pt x="6204" y="72"/>
                      <a:pt x="5894" y="0"/>
                    </a:cubicBezTo>
                    <a:close/>
                  </a:path>
                </a:pathLst>
              </a:custGeom>
              <a:solidFill>
                <a:schemeClr val="accent2"/>
              </a:solidFill>
              <a:ln>
                <a:noFill/>
              </a:ln>
            </p:spPr>
            <p:txBody>
              <a:bodyPr spcFirstLastPara="1" wrap="square" lIns="121598" tIns="121598" rIns="121598" bIns="121598" anchor="ctr" anchorCtr="0">
                <a:noAutofit/>
              </a:bodyPr>
              <a:lstStyle/>
              <a:p>
                <a:endParaRPr sz="2482"/>
              </a:p>
            </p:txBody>
          </p:sp>
          <p:sp>
            <p:nvSpPr>
              <p:cNvPr id="383" name="Google Shape;383;p44"/>
              <p:cNvSpPr/>
              <p:nvPr/>
            </p:nvSpPr>
            <p:spPr>
              <a:xfrm>
                <a:off x="6214307" y="2838538"/>
                <a:ext cx="370659" cy="430832"/>
              </a:xfrm>
              <a:custGeom>
                <a:avLst/>
                <a:gdLst/>
                <a:ahLst/>
                <a:cxnLst/>
                <a:rect l="l" t="t" r="r" b="b"/>
                <a:pathLst>
                  <a:path w="8359" h="9716" extrusionOk="0">
                    <a:moveTo>
                      <a:pt x="5704" y="0"/>
                    </a:moveTo>
                    <a:cubicBezTo>
                      <a:pt x="5454" y="60"/>
                      <a:pt x="5215" y="119"/>
                      <a:pt x="4989" y="203"/>
                    </a:cubicBezTo>
                    <a:cubicBezTo>
                      <a:pt x="4763" y="298"/>
                      <a:pt x="4525" y="405"/>
                      <a:pt x="4275" y="548"/>
                    </a:cubicBezTo>
                    <a:cubicBezTo>
                      <a:pt x="3858" y="786"/>
                      <a:pt x="3429" y="1096"/>
                      <a:pt x="2977" y="1536"/>
                    </a:cubicBezTo>
                    <a:cubicBezTo>
                      <a:pt x="2215" y="2251"/>
                      <a:pt x="1560" y="3167"/>
                      <a:pt x="1012" y="4287"/>
                    </a:cubicBezTo>
                    <a:cubicBezTo>
                      <a:pt x="715" y="4894"/>
                      <a:pt x="465" y="5537"/>
                      <a:pt x="286" y="6203"/>
                    </a:cubicBezTo>
                    <a:cubicBezTo>
                      <a:pt x="191" y="6513"/>
                      <a:pt x="131" y="6811"/>
                      <a:pt x="96" y="7108"/>
                    </a:cubicBezTo>
                    <a:cubicBezTo>
                      <a:pt x="72" y="7251"/>
                      <a:pt x="60" y="7394"/>
                      <a:pt x="48" y="7525"/>
                    </a:cubicBezTo>
                    <a:lnTo>
                      <a:pt x="48" y="7573"/>
                    </a:lnTo>
                    <a:lnTo>
                      <a:pt x="48" y="7620"/>
                    </a:lnTo>
                    <a:cubicBezTo>
                      <a:pt x="12" y="7858"/>
                      <a:pt x="0" y="8120"/>
                      <a:pt x="12" y="8382"/>
                    </a:cubicBezTo>
                    <a:cubicBezTo>
                      <a:pt x="60" y="8466"/>
                      <a:pt x="108" y="8549"/>
                      <a:pt x="167" y="8620"/>
                    </a:cubicBezTo>
                    <a:cubicBezTo>
                      <a:pt x="405" y="8918"/>
                      <a:pt x="667" y="9216"/>
                      <a:pt x="1001" y="9525"/>
                    </a:cubicBezTo>
                    <a:cubicBezTo>
                      <a:pt x="1072" y="9585"/>
                      <a:pt x="1132" y="9656"/>
                      <a:pt x="1203" y="9716"/>
                    </a:cubicBezTo>
                    <a:lnTo>
                      <a:pt x="1203" y="9656"/>
                    </a:lnTo>
                    <a:cubicBezTo>
                      <a:pt x="1203" y="9037"/>
                      <a:pt x="1286" y="8406"/>
                      <a:pt x="1405" y="7787"/>
                    </a:cubicBezTo>
                    <a:cubicBezTo>
                      <a:pt x="1536" y="7156"/>
                      <a:pt x="1727" y="6549"/>
                      <a:pt x="1965" y="5953"/>
                    </a:cubicBezTo>
                    <a:cubicBezTo>
                      <a:pt x="2441" y="4798"/>
                      <a:pt x="3144" y="3703"/>
                      <a:pt x="4037" y="2834"/>
                    </a:cubicBezTo>
                    <a:cubicBezTo>
                      <a:pt x="4037" y="2810"/>
                      <a:pt x="4049" y="2810"/>
                      <a:pt x="4049" y="2798"/>
                    </a:cubicBezTo>
                    <a:cubicBezTo>
                      <a:pt x="4060" y="2786"/>
                      <a:pt x="4084" y="2786"/>
                      <a:pt x="4096" y="2786"/>
                    </a:cubicBezTo>
                    <a:cubicBezTo>
                      <a:pt x="4108" y="2786"/>
                      <a:pt x="4120" y="2798"/>
                      <a:pt x="4144" y="2798"/>
                    </a:cubicBezTo>
                    <a:cubicBezTo>
                      <a:pt x="4334" y="3036"/>
                      <a:pt x="4561" y="3251"/>
                      <a:pt x="4775" y="3441"/>
                    </a:cubicBezTo>
                    <a:lnTo>
                      <a:pt x="4763" y="3429"/>
                    </a:lnTo>
                    <a:lnTo>
                      <a:pt x="4763" y="3429"/>
                    </a:lnTo>
                    <a:cubicBezTo>
                      <a:pt x="5120" y="3703"/>
                      <a:pt x="5513" y="3941"/>
                      <a:pt x="5906" y="4120"/>
                    </a:cubicBezTo>
                    <a:lnTo>
                      <a:pt x="5894" y="4120"/>
                    </a:lnTo>
                    <a:cubicBezTo>
                      <a:pt x="6061" y="4203"/>
                      <a:pt x="6227" y="4263"/>
                      <a:pt x="6406" y="4298"/>
                    </a:cubicBezTo>
                    <a:cubicBezTo>
                      <a:pt x="6549" y="4346"/>
                      <a:pt x="6716" y="4382"/>
                      <a:pt x="6870" y="4406"/>
                    </a:cubicBezTo>
                    <a:cubicBezTo>
                      <a:pt x="6978" y="4417"/>
                      <a:pt x="7085" y="4441"/>
                      <a:pt x="7204" y="4441"/>
                    </a:cubicBezTo>
                    <a:cubicBezTo>
                      <a:pt x="7311" y="4441"/>
                      <a:pt x="7394" y="4441"/>
                      <a:pt x="7489" y="4417"/>
                    </a:cubicBezTo>
                    <a:cubicBezTo>
                      <a:pt x="7573" y="4406"/>
                      <a:pt x="7644" y="4394"/>
                      <a:pt x="7740" y="4382"/>
                    </a:cubicBezTo>
                    <a:cubicBezTo>
                      <a:pt x="7799" y="4358"/>
                      <a:pt x="7859" y="4346"/>
                      <a:pt x="7918" y="4322"/>
                    </a:cubicBezTo>
                    <a:lnTo>
                      <a:pt x="7930" y="4298"/>
                    </a:lnTo>
                    <a:cubicBezTo>
                      <a:pt x="8037" y="4096"/>
                      <a:pt x="8156" y="3858"/>
                      <a:pt x="8228" y="3620"/>
                    </a:cubicBezTo>
                    <a:cubicBezTo>
                      <a:pt x="8299" y="3382"/>
                      <a:pt x="8347" y="3144"/>
                      <a:pt x="8347" y="2858"/>
                    </a:cubicBezTo>
                    <a:cubicBezTo>
                      <a:pt x="8359" y="2620"/>
                      <a:pt x="8335" y="2370"/>
                      <a:pt x="8263" y="2072"/>
                    </a:cubicBezTo>
                    <a:cubicBezTo>
                      <a:pt x="8144" y="1596"/>
                      <a:pt x="7859" y="1131"/>
                      <a:pt x="7454" y="774"/>
                    </a:cubicBezTo>
                    <a:cubicBezTo>
                      <a:pt x="7263" y="596"/>
                      <a:pt x="7025" y="441"/>
                      <a:pt x="6739" y="298"/>
                    </a:cubicBezTo>
                    <a:cubicBezTo>
                      <a:pt x="6489" y="179"/>
                      <a:pt x="6204" y="72"/>
                      <a:pt x="5882"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84" name="Google Shape;384;p44"/>
              <p:cNvSpPr/>
              <p:nvPr/>
            </p:nvSpPr>
            <p:spPr>
              <a:xfrm>
                <a:off x="6492028" y="3048237"/>
                <a:ext cx="77644" cy="27936"/>
              </a:xfrm>
              <a:custGeom>
                <a:avLst/>
                <a:gdLst/>
                <a:ahLst/>
                <a:cxnLst/>
                <a:rect l="l" t="t" r="r" b="b"/>
                <a:pathLst>
                  <a:path w="1751" h="630" extrusionOk="0">
                    <a:moveTo>
                      <a:pt x="243" y="0"/>
                    </a:moveTo>
                    <a:cubicBezTo>
                      <a:pt x="198" y="0"/>
                      <a:pt x="153" y="17"/>
                      <a:pt x="119" y="34"/>
                    </a:cubicBezTo>
                    <a:cubicBezTo>
                      <a:pt x="60" y="69"/>
                      <a:pt x="36" y="129"/>
                      <a:pt x="24" y="200"/>
                    </a:cubicBezTo>
                    <a:cubicBezTo>
                      <a:pt x="0" y="260"/>
                      <a:pt x="24" y="331"/>
                      <a:pt x="48" y="379"/>
                    </a:cubicBezTo>
                    <a:cubicBezTo>
                      <a:pt x="95" y="439"/>
                      <a:pt x="143" y="462"/>
                      <a:pt x="214" y="486"/>
                    </a:cubicBezTo>
                    <a:cubicBezTo>
                      <a:pt x="478" y="567"/>
                      <a:pt x="756" y="629"/>
                      <a:pt x="1031" y="629"/>
                    </a:cubicBezTo>
                    <a:cubicBezTo>
                      <a:pt x="1202" y="629"/>
                      <a:pt x="1371" y="605"/>
                      <a:pt x="1536" y="546"/>
                    </a:cubicBezTo>
                    <a:cubicBezTo>
                      <a:pt x="1667" y="498"/>
                      <a:pt x="1750" y="367"/>
                      <a:pt x="1703" y="224"/>
                    </a:cubicBezTo>
                    <a:cubicBezTo>
                      <a:pt x="1667" y="141"/>
                      <a:pt x="1584" y="58"/>
                      <a:pt x="1477" y="46"/>
                    </a:cubicBezTo>
                    <a:cubicBezTo>
                      <a:pt x="1465" y="58"/>
                      <a:pt x="1417" y="58"/>
                      <a:pt x="1393" y="81"/>
                    </a:cubicBezTo>
                    <a:lnTo>
                      <a:pt x="1215" y="117"/>
                    </a:lnTo>
                    <a:cubicBezTo>
                      <a:pt x="1119" y="141"/>
                      <a:pt x="1036" y="141"/>
                      <a:pt x="929" y="141"/>
                    </a:cubicBezTo>
                    <a:cubicBezTo>
                      <a:pt x="715" y="117"/>
                      <a:pt x="512" y="69"/>
                      <a:pt x="298" y="10"/>
                    </a:cubicBezTo>
                    <a:cubicBezTo>
                      <a:pt x="280" y="3"/>
                      <a:pt x="262" y="0"/>
                      <a:pt x="243"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85" name="Google Shape;385;p44"/>
              <p:cNvSpPr/>
              <p:nvPr/>
            </p:nvSpPr>
            <p:spPr>
              <a:xfrm>
                <a:off x="6499921" y="3083046"/>
                <a:ext cx="78708" cy="30862"/>
              </a:xfrm>
              <a:custGeom>
                <a:avLst/>
                <a:gdLst/>
                <a:ahLst/>
                <a:cxnLst/>
                <a:rect l="l" t="t" r="r" b="b"/>
                <a:pathLst>
                  <a:path w="1775" h="696" extrusionOk="0">
                    <a:moveTo>
                      <a:pt x="1446" y="1"/>
                    </a:moveTo>
                    <a:cubicBezTo>
                      <a:pt x="1397" y="1"/>
                      <a:pt x="1359" y="18"/>
                      <a:pt x="1334" y="35"/>
                    </a:cubicBezTo>
                    <a:cubicBezTo>
                      <a:pt x="1299" y="58"/>
                      <a:pt x="1275" y="70"/>
                      <a:pt x="1251" y="82"/>
                    </a:cubicBezTo>
                    <a:cubicBezTo>
                      <a:pt x="1156" y="130"/>
                      <a:pt x="1060" y="154"/>
                      <a:pt x="953" y="177"/>
                    </a:cubicBezTo>
                    <a:cubicBezTo>
                      <a:pt x="863" y="191"/>
                      <a:pt x="772" y="197"/>
                      <a:pt x="679" y="197"/>
                    </a:cubicBezTo>
                    <a:cubicBezTo>
                      <a:pt x="613" y="197"/>
                      <a:pt x="546" y="194"/>
                      <a:pt x="477" y="189"/>
                    </a:cubicBezTo>
                    <a:cubicBezTo>
                      <a:pt x="417" y="189"/>
                      <a:pt x="358" y="177"/>
                      <a:pt x="322" y="177"/>
                    </a:cubicBezTo>
                    <a:cubicBezTo>
                      <a:pt x="263" y="177"/>
                      <a:pt x="179" y="177"/>
                      <a:pt x="144" y="201"/>
                    </a:cubicBezTo>
                    <a:cubicBezTo>
                      <a:pt x="84" y="225"/>
                      <a:pt x="36" y="297"/>
                      <a:pt x="36" y="368"/>
                    </a:cubicBezTo>
                    <a:cubicBezTo>
                      <a:pt x="1" y="487"/>
                      <a:pt x="96" y="654"/>
                      <a:pt x="227" y="666"/>
                    </a:cubicBezTo>
                    <a:cubicBezTo>
                      <a:pt x="370" y="681"/>
                      <a:pt x="518" y="696"/>
                      <a:pt x="664" y="696"/>
                    </a:cubicBezTo>
                    <a:cubicBezTo>
                      <a:pt x="750" y="696"/>
                      <a:pt x="834" y="691"/>
                      <a:pt x="918" y="678"/>
                    </a:cubicBezTo>
                    <a:cubicBezTo>
                      <a:pt x="1168" y="654"/>
                      <a:pt x="1406" y="570"/>
                      <a:pt x="1632" y="451"/>
                    </a:cubicBezTo>
                    <a:cubicBezTo>
                      <a:pt x="1751" y="392"/>
                      <a:pt x="1775" y="213"/>
                      <a:pt x="1703" y="118"/>
                    </a:cubicBezTo>
                    <a:cubicBezTo>
                      <a:pt x="1656" y="35"/>
                      <a:pt x="1584" y="11"/>
                      <a:pt x="1513" y="11"/>
                    </a:cubicBezTo>
                    <a:cubicBezTo>
                      <a:pt x="1488" y="4"/>
                      <a:pt x="1466" y="1"/>
                      <a:pt x="1446"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86" name="Google Shape;386;p44"/>
              <p:cNvSpPr/>
              <p:nvPr/>
            </p:nvSpPr>
            <p:spPr>
              <a:xfrm>
                <a:off x="6299313" y="3119230"/>
                <a:ext cx="104028" cy="139235"/>
              </a:xfrm>
              <a:custGeom>
                <a:avLst/>
                <a:gdLst/>
                <a:ahLst/>
                <a:cxnLst/>
                <a:rect l="l" t="t" r="r" b="b"/>
                <a:pathLst>
                  <a:path w="2346" h="3140" extrusionOk="0">
                    <a:moveTo>
                      <a:pt x="1235" y="1"/>
                    </a:moveTo>
                    <a:cubicBezTo>
                      <a:pt x="668" y="1"/>
                      <a:pt x="152" y="636"/>
                      <a:pt x="84" y="1469"/>
                    </a:cubicBezTo>
                    <a:cubicBezTo>
                      <a:pt x="0" y="2326"/>
                      <a:pt x="417" y="3076"/>
                      <a:pt x="1036" y="3136"/>
                    </a:cubicBezTo>
                    <a:cubicBezTo>
                      <a:pt x="1061" y="3138"/>
                      <a:pt x="1086" y="3139"/>
                      <a:pt x="1111" y="3139"/>
                    </a:cubicBezTo>
                    <a:cubicBezTo>
                      <a:pt x="1678" y="3139"/>
                      <a:pt x="2194" y="2504"/>
                      <a:pt x="2263" y="1671"/>
                    </a:cubicBezTo>
                    <a:cubicBezTo>
                      <a:pt x="2346" y="802"/>
                      <a:pt x="1929" y="52"/>
                      <a:pt x="1310" y="4"/>
                    </a:cubicBezTo>
                    <a:cubicBezTo>
                      <a:pt x="1285" y="2"/>
                      <a:pt x="1260" y="1"/>
                      <a:pt x="1235"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87" name="Google Shape;387;p44"/>
              <p:cNvSpPr/>
              <p:nvPr/>
            </p:nvSpPr>
            <p:spPr>
              <a:xfrm>
                <a:off x="6214307" y="2839070"/>
                <a:ext cx="250269" cy="431364"/>
              </a:xfrm>
              <a:custGeom>
                <a:avLst/>
                <a:gdLst/>
                <a:ahLst/>
                <a:cxnLst/>
                <a:rect l="l" t="t" r="r" b="b"/>
                <a:pathLst>
                  <a:path w="5644" h="9728" extrusionOk="0">
                    <a:moveTo>
                      <a:pt x="5644" y="0"/>
                    </a:moveTo>
                    <a:lnTo>
                      <a:pt x="5644" y="0"/>
                    </a:lnTo>
                    <a:cubicBezTo>
                      <a:pt x="5370" y="60"/>
                      <a:pt x="5168" y="119"/>
                      <a:pt x="4989" y="179"/>
                    </a:cubicBezTo>
                    <a:cubicBezTo>
                      <a:pt x="4763" y="250"/>
                      <a:pt x="4525" y="369"/>
                      <a:pt x="4275" y="524"/>
                    </a:cubicBezTo>
                    <a:cubicBezTo>
                      <a:pt x="3858" y="762"/>
                      <a:pt x="3429" y="1072"/>
                      <a:pt x="2977" y="1512"/>
                    </a:cubicBezTo>
                    <a:cubicBezTo>
                      <a:pt x="2215" y="2227"/>
                      <a:pt x="1560" y="3143"/>
                      <a:pt x="1012" y="4263"/>
                    </a:cubicBezTo>
                    <a:cubicBezTo>
                      <a:pt x="715" y="4870"/>
                      <a:pt x="465" y="5513"/>
                      <a:pt x="286" y="6180"/>
                    </a:cubicBezTo>
                    <a:cubicBezTo>
                      <a:pt x="191" y="6489"/>
                      <a:pt x="131" y="6799"/>
                      <a:pt x="96" y="7084"/>
                    </a:cubicBezTo>
                    <a:cubicBezTo>
                      <a:pt x="72" y="7215"/>
                      <a:pt x="60" y="7370"/>
                      <a:pt x="48" y="7501"/>
                    </a:cubicBezTo>
                    <a:lnTo>
                      <a:pt x="48" y="7549"/>
                    </a:lnTo>
                    <a:lnTo>
                      <a:pt x="48" y="7596"/>
                    </a:lnTo>
                    <a:cubicBezTo>
                      <a:pt x="12" y="7846"/>
                      <a:pt x="0" y="8096"/>
                      <a:pt x="12" y="8358"/>
                    </a:cubicBezTo>
                    <a:cubicBezTo>
                      <a:pt x="60" y="8442"/>
                      <a:pt x="108" y="8513"/>
                      <a:pt x="167" y="8608"/>
                    </a:cubicBezTo>
                    <a:cubicBezTo>
                      <a:pt x="405" y="8906"/>
                      <a:pt x="667" y="9204"/>
                      <a:pt x="1001" y="9525"/>
                    </a:cubicBezTo>
                    <a:cubicBezTo>
                      <a:pt x="1072" y="9585"/>
                      <a:pt x="1132" y="9668"/>
                      <a:pt x="1203" y="9728"/>
                    </a:cubicBezTo>
                    <a:lnTo>
                      <a:pt x="1227" y="9692"/>
                    </a:lnTo>
                    <a:lnTo>
                      <a:pt x="1227" y="9668"/>
                    </a:lnTo>
                    <a:cubicBezTo>
                      <a:pt x="1227" y="9454"/>
                      <a:pt x="1239" y="9228"/>
                      <a:pt x="1251" y="9013"/>
                    </a:cubicBezTo>
                    <a:cubicBezTo>
                      <a:pt x="1286" y="8608"/>
                      <a:pt x="1346" y="8192"/>
                      <a:pt x="1429" y="7787"/>
                    </a:cubicBezTo>
                    <a:cubicBezTo>
                      <a:pt x="1501" y="7406"/>
                      <a:pt x="1608" y="7013"/>
                      <a:pt x="1739" y="6656"/>
                    </a:cubicBezTo>
                    <a:lnTo>
                      <a:pt x="1739" y="6596"/>
                    </a:lnTo>
                    <a:cubicBezTo>
                      <a:pt x="1715" y="6334"/>
                      <a:pt x="1715" y="6060"/>
                      <a:pt x="1727" y="5799"/>
                    </a:cubicBezTo>
                    <a:cubicBezTo>
                      <a:pt x="1774" y="5167"/>
                      <a:pt x="1941" y="4572"/>
                      <a:pt x="2179" y="3989"/>
                    </a:cubicBezTo>
                    <a:cubicBezTo>
                      <a:pt x="2429" y="3393"/>
                      <a:pt x="2775" y="2834"/>
                      <a:pt x="3168" y="2310"/>
                    </a:cubicBezTo>
                    <a:cubicBezTo>
                      <a:pt x="3870" y="1417"/>
                      <a:pt x="4715" y="655"/>
                      <a:pt x="5644" y="0"/>
                    </a:cubicBezTo>
                    <a:close/>
                  </a:path>
                </a:pathLst>
              </a:custGeom>
              <a:solidFill>
                <a:srgbClr val="ECEFF0"/>
              </a:solidFill>
              <a:ln>
                <a:noFill/>
              </a:ln>
            </p:spPr>
            <p:txBody>
              <a:bodyPr spcFirstLastPara="1" wrap="square" lIns="121598" tIns="121598" rIns="121598" bIns="121598" anchor="ctr" anchorCtr="0">
                <a:noAutofit/>
              </a:bodyPr>
              <a:lstStyle/>
              <a:p>
                <a:endParaRPr sz="2482"/>
              </a:p>
            </p:txBody>
          </p:sp>
          <p:sp>
            <p:nvSpPr>
              <p:cNvPr id="388" name="Google Shape;388;p44"/>
              <p:cNvSpPr/>
              <p:nvPr/>
            </p:nvSpPr>
            <p:spPr>
              <a:xfrm>
                <a:off x="6300377" y="3183794"/>
                <a:ext cx="57024" cy="74495"/>
              </a:xfrm>
              <a:custGeom>
                <a:avLst/>
                <a:gdLst/>
                <a:ahLst/>
                <a:cxnLst/>
                <a:rect l="l" t="t" r="r" b="b"/>
                <a:pathLst>
                  <a:path w="1286" h="1680" extrusionOk="0">
                    <a:moveTo>
                      <a:pt x="60" y="1"/>
                    </a:moveTo>
                    <a:lnTo>
                      <a:pt x="60" y="13"/>
                    </a:lnTo>
                    <a:lnTo>
                      <a:pt x="60" y="60"/>
                    </a:lnTo>
                    <a:cubicBezTo>
                      <a:pt x="0" y="894"/>
                      <a:pt x="417" y="1620"/>
                      <a:pt x="1012" y="1680"/>
                    </a:cubicBezTo>
                    <a:cubicBezTo>
                      <a:pt x="1107" y="1680"/>
                      <a:pt x="1203" y="1680"/>
                      <a:pt x="1286" y="1644"/>
                    </a:cubicBezTo>
                    <a:cubicBezTo>
                      <a:pt x="1036" y="1430"/>
                      <a:pt x="786" y="1168"/>
                      <a:pt x="595" y="894"/>
                    </a:cubicBezTo>
                    <a:cubicBezTo>
                      <a:pt x="441" y="692"/>
                      <a:pt x="310" y="489"/>
                      <a:pt x="191" y="263"/>
                    </a:cubicBezTo>
                    <a:lnTo>
                      <a:pt x="60" y="1"/>
                    </a:lnTo>
                    <a:close/>
                  </a:path>
                </a:pathLst>
              </a:custGeom>
              <a:solidFill>
                <a:srgbClr val="ECEFF0"/>
              </a:solidFill>
              <a:ln>
                <a:noFill/>
              </a:ln>
            </p:spPr>
            <p:txBody>
              <a:bodyPr spcFirstLastPara="1" wrap="square" lIns="121598" tIns="121598" rIns="121598" bIns="121598" anchor="ctr" anchorCtr="0">
                <a:noAutofit/>
              </a:bodyPr>
              <a:lstStyle/>
              <a:p>
                <a:endParaRPr sz="2482"/>
              </a:p>
            </p:txBody>
          </p:sp>
          <p:sp>
            <p:nvSpPr>
              <p:cNvPr id="389" name="Google Shape;389;p44"/>
              <p:cNvSpPr/>
              <p:nvPr/>
            </p:nvSpPr>
            <p:spPr>
              <a:xfrm>
                <a:off x="6266587" y="3131558"/>
                <a:ext cx="179011" cy="217012"/>
              </a:xfrm>
              <a:custGeom>
                <a:avLst/>
                <a:gdLst/>
                <a:ahLst/>
                <a:cxnLst/>
                <a:rect l="l" t="t" r="r" b="b"/>
                <a:pathLst>
                  <a:path w="4037" h="4894" extrusionOk="0">
                    <a:moveTo>
                      <a:pt x="488" y="0"/>
                    </a:moveTo>
                    <a:cubicBezTo>
                      <a:pt x="381" y="417"/>
                      <a:pt x="286" y="786"/>
                      <a:pt x="203" y="1179"/>
                    </a:cubicBezTo>
                    <a:cubicBezTo>
                      <a:pt x="119" y="1572"/>
                      <a:pt x="60" y="1989"/>
                      <a:pt x="24" y="2393"/>
                    </a:cubicBezTo>
                    <a:cubicBezTo>
                      <a:pt x="12" y="2620"/>
                      <a:pt x="0" y="2846"/>
                      <a:pt x="0" y="3048"/>
                    </a:cubicBezTo>
                    <a:lnTo>
                      <a:pt x="0" y="3084"/>
                    </a:lnTo>
                    <a:cubicBezTo>
                      <a:pt x="262" y="3346"/>
                      <a:pt x="584" y="3596"/>
                      <a:pt x="953" y="3858"/>
                    </a:cubicBezTo>
                    <a:cubicBezTo>
                      <a:pt x="1417" y="4167"/>
                      <a:pt x="1846" y="4406"/>
                      <a:pt x="2274" y="4584"/>
                    </a:cubicBezTo>
                    <a:cubicBezTo>
                      <a:pt x="2500" y="4667"/>
                      <a:pt x="2715" y="4751"/>
                      <a:pt x="2965" y="4810"/>
                    </a:cubicBezTo>
                    <a:cubicBezTo>
                      <a:pt x="3143" y="4846"/>
                      <a:pt x="3334" y="4882"/>
                      <a:pt x="3536" y="4894"/>
                    </a:cubicBezTo>
                    <a:lnTo>
                      <a:pt x="3655" y="4894"/>
                    </a:lnTo>
                    <a:cubicBezTo>
                      <a:pt x="3715" y="4894"/>
                      <a:pt x="3786" y="4846"/>
                      <a:pt x="3834" y="4810"/>
                    </a:cubicBezTo>
                    <a:lnTo>
                      <a:pt x="3870" y="4763"/>
                    </a:lnTo>
                    <a:lnTo>
                      <a:pt x="3882" y="4727"/>
                    </a:lnTo>
                    <a:cubicBezTo>
                      <a:pt x="3894" y="4703"/>
                      <a:pt x="3905" y="4691"/>
                      <a:pt x="3905" y="4667"/>
                    </a:cubicBezTo>
                    <a:lnTo>
                      <a:pt x="3953" y="4525"/>
                    </a:lnTo>
                    <a:cubicBezTo>
                      <a:pt x="3977" y="4358"/>
                      <a:pt x="4001" y="4179"/>
                      <a:pt x="4036" y="4001"/>
                    </a:cubicBezTo>
                    <a:cubicBezTo>
                      <a:pt x="3953" y="3977"/>
                      <a:pt x="3870" y="3941"/>
                      <a:pt x="3786" y="3894"/>
                    </a:cubicBezTo>
                    <a:cubicBezTo>
                      <a:pt x="3298" y="3679"/>
                      <a:pt x="2846" y="3417"/>
                      <a:pt x="2405" y="3096"/>
                    </a:cubicBezTo>
                    <a:cubicBezTo>
                      <a:pt x="2274" y="2989"/>
                      <a:pt x="2143" y="2882"/>
                      <a:pt x="2024" y="2786"/>
                    </a:cubicBezTo>
                    <a:cubicBezTo>
                      <a:pt x="1954" y="2804"/>
                      <a:pt x="1878" y="2815"/>
                      <a:pt x="1810" y="2815"/>
                    </a:cubicBezTo>
                    <a:cubicBezTo>
                      <a:pt x="1785" y="2815"/>
                      <a:pt x="1761" y="2813"/>
                      <a:pt x="1738" y="2810"/>
                    </a:cubicBezTo>
                    <a:cubicBezTo>
                      <a:pt x="1155" y="2751"/>
                      <a:pt x="726" y="2024"/>
                      <a:pt x="786" y="1191"/>
                    </a:cubicBezTo>
                    <a:lnTo>
                      <a:pt x="786" y="1143"/>
                    </a:lnTo>
                    <a:lnTo>
                      <a:pt x="786" y="1131"/>
                    </a:lnTo>
                    <a:cubicBezTo>
                      <a:pt x="726" y="1000"/>
                      <a:pt x="679" y="857"/>
                      <a:pt x="631" y="715"/>
                    </a:cubicBezTo>
                    <a:cubicBezTo>
                      <a:pt x="560" y="476"/>
                      <a:pt x="512" y="250"/>
                      <a:pt x="488" y="0"/>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390" name="Google Shape;390;p44"/>
              <p:cNvSpPr/>
              <p:nvPr/>
            </p:nvSpPr>
            <p:spPr>
              <a:xfrm>
                <a:off x="6921763" y="3308925"/>
                <a:ext cx="650456" cy="827050"/>
              </a:xfrm>
              <a:custGeom>
                <a:avLst/>
                <a:gdLst/>
                <a:ahLst/>
                <a:cxnLst/>
                <a:rect l="l" t="t" r="r" b="b"/>
                <a:pathLst>
                  <a:path w="14563" h="18551" extrusionOk="0">
                    <a:moveTo>
                      <a:pt x="2632" y="1"/>
                    </a:moveTo>
                    <a:cubicBezTo>
                      <a:pt x="2596" y="48"/>
                      <a:pt x="2573" y="48"/>
                      <a:pt x="2549" y="60"/>
                    </a:cubicBezTo>
                    <a:cubicBezTo>
                      <a:pt x="2489" y="72"/>
                      <a:pt x="2442" y="120"/>
                      <a:pt x="2418" y="179"/>
                    </a:cubicBezTo>
                    <a:cubicBezTo>
                      <a:pt x="1846" y="1179"/>
                      <a:pt x="1120" y="2513"/>
                      <a:pt x="644" y="3942"/>
                    </a:cubicBezTo>
                    <a:cubicBezTo>
                      <a:pt x="406" y="4632"/>
                      <a:pt x="239" y="5311"/>
                      <a:pt x="132" y="5978"/>
                    </a:cubicBezTo>
                    <a:cubicBezTo>
                      <a:pt x="37" y="6668"/>
                      <a:pt x="1" y="7371"/>
                      <a:pt x="48" y="8073"/>
                    </a:cubicBezTo>
                    <a:cubicBezTo>
                      <a:pt x="96" y="8657"/>
                      <a:pt x="179" y="9252"/>
                      <a:pt x="346" y="9823"/>
                    </a:cubicBezTo>
                    <a:cubicBezTo>
                      <a:pt x="489" y="10359"/>
                      <a:pt x="703" y="10883"/>
                      <a:pt x="989" y="11419"/>
                    </a:cubicBezTo>
                    <a:cubicBezTo>
                      <a:pt x="1477" y="12359"/>
                      <a:pt x="2156" y="13252"/>
                      <a:pt x="3025" y="14086"/>
                    </a:cubicBezTo>
                    <a:cubicBezTo>
                      <a:pt x="3799" y="14824"/>
                      <a:pt x="4716" y="15503"/>
                      <a:pt x="5823" y="16134"/>
                    </a:cubicBezTo>
                    <a:cubicBezTo>
                      <a:pt x="7180" y="16931"/>
                      <a:pt x="8609" y="17550"/>
                      <a:pt x="9823" y="18074"/>
                    </a:cubicBezTo>
                    <a:cubicBezTo>
                      <a:pt x="10193" y="18241"/>
                      <a:pt x="10574" y="18384"/>
                      <a:pt x="10943" y="18539"/>
                    </a:cubicBezTo>
                    <a:cubicBezTo>
                      <a:pt x="10966" y="18551"/>
                      <a:pt x="11014" y="18551"/>
                      <a:pt x="11050" y="18551"/>
                    </a:cubicBezTo>
                    <a:cubicBezTo>
                      <a:pt x="11074" y="18551"/>
                      <a:pt x="11109" y="18551"/>
                      <a:pt x="11133" y="18539"/>
                    </a:cubicBezTo>
                    <a:lnTo>
                      <a:pt x="11145" y="18539"/>
                    </a:lnTo>
                    <a:cubicBezTo>
                      <a:pt x="11181" y="18539"/>
                      <a:pt x="11205" y="18539"/>
                      <a:pt x="11228" y="18515"/>
                    </a:cubicBezTo>
                    <a:cubicBezTo>
                      <a:pt x="12098" y="18193"/>
                      <a:pt x="12907" y="17503"/>
                      <a:pt x="13586" y="16527"/>
                    </a:cubicBezTo>
                    <a:cubicBezTo>
                      <a:pt x="13907" y="16074"/>
                      <a:pt x="14145" y="15586"/>
                      <a:pt x="14324" y="15086"/>
                    </a:cubicBezTo>
                    <a:cubicBezTo>
                      <a:pt x="14479" y="14610"/>
                      <a:pt x="14562" y="14145"/>
                      <a:pt x="14562" y="13693"/>
                    </a:cubicBezTo>
                    <a:cubicBezTo>
                      <a:pt x="14538" y="13681"/>
                      <a:pt x="14526" y="13669"/>
                      <a:pt x="14515" y="13669"/>
                    </a:cubicBezTo>
                    <a:cubicBezTo>
                      <a:pt x="13979" y="13264"/>
                      <a:pt x="13491" y="12824"/>
                      <a:pt x="12991" y="12371"/>
                    </a:cubicBezTo>
                    <a:cubicBezTo>
                      <a:pt x="12752" y="12145"/>
                      <a:pt x="12514" y="11931"/>
                      <a:pt x="12300" y="11693"/>
                    </a:cubicBezTo>
                    <a:cubicBezTo>
                      <a:pt x="12240" y="11633"/>
                      <a:pt x="12181" y="11550"/>
                      <a:pt x="12121" y="11490"/>
                    </a:cubicBezTo>
                    <a:cubicBezTo>
                      <a:pt x="11979" y="11359"/>
                      <a:pt x="11848" y="11216"/>
                      <a:pt x="11728" y="11062"/>
                    </a:cubicBezTo>
                    <a:lnTo>
                      <a:pt x="11717" y="11050"/>
                    </a:lnTo>
                    <a:lnTo>
                      <a:pt x="11538" y="10823"/>
                    </a:lnTo>
                    <a:cubicBezTo>
                      <a:pt x="11478" y="10752"/>
                      <a:pt x="11419" y="10657"/>
                      <a:pt x="11371" y="10585"/>
                    </a:cubicBezTo>
                    <a:cubicBezTo>
                      <a:pt x="11193" y="10347"/>
                      <a:pt x="11050" y="10109"/>
                      <a:pt x="10931" y="9871"/>
                    </a:cubicBezTo>
                    <a:cubicBezTo>
                      <a:pt x="10788" y="9609"/>
                      <a:pt x="10705" y="9347"/>
                      <a:pt x="10645" y="9085"/>
                    </a:cubicBezTo>
                    <a:cubicBezTo>
                      <a:pt x="10597" y="8859"/>
                      <a:pt x="10585" y="8657"/>
                      <a:pt x="10597" y="8442"/>
                    </a:cubicBezTo>
                    <a:cubicBezTo>
                      <a:pt x="10609" y="8204"/>
                      <a:pt x="10657" y="7978"/>
                      <a:pt x="10728" y="7740"/>
                    </a:cubicBezTo>
                    <a:cubicBezTo>
                      <a:pt x="10824" y="7490"/>
                      <a:pt x="10943" y="7240"/>
                      <a:pt x="11109" y="6978"/>
                    </a:cubicBezTo>
                    <a:cubicBezTo>
                      <a:pt x="11300" y="6680"/>
                      <a:pt x="11538" y="6406"/>
                      <a:pt x="11836" y="6085"/>
                    </a:cubicBezTo>
                    <a:cubicBezTo>
                      <a:pt x="11883" y="6049"/>
                      <a:pt x="11895" y="5990"/>
                      <a:pt x="11895" y="5930"/>
                    </a:cubicBezTo>
                    <a:cubicBezTo>
                      <a:pt x="11895" y="5847"/>
                      <a:pt x="11859" y="5787"/>
                      <a:pt x="11800" y="5751"/>
                    </a:cubicBezTo>
                    <a:cubicBezTo>
                      <a:pt x="11752" y="5716"/>
                      <a:pt x="11717" y="5692"/>
                      <a:pt x="11657" y="5692"/>
                    </a:cubicBezTo>
                    <a:cubicBezTo>
                      <a:pt x="11574" y="5692"/>
                      <a:pt x="11514" y="5716"/>
                      <a:pt x="11455" y="5775"/>
                    </a:cubicBezTo>
                    <a:cubicBezTo>
                      <a:pt x="11371" y="5870"/>
                      <a:pt x="11300" y="5954"/>
                      <a:pt x="11217" y="6025"/>
                    </a:cubicBezTo>
                    <a:cubicBezTo>
                      <a:pt x="11193" y="5811"/>
                      <a:pt x="11133" y="5573"/>
                      <a:pt x="11038" y="5359"/>
                    </a:cubicBezTo>
                    <a:cubicBezTo>
                      <a:pt x="10919" y="5085"/>
                      <a:pt x="10764" y="4811"/>
                      <a:pt x="10550" y="4525"/>
                    </a:cubicBezTo>
                    <a:cubicBezTo>
                      <a:pt x="10193" y="4061"/>
                      <a:pt x="9764" y="3608"/>
                      <a:pt x="9216" y="3144"/>
                    </a:cubicBezTo>
                    <a:cubicBezTo>
                      <a:pt x="8180" y="2251"/>
                      <a:pt x="7049" y="1608"/>
                      <a:pt x="5883" y="1239"/>
                    </a:cubicBezTo>
                    <a:cubicBezTo>
                      <a:pt x="5263" y="1048"/>
                      <a:pt x="4644" y="941"/>
                      <a:pt x="3989" y="929"/>
                    </a:cubicBezTo>
                    <a:lnTo>
                      <a:pt x="3823" y="929"/>
                    </a:lnTo>
                    <a:cubicBezTo>
                      <a:pt x="3358" y="929"/>
                      <a:pt x="2906" y="989"/>
                      <a:pt x="2442" y="1084"/>
                    </a:cubicBezTo>
                    <a:cubicBezTo>
                      <a:pt x="2573" y="834"/>
                      <a:pt x="2727" y="596"/>
                      <a:pt x="2858" y="346"/>
                    </a:cubicBezTo>
                    <a:cubicBezTo>
                      <a:pt x="2882" y="298"/>
                      <a:pt x="2882" y="239"/>
                      <a:pt x="2870" y="179"/>
                    </a:cubicBezTo>
                    <a:cubicBezTo>
                      <a:pt x="2858" y="120"/>
                      <a:pt x="2799" y="60"/>
                      <a:pt x="2739" y="36"/>
                    </a:cubicBezTo>
                    <a:cubicBezTo>
                      <a:pt x="2704" y="13"/>
                      <a:pt x="2668" y="1"/>
                      <a:pt x="2632" y="1"/>
                    </a:cubicBezTo>
                    <a:close/>
                  </a:path>
                </a:pathLst>
              </a:custGeom>
              <a:solidFill>
                <a:schemeClr val="accent5"/>
              </a:solidFill>
              <a:ln>
                <a:noFill/>
              </a:ln>
            </p:spPr>
            <p:txBody>
              <a:bodyPr spcFirstLastPara="1" wrap="square" lIns="121598" tIns="121598" rIns="121598" bIns="121598" anchor="ctr" anchorCtr="0">
                <a:noAutofit/>
              </a:bodyPr>
              <a:lstStyle/>
              <a:p>
                <a:endParaRPr sz="2482"/>
              </a:p>
            </p:txBody>
          </p:sp>
          <p:sp>
            <p:nvSpPr>
              <p:cNvPr id="391" name="Google Shape;391;p44"/>
              <p:cNvSpPr/>
              <p:nvPr/>
            </p:nvSpPr>
            <p:spPr>
              <a:xfrm>
                <a:off x="7489838" y="3873331"/>
                <a:ext cx="117774" cy="88685"/>
              </a:xfrm>
              <a:custGeom>
                <a:avLst/>
                <a:gdLst/>
                <a:ahLst/>
                <a:cxnLst/>
                <a:rect l="l" t="t" r="r" b="b"/>
                <a:pathLst>
                  <a:path w="2656" h="2000" extrusionOk="0">
                    <a:moveTo>
                      <a:pt x="287" y="0"/>
                    </a:moveTo>
                    <a:cubicBezTo>
                      <a:pt x="215" y="0"/>
                      <a:pt x="120" y="48"/>
                      <a:pt x="84" y="120"/>
                    </a:cubicBezTo>
                    <a:cubicBezTo>
                      <a:pt x="1" y="239"/>
                      <a:pt x="49" y="381"/>
                      <a:pt x="156" y="465"/>
                    </a:cubicBezTo>
                    <a:cubicBezTo>
                      <a:pt x="870" y="941"/>
                      <a:pt x="1525" y="1501"/>
                      <a:pt x="2239" y="1965"/>
                    </a:cubicBezTo>
                    <a:cubicBezTo>
                      <a:pt x="2279" y="1989"/>
                      <a:pt x="2321" y="1999"/>
                      <a:pt x="2363" y="1999"/>
                    </a:cubicBezTo>
                    <a:cubicBezTo>
                      <a:pt x="2447" y="1999"/>
                      <a:pt x="2529" y="1957"/>
                      <a:pt x="2585" y="1894"/>
                    </a:cubicBezTo>
                    <a:cubicBezTo>
                      <a:pt x="2656" y="1774"/>
                      <a:pt x="2608" y="1620"/>
                      <a:pt x="2501" y="1548"/>
                    </a:cubicBezTo>
                    <a:cubicBezTo>
                      <a:pt x="1775" y="1084"/>
                      <a:pt x="1132" y="501"/>
                      <a:pt x="418" y="48"/>
                    </a:cubicBezTo>
                    <a:cubicBezTo>
                      <a:pt x="382" y="12"/>
                      <a:pt x="334" y="0"/>
                      <a:pt x="287" y="0"/>
                    </a:cubicBezTo>
                    <a:close/>
                  </a:path>
                </a:pathLst>
              </a:custGeom>
              <a:solidFill>
                <a:srgbClr val="2880B9"/>
              </a:solidFill>
              <a:ln>
                <a:noFill/>
              </a:ln>
            </p:spPr>
            <p:txBody>
              <a:bodyPr spcFirstLastPara="1" wrap="square" lIns="121598" tIns="121598" rIns="121598" bIns="121598" anchor="ctr" anchorCtr="0">
                <a:noAutofit/>
              </a:bodyPr>
              <a:lstStyle/>
              <a:p>
                <a:endParaRPr sz="2482"/>
              </a:p>
            </p:txBody>
          </p:sp>
          <p:sp>
            <p:nvSpPr>
              <p:cNvPr id="392" name="Google Shape;392;p44"/>
              <p:cNvSpPr/>
              <p:nvPr/>
            </p:nvSpPr>
            <p:spPr>
              <a:xfrm>
                <a:off x="7493562" y="3870670"/>
                <a:ext cx="116709" cy="90281"/>
              </a:xfrm>
              <a:custGeom>
                <a:avLst/>
                <a:gdLst/>
                <a:ahLst/>
                <a:cxnLst/>
                <a:rect l="l" t="t" r="r" b="b"/>
                <a:pathLst>
                  <a:path w="2632" h="2036" extrusionOk="0">
                    <a:moveTo>
                      <a:pt x="250" y="1"/>
                    </a:moveTo>
                    <a:cubicBezTo>
                      <a:pt x="238" y="13"/>
                      <a:pt x="215" y="13"/>
                      <a:pt x="203" y="13"/>
                    </a:cubicBezTo>
                    <a:cubicBezTo>
                      <a:pt x="143" y="37"/>
                      <a:pt x="84" y="72"/>
                      <a:pt x="36" y="120"/>
                    </a:cubicBezTo>
                    <a:cubicBezTo>
                      <a:pt x="12" y="180"/>
                      <a:pt x="0" y="239"/>
                      <a:pt x="12" y="299"/>
                    </a:cubicBezTo>
                    <a:cubicBezTo>
                      <a:pt x="24" y="370"/>
                      <a:pt x="72" y="418"/>
                      <a:pt x="119" y="465"/>
                    </a:cubicBezTo>
                    <a:cubicBezTo>
                      <a:pt x="798" y="1001"/>
                      <a:pt x="1489" y="1537"/>
                      <a:pt x="2227" y="2001"/>
                    </a:cubicBezTo>
                    <a:cubicBezTo>
                      <a:pt x="2266" y="2025"/>
                      <a:pt x="2308" y="2035"/>
                      <a:pt x="2351" y="2035"/>
                    </a:cubicBezTo>
                    <a:cubicBezTo>
                      <a:pt x="2438" y="2035"/>
                      <a:pt x="2524" y="1990"/>
                      <a:pt x="2572" y="1918"/>
                    </a:cubicBezTo>
                    <a:cubicBezTo>
                      <a:pt x="2632" y="1834"/>
                      <a:pt x="2620" y="1727"/>
                      <a:pt x="2572" y="1656"/>
                    </a:cubicBezTo>
                    <a:cubicBezTo>
                      <a:pt x="2227" y="1453"/>
                      <a:pt x="1917" y="1251"/>
                      <a:pt x="1608" y="1013"/>
                    </a:cubicBezTo>
                    <a:lnTo>
                      <a:pt x="929" y="477"/>
                    </a:lnTo>
                    <a:cubicBezTo>
                      <a:pt x="738" y="322"/>
                      <a:pt x="560" y="191"/>
                      <a:pt x="381" y="49"/>
                    </a:cubicBezTo>
                    <a:cubicBezTo>
                      <a:pt x="357" y="13"/>
                      <a:pt x="298" y="1"/>
                      <a:pt x="250" y="1"/>
                    </a:cubicBezTo>
                    <a:close/>
                  </a:path>
                </a:pathLst>
              </a:custGeom>
              <a:solidFill>
                <a:srgbClr val="2880B9"/>
              </a:solidFill>
              <a:ln>
                <a:noFill/>
              </a:ln>
            </p:spPr>
            <p:txBody>
              <a:bodyPr spcFirstLastPara="1" wrap="square" lIns="121598" tIns="121598" rIns="121598" bIns="121598" anchor="ctr" anchorCtr="0">
                <a:noAutofit/>
              </a:bodyPr>
              <a:lstStyle/>
              <a:p>
                <a:endParaRPr sz="2482"/>
              </a:p>
            </p:txBody>
          </p:sp>
          <p:sp>
            <p:nvSpPr>
              <p:cNvPr id="393" name="Google Shape;393;p44"/>
              <p:cNvSpPr/>
              <p:nvPr/>
            </p:nvSpPr>
            <p:spPr>
              <a:xfrm>
                <a:off x="7488818" y="3865925"/>
                <a:ext cx="126199" cy="96977"/>
              </a:xfrm>
              <a:custGeom>
                <a:avLst/>
                <a:gdLst/>
                <a:ahLst/>
                <a:cxnLst/>
                <a:rect l="l" t="t" r="r" b="b"/>
                <a:pathLst>
                  <a:path w="2846" h="2187" extrusionOk="0">
                    <a:moveTo>
                      <a:pt x="262" y="1"/>
                    </a:moveTo>
                    <a:cubicBezTo>
                      <a:pt x="179" y="25"/>
                      <a:pt x="83" y="60"/>
                      <a:pt x="48" y="120"/>
                    </a:cubicBezTo>
                    <a:cubicBezTo>
                      <a:pt x="12" y="179"/>
                      <a:pt x="0" y="239"/>
                      <a:pt x="12" y="298"/>
                    </a:cubicBezTo>
                    <a:cubicBezTo>
                      <a:pt x="24" y="370"/>
                      <a:pt x="72" y="418"/>
                      <a:pt x="119" y="465"/>
                    </a:cubicBezTo>
                    <a:cubicBezTo>
                      <a:pt x="881" y="1049"/>
                      <a:pt x="1631" y="1644"/>
                      <a:pt x="2453" y="2144"/>
                    </a:cubicBezTo>
                    <a:cubicBezTo>
                      <a:pt x="2495" y="2173"/>
                      <a:pt x="2541" y="2186"/>
                      <a:pt x="2587" y="2186"/>
                    </a:cubicBezTo>
                    <a:cubicBezTo>
                      <a:pt x="2671" y="2186"/>
                      <a:pt x="2752" y="2142"/>
                      <a:pt x="2798" y="2072"/>
                    </a:cubicBezTo>
                    <a:cubicBezTo>
                      <a:pt x="2846" y="2001"/>
                      <a:pt x="2846" y="1906"/>
                      <a:pt x="2810" y="1822"/>
                    </a:cubicBezTo>
                    <a:cubicBezTo>
                      <a:pt x="2429" y="1608"/>
                      <a:pt x="2072" y="1370"/>
                      <a:pt x="1727" y="1120"/>
                    </a:cubicBezTo>
                    <a:cubicBezTo>
                      <a:pt x="1381" y="870"/>
                      <a:pt x="1060" y="584"/>
                      <a:pt x="726" y="298"/>
                    </a:cubicBezTo>
                    <a:cubicBezTo>
                      <a:pt x="607" y="215"/>
                      <a:pt x="500" y="144"/>
                      <a:pt x="381" y="48"/>
                    </a:cubicBezTo>
                    <a:cubicBezTo>
                      <a:pt x="357" y="25"/>
                      <a:pt x="310" y="1"/>
                      <a:pt x="262" y="1"/>
                    </a:cubicBezTo>
                    <a:close/>
                  </a:path>
                </a:pathLst>
              </a:custGeom>
              <a:solidFill>
                <a:srgbClr val="2880B9"/>
              </a:solidFill>
              <a:ln>
                <a:noFill/>
              </a:ln>
            </p:spPr>
            <p:txBody>
              <a:bodyPr spcFirstLastPara="1" wrap="square" lIns="121598" tIns="121598" rIns="121598" bIns="121598" anchor="ctr" anchorCtr="0">
                <a:noAutofit/>
              </a:bodyPr>
              <a:lstStyle/>
              <a:p>
                <a:endParaRPr sz="2482"/>
              </a:p>
            </p:txBody>
          </p:sp>
          <p:sp>
            <p:nvSpPr>
              <p:cNvPr id="394" name="Google Shape;394;p44"/>
              <p:cNvSpPr/>
              <p:nvPr/>
            </p:nvSpPr>
            <p:spPr>
              <a:xfrm>
                <a:off x="7261781" y="3433535"/>
                <a:ext cx="355893" cy="564436"/>
              </a:xfrm>
              <a:custGeom>
                <a:avLst/>
                <a:gdLst/>
                <a:ahLst/>
                <a:cxnLst/>
                <a:rect l="l" t="t" r="r" b="b"/>
                <a:pathLst>
                  <a:path w="8026" h="12729" extrusionOk="0">
                    <a:moveTo>
                      <a:pt x="1096" y="1"/>
                    </a:moveTo>
                    <a:cubicBezTo>
                      <a:pt x="1072" y="36"/>
                      <a:pt x="1060" y="60"/>
                      <a:pt x="1036" y="84"/>
                    </a:cubicBezTo>
                    <a:cubicBezTo>
                      <a:pt x="834" y="382"/>
                      <a:pt x="643" y="715"/>
                      <a:pt x="489" y="1108"/>
                    </a:cubicBezTo>
                    <a:cubicBezTo>
                      <a:pt x="298" y="1608"/>
                      <a:pt x="167" y="2168"/>
                      <a:pt x="84" y="2763"/>
                    </a:cubicBezTo>
                    <a:cubicBezTo>
                      <a:pt x="0" y="3453"/>
                      <a:pt x="12" y="4168"/>
                      <a:pt x="108" y="4846"/>
                    </a:cubicBezTo>
                    <a:cubicBezTo>
                      <a:pt x="143" y="5156"/>
                      <a:pt x="203" y="5442"/>
                      <a:pt x="286" y="5692"/>
                    </a:cubicBezTo>
                    <a:cubicBezTo>
                      <a:pt x="370" y="5989"/>
                      <a:pt x="477" y="6299"/>
                      <a:pt x="608" y="6632"/>
                    </a:cubicBezTo>
                    <a:cubicBezTo>
                      <a:pt x="774" y="7001"/>
                      <a:pt x="953" y="7359"/>
                      <a:pt x="1143" y="7668"/>
                    </a:cubicBezTo>
                    <a:cubicBezTo>
                      <a:pt x="1334" y="8002"/>
                      <a:pt x="1560" y="8311"/>
                      <a:pt x="1810" y="8621"/>
                    </a:cubicBezTo>
                    <a:cubicBezTo>
                      <a:pt x="2155" y="9037"/>
                      <a:pt x="2525" y="9442"/>
                      <a:pt x="2929" y="9811"/>
                    </a:cubicBezTo>
                    <a:cubicBezTo>
                      <a:pt x="3298" y="10157"/>
                      <a:pt x="3715" y="10502"/>
                      <a:pt x="4168" y="10835"/>
                    </a:cubicBezTo>
                    <a:cubicBezTo>
                      <a:pt x="4596" y="11157"/>
                      <a:pt x="5073" y="11466"/>
                      <a:pt x="5561" y="11776"/>
                    </a:cubicBezTo>
                    <a:cubicBezTo>
                      <a:pt x="6073" y="12085"/>
                      <a:pt x="6620" y="12407"/>
                      <a:pt x="7263" y="12728"/>
                    </a:cubicBezTo>
                    <a:cubicBezTo>
                      <a:pt x="7311" y="12716"/>
                      <a:pt x="7347" y="12705"/>
                      <a:pt x="7382" y="12669"/>
                    </a:cubicBezTo>
                    <a:cubicBezTo>
                      <a:pt x="7430" y="12621"/>
                      <a:pt x="7454" y="12562"/>
                      <a:pt x="7466" y="12490"/>
                    </a:cubicBezTo>
                    <a:cubicBezTo>
                      <a:pt x="7466" y="12443"/>
                      <a:pt x="7454" y="12383"/>
                      <a:pt x="7442" y="12359"/>
                    </a:cubicBezTo>
                    <a:lnTo>
                      <a:pt x="7454" y="12359"/>
                    </a:lnTo>
                    <a:cubicBezTo>
                      <a:pt x="7489" y="12359"/>
                      <a:pt x="7525" y="12347"/>
                      <a:pt x="7561" y="12312"/>
                    </a:cubicBezTo>
                    <a:cubicBezTo>
                      <a:pt x="7585" y="12288"/>
                      <a:pt x="7609" y="12252"/>
                      <a:pt x="7620" y="12204"/>
                    </a:cubicBezTo>
                    <a:cubicBezTo>
                      <a:pt x="7692" y="12204"/>
                      <a:pt x="7763" y="12169"/>
                      <a:pt x="7811" y="12085"/>
                    </a:cubicBezTo>
                    <a:cubicBezTo>
                      <a:pt x="7847" y="12050"/>
                      <a:pt x="7859" y="11990"/>
                      <a:pt x="7859" y="11931"/>
                    </a:cubicBezTo>
                    <a:cubicBezTo>
                      <a:pt x="7882" y="11907"/>
                      <a:pt x="7930" y="11883"/>
                      <a:pt x="7966" y="11835"/>
                    </a:cubicBezTo>
                    <a:cubicBezTo>
                      <a:pt x="8001" y="11764"/>
                      <a:pt x="8025" y="11657"/>
                      <a:pt x="7978" y="11585"/>
                    </a:cubicBezTo>
                    <a:lnTo>
                      <a:pt x="7918" y="11550"/>
                    </a:lnTo>
                    <a:lnTo>
                      <a:pt x="7847" y="11514"/>
                    </a:lnTo>
                    <a:cubicBezTo>
                      <a:pt x="7561" y="11347"/>
                      <a:pt x="7263" y="11157"/>
                      <a:pt x="6930" y="10919"/>
                    </a:cubicBezTo>
                    <a:lnTo>
                      <a:pt x="6906" y="10895"/>
                    </a:lnTo>
                    <a:lnTo>
                      <a:pt x="6870" y="10883"/>
                    </a:lnTo>
                    <a:cubicBezTo>
                      <a:pt x="6620" y="10692"/>
                      <a:pt x="6394" y="10514"/>
                      <a:pt x="6204" y="10347"/>
                    </a:cubicBezTo>
                    <a:cubicBezTo>
                      <a:pt x="6144" y="10288"/>
                      <a:pt x="6085" y="10240"/>
                      <a:pt x="6025" y="10204"/>
                    </a:cubicBezTo>
                    <a:cubicBezTo>
                      <a:pt x="5799" y="10002"/>
                      <a:pt x="5584" y="9799"/>
                      <a:pt x="5358" y="9585"/>
                    </a:cubicBezTo>
                    <a:lnTo>
                      <a:pt x="5311" y="9561"/>
                    </a:lnTo>
                    <a:lnTo>
                      <a:pt x="5287" y="9526"/>
                    </a:lnTo>
                    <a:cubicBezTo>
                      <a:pt x="5073" y="9335"/>
                      <a:pt x="4846" y="9133"/>
                      <a:pt x="4644" y="8906"/>
                    </a:cubicBezTo>
                    <a:cubicBezTo>
                      <a:pt x="4584" y="8847"/>
                      <a:pt x="4525" y="8775"/>
                      <a:pt x="4465" y="8716"/>
                    </a:cubicBezTo>
                    <a:cubicBezTo>
                      <a:pt x="4311" y="8573"/>
                      <a:pt x="4191" y="8430"/>
                      <a:pt x="4072" y="8275"/>
                    </a:cubicBezTo>
                    <a:cubicBezTo>
                      <a:pt x="4001" y="8192"/>
                      <a:pt x="3941" y="8121"/>
                      <a:pt x="3882" y="8037"/>
                    </a:cubicBezTo>
                    <a:cubicBezTo>
                      <a:pt x="3822" y="7966"/>
                      <a:pt x="3763" y="7894"/>
                      <a:pt x="3715" y="7799"/>
                    </a:cubicBezTo>
                    <a:cubicBezTo>
                      <a:pt x="3537" y="7549"/>
                      <a:pt x="3394" y="7323"/>
                      <a:pt x="3275" y="7085"/>
                    </a:cubicBezTo>
                    <a:cubicBezTo>
                      <a:pt x="3144" y="6823"/>
                      <a:pt x="3048" y="6573"/>
                      <a:pt x="2989" y="6299"/>
                    </a:cubicBezTo>
                    <a:cubicBezTo>
                      <a:pt x="2941" y="6097"/>
                      <a:pt x="2929" y="5870"/>
                      <a:pt x="2941" y="5656"/>
                    </a:cubicBezTo>
                    <a:cubicBezTo>
                      <a:pt x="2965" y="5442"/>
                      <a:pt x="3001" y="5204"/>
                      <a:pt x="3084" y="4977"/>
                    </a:cubicBezTo>
                    <a:cubicBezTo>
                      <a:pt x="3168" y="4727"/>
                      <a:pt x="3287" y="4465"/>
                      <a:pt x="3453" y="4215"/>
                    </a:cubicBezTo>
                    <a:cubicBezTo>
                      <a:pt x="3644" y="3918"/>
                      <a:pt x="3882" y="3620"/>
                      <a:pt x="4180" y="3322"/>
                    </a:cubicBezTo>
                    <a:cubicBezTo>
                      <a:pt x="4227" y="3275"/>
                      <a:pt x="4239" y="3215"/>
                      <a:pt x="4239" y="3156"/>
                    </a:cubicBezTo>
                    <a:cubicBezTo>
                      <a:pt x="4239" y="3084"/>
                      <a:pt x="4191" y="3025"/>
                      <a:pt x="4156" y="2977"/>
                    </a:cubicBezTo>
                    <a:cubicBezTo>
                      <a:pt x="4108" y="2941"/>
                      <a:pt x="4049" y="2918"/>
                      <a:pt x="3989" y="2918"/>
                    </a:cubicBezTo>
                    <a:cubicBezTo>
                      <a:pt x="3918" y="2918"/>
                      <a:pt x="3834" y="2953"/>
                      <a:pt x="3787" y="3013"/>
                    </a:cubicBezTo>
                    <a:cubicBezTo>
                      <a:pt x="3703" y="3096"/>
                      <a:pt x="3632" y="3191"/>
                      <a:pt x="3549" y="3275"/>
                    </a:cubicBezTo>
                    <a:cubicBezTo>
                      <a:pt x="3537" y="3072"/>
                      <a:pt x="3489" y="2846"/>
                      <a:pt x="3394" y="2608"/>
                    </a:cubicBezTo>
                    <a:cubicBezTo>
                      <a:pt x="3275" y="2322"/>
                      <a:pt x="3108" y="2060"/>
                      <a:pt x="2894" y="1775"/>
                    </a:cubicBezTo>
                    <a:cubicBezTo>
                      <a:pt x="2536" y="1298"/>
                      <a:pt x="2096" y="858"/>
                      <a:pt x="1560" y="393"/>
                    </a:cubicBezTo>
                    <a:cubicBezTo>
                      <a:pt x="1393" y="239"/>
                      <a:pt x="1251" y="120"/>
                      <a:pt x="1096" y="1"/>
                    </a:cubicBezTo>
                    <a:close/>
                  </a:path>
                </a:pathLst>
              </a:custGeom>
              <a:solidFill>
                <a:schemeClr val="accent5"/>
              </a:solidFill>
              <a:ln>
                <a:noFill/>
              </a:ln>
            </p:spPr>
            <p:txBody>
              <a:bodyPr spcFirstLastPara="1" wrap="square" lIns="121598" tIns="121598" rIns="121598" bIns="121598" anchor="ctr" anchorCtr="0">
                <a:noAutofit/>
              </a:bodyPr>
              <a:lstStyle/>
              <a:p>
                <a:endParaRPr sz="2482"/>
              </a:p>
            </p:txBody>
          </p:sp>
          <p:sp>
            <p:nvSpPr>
              <p:cNvPr id="395" name="Google Shape;395;p44"/>
              <p:cNvSpPr/>
              <p:nvPr/>
            </p:nvSpPr>
            <p:spPr>
              <a:xfrm>
                <a:off x="7384257" y="3920201"/>
                <a:ext cx="401300" cy="501735"/>
              </a:xfrm>
              <a:custGeom>
                <a:avLst/>
                <a:gdLst/>
                <a:ahLst/>
                <a:cxnLst/>
                <a:rect l="l" t="t" r="r" b="b"/>
                <a:pathLst>
                  <a:path w="9050" h="11315" extrusionOk="0">
                    <a:moveTo>
                      <a:pt x="4679" y="1"/>
                    </a:moveTo>
                    <a:cubicBezTo>
                      <a:pt x="4625" y="1"/>
                      <a:pt x="4566" y="32"/>
                      <a:pt x="4525" y="63"/>
                    </a:cubicBezTo>
                    <a:lnTo>
                      <a:pt x="4489" y="110"/>
                    </a:lnTo>
                    <a:cubicBezTo>
                      <a:pt x="4466" y="134"/>
                      <a:pt x="4442" y="170"/>
                      <a:pt x="4430" y="194"/>
                    </a:cubicBezTo>
                    <a:cubicBezTo>
                      <a:pt x="4406" y="241"/>
                      <a:pt x="4382" y="289"/>
                      <a:pt x="4370" y="348"/>
                    </a:cubicBezTo>
                    <a:cubicBezTo>
                      <a:pt x="4275" y="717"/>
                      <a:pt x="4144" y="1087"/>
                      <a:pt x="3977" y="1456"/>
                    </a:cubicBezTo>
                    <a:cubicBezTo>
                      <a:pt x="3692" y="2051"/>
                      <a:pt x="3334" y="2622"/>
                      <a:pt x="2894" y="3158"/>
                    </a:cubicBezTo>
                    <a:cubicBezTo>
                      <a:pt x="2430" y="3694"/>
                      <a:pt x="1906" y="4182"/>
                      <a:pt x="1346" y="4575"/>
                    </a:cubicBezTo>
                    <a:lnTo>
                      <a:pt x="1334" y="4587"/>
                    </a:lnTo>
                    <a:lnTo>
                      <a:pt x="1310" y="4599"/>
                    </a:lnTo>
                    <a:lnTo>
                      <a:pt x="953" y="4825"/>
                    </a:lnTo>
                    <a:cubicBezTo>
                      <a:pt x="882" y="4873"/>
                      <a:pt x="858" y="4908"/>
                      <a:pt x="822" y="4968"/>
                    </a:cubicBezTo>
                    <a:cubicBezTo>
                      <a:pt x="810" y="5028"/>
                      <a:pt x="810" y="5087"/>
                      <a:pt x="834" y="5147"/>
                    </a:cubicBezTo>
                    <a:cubicBezTo>
                      <a:pt x="882" y="5230"/>
                      <a:pt x="929" y="5301"/>
                      <a:pt x="953" y="5385"/>
                    </a:cubicBezTo>
                    <a:cubicBezTo>
                      <a:pt x="953" y="5409"/>
                      <a:pt x="977" y="5409"/>
                      <a:pt x="977" y="5420"/>
                    </a:cubicBezTo>
                    <a:cubicBezTo>
                      <a:pt x="1013" y="5480"/>
                      <a:pt x="1048" y="5540"/>
                      <a:pt x="1072" y="5611"/>
                    </a:cubicBezTo>
                    <a:cubicBezTo>
                      <a:pt x="1072" y="5623"/>
                      <a:pt x="1072" y="5647"/>
                      <a:pt x="1096" y="5659"/>
                    </a:cubicBezTo>
                    <a:lnTo>
                      <a:pt x="1096" y="5670"/>
                    </a:lnTo>
                    <a:cubicBezTo>
                      <a:pt x="1108" y="5706"/>
                      <a:pt x="1108" y="5742"/>
                      <a:pt x="1108" y="5778"/>
                    </a:cubicBezTo>
                    <a:cubicBezTo>
                      <a:pt x="1108" y="5837"/>
                      <a:pt x="1108" y="5897"/>
                      <a:pt x="1096" y="5944"/>
                    </a:cubicBezTo>
                    <a:cubicBezTo>
                      <a:pt x="1072" y="6028"/>
                      <a:pt x="1037" y="6123"/>
                      <a:pt x="1001" y="6206"/>
                    </a:cubicBezTo>
                    <a:cubicBezTo>
                      <a:pt x="917" y="6385"/>
                      <a:pt x="798" y="6563"/>
                      <a:pt x="679" y="6730"/>
                    </a:cubicBezTo>
                    <a:lnTo>
                      <a:pt x="656" y="6754"/>
                    </a:lnTo>
                    <a:cubicBezTo>
                      <a:pt x="525" y="6933"/>
                      <a:pt x="382" y="7159"/>
                      <a:pt x="275" y="7397"/>
                    </a:cubicBezTo>
                    <a:cubicBezTo>
                      <a:pt x="167" y="7623"/>
                      <a:pt x="96" y="7861"/>
                      <a:pt x="48" y="8123"/>
                    </a:cubicBezTo>
                    <a:cubicBezTo>
                      <a:pt x="1" y="8361"/>
                      <a:pt x="1" y="8623"/>
                      <a:pt x="36" y="8921"/>
                    </a:cubicBezTo>
                    <a:cubicBezTo>
                      <a:pt x="96" y="9409"/>
                      <a:pt x="298" y="9897"/>
                      <a:pt x="644" y="10314"/>
                    </a:cubicBezTo>
                    <a:cubicBezTo>
                      <a:pt x="810" y="10504"/>
                      <a:pt x="1037" y="10707"/>
                      <a:pt x="1287" y="10885"/>
                    </a:cubicBezTo>
                    <a:cubicBezTo>
                      <a:pt x="1525" y="11040"/>
                      <a:pt x="1787" y="11183"/>
                      <a:pt x="2084" y="11302"/>
                    </a:cubicBezTo>
                    <a:lnTo>
                      <a:pt x="2072" y="11290"/>
                    </a:lnTo>
                    <a:lnTo>
                      <a:pt x="2072" y="11290"/>
                    </a:lnTo>
                    <a:cubicBezTo>
                      <a:pt x="2120" y="11290"/>
                      <a:pt x="2168" y="11314"/>
                      <a:pt x="2227" y="11314"/>
                    </a:cubicBezTo>
                    <a:cubicBezTo>
                      <a:pt x="2489" y="11290"/>
                      <a:pt x="2727" y="11266"/>
                      <a:pt x="2953" y="11207"/>
                    </a:cubicBezTo>
                    <a:cubicBezTo>
                      <a:pt x="3192" y="11159"/>
                      <a:pt x="3430" y="11076"/>
                      <a:pt x="3715" y="10969"/>
                    </a:cubicBezTo>
                    <a:cubicBezTo>
                      <a:pt x="4168" y="10790"/>
                      <a:pt x="4632" y="10540"/>
                      <a:pt x="5120" y="10183"/>
                    </a:cubicBezTo>
                    <a:cubicBezTo>
                      <a:pt x="5978" y="9564"/>
                      <a:pt x="6763" y="8754"/>
                      <a:pt x="7466" y="7742"/>
                    </a:cubicBezTo>
                    <a:cubicBezTo>
                      <a:pt x="7847" y="7171"/>
                      <a:pt x="8180" y="6575"/>
                      <a:pt x="8454" y="5956"/>
                    </a:cubicBezTo>
                    <a:cubicBezTo>
                      <a:pt x="8573" y="5670"/>
                      <a:pt x="8692" y="5373"/>
                      <a:pt x="8788" y="5075"/>
                    </a:cubicBezTo>
                    <a:cubicBezTo>
                      <a:pt x="8835" y="4920"/>
                      <a:pt x="8859" y="4778"/>
                      <a:pt x="8907" y="4623"/>
                    </a:cubicBezTo>
                    <a:lnTo>
                      <a:pt x="8918" y="4587"/>
                    </a:lnTo>
                    <a:cubicBezTo>
                      <a:pt x="8978" y="4349"/>
                      <a:pt x="9038" y="4087"/>
                      <a:pt x="9049" y="3837"/>
                    </a:cubicBezTo>
                    <a:cubicBezTo>
                      <a:pt x="9026" y="3754"/>
                      <a:pt x="8978" y="3658"/>
                      <a:pt x="8954" y="3587"/>
                    </a:cubicBezTo>
                    <a:cubicBezTo>
                      <a:pt x="8776" y="3265"/>
                      <a:pt x="8537" y="2932"/>
                      <a:pt x="8252" y="2563"/>
                    </a:cubicBezTo>
                    <a:cubicBezTo>
                      <a:pt x="7954" y="2170"/>
                      <a:pt x="7597" y="1801"/>
                      <a:pt x="7228" y="1456"/>
                    </a:cubicBezTo>
                    <a:cubicBezTo>
                      <a:pt x="6823" y="1087"/>
                      <a:pt x="6418" y="789"/>
                      <a:pt x="6013" y="539"/>
                    </a:cubicBezTo>
                    <a:cubicBezTo>
                      <a:pt x="5811" y="420"/>
                      <a:pt x="5585" y="301"/>
                      <a:pt x="5382" y="206"/>
                    </a:cubicBezTo>
                    <a:cubicBezTo>
                      <a:pt x="5216" y="134"/>
                      <a:pt x="5025" y="75"/>
                      <a:pt x="4823" y="27"/>
                    </a:cubicBezTo>
                    <a:cubicBezTo>
                      <a:pt x="4787" y="15"/>
                      <a:pt x="4751" y="15"/>
                      <a:pt x="4704" y="3"/>
                    </a:cubicBezTo>
                    <a:cubicBezTo>
                      <a:pt x="4696" y="2"/>
                      <a:pt x="4687" y="1"/>
                      <a:pt x="4679" y="1"/>
                    </a:cubicBezTo>
                    <a:close/>
                  </a:path>
                </a:pathLst>
              </a:custGeom>
              <a:solidFill>
                <a:schemeClr val="accent2"/>
              </a:solidFill>
              <a:ln>
                <a:noFill/>
              </a:ln>
            </p:spPr>
            <p:txBody>
              <a:bodyPr spcFirstLastPara="1" wrap="square" lIns="121598" tIns="121598" rIns="121598" bIns="121598" anchor="ctr" anchorCtr="0">
                <a:noAutofit/>
              </a:bodyPr>
              <a:lstStyle/>
              <a:p>
                <a:endParaRPr sz="2482"/>
              </a:p>
            </p:txBody>
          </p:sp>
          <p:sp>
            <p:nvSpPr>
              <p:cNvPr id="396" name="Google Shape;396;p44"/>
              <p:cNvSpPr/>
              <p:nvPr/>
            </p:nvSpPr>
            <p:spPr>
              <a:xfrm>
                <a:off x="7383724" y="4023787"/>
                <a:ext cx="402896" cy="398639"/>
              </a:xfrm>
              <a:custGeom>
                <a:avLst/>
                <a:gdLst/>
                <a:ahLst/>
                <a:cxnLst/>
                <a:rect l="l" t="t" r="r" b="b"/>
                <a:pathLst>
                  <a:path w="9086" h="8990" extrusionOk="0">
                    <a:moveTo>
                      <a:pt x="2637" y="4871"/>
                    </a:moveTo>
                    <a:cubicBezTo>
                      <a:pt x="2643" y="4875"/>
                      <a:pt x="2650" y="4878"/>
                      <a:pt x="2656" y="4882"/>
                    </a:cubicBezTo>
                    <a:cubicBezTo>
                      <a:pt x="2656" y="4874"/>
                      <a:pt x="2644" y="4871"/>
                      <a:pt x="2637" y="4871"/>
                    </a:cubicBezTo>
                    <a:close/>
                    <a:moveTo>
                      <a:pt x="8097" y="1"/>
                    </a:moveTo>
                    <a:cubicBezTo>
                      <a:pt x="8097" y="13"/>
                      <a:pt x="8097" y="48"/>
                      <a:pt x="8085" y="60"/>
                    </a:cubicBezTo>
                    <a:cubicBezTo>
                      <a:pt x="7990" y="679"/>
                      <a:pt x="7847" y="1299"/>
                      <a:pt x="7621" y="1894"/>
                    </a:cubicBezTo>
                    <a:cubicBezTo>
                      <a:pt x="7395" y="2489"/>
                      <a:pt x="7133" y="3061"/>
                      <a:pt x="6799" y="3620"/>
                    </a:cubicBezTo>
                    <a:cubicBezTo>
                      <a:pt x="6168" y="4704"/>
                      <a:pt x="5335" y="5668"/>
                      <a:pt x="4299" y="6418"/>
                    </a:cubicBezTo>
                    <a:cubicBezTo>
                      <a:pt x="4299" y="6430"/>
                      <a:pt x="4287" y="6430"/>
                      <a:pt x="4287" y="6442"/>
                    </a:cubicBezTo>
                    <a:cubicBezTo>
                      <a:pt x="4275" y="6454"/>
                      <a:pt x="4263" y="6454"/>
                      <a:pt x="4239" y="6454"/>
                    </a:cubicBezTo>
                    <a:cubicBezTo>
                      <a:pt x="4228" y="6454"/>
                      <a:pt x="4216" y="6442"/>
                      <a:pt x="4216" y="6430"/>
                    </a:cubicBezTo>
                    <a:cubicBezTo>
                      <a:pt x="4061" y="6156"/>
                      <a:pt x="3870" y="5918"/>
                      <a:pt x="3668" y="5704"/>
                    </a:cubicBezTo>
                    <a:lnTo>
                      <a:pt x="3668" y="5704"/>
                    </a:lnTo>
                    <a:lnTo>
                      <a:pt x="3680" y="5716"/>
                    </a:lnTo>
                    <a:cubicBezTo>
                      <a:pt x="3370" y="5382"/>
                      <a:pt x="3025" y="5109"/>
                      <a:pt x="2632" y="4870"/>
                    </a:cubicBezTo>
                    <a:lnTo>
                      <a:pt x="2632" y="4870"/>
                    </a:lnTo>
                    <a:cubicBezTo>
                      <a:pt x="2632" y="4870"/>
                      <a:pt x="2634" y="4870"/>
                      <a:pt x="2637" y="4871"/>
                    </a:cubicBezTo>
                    <a:lnTo>
                      <a:pt x="2637" y="4871"/>
                    </a:lnTo>
                    <a:cubicBezTo>
                      <a:pt x="2487" y="4780"/>
                      <a:pt x="2328" y="4701"/>
                      <a:pt x="2180" y="4632"/>
                    </a:cubicBezTo>
                    <a:cubicBezTo>
                      <a:pt x="2025" y="4573"/>
                      <a:pt x="1882" y="4513"/>
                      <a:pt x="1727" y="4466"/>
                    </a:cubicBezTo>
                    <a:cubicBezTo>
                      <a:pt x="1620" y="4430"/>
                      <a:pt x="1525" y="4406"/>
                      <a:pt x="1418" y="4394"/>
                    </a:cubicBezTo>
                    <a:cubicBezTo>
                      <a:pt x="1322" y="4370"/>
                      <a:pt x="1227" y="4358"/>
                      <a:pt x="1132" y="4358"/>
                    </a:cubicBezTo>
                    <a:cubicBezTo>
                      <a:pt x="1049" y="4358"/>
                      <a:pt x="965" y="4358"/>
                      <a:pt x="882" y="4370"/>
                    </a:cubicBezTo>
                    <a:cubicBezTo>
                      <a:pt x="822" y="4370"/>
                      <a:pt x="751" y="4394"/>
                      <a:pt x="691" y="4406"/>
                    </a:cubicBezTo>
                    <a:lnTo>
                      <a:pt x="668" y="4418"/>
                    </a:lnTo>
                    <a:cubicBezTo>
                      <a:pt x="537" y="4597"/>
                      <a:pt x="394" y="4823"/>
                      <a:pt x="275" y="5061"/>
                    </a:cubicBezTo>
                    <a:cubicBezTo>
                      <a:pt x="167" y="5287"/>
                      <a:pt x="96" y="5525"/>
                      <a:pt x="48" y="5787"/>
                    </a:cubicBezTo>
                    <a:cubicBezTo>
                      <a:pt x="1" y="6025"/>
                      <a:pt x="1" y="6275"/>
                      <a:pt x="37" y="6573"/>
                    </a:cubicBezTo>
                    <a:cubicBezTo>
                      <a:pt x="72" y="7073"/>
                      <a:pt x="298" y="7573"/>
                      <a:pt x="644" y="7978"/>
                    </a:cubicBezTo>
                    <a:cubicBezTo>
                      <a:pt x="810" y="8168"/>
                      <a:pt x="1025" y="8359"/>
                      <a:pt x="1287" y="8538"/>
                    </a:cubicBezTo>
                    <a:cubicBezTo>
                      <a:pt x="1501" y="8704"/>
                      <a:pt x="1787" y="8835"/>
                      <a:pt x="2084" y="8966"/>
                    </a:cubicBezTo>
                    <a:lnTo>
                      <a:pt x="2084" y="8978"/>
                    </a:lnTo>
                    <a:cubicBezTo>
                      <a:pt x="2132" y="8978"/>
                      <a:pt x="2180" y="8990"/>
                      <a:pt x="2239" y="8990"/>
                    </a:cubicBezTo>
                    <a:cubicBezTo>
                      <a:pt x="2501" y="8978"/>
                      <a:pt x="2739" y="8942"/>
                      <a:pt x="2977" y="8883"/>
                    </a:cubicBezTo>
                    <a:cubicBezTo>
                      <a:pt x="3215" y="8835"/>
                      <a:pt x="3454" y="8752"/>
                      <a:pt x="3739" y="8645"/>
                    </a:cubicBezTo>
                    <a:cubicBezTo>
                      <a:pt x="4180" y="8466"/>
                      <a:pt x="4644" y="8216"/>
                      <a:pt x="5156" y="7859"/>
                    </a:cubicBezTo>
                    <a:cubicBezTo>
                      <a:pt x="6002" y="7252"/>
                      <a:pt x="6787" y="6430"/>
                      <a:pt x="7490" y="5418"/>
                    </a:cubicBezTo>
                    <a:cubicBezTo>
                      <a:pt x="7871" y="4847"/>
                      <a:pt x="8204" y="4251"/>
                      <a:pt x="8490" y="3632"/>
                    </a:cubicBezTo>
                    <a:cubicBezTo>
                      <a:pt x="8609" y="3334"/>
                      <a:pt x="8728" y="3049"/>
                      <a:pt x="8811" y="2751"/>
                    </a:cubicBezTo>
                    <a:cubicBezTo>
                      <a:pt x="8859" y="2620"/>
                      <a:pt x="8883" y="2489"/>
                      <a:pt x="8919" y="2346"/>
                    </a:cubicBezTo>
                    <a:lnTo>
                      <a:pt x="8930" y="2311"/>
                    </a:lnTo>
                    <a:lnTo>
                      <a:pt x="8942" y="2263"/>
                    </a:lnTo>
                    <a:cubicBezTo>
                      <a:pt x="9002" y="2025"/>
                      <a:pt x="9061" y="1775"/>
                      <a:pt x="9085" y="1513"/>
                    </a:cubicBezTo>
                    <a:cubicBezTo>
                      <a:pt x="9050" y="1429"/>
                      <a:pt x="9002" y="1334"/>
                      <a:pt x="8978" y="1251"/>
                    </a:cubicBezTo>
                    <a:cubicBezTo>
                      <a:pt x="8800" y="918"/>
                      <a:pt x="8561" y="584"/>
                      <a:pt x="8276" y="227"/>
                    </a:cubicBezTo>
                    <a:lnTo>
                      <a:pt x="8097" y="1"/>
                    </a:ln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97" name="Google Shape;397;p44"/>
              <p:cNvSpPr/>
              <p:nvPr/>
            </p:nvSpPr>
            <p:spPr>
              <a:xfrm>
                <a:off x="7412769" y="4175086"/>
                <a:ext cx="75560" cy="34144"/>
              </a:xfrm>
              <a:custGeom>
                <a:avLst/>
                <a:gdLst/>
                <a:ahLst/>
                <a:cxnLst/>
                <a:rect l="l" t="t" r="r" b="b"/>
                <a:pathLst>
                  <a:path w="1704" h="770" extrusionOk="0">
                    <a:moveTo>
                      <a:pt x="504" y="1"/>
                    </a:moveTo>
                    <a:cubicBezTo>
                      <a:pt x="412" y="1"/>
                      <a:pt x="319" y="10"/>
                      <a:pt x="227" y="30"/>
                    </a:cubicBezTo>
                    <a:cubicBezTo>
                      <a:pt x="96" y="53"/>
                      <a:pt x="1" y="173"/>
                      <a:pt x="13" y="303"/>
                    </a:cubicBezTo>
                    <a:cubicBezTo>
                      <a:pt x="36" y="411"/>
                      <a:pt x="120" y="482"/>
                      <a:pt x="215" y="518"/>
                    </a:cubicBezTo>
                    <a:cubicBezTo>
                      <a:pt x="236" y="532"/>
                      <a:pt x="257" y="538"/>
                      <a:pt x="275" y="538"/>
                    </a:cubicBezTo>
                    <a:cubicBezTo>
                      <a:pt x="288" y="538"/>
                      <a:pt x="300" y="535"/>
                      <a:pt x="310" y="530"/>
                    </a:cubicBezTo>
                    <a:cubicBezTo>
                      <a:pt x="370" y="518"/>
                      <a:pt x="429" y="518"/>
                      <a:pt x="489" y="506"/>
                    </a:cubicBezTo>
                    <a:cubicBezTo>
                      <a:pt x="584" y="506"/>
                      <a:pt x="667" y="518"/>
                      <a:pt x="763" y="530"/>
                    </a:cubicBezTo>
                    <a:cubicBezTo>
                      <a:pt x="965" y="577"/>
                      <a:pt x="1167" y="661"/>
                      <a:pt x="1358" y="756"/>
                    </a:cubicBezTo>
                    <a:cubicBezTo>
                      <a:pt x="1383" y="766"/>
                      <a:pt x="1410" y="770"/>
                      <a:pt x="1438" y="770"/>
                    </a:cubicBezTo>
                    <a:cubicBezTo>
                      <a:pt x="1476" y="770"/>
                      <a:pt x="1514" y="763"/>
                      <a:pt x="1548" y="756"/>
                    </a:cubicBezTo>
                    <a:cubicBezTo>
                      <a:pt x="1608" y="720"/>
                      <a:pt x="1656" y="684"/>
                      <a:pt x="1679" y="601"/>
                    </a:cubicBezTo>
                    <a:cubicBezTo>
                      <a:pt x="1703" y="542"/>
                      <a:pt x="1703" y="470"/>
                      <a:pt x="1668" y="411"/>
                    </a:cubicBezTo>
                    <a:cubicBezTo>
                      <a:pt x="1644" y="351"/>
                      <a:pt x="1596" y="303"/>
                      <a:pt x="1525" y="280"/>
                    </a:cubicBezTo>
                    <a:cubicBezTo>
                      <a:pt x="1205" y="129"/>
                      <a:pt x="855" y="1"/>
                      <a:pt x="504"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98" name="Google Shape;398;p44"/>
              <p:cNvSpPr/>
              <p:nvPr/>
            </p:nvSpPr>
            <p:spPr>
              <a:xfrm>
                <a:off x="7410153" y="4139833"/>
                <a:ext cx="78708" cy="26916"/>
              </a:xfrm>
              <a:custGeom>
                <a:avLst/>
                <a:gdLst/>
                <a:ahLst/>
                <a:cxnLst/>
                <a:rect l="l" t="t" r="r" b="b"/>
                <a:pathLst>
                  <a:path w="1775" h="607" extrusionOk="0">
                    <a:moveTo>
                      <a:pt x="813" y="1"/>
                    </a:moveTo>
                    <a:cubicBezTo>
                      <a:pt x="596" y="1"/>
                      <a:pt x="387" y="39"/>
                      <a:pt x="179" y="122"/>
                    </a:cubicBezTo>
                    <a:cubicBezTo>
                      <a:pt x="48" y="170"/>
                      <a:pt x="0" y="325"/>
                      <a:pt x="60" y="444"/>
                    </a:cubicBezTo>
                    <a:cubicBezTo>
                      <a:pt x="95" y="527"/>
                      <a:pt x="167" y="563"/>
                      <a:pt x="226" y="587"/>
                    </a:cubicBezTo>
                    <a:cubicBezTo>
                      <a:pt x="236" y="597"/>
                      <a:pt x="253" y="600"/>
                      <a:pt x="272" y="600"/>
                    </a:cubicBezTo>
                    <a:cubicBezTo>
                      <a:pt x="298" y="600"/>
                      <a:pt x="330" y="593"/>
                      <a:pt x="357" y="587"/>
                    </a:cubicBezTo>
                    <a:cubicBezTo>
                      <a:pt x="393" y="563"/>
                      <a:pt x="417" y="563"/>
                      <a:pt x="453" y="551"/>
                    </a:cubicBezTo>
                    <a:cubicBezTo>
                      <a:pt x="548" y="527"/>
                      <a:pt x="655" y="503"/>
                      <a:pt x="762" y="503"/>
                    </a:cubicBezTo>
                    <a:cubicBezTo>
                      <a:pt x="929" y="503"/>
                      <a:pt x="1072" y="527"/>
                      <a:pt x="1238" y="551"/>
                    </a:cubicBezTo>
                    <a:cubicBezTo>
                      <a:pt x="1298" y="563"/>
                      <a:pt x="1346" y="587"/>
                      <a:pt x="1405" y="598"/>
                    </a:cubicBezTo>
                    <a:cubicBezTo>
                      <a:pt x="1430" y="603"/>
                      <a:pt x="1454" y="606"/>
                      <a:pt x="1480" y="606"/>
                    </a:cubicBezTo>
                    <a:cubicBezTo>
                      <a:pt x="1516" y="606"/>
                      <a:pt x="1554" y="600"/>
                      <a:pt x="1596" y="587"/>
                    </a:cubicBezTo>
                    <a:cubicBezTo>
                      <a:pt x="1655" y="551"/>
                      <a:pt x="1703" y="503"/>
                      <a:pt x="1727" y="432"/>
                    </a:cubicBezTo>
                    <a:cubicBezTo>
                      <a:pt x="1774" y="313"/>
                      <a:pt x="1715" y="146"/>
                      <a:pt x="1584" y="122"/>
                    </a:cubicBezTo>
                    <a:cubicBezTo>
                      <a:pt x="1357" y="63"/>
                      <a:pt x="1131" y="15"/>
                      <a:pt x="905" y="3"/>
                    </a:cubicBezTo>
                    <a:cubicBezTo>
                      <a:pt x="874" y="2"/>
                      <a:pt x="844" y="1"/>
                      <a:pt x="813"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399" name="Google Shape;399;p44"/>
              <p:cNvSpPr/>
              <p:nvPr/>
            </p:nvSpPr>
            <p:spPr>
              <a:xfrm>
                <a:off x="7590186" y="4024408"/>
                <a:ext cx="112985" cy="136087"/>
              </a:xfrm>
              <a:custGeom>
                <a:avLst/>
                <a:gdLst/>
                <a:ahLst/>
                <a:cxnLst/>
                <a:rect l="l" t="t" r="r" b="b"/>
                <a:pathLst>
                  <a:path w="2548" h="3069" extrusionOk="0">
                    <a:moveTo>
                      <a:pt x="1458" y="1"/>
                    </a:moveTo>
                    <a:cubicBezTo>
                      <a:pt x="920" y="1"/>
                      <a:pt x="385" y="537"/>
                      <a:pt x="214" y="1285"/>
                    </a:cubicBezTo>
                    <a:cubicBezTo>
                      <a:pt x="0" y="2118"/>
                      <a:pt x="322" y="2916"/>
                      <a:pt x="917" y="3047"/>
                    </a:cubicBezTo>
                    <a:cubicBezTo>
                      <a:pt x="978" y="3061"/>
                      <a:pt x="1040" y="3069"/>
                      <a:pt x="1102" y="3069"/>
                    </a:cubicBezTo>
                    <a:cubicBezTo>
                      <a:pt x="1638" y="3069"/>
                      <a:pt x="2164" y="2532"/>
                      <a:pt x="2346" y="1785"/>
                    </a:cubicBezTo>
                    <a:cubicBezTo>
                      <a:pt x="2548" y="951"/>
                      <a:pt x="2227" y="153"/>
                      <a:pt x="1643" y="22"/>
                    </a:cubicBezTo>
                    <a:cubicBezTo>
                      <a:pt x="1582" y="8"/>
                      <a:pt x="1520" y="1"/>
                      <a:pt x="1458"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00" name="Google Shape;400;p44"/>
              <p:cNvSpPr/>
              <p:nvPr/>
            </p:nvSpPr>
            <p:spPr>
              <a:xfrm>
                <a:off x="7487221" y="4023787"/>
                <a:ext cx="298336" cy="399171"/>
              </a:xfrm>
              <a:custGeom>
                <a:avLst/>
                <a:gdLst/>
                <a:ahLst/>
                <a:cxnLst/>
                <a:rect l="l" t="t" r="r" b="b"/>
                <a:pathLst>
                  <a:path w="6728" h="9002" extrusionOk="0">
                    <a:moveTo>
                      <a:pt x="5751" y="1"/>
                    </a:moveTo>
                    <a:lnTo>
                      <a:pt x="5739" y="25"/>
                    </a:lnTo>
                    <a:lnTo>
                      <a:pt x="5739" y="60"/>
                    </a:lnTo>
                    <a:cubicBezTo>
                      <a:pt x="5704" y="263"/>
                      <a:pt x="5656" y="477"/>
                      <a:pt x="5620" y="703"/>
                    </a:cubicBezTo>
                    <a:cubicBezTo>
                      <a:pt x="5525" y="1096"/>
                      <a:pt x="5406" y="1501"/>
                      <a:pt x="5275" y="1894"/>
                    </a:cubicBezTo>
                    <a:cubicBezTo>
                      <a:pt x="5144" y="2263"/>
                      <a:pt x="4977" y="2620"/>
                      <a:pt x="4811" y="2977"/>
                    </a:cubicBezTo>
                    <a:lnTo>
                      <a:pt x="4811" y="3037"/>
                    </a:lnTo>
                    <a:cubicBezTo>
                      <a:pt x="4799" y="3299"/>
                      <a:pt x="4763" y="3573"/>
                      <a:pt x="4703" y="3835"/>
                    </a:cubicBezTo>
                    <a:cubicBezTo>
                      <a:pt x="4572" y="4454"/>
                      <a:pt x="4322" y="5025"/>
                      <a:pt x="4013" y="5549"/>
                    </a:cubicBezTo>
                    <a:cubicBezTo>
                      <a:pt x="3668" y="6121"/>
                      <a:pt x="3251" y="6621"/>
                      <a:pt x="2775" y="7073"/>
                    </a:cubicBezTo>
                    <a:cubicBezTo>
                      <a:pt x="1953" y="7859"/>
                      <a:pt x="1001" y="8478"/>
                      <a:pt x="0" y="9002"/>
                    </a:cubicBezTo>
                    <a:cubicBezTo>
                      <a:pt x="227" y="8978"/>
                      <a:pt x="441" y="8930"/>
                      <a:pt x="631" y="8883"/>
                    </a:cubicBezTo>
                    <a:cubicBezTo>
                      <a:pt x="858" y="8835"/>
                      <a:pt x="1108" y="8752"/>
                      <a:pt x="1393" y="8645"/>
                    </a:cubicBezTo>
                    <a:cubicBezTo>
                      <a:pt x="1834" y="8466"/>
                      <a:pt x="2298" y="8216"/>
                      <a:pt x="2798" y="7859"/>
                    </a:cubicBezTo>
                    <a:cubicBezTo>
                      <a:pt x="3656" y="7252"/>
                      <a:pt x="4441" y="6430"/>
                      <a:pt x="5144" y="5418"/>
                    </a:cubicBezTo>
                    <a:cubicBezTo>
                      <a:pt x="5525" y="4847"/>
                      <a:pt x="5858" y="4251"/>
                      <a:pt x="6132" y="3632"/>
                    </a:cubicBezTo>
                    <a:cubicBezTo>
                      <a:pt x="6275" y="3334"/>
                      <a:pt x="6370" y="3037"/>
                      <a:pt x="6466" y="2751"/>
                    </a:cubicBezTo>
                    <a:cubicBezTo>
                      <a:pt x="6513" y="2620"/>
                      <a:pt x="6537" y="2489"/>
                      <a:pt x="6573" y="2346"/>
                    </a:cubicBezTo>
                    <a:lnTo>
                      <a:pt x="6585" y="2311"/>
                    </a:lnTo>
                    <a:lnTo>
                      <a:pt x="6596" y="2263"/>
                    </a:lnTo>
                    <a:cubicBezTo>
                      <a:pt x="6656" y="2013"/>
                      <a:pt x="6716" y="1775"/>
                      <a:pt x="6727" y="1513"/>
                    </a:cubicBezTo>
                    <a:cubicBezTo>
                      <a:pt x="6704" y="1429"/>
                      <a:pt x="6656" y="1334"/>
                      <a:pt x="6632" y="1251"/>
                    </a:cubicBezTo>
                    <a:cubicBezTo>
                      <a:pt x="6454" y="918"/>
                      <a:pt x="6215" y="584"/>
                      <a:pt x="5930" y="227"/>
                    </a:cubicBezTo>
                    <a:lnTo>
                      <a:pt x="5751" y="1"/>
                    </a:lnTo>
                    <a:close/>
                  </a:path>
                </a:pathLst>
              </a:custGeom>
              <a:solidFill>
                <a:srgbClr val="ECEFF0"/>
              </a:solidFill>
              <a:ln>
                <a:noFill/>
              </a:ln>
            </p:spPr>
            <p:txBody>
              <a:bodyPr spcFirstLastPara="1" wrap="square" lIns="121598" tIns="121598" rIns="121598" bIns="121598" anchor="ctr" anchorCtr="0">
                <a:noAutofit/>
              </a:bodyPr>
              <a:lstStyle/>
              <a:p>
                <a:endParaRPr sz="2482"/>
              </a:p>
            </p:txBody>
          </p:sp>
          <p:sp>
            <p:nvSpPr>
              <p:cNvPr id="401" name="Google Shape;401;p44"/>
              <p:cNvSpPr/>
              <p:nvPr/>
            </p:nvSpPr>
            <p:spPr>
              <a:xfrm>
                <a:off x="7650360" y="4023565"/>
                <a:ext cx="52324" cy="79994"/>
              </a:xfrm>
              <a:custGeom>
                <a:avLst/>
                <a:gdLst/>
                <a:ahLst/>
                <a:cxnLst/>
                <a:rect l="l" t="t" r="r" b="b"/>
                <a:pathLst>
                  <a:path w="1180" h="1804" extrusionOk="0">
                    <a:moveTo>
                      <a:pt x="84" y="1"/>
                    </a:moveTo>
                    <a:cubicBezTo>
                      <a:pt x="56" y="1"/>
                      <a:pt x="28" y="2"/>
                      <a:pt x="0" y="6"/>
                    </a:cubicBezTo>
                    <a:cubicBezTo>
                      <a:pt x="227" y="268"/>
                      <a:pt x="429" y="553"/>
                      <a:pt x="596" y="851"/>
                    </a:cubicBezTo>
                    <a:cubicBezTo>
                      <a:pt x="715" y="1065"/>
                      <a:pt x="822" y="1304"/>
                      <a:pt x="905" y="1518"/>
                    </a:cubicBezTo>
                    <a:cubicBezTo>
                      <a:pt x="929" y="1625"/>
                      <a:pt x="953" y="1732"/>
                      <a:pt x="989" y="1804"/>
                    </a:cubicBezTo>
                    <a:lnTo>
                      <a:pt x="1001" y="1756"/>
                    </a:lnTo>
                    <a:cubicBezTo>
                      <a:pt x="1179" y="946"/>
                      <a:pt x="870" y="149"/>
                      <a:pt x="286" y="18"/>
                    </a:cubicBezTo>
                    <a:cubicBezTo>
                      <a:pt x="219" y="9"/>
                      <a:pt x="151" y="1"/>
                      <a:pt x="84" y="1"/>
                    </a:cubicBezTo>
                    <a:close/>
                  </a:path>
                </a:pathLst>
              </a:custGeom>
              <a:solidFill>
                <a:srgbClr val="ECEFF0"/>
              </a:solidFill>
              <a:ln>
                <a:noFill/>
              </a:ln>
            </p:spPr>
            <p:txBody>
              <a:bodyPr spcFirstLastPara="1" wrap="square" lIns="121598" tIns="121598" rIns="121598" bIns="121598" anchor="ctr" anchorCtr="0">
                <a:noAutofit/>
              </a:bodyPr>
              <a:lstStyle/>
              <a:p>
                <a:endParaRPr sz="2482"/>
              </a:p>
            </p:txBody>
          </p:sp>
          <p:sp>
            <p:nvSpPr>
              <p:cNvPr id="402" name="Google Shape;402;p44"/>
              <p:cNvSpPr/>
              <p:nvPr/>
            </p:nvSpPr>
            <p:spPr>
              <a:xfrm>
                <a:off x="7569567" y="3920201"/>
                <a:ext cx="172182" cy="235104"/>
              </a:xfrm>
              <a:custGeom>
                <a:avLst/>
                <a:gdLst/>
                <a:ahLst/>
                <a:cxnLst/>
                <a:rect l="l" t="t" r="r" b="b"/>
                <a:pathLst>
                  <a:path w="3883" h="5302" extrusionOk="0">
                    <a:moveTo>
                      <a:pt x="487" y="1"/>
                    </a:moveTo>
                    <a:cubicBezTo>
                      <a:pt x="429" y="1"/>
                      <a:pt x="353" y="32"/>
                      <a:pt x="322" y="63"/>
                    </a:cubicBezTo>
                    <a:lnTo>
                      <a:pt x="275" y="110"/>
                    </a:lnTo>
                    <a:lnTo>
                      <a:pt x="263" y="134"/>
                    </a:lnTo>
                    <a:cubicBezTo>
                      <a:pt x="239" y="146"/>
                      <a:pt x="227" y="182"/>
                      <a:pt x="215" y="194"/>
                    </a:cubicBezTo>
                    <a:lnTo>
                      <a:pt x="156" y="336"/>
                    </a:lnTo>
                    <a:cubicBezTo>
                      <a:pt x="108" y="503"/>
                      <a:pt x="60" y="670"/>
                      <a:pt x="1" y="848"/>
                    </a:cubicBezTo>
                    <a:lnTo>
                      <a:pt x="227" y="979"/>
                    </a:lnTo>
                    <a:cubicBezTo>
                      <a:pt x="679" y="1265"/>
                      <a:pt x="1108" y="1587"/>
                      <a:pt x="1489" y="1968"/>
                    </a:cubicBezTo>
                    <a:cubicBezTo>
                      <a:pt x="1608" y="2087"/>
                      <a:pt x="1715" y="2206"/>
                      <a:pt x="1834" y="2325"/>
                    </a:cubicBezTo>
                    <a:cubicBezTo>
                      <a:pt x="1877" y="2314"/>
                      <a:pt x="1920" y="2308"/>
                      <a:pt x="1963" y="2308"/>
                    </a:cubicBezTo>
                    <a:cubicBezTo>
                      <a:pt x="2015" y="2308"/>
                      <a:pt x="2068" y="2317"/>
                      <a:pt x="2120" y="2337"/>
                    </a:cubicBezTo>
                    <a:cubicBezTo>
                      <a:pt x="2704" y="2468"/>
                      <a:pt x="3013" y="3254"/>
                      <a:pt x="2834" y="4075"/>
                    </a:cubicBezTo>
                    <a:lnTo>
                      <a:pt x="2823" y="4123"/>
                    </a:lnTo>
                    <a:lnTo>
                      <a:pt x="2823" y="4135"/>
                    </a:lnTo>
                    <a:cubicBezTo>
                      <a:pt x="2858" y="4289"/>
                      <a:pt x="2894" y="4420"/>
                      <a:pt x="2906" y="4563"/>
                    </a:cubicBezTo>
                    <a:cubicBezTo>
                      <a:pt x="2954" y="4801"/>
                      <a:pt x="2965" y="5039"/>
                      <a:pt x="2965" y="5301"/>
                    </a:cubicBezTo>
                    <a:cubicBezTo>
                      <a:pt x="3120" y="4956"/>
                      <a:pt x="3287" y="4599"/>
                      <a:pt x="3418" y="4230"/>
                    </a:cubicBezTo>
                    <a:cubicBezTo>
                      <a:pt x="3549" y="3837"/>
                      <a:pt x="3668" y="3432"/>
                      <a:pt x="3763" y="3039"/>
                    </a:cubicBezTo>
                    <a:cubicBezTo>
                      <a:pt x="3799" y="2813"/>
                      <a:pt x="3847" y="2611"/>
                      <a:pt x="3882" y="2396"/>
                    </a:cubicBezTo>
                    <a:lnTo>
                      <a:pt x="3882" y="2372"/>
                    </a:lnTo>
                    <a:cubicBezTo>
                      <a:pt x="3656" y="2075"/>
                      <a:pt x="3370" y="1777"/>
                      <a:pt x="3049" y="1456"/>
                    </a:cubicBezTo>
                    <a:cubicBezTo>
                      <a:pt x="2632" y="1087"/>
                      <a:pt x="2239" y="789"/>
                      <a:pt x="1834" y="539"/>
                    </a:cubicBezTo>
                    <a:cubicBezTo>
                      <a:pt x="1632" y="420"/>
                      <a:pt x="1418" y="301"/>
                      <a:pt x="1191" y="206"/>
                    </a:cubicBezTo>
                    <a:cubicBezTo>
                      <a:pt x="1013" y="134"/>
                      <a:pt x="846" y="75"/>
                      <a:pt x="632" y="27"/>
                    </a:cubicBezTo>
                    <a:cubicBezTo>
                      <a:pt x="584" y="15"/>
                      <a:pt x="560" y="15"/>
                      <a:pt x="513" y="3"/>
                    </a:cubicBezTo>
                    <a:cubicBezTo>
                      <a:pt x="505" y="2"/>
                      <a:pt x="496" y="1"/>
                      <a:pt x="487"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03" name="Google Shape;403;p44"/>
              <p:cNvSpPr/>
              <p:nvPr/>
            </p:nvSpPr>
            <p:spPr>
              <a:xfrm>
                <a:off x="7257568" y="3561820"/>
                <a:ext cx="23235" cy="39775"/>
              </a:xfrm>
              <a:custGeom>
                <a:avLst/>
                <a:gdLst/>
                <a:ahLst/>
                <a:cxnLst/>
                <a:rect l="l" t="t" r="r" b="b"/>
                <a:pathLst>
                  <a:path w="524" h="897" extrusionOk="0">
                    <a:moveTo>
                      <a:pt x="274" y="1"/>
                    </a:moveTo>
                    <a:cubicBezTo>
                      <a:pt x="143" y="1"/>
                      <a:pt x="24" y="84"/>
                      <a:pt x="24" y="203"/>
                    </a:cubicBezTo>
                    <a:cubicBezTo>
                      <a:pt x="0" y="346"/>
                      <a:pt x="0" y="477"/>
                      <a:pt x="0" y="608"/>
                    </a:cubicBezTo>
                    <a:cubicBezTo>
                      <a:pt x="0" y="679"/>
                      <a:pt x="0" y="739"/>
                      <a:pt x="48" y="799"/>
                    </a:cubicBezTo>
                    <a:cubicBezTo>
                      <a:pt x="95" y="846"/>
                      <a:pt x="155" y="894"/>
                      <a:pt x="215" y="894"/>
                    </a:cubicBezTo>
                    <a:cubicBezTo>
                      <a:pt x="225" y="896"/>
                      <a:pt x="236" y="897"/>
                      <a:pt x="247" y="897"/>
                    </a:cubicBezTo>
                    <a:cubicBezTo>
                      <a:pt x="299" y="897"/>
                      <a:pt x="356" y="876"/>
                      <a:pt x="405" y="846"/>
                    </a:cubicBezTo>
                    <a:cubicBezTo>
                      <a:pt x="453" y="822"/>
                      <a:pt x="500" y="739"/>
                      <a:pt x="500" y="679"/>
                    </a:cubicBezTo>
                    <a:cubicBezTo>
                      <a:pt x="500" y="548"/>
                      <a:pt x="500" y="418"/>
                      <a:pt x="512" y="287"/>
                    </a:cubicBezTo>
                    <a:cubicBezTo>
                      <a:pt x="524" y="144"/>
                      <a:pt x="441" y="13"/>
                      <a:pt x="298" y="1"/>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04" name="Google Shape;404;p44"/>
              <p:cNvSpPr/>
              <p:nvPr/>
            </p:nvSpPr>
            <p:spPr>
              <a:xfrm>
                <a:off x="7259120" y="3636804"/>
                <a:ext cx="24344" cy="38755"/>
              </a:xfrm>
              <a:custGeom>
                <a:avLst/>
                <a:gdLst/>
                <a:ahLst/>
                <a:cxnLst/>
                <a:rect l="l" t="t" r="r" b="b"/>
                <a:pathLst>
                  <a:path w="549" h="874" extrusionOk="0">
                    <a:moveTo>
                      <a:pt x="203" y="0"/>
                    </a:moveTo>
                    <a:cubicBezTo>
                      <a:pt x="144" y="24"/>
                      <a:pt x="72" y="48"/>
                      <a:pt x="49" y="108"/>
                    </a:cubicBezTo>
                    <a:cubicBezTo>
                      <a:pt x="1" y="167"/>
                      <a:pt x="1" y="227"/>
                      <a:pt x="1" y="286"/>
                    </a:cubicBezTo>
                    <a:cubicBezTo>
                      <a:pt x="1" y="405"/>
                      <a:pt x="13" y="536"/>
                      <a:pt x="25" y="655"/>
                    </a:cubicBezTo>
                    <a:cubicBezTo>
                      <a:pt x="57" y="783"/>
                      <a:pt x="137" y="873"/>
                      <a:pt x="264" y="873"/>
                    </a:cubicBezTo>
                    <a:cubicBezTo>
                      <a:pt x="279" y="873"/>
                      <a:pt x="294" y="872"/>
                      <a:pt x="310" y="870"/>
                    </a:cubicBezTo>
                    <a:cubicBezTo>
                      <a:pt x="441" y="858"/>
                      <a:pt x="549" y="715"/>
                      <a:pt x="513" y="584"/>
                    </a:cubicBezTo>
                    <a:cubicBezTo>
                      <a:pt x="501" y="465"/>
                      <a:pt x="489" y="334"/>
                      <a:pt x="477" y="215"/>
                    </a:cubicBezTo>
                    <a:cubicBezTo>
                      <a:pt x="477" y="155"/>
                      <a:pt x="430" y="84"/>
                      <a:pt x="370" y="48"/>
                    </a:cubicBezTo>
                    <a:cubicBezTo>
                      <a:pt x="322" y="24"/>
                      <a:pt x="275" y="0"/>
                      <a:pt x="215" y="0"/>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05" name="Google Shape;405;p44"/>
              <p:cNvSpPr/>
              <p:nvPr/>
            </p:nvSpPr>
            <p:spPr>
              <a:xfrm>
                <a:off x="7274995" y="3702787"/>
                <a:ext cx="31173" cy="41593"/>
              </a:xfrm>
              <a:custGeom>
                <a:avLst/>
                <a:gdLst/>
                <a:ahLst/>
                <a:cxnLst/>
                <a:rect l="l" t="t" r="r" b="b"/>
                <a:pathLst>
                  <a:path w="703" h="938" extrusionOk="0">
                    <a:moveTo>
                      <a:pt x="262" y="1"/>
                    </a:moveTo>
                    <a:cubicBezTo>
                      <a:pt x="226" y="1"/>
                      <a:pt x="191" y="1"/>
                      <a:pt x="167" y="25"/>
                    </a:cubicBezTo>
                    <a:cubicBezTo>
                      <a:pt x="107" y="48"/>
                      <a:pt x="60" y="96"/>
                      <a:pt x="24" y="156"/>
                    </a:cubicBezTo>
                    <a:cubicBezTo>
                      <a:pt x="0" y="215"/>
                      <a:pt x="12" y="275"/>
                      <a:pt x="24" y="346"/>
                    </a:cubicBezTo>
                    <a:cubicBezTo>
                      <a:pt x="72" y="501"/>
                      <a:pt x="119" y="644"/>
                      <a:pt x="179" y="775"/>
                    </a:cubicBezTo>
                    <a:cubicBezTo>
                      <a:pt x="225" y="867"/>
                      <a:pt x="320" y="937"/>
                      <a:pt x="416" y="937"/>
                    </a:cubicBezTo>
                    <a:cubicBezTo>
                      <a:pt x="445" y="937"/>
                      <a:pt x="473" y="931"/>
                      <a:pt x="500" y="918"/>
                    </a:cubicBezTo>
                    <a:cubicBezTo>
                      <a:pt x="619" y="858"/>
                      <a:pt x="703" y="703"/>
                      <a:pt x="643" y="584"/>
                    </a:cubicBezTo>
                    <a:cubicBezTo>
                      <a:pt x="584" y="441"/>
                      <a:pt x="536" y="298"/>
                      <a:pt x="488" y="156"/>
                    </a:cubicBezTo>
                    <a:cubicBezTo>
                      <a:pt x="476" y="96"/>
                      <a:pt x="393" y="36"/>
                      <a:pt x="357" y="25"/>
                    </a:cubicBezTo>
                    <a:cubicBezTo>
                      <a:pt x="322" y="1"/>
                      <a:pt x="298" y="1"/>
                      <a:pt x="262" y="1"/>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06" name="Google Shape;406;p44"/>
              <p:cNvSpPr/>
              <p:nvPr/>
            </p:nvSpPr>
            <p:spPr>
              <a:xfrm>
                <a:off x="7308785" y="3771430"/>
                <a:ext cx="33301" cy="36627"/>
              </a:xfrm>
              <a:custGeom>
                <a:avLst/>
                <a:gdLst/>
                <a:ahLst/>
                <a:cxnLst/>
                <a:rect l="l" t="t" r="r" b="b"/>
                <a:pathLst>
                  <a:path w="751" h="826" extrusionOk="0">
                    <a:moveTo>
                      <a:pt x="298" y="1"/>
                    </a:moveTo>
                    <a:cubicBezTo>
                      <a:pt x="262" y="1"/>
                      <a:pt x="238" y="24"/>
                      <a:pt x="191" y="36"/>
                    </a:cubicBezTo>
                    <a:cubicBezTo>
                      <a:pt x="72" y="84"/>
                      <a:pt x="0" y="239"/>
                      <a:pt x="60" y="358"/>
                    </a:cubicBezTo>
                    <a:cubicBezTo>
                      <a:pt x="119" y="501"/>
                      <a:pt x="191" y="620"/>
                      <a:pt x="274" y="739"/>
                    </a:cubicBezTo>
                    <a:cubicBezTo>
                      <a:pt x="322" y="794"/>
                      <a:pt x="403" y="825"/>
                      <a:pt x="481" y="825"/>
                    </a:cubicBezTo>
                    <a:cubicBezTo>
                      <a:pt x="537" y="825"/>
                      <a:pt x="591" y="809"/>
                      <a:pt x="631" y="774"/>
                    </a:cubicBezTo>
                    <a:cubicBezTo>
                      <a:pt x="738" y="691"/>
                      <a:pt x="750" y="536"/>
                      <a:pt x="679" y="417"/>
                    </a:cubicBezTo>
                    <a:cubicBezTo>
                      <a:pt x="655" y="382"/>
                      <a:pt x="631" y="346"/>
                      <a:pt x="607" y="298"/>
                    </a:cubicBezTo>
                    <a:cubicBezTo>
                      <a:pt x="572" y="263"/>
                      <a:pt x="548" y="203"/>
                      <a:pt x="536" y="155"/>
                    </a:cubicBezTo>
                    <a:cubicBezTo>
                      <a:pt x="488" y="60"/>
                      <a:pt x="393" y="1"/>
                      <a:pt x="298" y="1"/>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07" name="Google Shape;407;p44"/>
              <p:cNvSpPr/>
              <p:nvPr/>
            </p:nvSpPr>
            <p:spPr>
              <a:xfrm>
                <a:off x="7360001" y="3833599"/>
                <a:ext cx="34321" cy="33523"/>
              </a:xfrm>
              <a:custGeom>
                <a:avLst/>
                <a:gdLst/>
                <a:ahLst/>
                <a:cxnLst/>
                <a:rect l="l" t="t" r="r" b="b"/>
                <a:pathLst>
                  <a:path w="774" h="756" extrusionOk="0">
                    <a:moveTo>
                      <a:pt x="242" y="0"/>
                    </a:moveTo>
                    <a:cubicBezTo>
                      <a:pt x="194" y="0"/>
                      <a:pt x="146" y="22"/>
                      <a:pt x="107" y="51"/>
                    </a:cubicBezTo>
                    <a:cubicBezTo>
                      <a:pt x="60" y="87"/>
                      <a:pt x="12" y="146"/>
                      <a:pt x="12" y="206"/>
                    </a:cubicBezTo>
                    <a:cubicBezTo>
                      <a:pt x="0" y="265"/>
                      <a:pt x="36" y="349"/>
                      <a:pt x="60" y="408"/>
                    </a:cubicBezTo>
                    <a:cubicBezTo>
                      <a:pt x="131" y="492"/>
                      <a:pt x="226" y="575"/>
                      <a:pt x="310" y="658"/>
                    </a:cubicBezTo>
                    <a:cubicBezTo>
                      <a:pt x="357" y="706"/>
                      <a:pt x="405" y="754"/>
                      <a:pt x="476" y="754"/>
                    </a:cubicBezTo>
                    <a:cubicBezTo>
                      <a:pt x="484" y="755"/>
                      <a:pt x="493" y="756"/>
                      <a:pt x="501" y="756"/>
                    </a:cubicBezTo>
                    <a:cubicBezTo>
                      <a:pt x="555" y="756"/>
                      <a:pt x="615" y="727"/>
                      <a:pt x="667" y="706"/>
                    </a:cubicBezTo>
                    <a:cubicBezTo>
                      <a:pt x="714" y="658"/>
                      <a:pt x="762" y="599"/>
                      <a:pt x="762" y="539"/>
                    </a:cubicBezTo>
                    <a:cubicBezTo>
                      <a:pt x="774" y="480"/>
                      <a:pt x="762" y="385"/>
                      <a:pt x="714" y="349"/>
                    </a:cubicBezTo>
                    <a:lnTo>
                      <a:pt x="464" y="87"/>
                    </a:lnTo>
                    <a:cubicBezTo>
                      <a:pt x="417" y="51"/>
                      <a:pt x="369" y="4"/>
                      <a:pt x="298" y="4"/>
                    </a:cubicBezTo>
                    <a:lnTo>
                      <a:pt x="274" y="4"/>
                    </a:lnTo>
                    <a:cubicBezTo>
                      <a:pt x="263" y="1"/>
                      <a:pt x="253" y="0"/>
                      <a:pt x="242" y="0"/>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08" name="Google Shape;408;p44"/>
              <p:cNvSpPr/>
              <p:nvPr/>
            </p:nvSpPr>
            <p:spPr>
              <a:xfrm>
                <a:off x="7415430" y="3884417"/>
                <a:ext cx="36450" cy="30552"/>
              </a:xfrm>
              <a:custGeom>
                <a:avLst/>
                <a:gdLst/>
                <a:ahLst/>
                <a:cxnLst/>
                <a:rect l="l" t="t" r="r" b="b"/>
                <a:pathLst>
                  <a:path w="822" h="689" extrusionOk="0">
                    <a:moveTo>
                      <a:pt x="274" y="1"/>
                    </a:moveTo>
                    <a:cubicBezTo>
                      <a:pt x="191" y="12"/>
                      <a:pt x="119" y="48"/>
                      <a:pt x="72" y="108"/>
                    </a:cubicBezTo>
                    <a:cubicBezTo>
                      <a:pt x="0" y="215"/>
                      <a:pt x="12" y="370"/>
                      <a:pt x="119" y="453"/>
                    </a:cubicBezTo>
                    <a:cubicBezTo>
                      <a:pt x="214" y="524"/>
                      <a:pt x="310" y="584"/>
                      <a:pt x="405" y="643"/>
                    </a:cubicBezTo>
                    <a:cubicBezTo>
                      <a:pt x="455" y="673"/>
                      <a:pt x="508" y="688"/>
                      <a:pt x="560" y="688"/>
                    </a:cubicBezTo>
                    <a:cubicBezTo>
                      <a:pt x="633" y="688"/>
                      <a:pt x="702" y="658"/>
                      <a:pt x="750" y="596"/>
                    </a:cubicBezTo>
                    <a:cubicBezTo>
                      <a:pt x="822" y="501"/>
                      <a:pt x="810" y="334"/>
                      <a:pt x="703" y="239"/>
                    </a:cubicBezTo>
                    <a:cubicBezTo>
                      <a:pt x="607" y="179"/>
                      <a:pt x="512" y="108"/>
                      <a:pt x="417" y="48"/>
                    </a:cubicBezTo>
                    <a:cubicBezTo>
                      <a:pt x="369" y="24"/>
                      <a:pt x="310" y="1"/>
                      <a:pt x="274" y="1"/>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09" name="Google Shape;409;p44"/>
              <p:cNvSpPr/>
              <p:nvPr/>
            </p:nvSpPr>
            <p:spPr>
              <a:xfrm>
                <a:off x="7471391" y="3926676"/>
                <a:ext cx="32237" cy="27271"/>
              </a:xfrm>
              <a:custGeom>
                <a:avLst/>
                <a:gdLst/>
                <a:ahLst/>
                <a:cxnLst/>
                <a:rect l="l" t="t" r="r" b="b"/>
                <a:pathLst>
                  <a:path w="727" h="615" extrusionOk="0">
                    <a:moveTo>
                      <a:pt x="238" y="0"/>
                    </a:moveTo>
                    <a:cubicBezTo>
                      <a:pt x="179" y="12"/>
                      <a:pt x="107" y="48"/>
                      <a:pt x="84" y="107"/>
                    </a:cubicBezTo>
                    <a:cubicBezTo>
                      <a:pt x="0" y="214"/>
                      <a:pt x="24" y="393"/>
                      <a:pt x="119" y="452"/>
                    </a:cubicBezTo>
                    <a:cubicBezTo>
                      <a:pt x="215" y="488"/>
                      <a:pt x="286" y="548"/>
                      <a:pt x="381" y="595"/>
                    </a:cubicBezTo>
                    <a:cubicBezTo>
                      <a:pt x="400" y="609"/>
                      <a:pt x="424" y="614"/>
                      <a:pt x="450" y="614"/>
                    </a:cubicBezTo>
                    <a:cubicBezTo>
                      <a:pt x="491" y="614"/>
                      <a:pt x="536" y="603"/>
                      <a:pt x="572" y="595"/>
                    </a:cubicBezTo>
                    <a:cubicBezTo>
                      <a:pt x="631" y="571"/>
                      <a:pt x="679" y="524"/>
                      <a:pt x="703" y="464"/>
                    </a:cubicBezTo>
                    <a:cubicBezTo>
                      <a:pt x="727" y="405"/>
                      <a:pt x="727" y="333"/>
                      <a:pt x="703" y="274"/>
                    </a:cubicBezTo>
                    <a:cubicBezTo>
                      <a:pt x="679" y="214"/>
                      <a:pt x="631" y="167"/>
                      <a:pt x="572" y="143"/>
                    </a:cubicBezTo>
                    <a:lnTo>
                      <a:pt x="441" y="48"/>
                    </a:lnTo>
                    <a:cubicBezTo>
                      <a:pt x="393" y="12"/>
                      <a:pt x="334" y="0"/>
                      <a:pt x="286" y="0"/>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10" name="Google Shape;410;p44"/>
              <p:cNvSpPr/>
              <p:nvPr/>
            </p:nvSpPr>
            <p:spPr>
              <a:xfrm>
                <a:off x="7521543" y="3958337"/>
                <a:ext cx="29089" cy="23235"/>
              </a:xfrm>
              <a:custGeom>
                <a:avLst/>
                <a:gdLst/>
                <a:ahLst/>
                <a:cxnLst/>
                <a:rect l="l" t="t" r="r" b="b"/>
                <a:pathLst>
                  <a:path w="656" h="524" extrusionOk="0">
                    <a:moveTo>
                      <a:pt x="286" y="0"/>
                    </a:moveTo>
                    <a:cubicBezTo>
                      <a:pt x="203" y="0"/>
                      <a:pt x="119" y="36"/>
                      <a:pt x="84" y="108"/>
                    </a:cubicBezTo>
                    <a:cubicBezTo>
                      <a:pt x="0" y="215"/>
                      <a:pt x="36" y="393"/>
                      <a:pt x="155" y="453"/>
                    </a:cubicBezTo>
                    <a:lnTo>
                      <a:pt x="238" y="489"/>
                    </a:lnTo>
                    <a:cubicBezTo>
                      <a:pt x="284" y="511"/>
                      <a:pt x="334" y="523"/>
                      <a:pt x="383" y="523"/>
                    </a:cubicBezTo>
                    <a:cubicBezTo>
                      <a:pt x="463" y="523"/>
                      <a:pt x="539" y="491"/>
                      <a:pt x="584" y="417"/>
                    </a:cubicBezTo>
                    <a:cubicBezTo>
                      <a:pt x="655" y="322"/>
                      <a:pt x="631" y="143"/>
                      <a:pt x="512" y="72"/>
                    </a:cubicBezTo>
                    <a:lnTo>
                      <a:pt x="417" y="36"/>
                    </a:lnTo>
                    <a:cubicBezTo>
                      <a:pt x="381" y="0"/>
                      <a:pt x="334" y="0"/>
                      <a:pt x="286" y="0"/>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11" name="Google Shape;411;p44"/>
              <p:cNvSpPr/>
              <p:nvPr/>
            </p:nvSpPr>
            <p:spPr>
              <a:xfrm>
                <a:off x="6871605" y="2948332"/>
                <a:ext cx="793021" cy="664206"/>
              </a:xfrm>
              <a:custGeom>
                <a:avLst/>
                <a:gdLst/>
                <a:ahLst/>
                <a:cxnLst/>
                <a:rect l="l" t="t" r="r" b="b"/>
                <a:pathLst>
                  <a:path w="17884" h="14979" extrusionOk="0">
                    <a:moveTo>
                      <a:pt x="4668" y="1"/>
                    </a:moveTo>
                    <a:cubicBezTo>
                      <a:pt x="4704" y="25"/>
                      <a:pt x="4692" y="25"/>
                      <a:pt x="4680" y="25"/>
                    </a:cubicBezTo>
                    <a:cubicBezTo>
                      <a:pt x="4597" y="25"/>
                      <a:pt x="4525" y="48"/>
                      <a:pt x="4477" y="120"/>
                    </a:cubicBezTo>
                    <a:cubicBezTo>
                      <a:pt x="4466" y="96"/>
                      <a:pt x="4442" y="96"/>
                      <a:pt x="4418" y="96"/>
                    </a:cubicBezTo>
                    <a:cubicBezTo>
                      <a:pt x="4347" y="96"/>
                      <a:pt x="4275" y="132"/>
                      <a:pt x="4227" y="191"/>
                    </a:cubicBezTo>
                    <a:cubicBezTo>
                      <a:pt x="3858" y="668"/>
                      <a:pt x="3406" y="1132"/>
                      <a:pt x="2870" y="1608"/>
                    </a:cubicBezTo>
                    <a:cubicBezTo>
                      <a:pt x="1965" y="2406"/>
                      <a:pt x="989" y="3120"/>
                      <a:pt x="156" y="3692"/>
                    </a:cubicBezTo>
                    <a:cubicBezTo>
                      <a:pt x="48" y="3763"/>
                      <a:pt x="1" y="3906"/>
                      <a:pt x="60" y="4013"/>
                    </a:cubicBezTo>
                    <a:cubicBezTo>
                      <a:pt x="48" y="4263"/>
                      <a:pt x="60" y="4537"/>
                      <a:pt x="108" y="4799"/>
                    </a:cubicBezTo>
                    <a:cubicBezTo>
                      <a:pt x="156" y="5085"/>
                      <a:pt x="215" y="5382"/>
                      <a:pt x="310" y="5716"/>
                    </a:cubicBezTo>
                    <a:cubicBezTo>
                      <a:pt x="489" y="6263"/>
                      <a:pt x="739" y="6823"/>
                      <a:pt x="1132" y="7466"/>
                    </a:cubicBezTo>
                    <a:cubicBezTo>
                      <a:pt x="1715" y="8430"/>
                      <a:pt x="2489" y="9407"/>
                      <a:pt x="3513" y="10443"/>
                    </a:cubicBezTo>
                    <a:cubicBezTo>
                      <a:pt x="4501" y="11431"/>
                      <a:pt x="5537" y="12276"/>
                      <a:pt x="6633" y="12979"/>
                    </a:cubicBezTo>
                    <a:cubicBezTo>
                      <a:pt x="7252" y="13360"/>
                      <a:pt x="7871" y="13705"/>
                      <a:pt x="8502" y="13991"/>
                    </a:cubicBezTo>
                    <a:cubicBezTo>
                      <a:pt x="9121" y="14264"/>
                      <a:pt x="9788" y="14503"/>
                      <a:pt x="10478" y="14681"/>
                    </a:cubicBezTo>
                    <a:cubicBezTo>
                      <a:pt x="11252" y="14884"/>
                      <a:pt x="12026" y="14979"/>
                      <a:pt x="12740" y="14979"/>
                    </a:cubicBezTo>
                    <a:cubicBezTo>
                      <a:pt x="12931" y="14979"/>
                      <a:pt x="13133" y="14967"/>
                      <a:pt x="13324" y="14955"/>
                    </a:cubicBezTo>
                    <a:cubicBezTo>
                      <a:pt x="13348" y="14967"/>
                      <a:pt x="13395" y="14967"/>
                      <a:pt x="13419" y="14967"/>
                    </a:cubicBezTo>
                    <a:cubicBezTo>
                      <a:pt x="13467" y="14967"/>
                      <a:pt x="13526" y="14955"/>
                      <a:pt x="13562" y="14919"/>
                    </a:cubicBezTo>
                    <a:cubicBezTo>
                      <a:pt x="14348" y="14348"/>
                      <a:pt x="15110" y="13598"/>
                      <a:pt x="15896" y="12657"/>
                    </a:cubicBezTo>
                    <a:cubicBezTo>
                      <a:pt x="16515" y="11919"/>
                      <a:pt x="17134" y="11085"/>
                      <a:pt x="17824" y="10014"/>
                    </a:cubicBezTo>
                    <a:cubicBezTo>
                      <a:pt x="17872" y="9954"/>
                      <a:pt x="17884" y="9895"/>
                      <a:pt x="17884" y="9823"/>
                    </a:cubicBezTo>
                    <a:cubicBezTo>
                      <a:pt x="17884" y="9764"/>
                      <a:pt x="17848" y="9681"/>
                      <a:pt x="17801" y="9645"/>
                    </a:cubicBezTo>
                    <a:cubicBezTo>
                      <a:pt x="17801" y="9609"/>
                      <a:pt x="17789" y="9561"/>
                      <a:pt x="17753" y="9538"/>
                    </a:cubicBezTo>
                    <a:cubicBezTo>
                      <a:pt x="16896" y="8418"/>
                      <a:pt x="15800" y="7502"/>
                      <a:pt x="14657" y="6573"/>
                    </a:cubicBezTo>
                    <a:lnTo>
                      <a:pt x="14455" y="6406"/>
                    </a:lnTo>
                    <a:cubicBezTo>
                      <a:pt x="13979" y="6025"/>
                      <a:pt x="13514" y="5656"/>
                      <a:pt x="13050" y="5263"/>
                    </a:cubicBezTo>
                    <a:cubicBezTo>
                      <a:pt x="12800" y="5037"/>
                      <a:pt x="12526" y="4823"/>
                      <a:pt x="12276" y="4597"/>
                    </a:cubicBezTo>
                    <a:cubicBezTo>
                      <a:pt x="12038" y="4382"/>
                      <a:pt x="11800" y="4192"/>
                      <a:pt x="11562" y="3989"/>
                    </a:cubicBezTo>
                    <a:cubicBezTo>
                      <a:pt x="10585" y="3132"/>
                      <a:pt x="9490" y="2263"/>
                      <a:pt x="8335" y="1513"/>
                    </a:cubicBezTo>
                    <a:cubicBezTo>
                      <a:pt x="7049" y="715"/>
                      <a:pt x="5859" y="203"/>
                      <a:pt x="4704" y="1"/>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12" name="Google Shape;412;p44"/>
              <p:cNvSpPr/>
              <p:nvPr/>
            </p:nvSpPr>
            <p:spPr>
              <a:xfrm>
                <a:off x="6929163" y="3020168"/>
                <a:ext cx="694315" cy="518453"/>
              </a:xfrm>
              <a:custGeom>
                <a:avLst/>
                <a:gdLst/>
                <a:ahLst/>
                <a:cxnLst/>
                <a:rect l="l" t="t" r="r" b="b"/>
                <a:pathLst>
                  <a:path w="15658" h="11692" extrusionOk="0">
                    <a:moveTo>
                      <a:pt x="1525" y="0"/>
                    </a:moveTo>
                    <a:cubicBezTo>
                      <a:pt x="1036" y="452"/>
                      <a:pt x="501" y="869"/>
                      <a:pt x="1" y="1262"/>
                    </a:cubicBezTo>
                    <a:cubicBezTo>
                      <a:pt x="251" y="1881"/>
                      <a:pt x="536" y="2477"/>
                      <a:pt x="858" y="3072"/>
                    </a:cubicBezTo>
                    <a:lnTo>
                      <a:pt x="858" y="3096"/>
                    </a:lnTo>
                    <a:cubicBezTo>
                      <a:pt x="1239" y="3762"/>
                      <a:pt x="1655" y="4417"/>
                      <a:pt x="2096" y="5024"/>
                    </a:cubicBezTo>
                    <a:cubicBezTo>
                      <a:pt x="2548" y="5644"/>
                      <a:pt x="3037" y="6215"/>
                      <a:pt x="3572" y="6751"/>
                    </a:cubicBezTo>
                    <a:lnTo>
                      <a:pt x="3549" y="6739"/>
                    </a:lnTo>
                    <a:lnTo>
                      <a:pt x="3549" y="6739"/>
                    </a:lnTo>
                    <a:cubicBezTo>
                      <a:pt x="4072" y="7275"/>
                      <a:pt x="4644" y="7775"/>
                      <a:pt x="5239" y="8251"/>
                    </a:cubicBezTo>
                    <a:cubicBezTo>
                      <a:pt x="5835" y="8715"/>
                      <a:pt x="6442" y="9144"/>
                      <a:pt x="7097" y="9537"/>
                    </a:cubicBezTo>
                    <a:lnTo>
                      <a:pt x="7085" y="9525"/>
                    </a:lnTo>
                    <a:lnTo>
                      <a:pt x="7085" y="9525"/>
                    </a:lnTo>
                    <a:cubicBezTo>
                      <a:pt x="7680" y="9882"/>
                      <a:pt x="8299" y="10192"/>
                      <a:pt x="8930" y="10454"/>
                    </a:cubicBezTo>
                    <a:cubicBezTo>
                      <a:pt x="9549" y="10728"/>
                      <a:pt x="10192" y="10966"/>
                      <a:pt x="10847" y="11144"/>
                    </a:cubicBezTo>
                    <a:lnTo>
                      <a:pt x="10835" y="11144"/>
                    </a:lnTo>
                    <a:cubicBezTo>
                      <a:pt x="11454" y="11323"/>
                      <a:pt x="12097" y="11454"/>
                      <a:pt x="12740" y="11561"/>
                    </a:cubicBezTo>
                    <a:cubicBezTo>
                      <a:pt x="13169" y="11620"/>
                      <a:pt x="13609" y="11680"/>
                      <a:pt x="14062" y="11692"/>
                    </a:cubicBezTo>
                    <a:cubicBezTo>
                      <a:pt x="14252" y="11490"/>
                      <a:pt x="14431" y="11275"/>
                      <a:pt x="14621" y="11049"/>
                    </a:cubicBezTo>
                    <a:cubicBezTo>
                      <a:pt x="14967" y="10656"/>
                      <a:pt x="15312" y="10216"/>
                      <a:pt x="15657" y="9727"/>
                    </a:cubicBezTo>
                    <a:cubicBezTo>
                      <a:pt x="15514" y="9715"/>
                      <a:pt x="15371" y="9715"/>
                      <a:pt x="15241" y="9704"/>
                    </a:cubicBezTo>
                    <a:cubicBezTo>
                      <a:pt x="14288" y="9596"/>
                      <a:pt x="13347" y="9406"/>
                      <a:pt x="12419" y="9108"/>
                    </a:cubicBezTo>
                    <a:cubicBezTo>
                      <a:pt x="10061" y="8346"/>
                      <a:pt x="7894" y="7001"/>
                      <a:pt x="6037" y="5358"/>
                    </a:cubicBezTo>
                    <a:cubicBezTo>
                      <a:pt x="4287" y="3810"/>
                      <a:pt x="2775" y="1988"/>
                      <a:pt x="1525" y="0"/>
                    </a:cubicBezTo>
                    <a:close/>
                  </a:path>
                </a:pathLst>
              </a:custGeom>
              <a:solidFill>
                <a:schemeClr val="lt2"/>
              </a:solidFill>
              <a:ln>
                <a:noFill/>
              </a:ln>
            </p:spPr>
            <p:txBody>
              <a:bodyPr spcFirstLastPara="1" wrap="square" lIns="121598" tIns="121598" rIns="121598" bIns="121598" anchor="ctr" anchorCtr="0">
                <a:noAutofit/>
              </a:bodyPr>
              <a:lstStyle/>
              <a:p>
                <a:endParaRPr sz="2482"/>
              </a:p>
            </p:txBody>
          </p:sp>
          <p:sp>
            <p:nvSpPr>
              <p:cNvPr id="413" name="Google Shape;413;p44"/>
              <p:cNvSpPr/>
              <p:nvPr/>
            </p:nvSpPr>
            <p:spPr>
              <a:xfrm>
                <a:off x="6966633" y="3156346"/>
                <a:ext cx="44" cy="44"/>
              </a:xfrm>
              <a:custGeom>
                <a:avLst/>
                <a:gdLst/>
                <a:ahLst/>
                <a:cxnLst/>
                <a:rect l="l" t="t" r="r" b="b"/>
                <a:pathLst>
                  <a:path w="1" h="1" extrusionOk="0">
                    <a:moveTo>
                      <a:pt x="1" y="1"/>
                    </a:moveTo>
                    <a:lnTo>
                      <a:pt x="1" y="1"/>
                    </a:lnTo>
                    <a:lnTo>
                      <a:pt x="1" y="1"/>
                    </a:ln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14" name="Google Shape;414;p44"/>
              <p:cNvSpPr/>
              <p:nvPr/>
            </p:nvSpPr>
            <p:spPr>
              <a:xfrm>
                <a:off x="7188925" y="3382318"/>
                <a:ext cx="434024" cy="156839"/>
              </a:xfrm>
              <a:custGeom>
                <a:avLst/>
                <a:gdLst/>
                <a:ahLst/>
                <a:cxnLst/>
                <a:rect l="l" t="t" r="r" b="b"/>
                <a:pathLst>
                  <a:path w="9788" h="3537" extrusionOk="0">
                    <a:moveTo>
                      <a:pt x="4275" y="1"/>
                    </a:moveTo>
                    <a:cubicBezTo>
                      <a:pt x="3929" y="132"/>
                      <a:pt x="3560" y="239"/>
                      <a:pt x="3191" y="310"/>
                    </a:cubicBezTo>
                    <a:cubicBezTo>
                      <a:pt x="2371" y="490"/>
                      <a:pt x="1550" y="585"/>
                      <a:pt x="709" y="585"/>
                    </a:cubicBezTo>
                    <a:cubicBezTo>
                      <a:pt x="659" y="585"/>
                      <a:pt x="610" y="585"/>
                      <a:pt x="560" y="584"/>
                    </a:cubicBezTo>
                    <a:cubicBezTo>
                      <a:pt x="381" y="584"/>
                      <a:pt x="179" y="560"/>
                      <a:pt x="0" y="560"/>
                    </a:cubicBezTo>
                    <a:cubicBezTo>
                      <a:pt x="405" y="846"/>
                      <a:pt x="810" y="1120"/>
                      <a:pt x="1227" y="1370"/>
                    </a:cubicBezTo>
                    <a:cubicBezTo>
                      <a:pt x="1822" y="1727"/>
                      <a:pt x="2441" y="2037"/>
                      <a:pt x="3060" y="2310"/>
                    </a:cubicBezTo>
                    <a:cubicBezTo>
                      <a:pt x="3679" y="2572"/>
                      <a:pt x="4334" y="2811"/>
                      <a:pt x="4977" y="2989"/>
                    </a:cubicBezTo>
                    <a:lnTo>
                      <a:pt x="5156" y="3037"/>
                    </a:lnTo>
                    <a:cubicBezTo>
                      <a:pt x="5715" y="3180"/>
                      <a:pt x="6299" y="3323"/>
                      <a:pt x="6870" y="3394"/>
                    </a:cubicBezTo>
                    <a:lnTo>
                      <a:pt x="7025" y="3418"/>
                    </a:lnTo>
                    <a:cubicBezTo>
                      <a:pt x="7323" y="3465"/>
                      <a:pt x="7644" y="3501"/>
                      <a:pt x="7966" y="3525"/>
                    </a:cubicBezTo>
                    <a:cubicBezTo>
                      <a:pt x="8037" y="3525"/>
                      <a:pt x="8120" y="3537"/>
                      <a:pt x="8192" y="3537"/>
                    </a:cubicBezTo>
                    <a:cubicBezTo>
                      <a:pt x="8382" y="3346"/>
                      <a:pt x="8561" y="3120"/>
                      <a:pt x="8751" y="2906"/>
                    </a:cubicBezTo>
                    <a:cubicBezTo>
                      <a:pt x="9097" y="2501"/>
                      <a:pt x="9442" y="2049"/>
                      <a:pt x="9787" y="1572"/>
                    </a:cubicBezTo>
                    <a:lnTo>
                      <a:pt x="9585" y="1560"/>
                    </a:lnTo>
                    <a:lnTo>
                      <a:pt x="9371" y="1537"/>
                    </a:lnTo>
                    <a:cubicBezTo>
                      <a:pt x="8418" y="1429"/>
                      <a:pt x="7478" y="1239"/>
                      <a:pt x="6549" y="941"/>
                    </a:cubicBezTo>
                    <a:cubicBezTo>
                      <a:pt x="5775" y="679"/>
                      <a:pt x="5025" y="382"/>
                      <a:pt x="4275"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15" name="Google Shape;415;p44"/>
              <p:cNvSpPr/>
              <p:nvPr/>
            </p:nvSpPr>
            <p:spPr>
              <a:xfrm>
                <a:off x="6967697" y="3346445"/>
                <a:ext cx="585011" cy="266631"/>
              </a:xfrm>
              <a:custGeom>
                <a:avLst/>
                <a:gdLst/>
                <a:ahLst/>
                <a:cxnLst/>
                <a:rect l="l" t="t" r="r" b="b"/>
                <a:pathLst>
                  <a:path w="13193" h="6013" extrusionOk="0">
                    <a:moveTo>
                      <a:pt x="1" y="0"/>
                    </a:moveTo>
                    <a:lnTo>
                      <a:pt x="1" y="0"/>
                    </a:lnTo>
                    <a:cubicBezTo>
                      <a:pt x="405" y="500"/>
                      <a:pt x="846" y="976"/>
                      <a:pt x="1334" y="1476"/>
                    </a:cubicBezTo>
                    <a:cubicBezTo>
                      <a:pt x="2310" y="2465"/>
                      <a:pt x="3358" y="3310"/>
                      <a:pt x="4454" y="4012"/>
                    </a:cubicBezTo>
                    <a:cubicBezTo>
                      <a:pt x="5073" y="4393"/>
                      <a:pt x="5692" y="4739"/>
                      <a:pt x="6323" y="5024"/>
                    </a:cubicBezTo>
                    <a:cubicBezTo>
                      <a:pt x="6954" y="5298"/>
                      <a:pt x="7609" y="5536"/>
                      <a:pt x="8299" y="5715"/>
                    </a:cubicBezTo>
                    <a:cubicBezTo>
                      <a:pt x="9073" y="5929"/>
                      <a:pt x="9847" y="6013"/>
                      <a:pt x="10573" y="6013"/>
                    </a:cubicBezTo>
                    <a:cubicBezTo>
                      <a:pt x="10752" y="6013"/>
                      <a:pt x="10966" y="6001"/>
                      <a:pt x="11169" y="5989"/>
                    </a:cubicBezTo>
                    <a:cubicBezTo>
                      <a:pt x="11216" y="6001"/>
                      <a:pt x="11240" y="6001"/>
                      <a:pt x="11276" y="6001"/>
                    </a:cubicBezTo>
                    <a:cubicBezTo>
                      <a:pt x="11324" y="6001"/>
                      <a:pt x="11383" y="5989"/>
                      <a:pt x="11419" y="5953"/>
                    </a:cubicBezTo>
                    <a:cubicBezTo>
                      <a:pt x="12014" y="5513"/>
                      <a:pt x="12597" y="4977"/>
                      <a:pt x="13193" y="4346"/>
                    </a:cubicBezTo>
                    <a:cubicBezTo>
                      <a:pt x="12776" y="4322"/>
                      <a:pt x="12407" y="4274"/>
                      <a:pt x="12038" y="4215"/>
                    </a:cubicBezTo>
                    <a:lnTo>
                      <a:pt x="11871" y="4191"/>
                    </a:lnTo>
                    <a:cubicBezTo>
                      <a:pt x="11300" y="4096"/>
                      <a:pt x="10716" y="3977"/>
                      <a:pt x="10157" y="3834"/>
                    </a:cubicBezTo>
                    <a:lnTo>
                      <a:pt x="9978" y="3786"/>
                    </a:lnTo>
                    <a:cubicBezTo>
                      <a:pt x="9323" y="3596"/>
                      <a:pt x="8680" y="3370"/>
                      <a:pt x="8061" y="3096"/>
                    </a:cubicBezTo>
                    <a:cubicBezTo>
                      <a:pt x="7430" y="2834"/>
                      <a:pt x="6823" y="2524"/>
                      <a:pt x="6228" y="2167"/>
                    </a:cubicBezTo>
                    <a:cubicBezTo>
                      <a:pt x="5811" y="1905"/>
                      <a:pt x="5394" y="1643"/>
                      <a:pt x="4989" y="1357"/>
                    </a:cubicBezTo>
                    <a:cubicBezTo>
                      <a:pt x="4299" y="1310"/>
                      <a:pt x="3596" y="1226"/>
                      <a:pt x="2894" y="1060"/>
                    </a:cubicBezTo>
                    <a:cubicBezTo>
                      <a:pt x="2025" y="869"/>
                      <a:pt x="1191" y="583"/>
                      <a:pt x="405" y="202"/>
                    </a:cubicBezTo>
                    <a:cubicBezTo>
                      <a:pt x="275" y="143"/>
                      <a:pt x="144" y="71"/>
                      <a:pt x="1" y="0"/>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16" name="Google Shape;416;p44"/>
              <p:cNvSpPr/>
              <p:nvPr/>
            </p:nvSpPr>
            <p:spPr>
              <a:xfrm>
                <a:off x="7380044" y="3260907"/>
                <a:ext cx="287783" cy="191693"/>
              </a:xfrm>
              <a:custGeom>
                <a:avLst/>
                <a:gdLst/>
                <a:ahLst/>
                <a:cxnLst/>
                <a:rect l="l" t="t" r="r" b="b"/>
                <a:pathLst>
                  <a:path w="6490" h="4323" extrusionOk="0">
                    <a:moveTo>
                      <a:pt x="3775" y="0"/>
                    </a:moveTo>
                    <a:cubicBezTo>
                      <a:pt x="3608" y="238"/>
                      <a:pt x="3429" y="465"/>
                      <a:pt x="3239" y="667"/>
                    </a:cubicBezTo>
                    <a:cubicBezTo>
                      <a:pt x="2953" y="965"/>
                      <a:pt x="2656" y="1250"/>
                      <a:pt x="2322" y="1500"/>
                    </a:cubicBezTo>
                    <a:cubicBezTo>
                      <a:pt x="1989" y="1750"/>
                      <a:pt x="1632" y="1977"/>
                      <a:pt x="1274" y="2167"/>
                    </a:cubicBezTo>
                    <a:cubicBezTo>
                      <a:pt x="858" y="2393"/>
                      <a:pt x="441" y="2572"/>
                      <a:pt x="0" y="2739"/>
                    </a:cubicBezTo>
                    <a:cubicBezTo>
                      <a:pt x="739" y="3108"/>
                      <a:pt x="1501" y="3429"/>
                      <a:pt x="2275" y="3679"/>
                    </a:cubicBezTo>
                    <a:cubicBezTo>
                      <a:pt x="3179" y="3977"/>
                      <a:pt x="4132" y="4167"/>
                      <a:pt x="5084" y="4275"/>
                    </a:cubicBezTo>
                    <a:lnTo>
                      <a:pt x="5311" y="4298"/>
                    </a:lnTo>
                    <a:lnTo>
                      <a:pt x="5501" y="4322"/>
                    </a:lnTo>
                    <a:cubicBezTo>
                      <a:pt x="5799" y="3917"/>
                      <a:pt x="6096" y="3489"/>
                      <a:pt x="6406" y="2989"/>
                    </a:cubicBezTo>
                    <a:cubicBezTo>
                      <a:pt x="6454" y="2929"/>
                      <a:pt x="6489" y="2870"/>
                      <a:pt x="6466" y="2798"/>
                    </a:cubicBezTo>
                    <a:cubicBezTo>
                      <a:pt x="6454" y="2727"/>
                      <a:pt x="6430" y="2667"/>
                      <a:pt x="6382" y="2620"/>
                    </a:cubicBezTo>
                    <a:cubicBezTo>
                      <a:pt x="6382" y="2596"/>
                      <a:pt x="6358" y="2548"/>
                      <a:pt x="6335" y="2512"/>
                    </a:cubicBezTo>
                    <a:cubicBezTo>
                      <a:pt x="5608" y="1584"/>
                      <a:pt x="4715" y="774"/>
                      <a:pt x="3775" y="0"/>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17" name="Google Shape;417;p44"/>
              <p:cNvSpPr/>
              <p:nvPr/>
            </p:nvSpPr>
            <p:spPr>
              <a:xfrm>
                <a:off x="7228977" y="2023909"/>
                <a:ext cx="1009776" cy="786677"/>
              </a:xfrm>
              <a:custGeom>
                <a:avLst/>
                <a:gdLst/>
                <a:ahLst/>
                <a:cxnLst/>
                <a:rect l="l" t="t" r="r" b="b"/>
                <a:pathLst>
                  <a:path w="25111" h="19563" extrusionOk="0">
                    <a:moveTo>
                      <a:pt x="20515" y="0"/>
                    </a:moveTo>
                    <a:cubicBezTo>
                      <a:pt x="19717" y="24"/>
                      <a:pt x="18943" y="274"/>
                      <a:pt x="18181" y="524"/>
                    </a:cubicBezTo>
                    <a:cubicBezTo>
                      <a:pt x="17705" y="667"/>
                      <a:pt x="17217" y="834"/>
                      <a:pt x="16717" y="929"/>
                    </a:cubicBezTo>
                    <a:cubicBezTo>
                      <a:pt x="16360" y="1012"/>
                      <a:pt x="15979" y="1036"/>
                      <a:pt x="15586" y="1036"/>
                    </a:cubicBezTo>
                    <a:cubicBezTo>
                      <a:pt x="15443" y="1036"/>
                      <a:pt x="15276" y="1036"/>
                      <a:pt x="15121" y="1024"/>
                    </a:cubicBezTo>
                    <a:lnTo>
                      <a:pt x="15098" y="1024"/>
                    </a:lnTo>
                    <a:cubicBezTo>
                      <a:pt x="14395" y="965"/>
                      <a:pt x="13693" y="834"/>
                      <a:pt x="13014" y="691"/>
                    </a:cubicBezTo>
                    <a:lnTo>
                      <a:pt x="12859" y="667"/>
                    </a:lnTo>
                    <a:cubicBezTo>
                      <a:pt x="12145" y="536"/>
                      <a:pt x="11395" y="381"/>
                      <a:pt x="10621" y="357"/>
                    </a:cubicBezTo>
                    <a:lnTo>
                      <a:pt x="10335" y="357"/>
                    </a:lnTo>
                    <a:cubicBezTo>
                      <a:pt x="9799" y="357"/>
                      <a:pt x="9252" y="417"/>
                      <a:pt x="8692" y="512"/>
                    </a:cubicBezTo>
                    <a:cubicBezTo>
                      <a:pt x="8061" y="655"/>
                      <a:pt x="7430" y="845"/>
                      <a:pt x="6870" y="1107"/>
                    </a:cubicBezTo>
                    <a:cubicBezTo>
                      <a:pt x="6275" y="1393"/>
                      <a:pt x="5751" y="1738"/>
                      <a:pt x="5275" y="2155"/>
                    </a:cubicBezTo>
                    <a:cubicBezTo>
                      <a:pt x="5263" y="1858"/>
                      <a:pt x="5180" y="1584"/>
                      <a:pt x="5061" y="1334"/>
                    </a:cubicBezTo>
                    <a:cubicBezTo>
                      <a:pt x="4965" y="1131"/>
                      <a:pt x="4811" y="953"/>
                      <a:pt x="4620" y="845"/>
                    </a:cubicBezTo>
                    <a:cubicBezTo>
                      <a:pt x="4501" y="786"/>
                      <a:pt x="4382" y="750"/>
                      <a:pt x="4310" y="738"/>
                    </a:cubicBezTo>
                    <a:cubicBezTo>
                      <a:pt x="4263" y="738"/>
                      <a:pt x="4215" y="726"/>
                      <a:pt x="4191" y="726"/>
                    </a:cubicBezTo>
                    <a:cubicBezTo>
                      <a:pt x="4084" y="726"/>
                      <a:pt x="3989" y="738"/>
                      <a:pt x="3870" y="774"/>
                    </a:cubicBezTo>
                    <a:cubicBezTo>
                      <a:pt x="3668" y="810"/>
                      <a:pt x="3453" y="953"/>
                      <a:pt x="3298" y="1131"/>
                    </a:cubicBezTo>
                    <a:cubicBezTo>
                      <a:pt x="3156" y="1286"/>
                      <a:pt x="3060" y="1488"/>
                      <a:pt x="2977" y="1750"/>
                    </a:cubicBezTo>
                    <a:cubicBezTo>
                      <a:pt x="2906" y="2000"/>
                      <a:pt x="2894" y="2274"/>
                      <a:pt x="2894" y="2465"/>
                    </a:cubicBezTo>
                    <a:cubicBezTo>
                      <a:pt x="2894" y="2679"/>
                      <a:pt x="2906" y="2881"/>
                      <a:pt x="2941" y="3120"/>
                    </a:cubicBezTo>
                    <a:cubicBezTo>
                      <a:pt x="2906" y="3108"/>
                      <a:pt x="2858" y="3072"/>
                      <a:pt x="2834" y="3060"/>
                    </a:cubicBezTo>
                    <a:cubicBezTo>
                      <a:pt x="2644" y="2977"/>
                      <a:pt x="2441" y="2929"/>
                      <a:pt x="2227" y="2929"/>
                    </a:cubicBezTo>
                    <a:lnTo>
                      <a:pt x="2179" y="2929"/>
                    </a:lnTo>
                    <a:cubicBezTo>
                      <a:pt x="1870" y="2929"/>
                      <a:pt x="1572" y="3060"/>
                      <a:pt x="1405" y="3286"/>
                    </a:cubicBezTo>
                    <a:cubicBezTo>
                      <a:pt x="1310" y="3417"/>
                      <a:pt x="1251" y="3548"/>
                      <a:pt x="1239" y="3691"/>
                    </a:cubicBezTo>
                    <a:cubicBezTo>
                      <a:pt x="1227" y="3774"/>
                      <a:pt x="1239" y="3870"/>
                      <a:pt x="1251" y="3953"/>
                    </a:cubicBezTo>
                    <a:cubicBezTo>
                      <a:pt x="1274" y="4048"/>
                      <a:pt x="1298" y="4120"/>
                      <a:pt x="1346" y="4179"/>
                    </a:cubicBezTo>
                    <a:cubicBezTo>
                      <a:pt x="1417" y="4310"/>
                      <a:pt x="1524" y="4441"/>
                      <a:pt x="1667" y="4560"/>
                    </a:cubicBezTo>
                    <a:cubicBezTo>
                      <a:pt x="1751" y="4620"/>
                      <a:pt x="1822" y="4679"/>
                      <a:pt x="1905" y="4727"/>
                    </a:cubicBezTo>
                    <a:cubicBezTo>
                      <a:pt x="1667" y="4917"/>
                      <a:pt x="1453" y="5132"/>
                      <a:pt x="1251" y="5382"/>
                    </a:cubicBezTo>
                    <a:cubicBezTo>
                      <a:pt x="989" y="5715"/>
                      <a:pt x="762" y="6096"/>
                      <a:pt x="584" y="6525"/>
                    </a:cubicBezTo>
                    <a:cubicBezTo>
                      <a:pt x="239" y="7334"/>
                      <a:pt x="60" y="8239"/>
                      <a:pt x="36" y="9347"/>
                    </a:cubicBezTo>
                    <a:cubicBezTo>
                      <a:pt x="0" y="10275"/>
                      <a:pt x="108" y="11287"/>
                      <a:pt x="334" y="12347"/>
                    </a:cubicBezTo>
                    <a:cubicBezTo>
                      <a:pt x="536" y="13311"/>
                      <a:pt x="858" y="14240"/>
                      <a:pt x="1251" y="15073"/>
                    </a:cubicBezTo>
                    <a:cubicBezTo>
                      <a:pt x="1453" y="15478"/>
                      <a:pt x="1655" y="15812"/>
                      <a:pt x="1882" y="16145"/>
                    </a:cubicBezTo>
                    <a:cubicBezTo>
                      <a:pt x="2132" y="16502"/>
                      <a:pt x="2429" y="16824"/>
                      <a:pt x="2775" y="17145"/>
                    </a:cubicBezTo>
                    <a:cubicBezTo>
                      <a:pt x="3501" y="17800"/>
                      <a:pt x="4430" y="18336"/>
                      <a:pt x="5525" y="18752"/>
                    </a:cubicBezTo>
                    <a:cubicBezTo>
                      <a:pt x="6549" y="19122"/>
                      <a:pt x="7668" y="19372"/>
                      <a:pt x="8847" y="19491"/>
                    </a:cubicBezTo>
                    <a:cubicBezTo>
                      <a:pt x="9323" y="19538"/>
                      <a:pt x="9811" y="19562"/>
                      <a:pt x="10287" y="19562"/>
                    </a:cubicBezTo>
                    <a:cubicBezTo>
                      <a:pt x="10942" y="19562"/>
                      <a:pt x="11585" y="19526"/>
                      <a:pt x="12228" y="19431"/>
                    </a:cubicBezTo>
                    <a:cubicBezTo>
                      <a:pt x="12764" y="19360"/>
                      <a:pt x="13276" y="19252"/>
                      <a:pt x="13788" y="19122"/>
                    </a:cubicBezTo>
                    <a:cubicBezTo>
                      <a:pt x="14324" y="18967"/>
                      <a:pt x="14871" y="18776"/>
                      <a:pt x="15407" y="18526"/>
                    </a:cubicBezTo>
                    <a:cubicBezTo>
                      <a:pt x="16586" y="17979"/>
                      <a:pt x="17729" y="17205"/>
                      <a:pt x="19027" y="16085"/>
                    </a:cubicBezTo>
                    <a:cubicBezTo>
                      <a:pt x="19384" y="15788"/>
                      <a:pt x="19741" y="15454"/>
                      <a:pt x="20122" y="15085"/>
                    </a:cubicBezTo>
                    <a:cubicBezTo>
                      <a:pt x="20146" y="15085"/>
                      <a:pt x="20170" y="15085"/>
                      <a:pt x="20181" y="15073"/>
                    </a:cubicBezTo>
                    <a:cubicBezTo>
                      <a:pt x="20443" y="14966"/>
                      <a:pt x="20658" y="14847"/>
                      <a:pt x="20872" y="14704"/>
                    </a:cubicBezTo>
                    <a:cubicBezTo>
                      <a:pt x="21063" y="14561"/>
                      <a:pt x="21253" y="14383"/>
                      <a:pt x="21455" y="14192"/>
                    </a:cubicBezTo>
                    <a:cubicBezTo>
                      <a:pt x="21777" y="13847"/>
                      <a:pt x="22051" y="13418"/>
                      <a:pt x="22265" y="12918"/>
                    </a:cubicBezTo>
                    <a:cubicBezTo>
                      <a:pt x="22658" y="12037"/>
                      <a:pt x="22884" y="10990"/>
                      <a:pt x="22896" y="9823"/>
                    </a:cubicBezTo>
                    <a:cubicBezTo>
                      <a:pt x="22908" y="9466"/>
                      <a:pt x="22884" y="9085"/>
                      <a:pt x="22848" y="8751"/>
                    </a:cubicBezTo>
                    <a:cubicBezTo>
                      <a:pt x="23075" y="8668"/>
                      <a:pt x="23277" y="8537"/>
                      <a:pt x="23491" y="8346"/>
                    </a:cubicBezTo>
                    <a:cubicBezTo>
                      <a:pt x="23599" y="8251"/>
                      <a:pt x="23682" y="8132"/>
                      <a:pt x="23789" y="8001"/>
                    </a:cubicBezTo>
                    <a:cubicBezTo>
                      <a:pt x="23896" y="7858"/>
                      <a:pt x="23968" y="7703"/>
                      <a:pt x="24027" y="7561"/>
                    </a:cubicBezTo>
                    <a:cubicBezTo>
                      <a:pt x="24146" y="7227"/>
                      <a:pt x="24158" y="6930"/>
                      <a:pt x="24087" y="6632"/>
                    </a:cubicBezTo>
                    <a:cubicBezTo>
                      <a:pt x="24039" y="6453"/>
                      <a:pt x="23932" y="6310"/>
                      <a:pt x="23789" y="6156"/>
                    </a:cubicBezTo>
                    <a:cubicBezTo>
                      <a:pt x="23908" y="6084"/>
                      <a:pt x="24027" y="6013"/>
                      <a:pt x="24134" y="5906"/>
                    </a:cubicBezTo>
                    <a:cubicBezTo>
                      <a:pt x="24325" y="5727"/>
                      <a:pt x="24503" y="5513"/>
                      <a:pt x="24670" y="5263"/>
                    </a:cubicBezTo>
                    <a:cubicBezTo>
                      <a:pt x="24801" y="5036"/>
                      <a:pt x="24908" y="4786"/>
                      <a:pt x="24992" y="4489"/>
                    </a:cubicBezTo>
                    <a:cubicBezTo>
                      <a:pt x="25063" y="4239"/>
                      <a:pt x="25099" y="3953"/>
                      <a:pt x="25111" y="3655"/>
                    </a:cubicBezTo>
                    <a:cubicBezTo>
                      <a:pt x="25111" y="3120"/>
                      <a:pt x="24968" y="2536"/>
                      <a:pt x="24646" y="1988"/>
                    </a:cubicBezTo>
                    <a:cubicBezTo>
                      <a:pt x="24384" y="1512"/>
                      <a:pt x="23991" y="1096"/>
                      <a:pt x="23503" y="750"/>
                    </a:cubicBezTo>
                    <a:cubicBezTo>
                      <a:pt x="22718" y="274"/>
                      <a:pt x="21765" y="0"/>
                      <a:pt x="20705" y="0"/>
                    </a:cubicBezTo>
                    <a:close/>
                  </a:path>
                </a:pathLst>
              </a:custGeom>
              <a:solidFill>
                <a:schemeClr val="accent2"/>
              </a:solidFill>
              <a:ln>
                <a:noFill/>
              </a:ln>
            </p:spPr>
            <p:txBody>
              <a:bodyPr spcFirstLastPara="1" wrap="square" lIns="121598" tIns="121598" rIns="121598" bIns="121598" anchor="ctr" anchorCtr="0">
                <a:noAutofit/>
              </a:bodyPr>
              <a:lstStyle/>
              <a:p>
                <a:endParaRPr sz="2482"/>
              </a:p>
            </p:txBody>
          </p:sp>
          <p:sp>
            <p:nvSpPr>
              <p:cNvPr id="418" name="Google Shape;418;p44"/>
              <p:cNvSpPr/>
              <p:nvPr/>
            </p:nvSpPr>
            <p:spPr>
              <a:xfrm>
                <a:off x="7228012" y="2051656"/>
                <a:ext cx="163303" cy="598523"/>
              </a:xfrm>
              <a:custGeom>
                <a:avLst/>
                <a:gdLst/>
                <a:ahLst/>
                <a:cxnLst/>
                <a:rect l="l" t="t" r="r" b="b"/>
                <a:pathLst>
                  <a:path w="4061" h="14884" extrusionOk="0">
                    <a:moveTo>
                      <a:pt x="4061" y="1"/>
                    </a:moveTo>
                    <a:lnTo>
                      <a:pt x="4001" y="60"/>
                    </a:lnTo>
                    <a:cubicBezTo>
                      <a:pt x="4000" y="62"/>
                      <a:pt x="3998" y="63"/>
                      <a:pt x="3997" y="65"/>
                    </a:cubicBezTo>
                    <a:lnTo>
                      <a:pt x="3997" y="65"/>
                    </a:lnTo>
                    <a:cubicBezTo>
                      <a:pt x="4026" y="50"/>
                      <a:pt x="4049" y="29"/>
                      <a:pt x="4061" y="1"/>
                    </a:cubicBezTo>
                    <a:close/>
                    <a:moveTo>
                      <a:pt x="3997" y="65"/>
                    </a:moveTo>
                    <a:cubicBezTo>
                      <a:pt x="3965" y="80"/>
                      <a:pt x="3925" y="90"/>
                      <a:pt x="3882" y="96"/>
                    </a:cubicBezTo>
                    <a:cubicBezTo>
                      <a:pt x="3680" y="144"/>
                      <a:pt x="3465" y="275"/>
                      <a:pt x="3311" y="453"/>
                    </a:cubicBezTo>
                    <a:cubicBezTo>
                      <a:pt x="3168" y="596"/>
                      <a:pt x="3072" y="810"/>
                      <a:pt x="2989" y="1072"/>
                    </a:cubicBezTo>
                    <a:cubicBezTo>
                      <a:pt x="2918" y="1334"/>
                      <a:pt x="2906" y="1596"/>
                      <a:pt x="2906" y="1787"/>
                    </a:cubicBezTo>
                    <a:cubicBezTo>
                      <a:pt x="2906" y="2001"/>
                      <a:pt x="2918" y="2203"/>
                      <a:pt x="2953" y="2441"/>
                    </a:cubicBezTo>
                    <a:cubicBezTo>
                      <a:pt x="2918" y="2418"/>
                      <a:pt x="2894" y="2406"/>
                      <a:pt x="2846" y="2382"/>
                    </a:cubicBezTo>
                    <a:cubicBezTo>
                      <a:pt x="2656" y="2299"/>
                      <a:pt x="2441" y="2251"/>
                      <a:pt x="2239" y="2251"/>
                    </a:cubicBezTo>
                    <a:lnTo>
                      <a:pt x="2191" y="2251"/>
                    </a:lnTo>
                    <a:cubicBezTo>
                      <a:pt x="1882" y="2251"/>
                      <a:pt x="1584" y="2382"/>
                      <a:pt x="1406" y="2608"/>
                    </a:cubicBezTo>
                    <a:cubicBezTo>
                      <a:pt x="1298" y="2739"/>
                      <a:pt x="1251" y="2882"/>
                      <a:pt x="1239" y="3013"/>
                    </a:cubicBezTo>
                    <a:cubicBezTo>
                      <a:pt x="1215" y="3108"/>
                      <a:pt x="1239" y="3192"/>
                      <a:pt x="1251" y="3275"/>
                    </a:cubicBezTo>
                    <a:cubicBezTo>
                      <a:pt x="1263" y="3370"/>
                      <a:pt x="1310" y="3442"/>
                      <a:pt x="1346" y="3501"/>
                    </a:cubicBezTo>
                    <a:cubicBezTo>
                      <a:pt x="1417" y="3656"/>
                      <a:pt x="1525" y="3775"/>
                      <a:pt x="1667" y="3906"/>
                    </a:cubicBezTo>
                    <a:cubicBezTo>
                      <a:pt x="1739" y="3965"/>
                      <a:pt x="1822" y="4025"/>
                      <a:pt x="1906" y="4073"/>
                    </a:cubicBezTo>
                    <a:cubicBezTo>
                      <a:pt x="1667" y="4251"/>
                      <a:pt x="1441" y="4477"/>
                      <a:pt x="1251" y="4704"/>
                    </a:cubicBezTo>
                    <a:cubicBezTo>
                      <a:pt x="989" y="5037"/>
                      <a:pt x="763" y="5418"/>
                      <a:pt x="584" y="5859"/>
                    </a:cubicBezTo>
                    <a:cubicBezTo>
                      <a:pt x="239" y="6656"/>
                      <a:pt x="60" y="7585"/>
                      <a:pt x="36" y="8668"/>
                    </a:cubicBezTo>
                    <a:cubicBezTo>
                      <a:pt x="1" y="9609"/>
                      <a:pt x="108" y="10621"/>
                      <a:pt x="334" y="11693"/>
                    </a:cubicBezTo>
                    <a:cubicBezTo>
                      <a:pt x="536" y="12657"/>
                      <a:pt x="846" y="13574"/>
                      <a:pt x="1251" y="14407"/>
                    </a:cubicBezTo>
                    <a:cubicBezTo>
                      <a:pt x="1322" y="14574"/>
                      <a:pt x="1417" y="14741"/>
                      <a:pt x="1501" y="14883"/>
                    </a:cubicBezTo>
                    <a:cubicBezTo>
                      <a:pt x="1298" y="14312"/>
                      <a:pt x="1132" y="13717"/>
                      <a:pt x="1001" y="13098"/>
                    </a:cubicBezTo>
                    <a:cubicBezTo>
                      <a:pt x="870" y="12526"/>
                      <a:pt x="774" y="11931"/>
                      <a:pt x="715" y="11335"/>
                    </a:cubicBezTo>
                    <a:cubicBezTo>
                      <a:pt x="655" y="10704"/>
                      <a:pt x="632" y="10085"/>
                      <a:pt x="667" y="9466"/>
                    </a:cubicBezTo>
                    <a:cubicBezTo>
                      <a:pt x="703" y="8859"/>
                      <a:pt x="786" y="8264"/>
                      <a:pt x="941" y="7668"/>
                    </a:cubicBezTo>
                    <a:cubicBezTo>
                      <a:pt x="1084" y="7109"/>
                      <a:pt x="1298" y="6537"/>
                      <a:pt x="1608" y="6037"/>
                    </a:cubicBezTo>
                    <a:cubicBezTo>
                      <a:pt x="1679" y="5894"/>
                      <a:pt x="1763" y="5775"/>
                      <a:pt x="1846" y="5656"/>
                    </a:cubicBezTo>
                    <a:cubicBezTo>
                      <a:pt x="1941" y="5537"/>
                      <a:pt x="2013" y="5442"/>
                      <a:pt x="2096" y="5323"/>
                    </a:cubicBezTo>
                    <a:cubicBezTo>
                      <a:pt x="2203" y="5204"/>
                      <a:pt x="2310" y="5108"/>
                      <a:pt x="2429" y="5001"/>
                    </a:cubicBezTo>
                    <a:cubicBezTo>
                      <a:pt x="2532" y="4921"/>
                      <a:pt x="2646" y="4820"/>
                      <a:pt x="2739" y="4738"/>
                    </a:cubicBezTo>
                    <a:lnTo>
                      <a:pt x="2739" y="4738"/>
                    </a:lnTo>
                    <a:cubicBezTo>
                      <a:pt x="2739" y="4738"/>
                      <a:pt x="2739" y="4739"/>
                      <a:pt x="2739" y="4739"/>
                    </a:cubicBezTo>
                    <a:cubicBezTo>
                      <a:pt x="2894" y="4608"/>
                      <a:pt x="3037" y="4477"/>
                      <a:pt x="3156" y="4311"/>
                    </a:cubicBezTo>
                    <a:cubicBezTo>
                      <a:pt x="3168" y="4275"/>
                      <a:pt x="3203" y="4251"/>
                      <a:pt x="3215" y="4204"/>
                    </a:cubicBezTo>
                    <a:lnTo>
                      <a:pt x="3215" y="4168"/>
                    </a:lnTo>
                    <a:cubicBezTo>
                      <a:pt x="3215" y="4144"/>
                      <a:pt x="3215" y="4108"/>
                      <a:pt x="3203" y="4073"/>
                    </a:cubicBezTo>
                    <a:cubicBezTo>
                      <a:pt x="3191" y="4025"/>
                      <a:pt x="3191" y="3977"/>
                      <a:pt x="3168" y="3930"/>
                    </a:cubicBezTo>
                    <a:cubicBezTo>
                      <a:pt x="3156" y="3894"/>
                      <a:pt x="3156" y="3846"/>
                      <a:pt x="3156" y="3799"/>
                    </a:cubicBezTo>
                    <a:cubicBezTo>
                      <a:pt x="3156" y="3715"/>
                      <a:pt x="3156" y="3620"/>
                      <a:pt x="3203" y="3549"/>
                    </a:cubicBezTo>
                    <a:cubicBezTo>
                      <a:pt x="3227" y="3501"/>
                      <a:pt x="3263" y="3453"/>
                      <a:pt x="3287" y="3430"/>
                    </a:cubicBezTo>
                    <a:cubicBezTo>
                      <a:pt x="3322" y="3394"/>
                      <a:pt x="3346" y="3382"/>
                      <a:pt x="3382" y="3358"/>
                    </a:cubicBezTo>
                    <a:cubicBezTo>
                      <a:pt x="3441" y="3311"/>
                      <a:pt x="3513" y="3263"/>
                      <a:pt x="3572" y="3203"/>
                    </a:cubicBezTo>
                    <a:cubicBezTo>
                      <a:pt x="3608" y="3192"/>
                      <a:pt x="3620" y="3156"/>
                      <a:pt x="3632" y="3132"/>
                    </a:cubicBezTo>
                    <a:cubicBezTo>
                      <a:pt x="3644" y="3096"/>
                      <a:pt x="3680" y="3061"/>
                      <a:pt x="3692" y="3025"/>
                    </a:cubicBezTo>
                    <a:cubicBezTo>
                      <a:pt x="3703" y="3001"/>
                      <a:pt x="3727" y="2977"/>
                      <a:pt x="3739" y="2953"/>
                    </a:cubicBezTo>
                    <a:cubicBezTo>
                      <a:pt x="3751" y="2918"/>
                      <a:pt x="3763" y="2894"/>
                      <a:pt x="3787" y="2882"/>
                    </a:cubicBezTo>
                    <a:lnTo>
                      <a:pt x="3787" y="2846"/>
                    </a:lnTo>
                    <a:lnTo>
                      <a:pt x="3787" y="2763"/>
                    </a:lnTo>
                    <a:cubicBezTo>
                      <a:pt x="3787" y="2715"/>
                      <a:pt x="3763" y="2680"/>
                      <a:pt x="3763" y="2644"/>
                    </a:cubicBezTo>
                    <a:cubicBezTo>
                      <a:pt x="3739" y="2489"/>
                      <a:pt x="3703" y="2346"/>
                      <a:pt x="3680" y="2180"/>
                    </a:cubicBezTo>
                    <a:cubicBezTo>
                      <a:pt x="3668" y="2060"/>
                      <a:pt x="3644" y="1929"/>
                      <a:pt x="3632" y="1810"/>
                    </a:cubicBezTo>
                    <a:cubicBezTo>
                      <a:pt x="3620" y="1668"/>
                      <a:pt x="3620" y="1537"/>
                      <a:pt x="3620" y="1394"/>
                    </a:cubicBezTo>
                    <a:cubicBezTo>
                      <a:pt x="3620" y="1251"/>
                      <a:pt x="3632" y="1120"/>
                      <a:pt x="3644" y="989"/>
                    </a:cubicBezTo>
                    <a:cubicBezTo>
                      <a:pt x="3668" y="834"/>
                      <a:pt x="3692" y="691"/>
                      <a:pt x="3751" y="560"/>
                    </a:cubicBezTo>
                    <a:cubicBezTo>
                      <a:pt x="3799" y="441"/>
                      <a:pt x="3834" y="322"/>
                      <a:pt x="3894" y="215"/>
                    </a:cubicBezTo>
                    <a:cubicBezTo>
                      <a:pt x="3929" y="169"/>
                      <a:pt x="3952" y="112"/>
                      <a:pt x="3997" y="65"/>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19" name="Google Shape;419;p44"/>
              <p:cNvSpPr/>
              <p:nvPr/>
            </p:nvSpPr>
            <p:spPr>
              <a:xfrm>
                <a:off x="7986423" y="2270456"/>
                <a:ext cx="136964" cy="369674"/>
              </a:xfrm>
              <a:custGeom>
                <a:avLst/>
                <a:gdLst/>
                <a:ahLst/>
                <a:cxnLst/>
                <a:rect l="l" t="t" r="r" b="b"/>
                <a:pathLst>
                  <a:path w="3406" h="9193" extrusionOk="0">
                    <a:moveTo>
                      <a:pt x="1143" y="620"/>
                    </a:moveTo>
                    <a:cubicBezTo>
                      <a:pt x="1137" y="620"/>
                      <a:pt x="1134" y="626"/>
                      <a:pt x="1133" y="632"/>
                    </a:cubicBezTo>
                    <a:lnTo>
                      <a:pt x="1133" y="632"/>
                    </a:lnTo>
                    <a:cubicBezTo>
                      <a:pt x="1136" y="628"/>
                      <a:pt x="1140" y="624"/>
                      <a:pt x="1143" y="620"/>
                    </a:cubicBezTo>
                    <a:close/>
                    <a:moveTo>
                      <a:pt x="2107" y="1"/>
                    </a:moveTo>
                    <a:cubicBezTo>
                      <a:pt x="2072" y="1"/>
                      <a:pt x="2024" y="13"/>
                      <a:pt x="1977" y="25"/>
                    </a:cubicBezTo>
                    <a:lnTo>
                      <a:pt x="1846" y="72"/>
                    </a:lnTo>
                    <a:lnTo>
                      <a:pt x="1857" y="72"/>
                    </a:lnTo>
                    <a:cubicBezTo>
                      <a:pt x="1750" y="120"/>
                      <a:pt x="1655" y="156"/>
                      <a:pt x="1560" y="239"/>
                    </a:cubicBezTo>
                    <a:cubicBezTo>
                      <a:pt x="1393" y="358"/>
                      <a:pt x="1262" y="489"/>
                      <a:pt x="1131" y="644"/>
                    </a:cubicBezTo>
                    <a:cubicBezTo>
                      <a:pt x="1131" y="644"/>
                      <a:pt x="1131" y="638"/>
                      <a:pt x="1133" y="632"/>
                    </a:cubicBezTo>
                    <a:lnTo>
                      <a:pt x="1133" y="632"/>
                    </a:lnTo>
                    <a:cubicBezTo>
                      <a:pt x="888" y="915"/>
                      <a:pt x="700" y="1244"/>
                      <a:pt x="536" y="1572"/>
                    </a:cubicBezTo>
                    <a:cubicBezTo>
                      <a:pt x="441" y="1751"/>
                      <a:pt x="369" y="1942"/>
                      <a:pt x="310" y="2144"/>
                    </a:cubicBezTo>
                    <a:cubicBezTo>
                      <a:pt x="238" y="2394"/>
                      <a:pt x="167" y="2644"/>
                      <a:pt x="119" y="2894"/>
                    </a:cubicBezTo>
                    <a:cubicBezTo>
                      <a:pt x="60" y="3227"/>
                      <a:pt x="24" y="3573"/>
                      <a:pt x="12" y="3906"/>
                    </a:cubicBezTo>
                    <a:cubicBezTo>
                      <a:pt x="0" y="4263"/>
                      <a:pt x="12" y="4609"/>
                      <a:pt x="48" y="4966"/>
                    </a:cubicBezTo>
                    <a:lnTo>
                      <a:pt x="48" y="4954"/>
                    </a:lnTo>
                    <a:cubicBezTo>
                      <a:pt x="119" y="5752"/>
                      <a:pt x="286" y="6561"/>
                      <a:pt x="488" y="7335"/>
                    </a:cubicBezTo>
                    <a:cubicBezTo>
                      <a:pt x="655" y="7954"/>
                      <a:pt x="857" y="8585"/>
                      <a:pt x="1084" y="9192"/>
                    </a:cubicBezTo>
                    <a:cubicBezTo>
                      <a:pt x="1143" y="9133"/>
                      <a:pt x="1215" y="9073"/>
                      <a:pt x="1298" y="9002"/>
                    </a:cubicBezTo>
                    <a:cubicBezTo>
                      <a:pt x="1310" y="9002"/>
                      <a:pt x="1322" y="9002"/>
                      <a:pt x="1357" y="8990"/>
                    </a:cubicBezTo>
                    <a:cubicBezTo>
                      <a:pt x="1607" y="8883"/>
                      <a:pt x="1834" y="8764"/>
                      <a:pt x="2036" y="8609"/>
                    </a:cubicBezTo>
                    <a:cubicBezTo>
                      <a:pt x="2227" y="8478"/>
                      <a:pt x="2429" y="8311"/>
                      <a:pt x="2619" y="8109"/>
                    </a:cubicBezTo>
                    <a:cubicBezTo>
                      <a:pt x="2727" y="7990"/>
                      <a:pt x="2822" y="7871"/>
                      <a:pt x="2929" y="7740"/>
                    </a:cubicBezTo>
                    <a:cubicBezTo>
                      <a:pt x="2941" y="7645"/>
                      <a:pt x="2965" y="7573"/>
                      <a:pt x="2977" y="7478"/>
                    </a:cubicBezTo>
                    <a:lnTo>
                      <a:pt x="2977" y="7502"/>
                    </a:lnTo>
                    <a:cubicBezTo>
                      <a:pt x="3179" y="6323"/>
                      <a:pt x="3334" y="5121"/>
                      <a:pt x="3381" y="3930"/>
                    </a:cubicBezTo>
                    <a:cubicBezTo>
                      <a:pt x="3381" y="3716"/>
                      <a:pt x="3393" y="3513"/>
                      <a:pt x="3393" y="3299"/>
                    </a:cubicBezTo>
                    <a:cubicBezTo>
                      <a:pt x="3393" y="3156"/>
                      <a:pt x="3405" y="2989"/>
                      <a:pt x="3405" y="2835"/>
                    </a:cubicBezTo>
                    <a:cubicBezTo>
                      <a:pt x="3405" y="2477"/>
                      <a:pt x="3405" y="2108"/>
                      <a:pt x="3381" y="1751"/>
                    </a:cubicBezTo>
                    <a:lnTo>
                      <a:pt x="3381" y="1763"/>
                    </a:lnTo>
                    <a:cubicBezTo>
                      <a:pt x="3346" y="1441"/>
                      <a:pt x="3298" y="1108"/>
                      <a:pt x="3179" y="799"/>
                    </a:cubicBezTo>
                    <a:cubicBezTo>
                      <a:pt x="3144" y="672"/>
                      <a:pt x="3088" y="556"/>
                      <a:pt x="2998" y="441"/>
                    </a:cubicBezTo>
                    <a:lnTo>
                      <a:pt x="2998" y="441"/>
                    </a:lnTo>
                    <a:cubicBezTo>
                      <a:pt x="2999" y="441"/>
                      <a:pt x="2999" y="441"/>
                      <a:pt x="3000" y="441"/>
                    </a:cubicBezTo>
                    <a:cubicBezTo>
                      <a:pt x="2944" y="374"/>
                      <a:pt x="2888" y="306"/>
                      <a:pt x="2822" y="249"/>
                    </a:cubicBezTo>
                    <a:lnTo>
                      <a:pt x="2822" y="249"/>
                    </a:lnTo>
                    <a:cubicBezTo>
                      <a:pt x="2822" y="250"/>
                      <a:pt x="2822" y="250"/>
                      <a:pt x="2822" y="251"/>
                    </a:cubicBezTo>
                    <a:cubicBezTo>
                      <a:pt x="2821" y="249"/>
                      <a:pt x="2820" y="248"/>
                      <a:pt x="2819" y="246"/>
                    </a:cubicBezTo>
                    <a:lnTo>
                      <a:pt x="2819" y="246"/>
                    </a:lnTo>
                    <a:cubicBezTo>
                      <a:pt x="2820" y="247"/>
                      <a:pt x="2821" y="248"/>
                      <a:pt x="2822" y="249"/>
                    </a:cubicBezTo>
                    <a:lnTo>
                      <a:pt x="2822" y="249"/>
                    </a:lnTo>
                    <a:cubicBezTo>
                      <a:pt x="2821" y="243"/>
                      <a:pt x="2816" y="240"/>
                      <a:pt x="2813" y="239"/>
                    </a:cubicBezTo>
                    <a:lnTo>
                      <a:pt x="2813" y="239"/>
                    </a:lnTo>
                    <a:cubicBezTo>
                      <a:pt x="2815" y="242"/>
                      <a:pt x="2817" y="244"/>
                      <a:pt x="2819" y="246"/>
                    </a:cubicBezTo>
                    <a:lnTo>
                      <a:pt x="2819" y="246"/>
                    </a:lnTo>
                    <a:cubicBezTo>
                      <a:pt x="2816" y="244"/>
                      <a:pt x="2813" y="241"/>
                      <a:pt x="2810" y="239"/>
                    </a:cubicBezTo>
                    <a:lnTo>
                      <a:pt x="2810" y="239"/>
                    </a:lnTo>
                    <a:cubicBezTo>
                      <a:pt x="2810" y="239"/>
                      <a:pt x="2811" y="239"/>
                      <a:pt x="2813" y="239"/>
                    </a:cubicBezTo>
                    <a:lnTo>
                      <a:pt x="2813" y="239"/>
                    </a:lnTo>
                    <a:cubicBezTo>
                      <a:pt x="2790" y="212"/>
                      <a:pt x="2760" y="201"/>
                      <a:pt x="2739" y="179"/>
                    </a:cubicBezTo>
                    <a:cubicBezTo>
                      <a:pt x="2691" y="144"/>
                      <a:pt x="2667" y="132"/>
                      <a:pt x="2619" y="120"/>
                    </a:cubicBezTo>
                    <a:lnTo>
                      <a:pt x="2488" y="72"/>
                    </a:lnTo>
                    <a:cubicBezTo>
                      <a:pt x="2441" y="60"/>
                      <a:pt x="2405" y="48"/>
                      <a:pt x="2369" y="48"/>
                    </a:cubicBezTo>
                    <a:cubicBezTo>
                      <a:pt x="2310" y="25"/>
                      <a:pt x="2262" y="25"/>
                      <a:pt x="2203" y="25"/>
                    </a:cubicBezTo>
                    <a:cubicBezTo>
                      <a:pt x="2167" y="1"/>
                      <a:pt x="2143" y="1"/>
                      <a:pt x="2107"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20" name="Google Shape;420;p44"/>
              <p:cNvSpPr/>
              <p:nvPr/>
            </p:nvSpPr>
            <p:spPr>
              <a:xfrm>
                <a:off x="8007936" y="2333188"/>
                <a:ext cx="40" cy="40"/>
              </a:xfrm>
              <a:custGeom>
                <a:avLst/>
                <a:gdLst/>
                <a:ahLst/>
                <a:cxnLst/>
                <a:rect l="l" t="t" r="r" b="b"/>
                <a:pathLst>
                  <a:path w="1" h="1" extrusionOk="0">
                    <a:moveTo>
                      <a:pt x="1" y="1"/>
                    </a:moveTo>
                    <a:lnTo>
                      <a:pt x="1" y="1"/>
                    </a:lnTo>
                    <a:lnTo>
                      <a:pt x="1" y="1"/>
                    </a:lnTo>
                    <a:close/>
                  </a:path>
                </a:pathLst>
              </a:custGeom>
              <a:solidFill>
                <a:srgbClr val="0B4665"/>
              </a:solidFill>
              <a:ln>
                <a:noFill/>
              </a:ln>
            </p:spPr>
            <p:txBody>
              <a:bodyPr spcFirstLastPara="1" wrap="square" lIns="121598" tIns="121598" rIns="121598" bIns="121598" anchor="ctr" anchorCtr="0">
                <a:noAutofit/>
              </a:bodyPr>
              <a:lstStyle/>
              <a:p>
                <a:endParaRPr sz="2482"/>
              </a:p>
            </p:txBody>
          </p:sp>
          <p:sp>
            <p:nvSpPr>
              <p:cNvPr id="421" name="Google Shape;421;p44"/>
              <p:cNvSpPr/>
              <p:nvPr/>
            </p:nvSpPr>
            <p:spPr>
              <a:xfrm>
                <a:off x="7995511" y="2537632"/>
                <a:ext cx="158518" cy="195393"/>
              </a:xfrm>
              <a:custGeom>
                <a:avLst/>
                <a:gdLst/>
                <a:ahLst/>
                <a:cxnLst/>
                <a:rect l="l" t="t" r="r" b="b"/>
                <a:pathLst>
                  <a:path w="3942" h="4859" extrusionOk="0">
                    <a:moveTo>
                      <a:pt x="2417" y="1"/>
                    </a:moveTo>
                    <a:cubicBezTo>
                      <a:pt x="2286" y="1"/>
                      <a:pt x="2155" y="24"/>
                      <a:pt x="2001" y="60"/>
                    </a:cubicBezTo>
                    <a:cubicBezTo>
                      <a:pt x="1810" y="120"/>
                      <a:pt x="1620" y="227"/>
                      <a:pt x="1465" y="382"/>
                    </a:cubicBezTo>
                    <a:cubicBezTo>
                      <a:pt x="1417" y="417"/>
                      <a:pt x="1370" y="465"/>
                      <a:pt x="1322" y="524"/>
                    </a:cubicBezTo>
                    <a:cubicBezTo>
                      <a:pt x="1298" y="524"/>
                      <a:pt x="1286" y="548"/>
                      <a:pt x="1274" y="560"/>
                    </a:cubicBezTo>
                    <a:cubicBezTo>
                      <a:pt x="1143" y="691"/>
                      <a:pt x="1024" y="834"/>
                      <a:pt x="917" y="989"/>
                    </a:cubicBezTo>
                    <a:cubicBezTo>
                      <a:pt x="810" y="1132"/>
                      <a:pt x="715" y="1310"/>
                      <a:pt x="596" y="1536"/>
                    </a:cubicBezTo>
                    <a:cubicBezTo>
                      <a:pt x="381" y="1929"/>
                      <a:pt x="238" y="2322"/>
                      <a:pt x="131" y="2763"/>
                    </a:cubicBezTo>
                    <a:cubicBezTo>
                      <a:pt x="12" y="3203"/>
                      <a:pt x="0" y="3572"/>
                      <a:pt x="60" y="3906"/>
                    </a:cubicBezTo>
                    <a:cubicBezTo>
                      <a:pt x="96" y="4096"/>
                      <a:pt x="155" y="4275"/>
                      <a:pt x="262" y="4406"/>
                    </a:cubicBezTo>
                    <a:cubicBezTo>
                      <a:pt x="357" y="4561"/>
                      <a:pt x="500" y="4668"/>
                      <a:pt x="679" y="4751"/>
                    </a:cubicBezTo>
                    <a:cubicBezTo>
                      <a:pt x="869" y="4846"/>
                      <a:pt x="1096" y="4858"/>
                      <a:pt x="1262" y="4858"/>
                    </a:cubicBezTo>
                    <a:lnTo>
                      <a:pt x="1286" y="4858"/>
                    </a:lnTo>
                    <a:cubicBezTo>
                      <a:pt x="1524" y="4858"/>
                      <a:pt x="1798" y="4799"/>
                      <a:pt x="2060" y="4692"/>
                    </a:cubicBezTo>
                    <a:cubicBezTo>
                      <a:pt x="2334" y="4608"/>
                      <a:pt x="2596" y="4442"/>
                      <a:pt x="2834" y="4215"/>
                    </a:cubicBezTo>
                    <a:cubicBezTo>
                      <a:pt x="3072" y="4025"/>
                      <a:pt x="3263" y="3775"/>
                      <a:pt x="3441" y="3501"/>
                    </a:cubicBezTo>
                    <a:cubicBezTo>
                      <a:pt x="3620" y="3215"/>
                      <a:pt x="3739" y="2918"/>
                      <a:pt x="3834" y="2596"/>
                    </a:cubicBezTo>
                    <a:cubicBezTo>
                      <a:pt x="3906" y="2298"/>
                      <a:pt x="3941" y="1965"/>
                      <a:pt x="3929" y="1644"/>
                    </a:cubicBezTo>
                    <a:cubicBezTo>
                      <a:pt x="3882" y="1060"/>
                      <a:pt x="3608" y="560"/>
                      <a:pt x="3191" y="274"/>
                    </a:cubicBezTo>
                    <a:cubicBezTo>
                      <a:pt x="3036" y="155"/>
                      <a:pt x="2834" y="84"/>
                      <a:pt x="2632" y="36"/>
                    </a:cubicBezTo>
                    <a:cubicBezTo>
                      <a:pt x="2560" y="1"/>
                      <a:pt x="2501" y="1"/>
                      <a:pt x="2417" y="1"/>
                    </a:cubicBezTo>
                    <a:close/>
                  </a:path>
                </a:pathLst>
              </a:custGeom>
              <a:solidFill>
                <a:srgbClr val="F288A6"/>
              </a:solidFill>
              <a:ln>
                <a:noFill/>
              </a:ln>
            </p:spPr>
            <p:txBody>
              <a:bodyPr spcFirstLastPara="1" wrap="square" lIns="121598" tIns="121598" rIns="121598" bIns="121598" anchor="ctr" anchorCtr="0">
                <a:noAutofit/>
              </a:bodyPr>
              <a:lstStyle/>
              <a:p>
                <a:endParaRPr sz="2482"/>
              </a:p>
            </p:txBody>
          </p:sp>
          <p:sp>
            <p:nvSpPr>
              <p:cNvPr id="422" name="Google Shape;422;p44"/>
              <p:cNvSpPr/>
              <p:nvPr/>
            </p:nvSpPr>
            <p:spPr>
              <a:xfrm>
                <a:off x="8049114" y="2567792"/>
                <a:ext cx="67557" cy="52598"/>
              </a:xfrm>
              <a:custGeom>
                <a:avLst/>
                <a:gdLst/>
                <a:ahLst/>
                <a:cxnLst/>
                <a:rect l="l" t="t" r="r" b="b"/>
                <a:pathLst>
                  <a:path w="1680" h="1308" extrusionOk="0">
                    <a:moveTo>
                      <a:pt x="1322" y="1"/>
                    </a:moveTo>
                    <a:cubicBezTo>
                      <a:pt x="1251" y="1"/>
                      <a:pt x="1180" y="24"/>
                      <a:pt x="1108" y="48"/>
                    </a:cubicBezTo>
                    <a:cubicBezTo>
                      <a:pt x="1025" y="60"/>
                      <a:pt x="953" y="108"/>
                      <a:pt x="882" y="132"/>
                    </a:cubicBezTo>
                    <a:cubicBezTo>
                      <a:pt x="810" y="179"/>
                      <a:pt x="727" y="227"/>
                      <a:pt x="656" y="286"/>
                    </a:cubicBezTo>
                    <a:cubicBezTo>
                      <a:pt x="370" y="489"/>
                      <a:pt x="167" y="810"/>
                      <a:pt x="37" y="1120"/>
                    </a:cubicBezTo>
                    <a:cubicBezTo>
                      <a:pt x="1" y="1191"/>
                      <a:pt x="37" y="1263"/>
                      <a:pt x="96" y="1298"/>
                    </a:cubicBezTo>
                    <a:cubicBezTo>
                      <a:pt x="111" y="1305"/>
                      <a:pt x="128" y="1308"/>
                      <a:pt x="146" y="1308"/>
                    </a:cubicBezTo>
                    <a:cubicBezTo>
                      <a:pt x="195" y="1308"/>
                      <a:pt x="248" y="1283"/>
                      <a:pt x="275" y="1239"/>
                    </a:cubicBezTo>
                    <a:cubicBezTo>
                      <a:pt x="334" y="1108"/>
                      <a:pt x="394" y="965"/>
                      <a:pt x="465" y="834"/>
                    </a:cubicBezTo>
                    <a:cubicBezTo>
                      <a:pt x="548" y="715"/>
                      <a:pt x="644" y="596"/>
                      <a:pt x="751" y="489"/>
                    </a:cubicBezTo>
                    <a:cubicBezTo>
                      <a:pt x="834" y="417"/>
                      <a:pt x="906" y="358"/>
                      <a:pt x="1013" y="298"/>
                    </a:cubicBezTo>
                    <a:cubicBezTo>
                      <a:pt x="1084" y="251"/>
                      <a:pt x="1180" y="227"/>
                      <a:pt x="1263" y="215"/>
                    </a:cubicBezTo>
                    <a:cubicBezTo>
                      <a:pt x="1346" y="191"/>
                      <a:pt x="1418" y="191"/>
                      <a:pt x="1489" y="191"/>
                    </a:cubicBezTo>
                    <a:lnTo>
                      <a:pt x="1549" y="191"/>
                    </a:lnTo>
                    <a:cubicBezTo>
                      <a:pt x="1608" y="191"/>
                      <a:pt x="1656" y="167"/>
                      <a:pt x="1668" y="120"/>
                    </a:cubicBezTo>
                    <a:cubicBezTo>
                      <a:pt x="1680" y="72"/>
                      <a:pt x="1644" y="13"/>
                      <a:pt x="1596" y="13"/>
                    </a:cubicBezTo>
                    <a:cubicBezTo>
                      <a:pt x="1549" y="13"/>
                      <a:pt x="1501" y="1"/>
                      <a:pt x="1465"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23" name="Google Shape;423;p44"/>
              <p:cNvSpPr/>
              <p:nvPr/>
            </p:nvSpPr>
            <p:spPr>
              <a:xfrm>
                <a:off x="7205975" y="2133530"/>
                <a:ext cx="875265" cy="831192"/>
              </a:xfrm>
              <a:custGeom>
                <a:avLst/>
                <a:gdLst/>
                <a:ahLst/>
                <a:cxnLst/>
                <a:rect l="l" t="t" r="r" b="b"/>
                <a:pathLst>
                  <a:path w="21766" h="20670" extrusionOk="0">
                    <a:moveTo>
                      <a:pt x="13943" y="1"/>
                    </a:moveTo>
                    <a:cubicBezTo>
                      <a:pt x="13714" y="22"/>
                      <a:pt x="13494" y="26"/>
                      <a:pt x="13280" y="26"/>
                    </a:cubicBezTo>
                    <a:cubicBezTo>
                      <a:pt x="13138" y="26"/>
                      <a:pt x="12998" y="24"/>
                      <a:pt x="12860" y="24"/>
                    </a:cubicBezTo>
                    <a:cubicBezTo>
                      <a:pt x="12086" y="24"/>
                      <a:pt x="11312" y="84"/>
                      <a:pt x="10538" y="191"/>
                    </a:cubicBezTo>
                    <a:cubicBezTo>
                      <a:pt x="9300" y="370"/>
                      <a:pt x="8204" y="691"/>
                      <a:pt x="7240" y="1156"/>
                    </a:cubicBezTo>
                    <a:cubicBezTo>
                      <a:pt x="6752" y="1394"/>
                      <a:pt x="6275" y="1703"/>
                      <a:pt x="5859" y="2060"/>
                    </a:cubicBezTo>
                    <a:cubicBezTo>
                      <a:pt x="5454" y="2406"/>
                      <a:pt x="5073" y="2858"/>
                      <a:pt x="4704" y="3406"/>
                    </a:cubicBezTo>
                    <a:cubicBezTo>
                      <a:pt x="4192" y="4168"/>
                      <a:pt x="3823" y="5025"/>
                      <a:pt x="3585" y="5954"/>
                    </a:cubicBezTo>
                    <a:cubicBezTo>
                      <a:pt x="3406" y="6668"/>
                      <a:pt x="3287" y="7454"/>
                      <a:pt x="3251" y="8359"/>
                    </a:cubicBezTo>
                    <a:cubicBezTo>
                      <a:pt x="3227" y="8311"/>
                      <a:pt x="3180" y="8275"/>
                      <a:pt x="3108" y="8216"/>
                    </a:cubicBezTo>
                    <a:cubicBezTo>
                      <a:pt x="2930" y="8073"/>
                      <a:pt x="2716" y="7990"/>
                      <a:pt x="2477" y="7954"/>
                    </a:cubicBezTo>
                    <a:cubicBezTo>
                      <a:pt x="2394" y="7942"/>
                      <a:pt x="2323" y="7942"/>
                      <a:pt x="2227" y="7942"/>
                    </a:cubicBezTo>
                    <a:cubicBezTo>
                      <a:pt x="1858" y="7942"/>
                      <a:pt x="1465" y="8061"/>
                      <a:pt x="1096" y="8287"/>
                    </a:cubicBezTo>
                    <a:cubicBezTo>
                      <a:pt x="894" y="8406"/>
                      <a:pt x="715" y="8585"/>
                      <a:pt x="549" y="8764"/>
                    </a:cubicBezTo>
                    <a:cubicBezTo>
                      <a:pt x="382" y="8954"/>
                      <a:pt x="251" y="9168"/>
                      <a:pt x="156" y="9407"/>
                    </a:cubicBezTo>
                    <a:cubicBezTo>
                      <a:pt x="72" y="9621"/>
                      <a:pt x="25" y="9895"/>
                      <a:pt x="13" y="10192"/>
                    </a:cubicBezTo>
                    <a:cubicBezTo>
                      <a:pt x="1" y="10442"/>
                      <a:pt x="25" y="10716"/>
                      <a:pt x="96" y="10990"/>
                    </a:cubicBezTo>
                    <a:cubicBezTo>
                      <a:pt x="156" y="11276"/>
                      <a:pt x="275" y="11562"/>
                      <a:pt x="441" y="11859"/>
                    </a:cubicBezTo>
                    <a:cubicBezTo>
                      <a:pt x="596" y="12121"/>
                      <a:pt x="787" y="12395"/>
                      <a:pt x="1025" y="12621"/>
                    </a:cubicBezTo>
                    <a:cubicBezTo>
                      <a:pt x="1251" y="12824"/>
                      <a:pt x="1501" y="13014"/>
                      <a:pt x="1751" y="13157"/>
                    </a:cubicBezTo>
                    <a:cubicBezTo>
                      <a:pt x="2001" y="13288"/>
                      <a:pt x="2287" y="13371"/>
                      <a:pt x="2585" y="13407"/>
                    </a:cubicBezTo>
                    <a:cubicBezTo>
                      <a:pt x="2823" y="14193"/>
                      <a:pt x="3180" y="14967"/>
                      <a:pt x="3656" y="15693"/>
                    </a:cubicBezTo>
                    <a:cubicBezTo>
                      <a:pt x="3966" y="16193"/>
                      <a:pt x="4359" y="16669"/>
                      <a:pt x="4775" y="17110"/>
                    </a:cubicBezTo>
                    <a:cubicBezTo>
                      <a:pt x="5156" y="17527"/>
                      <a:pt x="5609" y="17931"/>
                      <a:pt x="6133" y="18336"/>
                    </a:cubicBezTo>
                    <a:cubicBezTo>
                      <a:pt x="7085" y="19063"/>
                      <a:pt x="8157" y="19646"/>
                      <a:pt x="9312" y="20063"/>
                    </a:cubicBezTo>
                    <a:cubicBezTo>
                      <a:pt x="10336" y="20432"/>
                      <a:pt x="11443" y="20634"/>
                      <a:pt x="12586" y="20670"/>
                    </a:cubicBezTo>
                    <a:lnTo>
                      <a:pt x="12991" y="20670"/>
                    </a:lnTo>
                    <a:cubicBezTo>
                      <a:pt x="13776" y="20670"/>
                      <a:pt x="14598" y="20598"/>
                      <a:pt x="15419" y="20444"/>
                    </a:cubicBezTo>
                    <a:cubicBezTo>
                      <a:pt x="16408" y="20265"/>
                      <a:pt x="17348" y="19967"/>
                      <a:pt x="18194" y="19563"/>
                    </a:cubicBezTo>
                    <a:cubicBezTo>
                      <a:pt x="19110" y="19134"/>
                      <a:pt x="19849" y="18574"/>
                      <a:pt x="20396" y="17896"/>
                    </a:cubicBezTo>
                    <a:cubicBezTo>
                      <a:pt x="20718" y="17527"/>
                      <a:pt x="20956" y="17146"/>
                      <a:pt x="21134" y="16729"/>
                    </a:cubicBezTo>
                    <a:cubicBezTo>
                      <a:pt x="21230" y="16491"/>
                      <a:pt x="21313" y="16265"/>
                      <a:pt x="21373" y="16038"/>
                    </a:cubicBezTo>
                    <a:cubicBezTo>
                      <a:pt x="21432" y="15812"/>
                      <a:pt x="21468" y="15574"/>
                      <a:pt x="21504" y="15276"/>
                    </a:cubicBezTo>
                    <a:cubicBezTo>
                      <a:pt x="21551" y="14907"/>
                      <a:pt x="21551" y="14526"/>
                      <a:pt x="21527" y="14193"/>
                    </a:cubicBezTo>
                    <a:cubicBezTo>
                      <a:pt x="21515" y="13788"/>
                      <a:pt x="21492" y="13395"/>
                      <a:pt x="21444" y="12978"/>
                    </a:cubicBezTo>
                    <a:cubicBezTo>
                      <a:pt x="21408" y="12621"/>
                      <a:pt x="21373" y="12181"/>
                      <a:pt x="21349" y="11800"/>
                    </a:cubicBezTo>
                    <a:cubicBezTo>
                      <a:pt x="21337" y="11371"/>
                      <a:pt x="21349" y="10931"/>
                      <a:pt x="21408" y="10538"/>
                    </a:cubicBezTo>
                    <a:cubicBezTo>
                      <a:pt x="21432" y="10419"/>
                      <a:pt x="21444" y="10300"/>
                      <a:pt x="21468" y="10192"/>
                    </a:cubicBezTo>
                    <a:lnTo>
                      <a:pt x="21492" y="10133"/>
                    </a:lnTo>
                    <a:lnTo>
                      <a:pt x="21504" y="10073"/>
                    </a:lnTo>
                    <a:cubicBezTo>
                      <a:pt x="21515" y="9954"/>
                      <a:pt x="21551" y="9847"/>
                      <a:pt x="21563" y="9728"/>
                    </a:cubicBezTo>
                    <a:cubicBezTo>
                      <a:pt x="21611" y="9442"/>
                      <a:pt x="21646" y="9180"/>
                      <a:pt x="21682" y="8883"/>
                    </a:cubicBezTo>
                    <a:cubicBezTo>
                      <a:pt x="21742" y="8287"/>
                      <a:pt x="21766" y="7740"/>
                      <a:pt x="21754" y="7180"/>
                    </a:cubicBezTo>
                    <a:cubicBezTo>
                      <a:pt x="21706" y="5989"/>
                      <a:pt x="21444" y="4966"/>
                      <a:pt x="20956" y="4132"/>
                    </a:cubicBezTo>
                    <a:cubicBezTo>
                      <a:pt x="20968" y="4108"/>
                      <a:pt x="20980" y="4061"/>
                      <a:pt x="20980" y="4025"/>
                    </a:cubicBezTo>
                    <a:cubicBezTo>
                      <a:pt x="20968" y="3811"/>
                      <a:pt x="20920" y="3549"/>
                      <a:pt x="20813" y="3287"/>
                    </a:cubicBezTo>
                    <a:cubicBezTo>
                      <a:pt x="20742" y="3061"/>
                      <a:pt x="20634" y="2834"/>
                      <a:pt x="20503" y="2632"/>
                    </a:cubicBezTo>
                    <a:cubicBezTo>
                      <a:pt x="20265" y="2263"/>
                      <a:pt x="19944" y="1918"/>
                      <a:pt x="19503" y="1584"/>
                    </a:cubicBezTo>
                    <a:cubicBezTo>
                      <a:pt x="19146" y="1334"/>
                      <a:pt x="18753" y="1096"/>
                      <a:pt x="18194" y="870"/>
                    </a:cubicBezTo>
                    <a:cubicBezTo>
                      <a:pt x="17777" y="691"/>
                      <a:pt x="17301" y="548"/>
                      <a:pt x="16765" y="417"/>
                    </a:cubicBezTo>
                    <a:cubicBezTo>
                      <a:pt x="15908" y="203"/>
                      <a:pt x="14979" y="72"/>
                      <a:pt x="13943" y="1"/>
                    </a:cubicBezTo>
                    <a:close/>
                  </a:path>
                </a:pathLst>
              </a:custGeom>
              <a:solidFill>
                <a:schemeClr val="accent6">
                  <a:lumMod val="60000"/>
                  <a:lumOff val="40000"/>
                </a:schemeClr>
              </a:solidFill>
              <a:ln>
                <a:noFill/>
              </a:ln>
            </p:spPr>
            <p:txBody>
              <a:bodyPr spcFirstLastPara="1" wrap="square" lIns="121598" tIns="121598" rIns="121598" bIns="121598" anchor="ctr" anchorCtr="0">
                <a:noAutofit/>
              </a:bodyPr>
              <a:lstStyle/>
              <a:p>
                <a:endParaRPr sz="2482"/>
              </a:p>
            </p:txBody>
          </p:sp>
          <p:sp>
            <p:nvSpPr>
              <p:cNvPr id="424" name="Google Shape;424;p44"/>
              <p:cNvSpPr/>
              <p:nvPr/>
            </p:nvSpPr>
            <p:spPr>
              <a:xfrm>
                <a:off x="7338154" y="2132083"/>
                <a:ext cx="733034" cy="375424"/>
              </a:xfrm>
              <a:custGeom>
                <a:avLst/>
                <a:gdLst/>
                <a:ahLst/>
                <a:cxnLst/>
                <a:rect l="l" t="t" r="r" b="b"/>
                <a:pathLst>
                  <a:path w="18229" h="9336" extrusionOk="0">
                    <a:moveTo>
                      <a:pt x="9596" y="1"/>
                    </a:moveTo>
                    <a:cubicBezTo>
                      <a:pt x="8799" y="60"/>
                      <a:pt x="8025" y="120"/>
                      <a:pt x="7251" y="227"/>
                    </a:cubicBezTo>
                    <a:cubicBezTo>
                      <a:pt x="6013" y="406"/>
                      <a:pt x="4893" y="727"/>
                      <a:pt x="3965" y="1203"/>
                    </a:cubicBezTo>
                    <a:cubicBezTo>
                      <a:pt x="3465" y="1442"/>
                      <a:pt x="2988" y="1751"/>
                      <a:pt x="2572" y="2108"/>
                    </a:cubicBezTo>
                    <a:cubicBezTo>
                      <a:pt x="2155" y="2454"/>
                      <a:pt x="1786" y="2906"/>
                      <a:pt x="1417" y="3454"/>
                    </a:cubicBezTo>
                    <a:cubicBezTo>
                      <a:pt x="905" y="4216"/>
                      <a:pt x="536" y="5061"/>
                      <a:pt x="298" y="5978"/>
                    </a:cubicBezTo>
                    <a:cubicBezTo>
                      <a:pt x="155" y="6549"/>
                      <a:pt x="60" y="7157"/>
                      <a:pt x="0" y="7847"/>
                    </a:cubicBezTo>
                    <a:cubicBezTo>
                      <a:pt x="48" y="7978"/>
                      <a:pt x="95" y="8097"/>
                      <a:pt x="131" y="8216"/>
                    </a:cubicBezTo>
                    <a:lnTo>
                      <a:pt x="131" y="8204"/>
                    </a:lnTo>
                    <a:cubicBezTo>
                      <a:pt x="238" y="8442"/>
                      <a:pt x="357" y="8681"/>
                      <a:pt x="500" y="8883"/>
                    </a:cubicBezTo>
                    <a:cubicBezTo>
                      <a:pt x="583" y="8990"/>
                      <a:pt x="667" y="9073"/>
                      <a:pt x="774" y="9157"/>
                    </a:cubicBezTo>
                    <a:cubicBezTo>
                      <a:pt x="845" y="9193"/>
                      <a:pt x="905" y="9240"/>
                      <a:pt x="1000" y="9276"/>
                    </a:cubicBezTo>
                    <a:cubicBezTo>
                      <a:pt x="1060" y="9300"/>
                      <a:pt x="1131" y="9312"/>
                      <a:pt x="1203" y="9335"/>
                    </a:cubicBezTo>
                    <a:lnTo>
                      <a:pt x="1417" y="9335"/>
                    </a:lnTo>
                    <a:cubicBezTo>
                      <a:pt x="1500" y="9312"/>
                      <a:pt x="1595" y="9300"/>
                      <a:pt x="1667" y="9252"/>
                    </a:cubicBezTo>
                    <a:cubicBezTo>
                      <a:pt x="1857" y="9181"/>
                      <a:pt x="2024" y="9062"/>
                      <a:pt x="2191" y="8943"/>
                    </a:cubicBezTo>
                    <a:cubicBezTo>
                      <a:pt x="2322" y="8835"/>
                      <a:pt x="2453" y="8716"/>
                      <a:pt x="2572" y="8597"/>
                    </a:cubicBezTo>
                    <a:cubicBezTo>
                      <a:pt x="2691" y="8478"/>
                      <a:pt x="2810" y="8347"/>
                      <a:pt x="2917" y="8204"/>
                    </a:cubicBezTo>
                    <a:lnTo>
                      <a:pt x="2929" y="8181"/>
                    </a:lnTo>
                    <a:cubicBezTo>
                      <a:pt x="3262" y="7752"/>
                      <a:pt x="3512" y="7276"/>
                      <a:pt x="3703" y="6787"/>
                    </a:cubicBezTo>
                    <a:lnTo>
                      <a:pt x="3703" y="6799"/>
                    </a:lnTo>
                    <a:cubicBezTo>
                      <a:pt x="3977" y="6133"/>
                      <a:pt x="4155" y="5442"/>
                      <a:pt x="4239" y="4728"/>
                    </a:cubicBezTo>
                    <a:cubicBezTo>
                      <a:pt x="4262" y="4632"/>
                      <a:pt x="4274" y="4513"/>
                      <a:pt x="4274" y="4406"/>
                    </a:cubicBezTo>
                    <a:cubicBezTo>
                      <a:pt x="4274" y="4394"/>
                      <a:pt x="4274" y="4371"/>
                      <a:pt x="4286" y="4359"/>
                    </a:cubicBezTo>
                    <a:cubicBezTo>
                      <a:pt x="4298" y="4347"/>
                      <a:pt x="4322" y="4347"/>
                      <a:pt x="4334" y="4347"/>
                    </a:cubicBezTo>
                    <a:cubicBezTo>
                      <a:pt x="4346" y="4347"/>
                      <a:pt x="4358" y="4347"/>
                      <a:pt x="4358" y="4359"/>
                    </a:cubicBezTo>
                    <a:lnTo>
                      <a:pt x="4382" y="4359"/>
                    </a:lnTo>
                    <a:cubicBezTo>
                      <a:pt x="4453" y="4371"/>
                      <a:pt x="4524" y="4394"/>
                      <a:pt x="4620" y="4394"/>
                    </a:cubicBezTo>
                    <a:lnTo>
                      <a:pt x="4810" y="4394"/>
                    </a:lnTo>
                    <a:cubicBezTo>
                      <a:pt x="4917" y="4394"/>
                      <a:pt x="5013" y="4371"/>
                      <a:pt x="5120" y="4347"/>
                    </a:cubicBezTo>
                    <a:cubicBezTo>
                      <a:pt x="5215" y="4335"/>
                      <a:pt x="5298" y="4299"/>
                      <a:pt x="5405" y="4275"/>
                    </a:cubicBezTo>
                    <a:lnTo>
                      <a:pt x="5394" y="4275"/>
                    </a:lnTo>
                    <a:cubicBezTo>
                      <a:pt x="5489" y="4240"/>
                      <a:pt x="5596" y="4192"/>
                      <a:pt x="5691" y="4156"/>
                    </a:cubicBezTo>
                    <a:cubicBezTo>
                      <a:pt x="5775" y="4109"/>
                      <a:pt x="5870" y="4061"/>
                      <a:pt x="5953" y="4001"/>
                    </a:cubicBezTo>
                    <a:cubicBezTo>
                      <a:pt x="6048" y="3942"/>
                      <a:pt x="6120" y="3882"/>
                      <a:pt x="6203" y="3811"/>
                    </a:cubicBezTo>
                    <a:cubicBezTo>
                      <a:pt x="6287" y="3751"/>
                      <a:pt x="6346" y="3692"/>
                      <a:pt x="6406" y="3620"/>
                    </a:cubicBezTo>
                    <a:lnTo>
                      <a:pt x="6537" y="3442"/>
                    </a:lnTo>
                    <a:cubicBezTo>
                      <a:pt x="6548" y="3430"/>
                      <a:pt x="6560" y="3406"/>
                      <a:pt x="6584" y="3406"/>
                    </a:cubicBezTo>
                    <a:lnTo>
                      <a:pt x="6620" y="3406"/>
                    </a:lnTo>
                    <a:cubicBezTo>
                      <a:pt x="6644" y="3406"/>
                      <a:pt x="6656" y="3406"/>
                      <a:pt x="6668" y="3430"/>
                    </a:cubicBezTo>
                    <a:cubicBezTo>
                      <a:pt x="6739" y="3513"/>
                      <a:pt x="6834" y="3585"/>
                      <a:pt x="6906" y="3668"/>
                    </a:cubicBezTo>
                    <a:cubicBezTo>
                      <a:pt x="7072" y="3811"/>
                      <a:pt x="7239" y="3942"/>
                      <a:pt x="7418" y="4061"/>
                    </a:cubicBezTo>
                    <a:cubicBezTo>
                      <a:pt x="7560" y="4180"/>
                      <a:pt x="7727" y="4299"/>
                      <a:pt x="7894" y="4406"/>
                    </a:cubicBezTo>
                    <a:cubicBezTo>
                      <a:pt x="8203" y="4621"/>
                      <a:pt x="8549" y="4811"/>
                      <a:pt x="8882" y="4990"/>
                    </a:cubicBezTo>
                    <a:cubicBezTo>
                      <a:pt x="9323" y="5216"/>
                      <a:pt x="9751" y="5394"/>
                      <a:pt x="10192" y="5549"/>
                    </a:cubicBezTo>
                    <a:cubicBezTo>
                      <a:pt x="10632" y="5704"/>
                      <a:pt x="11073" y="5835"/>
                      <a:pt x="11537" y="5918"/>
                    </a:cubicBezTo>
                    <a:lnTo>
                      <a:pt x="11525" y="5918"/>
                    </a:lnTo>
                    <a:cubicBezTo>
                      <a:pt x="12061" y="6037"/>
                      <a:pt x="12597" y="6121"/>
                      <a:pt x="13133" y="6168"/>
                    </a:cubicBezTo>
                    <a:cubicBezTo>
                      <a:pt x="13472" y="6191"/>
                      <a:pt x="13817" y="6199"/>
                      <a:pt x="14163" y="6199"/>
                    </a:cubicBezTo>
                    <a:cubicBezTo>
                      <a:pt x="14363" y="6199"/>
                      <a:pt x="14563" y="6197"/>
                      <a:pt x="14764" y="6192"/>
                    </a:cubicBezTo>
                    <a:cubicBezTo>
                      <a:pt x="15347" y="6168"/>
                      <a:pt x="15907" y="6109"/>
                      <a:pt x="16490" y="5990"/>
                    </a:cubicBezTo>
                    <a:cubicBezTo>
                      <a:pt x="17038" y="5883"/>
                      <a:pt x="17597" y="5752"/>
                      <a:pt x="18133" y="5573"/>
                    </a:cubicBezTo>
                    <a:lnTo>
                      <a:pt x="18109" y="5573"/>
                    </a:lnTo>
                    <a:lnTo>
                      <a:pt x="18228" y="5525"/>
                    </a:lnTo>
                    <a:cubicBezTo>
                      <a:pt x="18098" y="5037"/>
                      <a:pt x="17919" y="4573"/>
                      <a:pt x="17681" y="4168"/>
                    </a:cubicBezTo>
                    <a:cubicBezTo>
                      <a:pt x="17693" y="4144"/>
                      <a:pt x="17717" y="4109"/>
                      <a:pt x="17717" y="4061"/>
                    </a:cubicBezTo>
                    <a:cubicBezTo>
                      <a:pt x="17693" y="3847"/>
                      <a:pt x="17657" y="3585"/>
                      <a:pt x="17550" y="3323"/>
                    </a:cubicBezTo>
                    <a:cubicBezTo>
                      <a:pt x="17478" y="3097"/>
                      <a:pt x="17371" y="2870"/>
                      <a:pt x="17240" y="2668"/>
                    </a:cubicBezTo>
                    <a:cubicBezTo>
                      <a:pt x="17002" y="2299"/>
                      <a:pt x="16669" y="1954"/>
                      <a:pt x="16240" y="1620"/>
                    </a:cubicBezTo>
                    <a:cubicBezTo>
                      <a:pt x="15883" y="1358"/>
                      <a:pt x="15466" y="1132"/>
                      <a:pt x="14930" y="906"/>
                    </a:cubicBezTo>
                    <a:cubicBezTo>
                      <a:pt x="14514" y="727"/>
                      <a:pt x="14037" y="584"/>
                      <a:pt x="13502" y="453"/>
                    </a:cubicBezTo>
                    <a:cubicBezTo>
                      <a:pt x="12633" y="239"/>
                      <a:pt x="11716" y="96"/>
                      <a:pt x="10668" y="37"/>
                    </a:cubicBezTo>
                    <a:cubicBezTo>
                      <a:pt x="10287" y="13"/>
                      <a:pt x="9930" y="1"/>
                      <a:pt x="9596" y="1"/>
                    </a:cubicBezTo>
                    <a:close/>
                  </a:path>
                </a:pathLst>
              </a:custGeom>
              <a:solidFill>
                <a:srgbClr val="F288A6"/>
              </a:solidFill>
              <a:ln>
                <a:noFill/>
              </a:ln>
            </p:spPr>
            <p:txBody>
              <a:bodyPr spcFirstLastPara="1" wrap="square" lIns="121598" tIns="121598" rIns="121598" bIns="121598" anchor="ctr" anchorCtr="0">
                <a:noAutofit/>
              </a:bodyPr>
              <a:lstStyle/>
              <a:p>
                <a:endParaRPr sz="2482"/>
              </a:p>
            </p:txBody>
          </p:sp>
          <p:sp>
            <p:nvSpPr>
              <p:cNvPr id="425" name="Google Shape;425;p44"/>
              <p:cNvSpPr/>
              <p:nvPr/>
            </p:nvSpPr>
            <p:spPr>
              <a:xfrm>
                <a:off x="7328828" y="2461576"/>
                <a:ext cx="44" cy="44"/>
              </a:xfrm>
              <a:custGeom>
                <a:avLst/>
                <a:gdLst/>
                <a:ahLst/>
                <a:cxnLst/>
                <a:rect l="l" t="t" r="r" b="b"/>
                <a:pathLst>
                  <a:path w="1" h="1" extrusionOk="0">
                    <a:moveTo>
                      <a:pt x="1" y="0"/>
                    </a:moveTo>
                    <a:lnTo>
                      <a:pt x="1" y="0"/>
                    </a:lnTo>
                    <a:lnTo>
                      <a:pt x="1" y="0"/>
                    </a:lnTo>
                    <a:close/>
                  </a:path>
                </a:pathLst>
              </a:custGeom>
              <a:solidFill>
                <a:srgbClr val="EA9DAA"/>
              </a:solidFill>
              <a:ln>
                <a:noFill/>
              </a:ln>
            </p:spPr>
            <p:txBody>
              <a:bodyPr spcFirstLastPara="1" wrap="square" lIns="121598" tIns="121598" rIns="121598" bIns="121598" anchor="ctr" anchorCtr="0">
                <a:noAutofit/>
              </a:bodyPr>
              <a:lstStyle/>
              <a:p>
                <a:endParaRPr sz="2482"/>
              </a:p>
            </p:txBody>
          </p:sp>
          <p:sp>
            <p:nvSpPr>
              <p:cNvPr id="426" name="Google Shape;426;p44"/>
              <p:cNvSpPr/>
              <p:nvPr/>
            </p:nvSpPr>
            <p:spPr>
              <a:xfrm>
                <a:off x="7328828" y="2461576"/>
                <a:ext cx="44" cy="44"/>
              </a:xfrm>
              <a:custGeom>
                <a:avLst/>
                <a:gdLst/>
                <a:ahLst/>
                <a:cxnLst/>
                <a:rect l="l" t="t" r="r" b="b"/>
                <a:pathLst>
                  <a:path w="1" h="1" extrusionOk="0">
                    <a:moveTo>
                      <a:pt x="1" y="0"/>
                    </a:moveTo>
                    <a:lnTo>
                      <a:pt x="1" y="0"/>
                    </a:lnTo>
                    <a:lnTo>
                      <a:pt x="1" y="0"/>
                    </a:lnTo>
                    <a:lnTo>
                      <a:pt x="1" y="0"/>
                    </a:lnTo>
                    <a:close/>
                  </a:path>
                </a:pathLst>
              </a:custGeom>
              <a:solidFill>
                <a:srgbClr val="EA9DAA"/>
              </a:solidFill>
              <a:ln>
                <a:noFill/>
              </a:ln>
            </p:spPr>
            <p:txBody>
              <a:bodyPr spcFirstLastPara="1" wrap="square" lIns="121598" tIns="121598" rIns="121598" bIns="121598" anchor="ctr" anchorCtr="0">
                <a:noAutofit/>
              </a:bodyPr>
              <a:lstStyle/>
              <a:p>
                <a:endParaRPr sz="2482"/>
              </a:p>
            </p:txBody>
          </p:sp>
          <p:sp>
            <p:nvSpPr>
              <p:cNvPr id="427" name="Google Shape;427;p44"/>
              <p:cNvSpPr/>
              <p:nvPr/>
            </p:nvSpPr>
            <p:spPr>
              <a:xfrm>
                <a:off x="7576575" y="2294423"/>
                <a:ext cx="40" cy="40"/>
              </a:xfrm>
              <a:custGeom>
                <a:avLst/>
                <a:gdLst/>
                <a:ahLst/>
                <a:cxnLst/>
                <a:rect l="l" t="t" r="r" b="b"/>
                <a:pathLst>
                  <a:path w="1" h="1" extrusionOk="0">
                    <a:moveTo>
                      <a:pt x="0" y="0"/>
                    </a:moveTo>
                    <a:lnTo>
                      <a:pt x="0" y="0"/>
                    </a:lnTo>
                    <a:lnTo>
                      <a:pt x="0" y="0"/>
                    </a:lnTo>
                    <a:close/>
                  </a:path>
                </a:pathLst>
              </a:custGeom>
              <a:solidFill>
                <a:srgbClr val="EA9DAA"/>
              </a:solidFill>
              <a:ln>
                <a:noFill/>
              </a:ln>
            </p:spPr>
            <p:txBody>
              <a:bodyPr spcFirstLastPara="1" wrap="square" lIns="121598" tIns="121598" rIns="121598" bIns="121598" anchor="ctr" anchorCtr="0">
                <a:noAutofit/>
              </a:bodyPr>
              <a:lstStyle/>
              <a:p>
                <a:endParaRPr sz="2482"/>
              </a:p>
            </p:txBody>
          </p:sp>
          <p:sp>
            <p:nvSpPr>
              <p:cNvPr id="428" name="Google Shape;428;p44"/>
              <p:cNvSpPr/>
              <p:nvPr/>
            </p:nvSpPr>
            <p:spPr>
              <a:xfrm>
                <a:off x="7694358" y="2335119"/>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EA9DAA"/>
              </a:solidFill>
              <a:ln>
                <a:noFill/>
              </a:ln>
            </p:spPr>
            <p:txBody>
              <a:bodyPr spcFirstLastPara="1" wrap="square" lIns="121598" tIns="121598" rIns="121598" bIns="121598" anchor="ctr" anchorCtr="0">
                <a:noAutofit/>
              </a:bodyPr>
              <a:lstStyle/>
              <a:p>
                <a:endParaRPr sz="2482"/>
              </a:p>
            </p:txBody>
          </p:sp>
          <p:sp>
            <p:nvSpPr>
              <p:cNvPr id="429" name="Google Shape;429;p44"/>
              <p:cNvSpPr/>
              <p:nvPr/>
            </p:nvSpPr>
            <p:spPr>
              <a:xfrm>
                <a:off x="7237100" y="2489577"/>
                <a:ext cx="69487" cy="30079"/>
              </a:xfrm>
              <a:custGeom>
                <a:avLst/>
                <a:gdLst/>
                <a:ahLst/>
                <a:cxnLst/>
                <a:rect l="l" t="t" r="r" b="b"/>
                <a:pathLst>
                  <a:path w="1728" h="748" extrusionOk="0">
                    <a:moveTo>
                      <a:pt x="586" y="0"/>
                    </a:moveTo>
                    <a:cubicBezTo>
                      <a:pt x="510" y="0"/>
                      <a:pt x="458" y="11"/>
                      <a:pt x="406" y="29"/>
                    </a:cubicBezTo>
                    <a:cubicBezTo>
                      <a:pt x="251" y="53"/>
                      <a:pt x="132" y="148"/>
                      <a:pt x="25" y="255"/>
                    </a:cubicBezTo>
                    <a:cubicBezTo>
                      <a:pt x="1" y="279"/>
                      <a:pt x="1" y="350"/>
                      <a:pt x="48" y="386"/>
                    </a:cubicBezTo>
                    <a:cubicBezTo>
                      <a:pt x="63" y="396"/>
                      <a:pt x="80" y="402"/>
                      <a:pt x="98" y="402"/>
                    </a:cubicBezTo>
                    <a:cubicBezTo>
                      <a:pt x="124" y="402"/>
                      <a:pt x="151" y="390"/>
                      <a:pt x="179" y="362"/>
                    </a:cubicBezTo>
                    <a:cubicBezTo>
                      <a:pt x="191" y="350"/>
                      <a:pt x="203" y="338"/>
                      <a:pt x="227" y="338"/>
                    </a:cubicBezTo>
                    <a:cubicBezTo>
                      <a:pt x="263" y="303"/>
                      <a:pt x="298" y="279"/>
                      <a:pt x="346" y="267"/>
                    </a:cubicBezTo>
                    <a:lnTo>
                      <a:pt x="477" y="219"/>
                    </a:lnTo>
                    <a:cubicBezTo>
                      <a:pt x="537" y="207"/>
                      <a:pt x="584" y="207"/>
                      <a:pt x="644" y="207"/>
                    </a:cubicBezTo>
                    <a:cubicBezTo>
                      <a:pt x="703" y="207"/>
                      <a:pt x="775" y="219"/>
                      <a:pt x="834" y="243"/>
                    </a:cubicBezTo>
                    <a:cubicBezTo>
                      <a:pt x="918" y="279"/>
                      <a:pt x="1013" y="326"/>
                      <a:pt x="1096" y="386"/>
                    </a:cubicBezTo>
                    <a:cubicBezTo>
                      <a:pt x="1191" y="445"/>
                      <a:pt x="1275" y="517"/>
                      <a:pt x="1358" y="588"/>
                    </a:cubicBezTo>
                    <a:cubicBezTo>
                      <a:pt x="1382" y="624"/>
                      <a:pt x="1394" y="648"/>
                      <a:pt x="1418" y="684"/>
                    </a:cubicBezTo>
                    <a:cubicBezTo>
                      <a:pt x="1439" y="726"/>
                      <a:pt x="1486" y="748"/>
                      <a:pt x="1536" y="748"/>
                    </a:cubicBezTo>
                    <a:cubicBezTo>
                      <a:pt x="1569" y="748"/>
                      <a:pt x="1603" y="738"/>
                      <a:pt x="1632" y="719"/>
                    </a:cubicBezTo>
                    <a:cubicBezTo>
                      <a:pt x="1668" y="695"/>
                      <a:pt x="1691" y="660"/>
                      <a:pt x="1715" y="624"/>
                    </a:cubicBezTo>
                    <a:cubicBezTo>
                      <a:pt x="1727" y="564"/>
                      <a:pt x="1691" y="517"/>
                      <a:pt x="1668" y="469"/>
                    </a:cubicBezTo>
                    <a:cubicBezTo>
                      <a:pt x="1608" y="422"/>
                      <a:pt x="1561" y="362"/>
                      <a:pt x="1501" y="326"/>
                    </a:cubicBezTo>
                    <a:cubicBezTo>
                      <a:pt x="1441" y="279"/>
                      <a:pt x="1370" y="231"/>
                      <a:pt x="1310" y="183"/>
                    </a:cubicBezTo>
                    <a:cubicBezTo>
                      <a:pt x="1180" y="112"/>
                      <a:pt x="1025" y="53"/>
                      <a:pt x="882" y="29"/>
                    </a:cubicBezTo>
                    <a:cubicBezTo>
                      <a:pt x="822" y="5"/>
                      <a:pt x="739" y="5"/>
                      <a:pt x="679" y="5"/>
                    </a:cubicBezTo>
                    <a:cubicBezTo>
                      <a:pt x="644" y="2"/>
                      <a:pt x="614" y="0"/>
                      <a:pt x="586"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30" name="Google Shape;430;p44"/>
              <p:cNvSpPr/>
              <p:nvPr/>
            </p:nvSpPr>
            <p:spPr>
              <a:xfrm>
                <a:off x="7301762" y="2094765"/>
                <a:ext cx="814906" cy="432365"/>
              </a:xfrm>
              <a:custGeom>
                <a:avLst/>
                <a:gdLst/>
                <a:ahLst/>
                <a:cxnLst/>
                <a:rect l="l" t="t" r="r" b="b"/>
                <a:pathLst>
                  <a:path w="20265" h="10752" extrusionOk="0">
                    <a:moveTo>
                      <a:pt x="9489" y="0"/>
                    </a:moveTo>
                    <a:cubicBezTo>
                      <a:pt x="8346" y="0"/>
                      <a:pt x="7334" y="119"/>
                      <a:pt x="6382" y="357"/>
                    </a:cubicBezTo>
                    <a:cubicBezTo>
                      <a:pt x="5775" y="512"/>
                      <a:pt x="5179" y="738"/>
                      <a:pt x="4608" y="1036"/>
                    </a:cubicBezTo>
                    <a:cubicBezTo>
                      <a:pt x="4096" y="1298"/>
                      <a:pt x="3584" y="1643"/>
                      <a:pt x="3096" y="2048"/>
                    </a:cubicBezTo>
                    <a:cubicBezTo>
                      <a:pt x="2167" y="2822"/>
                      <a:pt x="1417" y="3798"/>
                      <a:pt x="917" y="4882"/>
                    </a:cubicBezTo>
                    <a:cubicBezTo>
                      <a:pt x="619" y="5537"/>
                      <a:pt x="417" y="6239"/>
                      <a:pt x="322" y="6942"/>
                    </a:cubicBezTo>
                    <a:cubicBezTo>
                      <a:pt x="262" y="6965"/>
                      <a:pt x="203" y="7013"/>
                      <a:pt x="191" y="7073"/>
                    </a:cubicBezTo>
                    <a:cubicBezTo>
                      <a:pt x="83" y="7525"/>
                      <a:pt x="24" y="7906"/>
                      <a:pt x="12" y="8263"/>
                    </a:cubicBezTo>
                    <a:cubicBezTo>
                      <a:pt x="0" y="8620"/>
                      <a:pt x="48" y="8978"/>
                      <a:pt x="119" y="9323"/>
                    </a:cubicBezTo>
                    <a:cubicBezTo>
                      <a:pt x="203" y="9728"/>
                      <a:pt x="417" y="10275"/>
                      <a:pt x="857" y="10561"/>
                    </a:cubicBezTo>
                    <a:cubicBezTo>
                      <a:pt x="1036" y="10680"/>
                      <a:pt x="1250" y="10740"/>
                      <a:pt x="1453" y="10752"/>
                    </a:cubicBezTo>
                    <a:lnTo>
                      <a:pt x="1500" y="10752"/>
                    </a:lnTo>
                    <a:cubicBezTo>
                      <a:pt x="1691" y="10752"/>
                      <a:pt x="1905" y="10704"/>
                      <a:pt x="2108" y="10597"/>
                    </a:cubicBezTo>
                    <a:cubicBezTo>
                      <a:pt x="2322" y="10513"/>
                      <a:pt x="2524" y="10359"/>
                      <a:pt x="2750" y="10156"/>
                    </a:cubicBezTo>
                    <a:cubicBezTo>
                      <a:pt x="2941" y="9966"/>
                      <a:pt x="3143" y="9740"/>
                      <a:pt x="3334" y="9466"/>
                    </a:cubicBezTo>
                    <a:cubicBezTo>
                      <a:pt x="3560" y="9144"/>
                      <a:pt x="3763" y="8775"/>
                      <a:pt x="3953" y="8335"/>
                    </a:cubicBezTo>
                    <a:cubicBezTo>
                      <a:pt x="4132" y="7942"/>
                      <a:pt x="4286" y="7501"/>
                      <a:pt x="4405" y="7025"/>
                    </a:cubicBezTo>
                    <a:cubicBezTo>
                      <a:pt x="4525" y="6549"/>
                      <a:pt x="4596" y="6096"/>
                      <a:pt x="4632" y="5656"/>
                    </a:cubicBezTo>
                    <a:cubicBezTo>
                      <a:pt x="4644" y="5322"/>
                      <a:pt x="4632" y="4977"/>
                      <a:pt x="4584" y="4679"/>
                    </a:cubicBezTo>
                    <a:lnTo>
                      <a:pt x="4584" y="4679"/>
                    </a:lnTo>
                    <a:cubicBezTo>
                      <a:pt x="4644" y="4691"/>
                      <a:pt x="4691" y="4691"/>
                      <a:pt x="4751" y="4691"/>
                    </a:cubicBezTo>
                    <a:lnTo>
                      <a:pt x="4929" y="4691"/>
                    </a:lnTo>
                    <a:cubicBezTo>
                      <a:pt x="5048" y="4691"/>
                      <a:pt x="5179" y="4679"/>
                      <a:pt x="5310" y="4667"/>
                    </a:cubicBezTo>
                    <a:cubicBezTo>
                      <a:pt x="5644" y="4620"/>
                      <a:pt x="5977" y="4513"/>
                      <a:pt x="6310" y="4334"/>
                    </a:cubicBezTo>
                    <a:cubicBezTo>
                      <a:pt x="6453" y="4263"/>
                      <a:pt x="6608" y="4156"/>
                      <a:pt x="6739" y="4048"/>
                    </a:cubicBezTo>
                    <a:cubicBezTo>
                      <a:pt x="6906" y="3929"/>
                      <a:pt x="7037" y="3786"/>
                      <a:pt x="7156" y="3667"/>
                    </a:cubicBezTo>
                    <a:cubicBezTo>
                      <a:pt x="7334" y="3489"/>
                      <a:pt x="7489" y="3263"/>
                      <a:pt x="7632" y="3013"/>
                    </a:cubicBezTo>
                    <a:cubicBezTo>
                      <a:pt x="8537" y="3834"/>
                      <a:pt x="9573" y="4513"/>
                      <a:pt x="10680" y="5060"/>
                    </a:cubicBezTo>
                    <a:cubicBezTo>
                      <a:pt x="11930" y="5691"/>
                      <a:pt x="13228" y="6072"/>
                      <a:pt x="14514" y="6227"/>
                    </a:cubicBezTo>
                    <a:cubicBezTo>
                      <a:pt x="14847" y="6275"/>
                      <a:pt x="15193" y="6287"/>
                      <a:pt x="15538" y="6287"/>
                    </a:cubicBezTo>
                    <a:cubicBezTo>
                      <a:pt x="16181" y="6287"/>
                      <a:pt x="16800" y="6215"/>
                      <a:pt x="17395" y="6096"/>
                    </a:cubicBezTo>
                    <a:cubicBezTo>
                      <a:pt x="17919" y="5977"/>
                      <a:pt x="18395" y="5810"/>
                      <a:pt x="18824" y="5596"/>
                    </a:cubicBezTo>
                    <a:cubicBezTo>
                      <a:pt x="19288" y="5382"/>
                      <a:pt x="19717" y="5096"/>
                      <a:pt x="20134" y="4763"/>
                    </a:cubicBezTo>
                    <a:cubicBezTo>
                      <a:pt x="20229" y="4691"/>
                      <a:pt x="20265" y="4572"/>
                      <a:pt x="20229" y="4465"/>
                    </a:cubicBezTo>
                    <a:cubicBezTo>
                      <a:pt x="20241" y="4429"/>
                      <a:pt x="20241" y="4382"/>
                      <a:pt x="20229" y="4334"/>
                    </a:cubicBezTo>
                    <a:cubicBezTo>
                      <a:pt x="20134" y="3739"/>
                      <a:pt x="19931" y="3191"/>
                      <a:pt x="19610" y="2739"/>
                    </a:cubicBezTo>
                    <a:cubicBezTo>
                      <a:pt x="19312" y="2322"/>
                      <a:pt x="18919" y="1953"/>
                      <a:pt x="18419" y="1655"/>
                    </a:cubicBezTo>
                    <a:cubicBezTo>
                      <a:pt x="18002" y="1405"/>
                      <a:pt x="17514" y="1191"/>
                      <a:pt x="16907" y="1000"/>
                    </a:cubicBezTo>
                    <a:cubicBezTo>
                      <a:pt x="16359" y="834"/>
                      <a:pt x="15788" y="738"/>
                      <a:pt x="15240" y="631"/>
                    </a:cubicBezTo>
                    <a:lnTo>
                      <a:pt x="15169" y="619"/>
                    </a:lnTo>
                    <a:cubicBezTo>
                      <a:pt x="13776" y="357"/>
                      <a:pt x="12287" y="107"/>
                      <a:pt x="10775" y="0"/>
                    </a:cubicBezTo>
                    <a:cubicBezTo>
                      <a:pt x="10624" y="8"/>
                      <a:pt x="10476" y="11"/>
                      <a:pt x="10331" y="11"/>
                    </a:cubicBezTo>
                    <a:cubicBezTo>
                      <a:pt x="10040" y="11"/>
                      <a:pt x="9759" y="0"/>
                      <a:pt x="9489" y="0"/>
                    </a:cubicBezTo>
                    <a:close/>
                  </a:path>
                </a:pathLst>
              </a:custGeom>
              <a:solidFill>
                <a:schemeClr val="accent2"/>
              </a:solidFill>
              <a:ln>
                <a:noFill/>
              </a:ln>
            </p:spPr>
            <p:txBody>
              <a:bodyPr spcFirstLastPara="1" wrap="square" lIns="121598" tIns="121598" rIns="121598" bIns="121598" anchor="ctr" anchorCtr="0">
                <a:noAutofit/>
              </a:bodyPr>
              <a:lstStyle/>
              <a:p>
                <a:endParaRPr sz="2482"/>
              </a:p>
            </p:txBody>
          </p:sp>
          <p:sp>
            <p:nvSpPr>
              <p:cNvPr id="431" name="Google Shape;431;p44"/>
              <p:cNvSpPr/>
              <p:nvPr/>
            </p:nvSpPr>
            <p:spPr>
              <a:xfrm>
                <a:off x="7655553" y="2201531"/>
                <a:ext cx="504225" cy="111348"/>
              </a:xfrm>
              <a:custGeom>
                <a:avLst/>
                <a:gdLst/>
                <a:ahLst/>
                <a:cxnLst/>
                <a:rect l="l" t="t" r="r" b="b"/>
                <a:pathLst>
                  <a:path w="12539" h="2769" extrusionOk="0">
                    <a:moveTo>
                      <a:pt x="12086" y="0"/>
                    </a:moveTo>
                    <a:cubicBezTo>
                      <a:pt x="12002" y="12"/>
                      <a:pt x="11919" y="48"/>
                      <a:pt x="11824" y="84"/>
                    </a:cubicBezTo>
                    <a:cubicBezTo>
                      <a:pt x="11407" y="369"/>
                      <a:pt x="10990" y="643"/>
                      <a:pt x="10550" y="881"/>
                    </a:cubicBezTo>
                    <a:cubicBezTo>
                      <a:pt x="9776" y="1274"/>
                      <a:pt x="8954" y="1572"/>
                      <a:pt x="8109" y="1786"/>
                    </a:cubicBezTo>
                    <a:cubicBezTo>
                      <a:pt x="7585" y="1905"/>
                      <a:pt x="7061" y="1989"/>
                      <a:pt x="6525" y="2036"/>
                    </a:cubicBezTo>
                    <a:cubicBezTo>
                      <a:pt x="6125" y="2073"/>
                      <a:pt x="5718" y="2088"/>
                      <a:pt x="5315" y="2088"/>
                    </a:cubicBezTo>
                    <a:cubicBezTo>
                      <a:pt x="5190" y="2088"/>
                      <a:pt x="5066" y="2087"/>
                      <a:pt x="4942" y="2084"/>
                    </a:cubicBezTo>
                    <a:cubicBezTo>
                      <a:pt x="4501" y="2072"/>
                      <a:pt x="4073" y="2012"/>
                      <a:pt x="3644" y="1929"/>
                    </a:cubicBezTo>
                    <a:cubicBezTo>
                      <a:pt x="3216" y="1858"/>
                      <a:pt x="2763" y="1751"/>
                      <a:pt x="2346" y="1620"/>
                    </a:cubicBezTo>
                    <a:lnTo>
                      <a:pt x="2358" y="1620"/>
                    </a:lnTo>
                    <a:cubicBezTo>
                      <a:pt x="1644" y="1381"/>
                      <a:pt x="953" y="1072"/>
                      <a:pt x="322" y="667"/>
                    </a:cubicBezTo>
                    <a:cubicBezTo>
                      <a:pt x="275" y="643"/>
                      <a:pt x="215" y="596"/>
                      <a:pt x="179" y="560"/>
                    </a:cubicBezTo>
                    <a:cubicBezTo>
                      <a:pt x="160" y="550"/>
                      <a:pt x="138" y="544"/>
                      <a:pt x="116" y="544"/>
                    </a:cubicBezTo>
                    <a:cubicBezTo>
                      <a:pt x="85" y="544"/>
                      <a:pt x="53" y="556"/>
                      <a:pt x="25" y="584"/>
                    </a:cubicBezTo>
                    <a:cubicBezTo>
                      <a:pt x="1" y="619"/>
                      <a:pt x="1" y="703"/>
                      <a:pt x="37" y="727"/>
                    </a:cubicBezTo>
                    <a:cubicBezTo>
                      <a:pt x="489" y="1060"/>
                      <a:pt x="953" y="1358"/>
                      <a:pt x="1442" y="1608"/>
                    </a:cubicBezTo>
                    <a:cubicBezTo>
                      <a:pt x="1680" y="1727"/>
                      <a:pt x="1930" y="1846"/>
                      <a:pt x="2180" y="1953"/>
                    </a:cubicBezTo>
                    <a:cubicBezTo>
                      <a:pt x="2454" y="2072"/>
                      <a:pt x="2739" y="2155"/>
                      <a:pt x="3001" y="2251"/>
                    </a:cubicBezTo>
                    <a:lnTo>
                      <a:pt x="2942" y="2227"/>
                    </a:lnTo>
                    <a:lnTo>
                      <a:pt x="2942" y="2227"/>
                    </a:lnTo>
                    <a:cubicBezTo>
                      <a:pt x="3275" y="2334"/>
                      <a:pt x="3608" y="2429"/>
                      <a:pt x="3954" y="2501"/>
                    </a:cubicBezTo>
                    <a:cubicBezTo>
                      <a:pt x="4299" y="2572"/>
                      <a:pt x="4620" y="2620"/>
                      <a:pt x="4966" y="2679"/>
                    </a:cubicBezTo>
                    <a:cubicBezTo>
                      <a:pt x="5428" y="2734"/>
                      <a:pt x="5896" y="2768"/>
                      <a:pt x="6362" y="2768"/>
                    </a:cubicBezTo>
                    <a:cubicBezTo>
                      <a:pt x="6604" y="2768"/>
                      <a:pt x="6845" y="2759"/>
                      <a:pt x="7085" y="2739"/>
                    </a:cubicBezTo>
                    <a:cubicBezTo>
                      <a:pt x="8466" y="2632"/>
                      <a:pt x="9835" y="2286"/>
                      <a:pt x="11074" y="1655"/>
                    </a:cubicBezTo>
                    <a:cubicBezTo>
                      <a:pt x="11514" y="1417"/>
                      <a:pt x="11967" y="1155"/>
                      <a:pt x="12348" y="834"/>
                    </a:cubicBezTo>
                    <a:cubicBezTo>
                      <a:pt x="12443" y="762"/>
                      <a:pt x="12514" y="667"/>
                      <a:pt x="12526" y="536"/>
                    </a:cubicBezTo>
                    <a:cubicBezTo>
                      <a:pt x="12538" y="417"/>
                      <a:pt x="12526" y="298"/>
                      <a:pt x="12455" y="191"/>
                    </a:cubicBezTo>
                    <a:cubicBezTo>
                      <a:pt x="12360" y="72"/>
                      <a:pt x="12229" y="0"/>
                      <a:pt x="12086" y="0"/>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32" name="Google Shape;432;p44"/>
              <p:cNvSpPr/>
              <p:nvPr/>
            </p:nvSpPr>
            <p:spPr>
              <a:xfrm>
                <a:off x="7912190" y="2133048"/>
                <a:ext cx="234640" cy="111308"/>
              </a:xfrm>
              <a:custGeom>
                <a:avLst/>
                <a:gdLst/>
                <a:ahLst/>
                <a:cxnLst/>
                <a:rect l="l" t="t" r="r" b="b"/>
                <a:pathLst>
                  <a:path w="5835" h="2768" extrusionOk="0">
                    <a:moveTo>
                      <a:pt x="5501" y="1"/>
                    </a:moveTo>
                    <a:cubicBezTo>
                      <a:pt x="5477" y="1"/>
                      <a:pt x="5466" y="25"/>
                      <a:pt x="5430" y="25"/>
                    </a:cubicBezTo>
                    <a:cubicBezTo>
                      <a:pt x="5382" y="36"/>
                      <a:pt x="5347" y="60"/>
                      <a:pt x="5311" y="108"/>
                    </a:cubicBezTo>
                    <a:cubicBezTo>
                      <a:pt x="5192" y="215"/>
                      <a:pt x="5073" y="334"/>
                      <a:pt x="4966" y="441"/>
                    </a:cubicBezTo>
                    <a:cubicBezTo>
                      <a:pt x="4668" y="703"/>
                      <a:pt x="4358" y="977"/>
                      <a:pt x="4037" y="1203"/>
                    </a:cubicBezTo>
                    <a:cubicBezTo>
                      <a:pt x="3692" y="1453"/>
                      <a:pt x="3334" y="1680"/>
                      <a:pt x="2941" y="1870"/>
                    </a:cubicBezTo>
                    <a:cubicBezTo>
                      <a:pt x="2703" y="2001"/>
                      <a:pt x="2453" y="2108"/>
                      <a:pt x="2179" y="2215"/>
                    </a:cubicBezTo>
                    <a:cubicBezTo>
                      <a:pt x="1937" y="2308"/>
                      <a:pt x="1695" y="2389"/>
                      <a:pt x="1431" y="2448"/>
                    </a:cubicBezTo>
                    <a:lnTo>
                      <a:pt x="1431" y="2448"/>
                    </a:lnTo>
                    <a:cubicBezTo>
                      <a:pt x="1434" y="2444"/>
                      <a:pt x="1437" y="2439"/>
                      <a:pt x="1441" y="2430"/>
                    </a:cubicBezTo>
                    <a:lnTo>
                      <a:pt x="1441" y="2430"/>
                    </a:lnTo>
                    <a:cubicBezTo>
                      <a:pt x="1048" y="2525"/>
                      <a:pt x="655" y="2572"/>
                      <a:pt x="251" y="2572"/>
                    </a:cubicBezTo>
                    <a:cubicBezTo>
                      <a:pt x="203" y="2572"/>
                      <a:pt x="155" y="2572"/>
                      <a:pt x="120" y="2549"/>
                    </a:cubicBezTo>
                    <a:cubicBezTo>
                      <a:pt x="72" y="2549"/>
                      <a:pt x="24" y="2572"/>
                      <a:pt x="13" y="2620"/>
                    </a:cubicBezTo>
                    <a:cubicBezTo>
                      <a:pt x="1" y="2668"/>
                      <a:pt x="48" y="2715"/>
                      <a:pt x="84" y="2727"/>
                    </a:cubicBezTo>
                    <a:cubicBezTo>
                      <a:pt x="263" y="2754"/>
                      <a:pt x="441" y="2767"/>
                      <a:pt x="620" y="2767"/>
                    </a:cubicBezTo>
                    <a:cubicBezTo>
                      <a:pt x="679" y="2767"/>
                      <a:pt x="739" y="2766"/>
                      <a:pt x="798" y="2763"/>
                    </a:cubicBezTo>
                    <a:cubicBezTo>
                      <a:pt x="1072" y="2751"/>
                      <a:pt x="1322" y="2715"/>
                      <a:pt x="1596" y="2668"/>
                    </a:cubicBezTo>
                    <a:cubicBezTo>
                      <a:pt x="1846" y="2632"/>
                      <a:pt x="2096" y="2572"/>
                      <a:pt x="2334" y="2489"/>
                    </a:cubicBezTo>
                    <a:cubicBezTo>
                      <a:pt x="2608" y="2418"/>
                      <a:pt x="2858" y="2311"/>
                      <a:pt x="3108" y="2215"/>
                    </a:cubicBezTo>
                    <a:cubicBezTo>
                      <a:pt x="3358" y="2108"/>
                      <a:pt x="3596" y="1989"/>
                      <a:pt x="3834" y="1870"/>
                    </a:cubicBezTo>
                    <a:cubicBezTo>
                      <a:pt x="4073" y="1739"/>
                      <a:pt x="4311" y="1596"/>
                      <a:pt x="4549" y="1453"/>
                    </a:cubicBezTo>
                    <a:cubicBezTo>
                      <a:pt x="4763" y="1322"/>
                      <a:pt x="4966" y="1168"/>
                      <a:pt x="5168" y="1025"/>
                    </a:cubicBezTo>
                    <a:cubicBezTo>
                      <a:pt x="5370" y="858"/>
                      <a:pt x="5585" y="679"/>
                      <a:pt x="5763" y="501"/>
                    </a:cubicBezTo>
                    <a:cubicBezTo>
                      <a:pt x="5823" y="441"/>
                      <a:pt x="5835" y="346"/>
                      <a:pt x="5835" y="275"/>
                    </a:cubicBezTo>
                    <a:cubicBezTo>
                      <a:pt x="5835" y="203"/>
                      <a:pt x="5787" y="132"/>
                      <a:pt x="5728" y="84"/>
                    </a:cubicBezTo>
                    <a:cubicBezTo>
                      <a:pt x="5668" y="36"/>
                      <a:pt x="5608" y="13"/>
                      <a:pt x="5537" y="13"/>
                    </a:cubicBezTo>
                    <a:lnTo>
                      <a:pt x="5501" y="1"/>
                    </a:ln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33" name="Google Shape;433;p44"/>
              <p:cNvSpPr/>
              <p:nvPr/>
            </p:nvSpPr>
            <p:spPr>
              <a:xfrm>
                <a:off x="7356330" y="2297278"/>
                <a:ext cx="103467" cy="196639"/>
              </a:xfrm>
              <a:custGeom>
                <a:avLst/>
                <a:gdLst/>
                <a:ahLst/>
                <a:cxnLst/>
                <a:rect l="l" t="t" r="r" b="b"/>
                <a:pathLst>
                  <a:path w="2573" h="4890" extrusionOk="0">
                    <a:moveTo>
                      <a:pt x="1786" y="2370"/>
                    </a:moveTo>
                    <a:cubicBezTo>
                      <a:pt x="1786" y="2382"/>
                      <a:pt x="1763" y="2394"/>
                      <a:pt x="1763" y="2406"/>
                    </a:cubicBezTo>
                    <a:cubicBezTo>
                      <a:pt x="1763" y="2394"/>
                      <a:pt x="1763" y="2382"/>
                      <a:pt x="1786" y="2370"/>
                    </a:cubicBezTo>
                    <a:close/>
                    <a:moveTo>
                      <a:pt x="2453" y="1"/>
                    </a:moveTo>
                    <a:cubicBezTo>
                      <a:pt x="2417" y="24"/>
                      <a:pt x="2358" y="72"/>
                      <a:pt x="2346" y="132"/>
                    </a:cubicBezTo>
                    <a:cubicBezTo>
                      <a:pt x="2346" y="477"/>
                      <a:pt x="2286" y="798"/>
                      <a:pt x="2215" y="1132"/>
                    </a:cubicBezTo>
                    <a:cubicBezTo>
                      <a:pt x="2108" y="1572"/>
                      <a:pt x="1965" y="2013"/>
                      <a:pt x="1739" y="2406"/>
                    </a:cubicBezTo>
                    <a:lnTo>
                      <a:pt x="1560" y="2727"/>
                    </a:lnTo>
                    <a:cubicBezTo>
                      <a:pt x="1489" y="2858"/>
                      <a:pt x="1405" y="2977"/>
                      <a:pt x="1322" y="3096"/>
                    </a:cubicBezTo>
                    <a:cubicBezTo>
                      <a:pt x="1191" y="3299"/>
                      <a:pt x="1024" y="3513"/>
                      <a:pt x="846" y="3703"/>
                    </a:cubicBezTo>
                    <a:cubicBezTo>
                      <a:pt x="751" y="3799"/>
                      <a:pt x="667" y="3870"/>
                      <a:pt x="572" y="3942"/>
                    </a:cubicBezTo>
                    <a:cubicBezTo>
                      <a:pt x="477" y="4037"/>
                      <a:pt x="370" y="4108"/>
                      <a:pt x="262" y="4168"/>
                    </a:cubicBezTo>
                    <a:cubicBezTo>
                      <a:pt x="250" y="4168"/>
                      <a:pt x="250" y="4180"/>
                      <a:pt x="239" y="4180"/>
                    </a:cubicBezTo>
                    <a:lnTo>
                      <a:pt x="143" y="4227"/>
                    </a:lnTo>
                    <a:cubicBezTo>
                      <a:pt x="84" y="4275"/>
                      <a:pt x="48" y="4323"/>
                      <a:pt x="24" y="4394"/>
                    </a:cubicBezTo>
                    <a:cubicBezTo>
                      <a:pt x="0" y="4477"/>
                      <a:pt x="0" y="4584"/>
                      <a:pt x="36" y="4680"/>
                    </a:cubicBezTo>
                    <a:cubicBezTo>
                      <a:pt x="84" y="4763"/>
                      <a:pt x="155" y="4835"/>
                      <a:pt x="250" y="4870"/>
                    </a:cubicBezTo>
                    <a:cubicBezTo>
                      <a:pt x="289" y="4881"/>
                      <a:pt x="335" y="4890"/>
                      <a:pt x="381" y="4890"/>
                    </a:cubicBezTo>
                    <a:cubicBezTo>
                      <a:pt x="434" y="4890"/>
                      <a:pt x="486" y="4878"/>
                      <a:pt x="524" y="4846"/>
                    </a:cubicBezTo>
                    <a:cubicBezTo>
                      <a:pt x="631" y="4787"/>
                      <a:pt x="727" y="4739"/>
                      <a:pt x="822" y="4656"/>
                    </a:cubicBezTo>
                    <a:cubicBezTo>
                      <a:pt x="917" y="4584"/>
                      <a:pt x="1001" y="4489"/>
                      <a:pt x="1096" y="4406"/>
                    </a:cubicBezTo>
                    <a:cubicBezTo>
                      <a:pt x="1227" y="4251"/>
                      <a:pt x="1370" y="4096"/>
                      <a:pt x="1489" y="3930"/>
                    </a:cubicBezTo>
                    <a:cubicBezTo>
                      <a:pt x="1620" y="3739"/>
                      <a:pt x="1739" y="3525"/>
                      <a:pt x="1834" y="3322"/>
                    </a:cubicBezTo>
                    <a:cubicBezTo>
                      <a:pt x="1941" y="3108"/>
                      <a:pt x="2036" y="2906"/>
                      <a:pt x="2096" y="2679"/>
                    </a:cubicBezTo>
                    <a:cubicBezTo>
                      <a:pt x="2155" y="2453"/>
                      <a:pt x="2227" y="2227"/>
                      <a:pt x="2286" y="2013"/>
                    </a:cubicBezTo>
                    <a:cubicBezTo>
                      <a:pt x="2346" y="1787"/>
                      <a:pt x="2394" y="1560"/>
                      <a:pt x="2429" y="1358"/>
                    </a:cubicBezTo>
                    <a:cubicBezTo>
                      <a:pt x="2525" y="953"/>
                      <a:pt x="2572" y="548"/>
                      <a:pt x="2572" y="132"/>
                    </a:cubicBezTo>
                    <a:cubicBezTo>
                      <a:pt x="2572" y="72"/>
                      <a:pt x="2525" y="12"/>
                      <a:pt x="2465"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34" name="Google Shape;434;p44"/>
              <p:cNvSpPr/>
              <p:nvPr/>
            </p:nvSpPr>
            <p:spPr>
              <a:xfrm>
                <a:off x="7387937" y="2358080"/>
                <a:ext cx="31607" cy="54488"/>
              </a:xfrm>
              <a:custGeom>
                <a:avLst/>
                <a:gdLst/>
                <a:ahLst/>
                <a:cxnLst/>
                <a:rect l="l" t="t" r="r" b="b"/>
                <a:pathLst>
                  <a:path w="786" h="1355" extrusionOk="0">
                    <a:moveTo>
                      <a:pt x="619" y="1"/>
                    </a:moveTo>
                    <a:cubicBezTo>
                      <a:pt x="596" y="24"/>
                      <a:pt x="560" y="36"/>
                      <a:pt x="560" y="60"/>
                    </a:cubicBezTo>
                    <a:cubicBezTo>
                      <a:pt x="500" y="286"/>
                      <a:pt x="417" y="513"/>
                      <a:pt x="310" y="715"/>
                    </a:cubicBezTo>
                    <a:cubicBezTo>
                      <a:pt x="238" y="858"/>
                      <a:pt x="131" y="1001"/>
                      <a:pt x="48" y="1120"/>
                    </a:cubicBezTo>
                    <a:cubicBezTo>
                      <a:pt x="0" y="1179"/>
                      <a:pt x="12" y="1287"/>
                      <a:pt x="72" y="1334"/>
                    </a:cubicBezTo>
                    <a:cubicBezTo>
                      <a:pt x="94" y="1348"/>
                      <a:pt x="123" y="1354"/>
                      <a:pt x="153" y="1354"/>
                    </a:cubicBezTo>
                    <a:cubicBezTo>
                      <a:pt x="203" y="1354"/>
                      <a:pt x="256" y="1336"/>
                      <a:pt x="286" y="1298"/>
                    </a:cubicBezTo>
                    <a:cubicBezTo>
                      <a:pt x="405" y="1120"/>
                      <a:pt x="500" y="941"/>
                      <a:pt x="584" y="751"/>
                    </a:cubicBezTo>
                    <a:cubicBezTo>
                      <a:pt x="667" y="536"/>
                      <a:pt x="727" y="334"/>
                      <a:pt x="774" y="120"/>
                    </a:cubicBezTo>
                    <a:cubicBezTo>
                      <a:pt x="786" y="84"/>
                      <a:pt x="738" y="24"/>
                      <a:pt x="703"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35" name="Google Shape;435;p44"/>
              <p:cNvSpPr/>
              <p:nvPr/>
            </p:nvSpPr>
            <p:spPr>
              <a:xfrm>
                <a:off x="7443954" y="2050691"/>
                <a:ext cx="273405" cy="100008"/>
              </a:xfrm>
              <a:custGeom>
                <a:avLst/>
                <a:gdLst/>
                <a:ahLst/>
                <a:cxnLst/>
                <a:rect l="l" t="t" r="r" b="b"/>
                <a:pathLst>
                  <a:path w="6799" h="2487" extrusionOk="0">
                    <a:moveTo>
                      <a:pt x="1036" y="1775"/>
                    </a:moveTo>
                    <a:cubicBezTo>
                      <a:pt x="1012" y="1775"/>
                      <a:pt x="1012" y="1775"/>
                      <a:pt x="1012" y="1787"/>
                    </a:cubicBezTo>
                    <a:cubicBezTo>
                      <a:pt x="1012" y="1775"/>
                      <a:pt x="1036" y="1775"/>
                      <a:pt x="1036" y="1775"/>
                    </a:cubicBezTo>
                    <a:close/>
                    <a:moveTo>
                      <a:pt x="5072" y="1"/>
                    </a:moveTo>
                    <a:cubicBezTo>
                      <a:pt x="5049" y="1"/>
                      <a:pt x="4977" y="13"/>
                      <a:pt x="4906" y="13"/>
                    </a:cubicBezTo>
                    <a:cubicBezTo>
                      <a:pt x="4263" y="25"/>
                      <a:pt x="3620" y="120"/>
                      <a:pt x="3001" y="287"/>
                    </a:cubicBezTo>
                    <a:cubicBezTo>
                      <a:pt x="2679" y="370"/>
                      <a:pt x="2370" y="477"/>
                      <a:pt x="2060" y="596"/>
                    </a:cubicBezTo>
                    <a:cubicBezTo>
                      <a:pt x="1774" y="715"/>
                      <a:pt x="1489" y="882"/>
                      <a:pt x="1227" y="1037"/>
                    </a:cubicBezTo>
                    <a:cubicBezTo>
                      <a:pt x="1108" y="1120"/>
                      <a:pt x="989" y="1192"/>
                      <a:pt x="881" y="1275"/>
                    </a:cubicBezTo>
                    <a:cubicBezTo>
                      <a:pt x="762" y="1370"/>
                      <a:pt x="679" y="1477"/>
                      <a:pt x="572" y="1572"/>
                    </a:cubicBezTo>
                    <a:cubicBezTo>
                      <a:pt x="369" y="1775"/>
                      <a:pt x="215" y="1977"/>
                      <a:pt x="60" y="2204"/>
                    </a:cubicBezTo>
                    <a:lnTo>
                      <a:pt x="48" y="2239"/>
                    </a:lnTo>
                    <a:cubicBezTo>
                      <a:pt x="0" y="2311"/>
                      <a:pt x="0" y="2418"/>
                      <a:pt x="72" y="2454"/>
                    </a:cubicBezTo>
                    <a:cubicBezTo>
                      <a:pt x="109" y="2475"/>
                      <a:pt x="149" y="2487"/>
                      <a:pt x="186" y="2487"/>
                    </a:cubicBezTo>
                    <a:cubicBezTo>
                      <a:pt x="231" y="2487"/>
                      <a:pt x="272" y="2469"/>
                      <a:pt x="298" y="2430"/>
                    </a:cubicBezTo>
                    <a:cubicBezTo>
                      <a:pt x="346" y="2346"/>
                      <a:pt x="405" y="2275"/>
                      <a:pt x="465" y="2204"/>
                    </a:cubicBezTo>
                    <a:cubicBezTo>
                      <a:pt x="631" y="2037"/>
                      <a:pt x="822" y="1894"/>
                      <a:pt x="1012" y="1751"/>
                    </a:cubicBezTo>
                    <a:cubicBezTo>
                      <a:pt x="1227" y="1644"/>
                      <a:pt x="1441" y="1513"/>
                      <a:pt x="1667" y="1418"/>
                    </a:cubicBezTo>
                    <a:cubicBezTo>
                      <a:pt x="1941" y="1299"/>
                      <a:pt x="2203" y="1203"/>
                      <a:pt x="2489" y="1132"/>
                    </a:cubicBezTo>
                    <a:cubicBezTo>
                      <a:pt x="3144" y="953"/>
                      <a:pt x="3810" y="846"/>
                      <a:pt x="4477" y="834"/>
                    </a:cubicBezTo>
                    <a:cubicBezTo>
                      <a:pt x="4775" y="834"/>
                      <a:pt x="5096" y="846"/>
                      <a:pt x="5394" y="870"/>
                    </a:cubicBezTo>
                    <a:cubicBezTo>
                      <a:pt x="5537" y="882"/>
                      <a:pt x="5691" y="894"/>
                      <a:pt x="5834" y="930"/>
                    </a:cubicBezTo>
                    <a:cubicBezTo>
                      <a:pt x="5965" y="941"/>
                      <a:pt x="6084" y="965"/>
                      <a:pt x="6227" y="1001"/>
                    </a:cubicBezTo>
                    <a:cubicBezTo>
                      <a:pt x="6270" y="1012"/>
                      <a:pt x="6315" y="1018"/>
                      <a:pt x="6362" y="1018"/>
                    </a:cubicBezTo>
                    <a:cubicBezTo>
                      <a:pt x="6419" y="1018"/>
                      <a:pt x="6478" y="1009"/>
                      <a:pt x="6537" y="989"/>
                    </a:cubicBezTo>
                    <a:cubicBezTo>
                      <a:pt x="6644" y="941"/>
                      <a:pt x="6715" y="846"/>
                      <a:pt x="6763" y="751"/>
                    </a:cubicBezTo>
                    <a:cubicBezTo>
                      <a:pt x="6799" y="644"/>
                      <a:pt x="6787" y="537"/>
                      <a:pt x="6739" y="430"/>
                    </a:cubicBezTo>
                    <a:cubicBezTo>
                      <a:pt x="6704" y="346"/>
                      <a:pt x="6608" y="239"/>
                      <a:pt x="6501" y="203"/>
                    </a:cubicBezTo>
                    <a:cubicBezTo>
                      <a:pt x="6442" y="191"/>
                      <a:pt x="6406" y="168"/>
                      <a:pt x="6346" y="156"/>
                    </a:cubicBezTo>
                    <a:cubicBezTo>
                      <a:pt x="6251" y="120"/>
                      <a:pt x="6180" y="108"/>
                      <a:pt x="6084" y="96"/>
                    </a:cubicBezTo>
                    <a:cubicBezTo>
                      <a:pt x="5953" y="60"/>
                      <a:pt x="5822" y="49"/>
                      <a:pt x="5691" y="37"/>
                    </a:cubicBezTo>
                    <a:cubicBezTo>
                      <a:pt x="5477" y="1"/>
                      <a:pt x="5275" y="1"/>
                      <a:pt x="5072"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36" name="Google Shape;436;p44"/>
              <p:cNvSpPr/>
              <p:nvPr/>
            </p:nvSpPr>
            <p:spPr>
              <a:xfrm>
                <a:off x="7536362" y="2292975"/>
                <a:ext cx="124015" cy="69447"/>
              </a:xfrm>
              <a:custGeom>
                <a:avLst/>
                <a:gdLst/>
                <a:ahLst/>
                <a:cxnLst/>
                <a:rect l="l" t="t" r="r" b="b"/>
                <a:pathLst>
                  <a:path w="3084" h="1727" extrusionOk="0">
                    <a:moveTo>
                      <a:pt x="2286" y="0"/>
                    </a:moveTo>
                    <a:cubicBezTo>
                      <a:pt x="1989" y="0"/>
                      <a:pt x="1631" y="84"/>
                      <a:pt x="1298" y="215"/>
                    </a:cubicBezTo>
                    <a:cubicBezTo>
                      <a:pt x="905" y="358"/>
                      <a:pt x="560" y="572"/>
                      <a:pt x="322" y="786"/>
                    </a:cubicBezTo>
                    <a:cubicBezTo>
                      <a:pt x="84" y="1012"/>
                      <a:pt x="0" y="1239"/>
                      <a:pt x="72" y="1417"/>
                    </a:cubicBezTo>
                    <a:cubicBezTo>
                      <a:pt x="143" y="1608"/>
                      <a:pt x="405" y="1727"/>
                      <a:pt x="786" y="1727"/>
                    </a:cubicBezTo>
                    <a:cubicBezTo>
                      <a:pt x="1084" y="1727"/>
                      <a:pt x="1441" y="1655"/>
                      <a:pt x="1786" y="1524"/>
                    </a:cubicBezTo>
                    <a:cubicBezTo>
                      <a:pt x="2167" y="1370"/>
                      <a:pt x="2512" y="1167"/>
                      <a:pt x="2751" y="941"/>
                    </a:cubicBezTo>
                    <a:cubicBezTo>
                      <a:pt x="2989" y="715"/>
                      <a:pt x="3084" y="500"/>
                      <a:pt x="3001" y="322"/>
                    </a:cubicBezTo>
                    <a:cubicBezTo>
                      <a:pt x="2929" y="119"/>
                      <a:pt x="2667" y="0"/>
                      <a:pt x="2286"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37" name="Google Shape;437;p44"/>
              <p:cNvSpPr/>
              <p:nvPr/>
            </p:nvSpPr>
            <p:spPr>
              <a:xfrm>
                <a:off x="7925139" y="2359045"/>
                <a:ext cx="119230" cy="89111"/>
              </a:xfrm>
              <a:custGeom>
                <a:avLst/>
                <a:gdLst/>
                <a:ahLst/>
                <a:cxnLst/>
                <a:rect l="l" t="t" r="r" b="b"/>
                <a:pathLst>
                  <a:path w="2965" h="2216" extrusionOk="0">
                    <a:moveTo>
                      <a:pt x="631" y="0"/>
                    </a:moveTo>
                    <a:cubicBezTo>
                      <a:pt x="453" y="0"/>
                      <a:pt x="322" y="36"/>
                      <a:pt x="238" y="143"/>
                    </a:cubicBezTo>
                    <a:cubicBezTo>
                      <a:pt x="0" y="465"/>
                      <a:pt x="357" y="1132"/>
                      <a:pt x="1048" y="1667"/>
                    </a:cubicBezTo>
                    <a:cubicBezTo>
                      <a:pt x="1488" y="2013"/>
                      <a:pt x="1977" y="2215"/>
                      <a:pt x="2334" y="2215"/>
                    </a:cubicBezTo>
                    <a:cubicBezTo>
                      <a:pt x="2512" y="2215"/>
                      <a:pt x="2655" y="2167"/>
                      <a:pt x="2727" y="2072"/>
                    </a:cubicBezTo>
                    <a:cubicBezTo>
                      <a:pt x="2965" y="1751"/>
                      <a:pt x="2608" y="1072"/>
                      <a:pt x="1929" y="548"/>
                    </a:cubicBezTo>
                    <a:cubicBezTo>
                      <a:pt x="1476" y="203"/>
                      <a:pt x="988" y="0"/>
                      <a:pt x="631"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38" name="Google Shape;438;p44"/>
              <p:cNvSpPr/>
              <p:nvPr/>
            </p:nvSpPr>
            <p:spPr>
              <a:xfrm>
                <a:off x="7749409" y="2488813"/>
                <a:ext cx="62772" cy="92408"/>
              </a:xfrm>
              <a:custGeom>
                <a:avLst/>
                <a:gdLst/>
                <a:ahLst/>
                <a:cxnLst/>
                <a:rect l="l" t="t" r="r" b="b"/>
                <a:pathLst>
                  <a:path w="1561" h="2298" extrusionOk="0">
                    <a:moveTo>
                      <a:pt x="298" y="0"/>
                    </a:moveTo>
                    <a:cubicBezTo>
                      <a:pt x="299" y="0"/>
                      <a:pt x="299" y="1"/>
                      <a:pt x="300" y="1"/>
                    </a:cubicBezTo>
                    <a:lnTo>
                      <a:pt x="300" y="1"/>
                    </a:lnTo>
                    <a:cubicBezTo>
                      <a:pt x="303" y="0"/>
                      <a:pt x="307" y="0"/>
                      <a:pt x="310" y="0"/>
                    </a:cubicBezTo>
                    <a:close/>
                    <a:moveTo>
                      <a:pt x="300" y="1"/>
                    </a:moveTo>
                    <a:cubicBezTo>
                      <a:pt x="279" y="4"/>
                      <a:pt x="261" y="14"/>
                      <a:pt x="251" y="24"/>
                    </a:cubicBezTo>
                    <a:cubicBezTo>
                      <a:pt x="191" y="167"/>
                      <a:pt x="143" y="298"/>
                      <a:pt x="108" y="429"/>
                    </a:cubicBezTo>
                    <a:cubicBezTo>
                      <a:pt x="60" y="583"/>
                      <a:pt x="24" y="726"/>
                      <a:pt x="0" y="869"/>
                    </a:cubicBezTo>
                    <a:cubicBezTo>
                      <a:pt x="0" y="893"/>
                      <a:pt x="0" y="917"/>
                      <a:pt x="24" y="941"/>
                    </a:cubicBezTo>
                    <a:cubicBezTo>
                      <a:pt x="48" y="941"/>
                      <a:pt x="60" y="953"/>
                      <a:pt x="60" y="953"/>
                    </a:cubicBezTo>
                    <a:cubicBezTo>
                      <a:pt x="72" y="953"/>
                      <a:pt x="84" y="953"/>
                      <a:pt x="108" y="941"/>
                    </a:cubicBezTo>
                    <a:cubicBezTo>
                      <a:pt x="143" y="881"/>
                      <a:pt x="203" y="834"/>
                      <a:pt x="262" y="786"/>
                    </a:cubicBezTo>
                    <a:cubicBezTo>
                      <a:pt x="322" y="750"/>
                      <a:pt x="370" y="714"/>
                      <a:pt x="429" y="703"/>
                    </a:cubicBezTo>
                    <a:cubicBezTo>
                      <a:pt x="489" y="679"/>
                      <a:pt x="536" y="667"/>
                      <a:pt x="596" y="655"/>
                    </a:cubicBezTo>
                    <a:lnTo>
                      <a:pt x="727" y="655"/>
                    </a:lnTo>
                    <a:cubicBezTo>
                      <a:pt x="786" y="667"/>
                      <a:pt x="846" y="691"/>
                      <a:pt x="893" y="703"/>
                    </a:cubicBezTo>
                    <a:cubicBezTo>
                      <a:pt x="953" y="726"/>
                      <a:pt x="1001" y="762"/>
                      <a:pt x="1036" y="786"/>
                    </a:cubicBezTo>
                    <a:cubicBezTo>
                      <a:pt x="1084" y="834"/>
                      <a:pt x="1143" y="881"/>
                      <a:pt x="1191" y="941"/>
                    </a:cubicBezTo>
                    <a:cubicBezTo>
                      <a:pt x="1239" y="1000"/>
                      <a:pt x="1263" y="1048"/>
                      <a:pt x="1274" y="1107"/>
                    </a:cubicBezTo>
                    <a:cubicBezTo>
                      <a:pt x="1310" y="1179"/>
                      <a:pt x="1322" y="1238"/>
                      <a:pt x="1322" y="1298"/>
                    </a:cubicBezTo>
                    <a:lnTo>
                      <a:pt x="1322" y="1441"/>
                    </a:lnTo>
                    <a:lnTo>
                      <a:pt x="1274" y="1619"/>
                    </a:lnTo>
                    <a:cubicBezTo>
                      <a:pt x="1263" y="1667"/>
                      <a:pt x="1239" y="1715"/>
                      <a:pt x="1203" y="1762"/>
                    </a:cubicBezTo>
                    <a:cubicBezTo>
                      <a:pt x="1155" y="1798"/>
                      <a:pt x="1132" y="1846"/>
                      <a:pt x="1084" y="1881"/>
                    </a:cubicBezTo>
                    <a:cubicBezTo>
                      <a:pt x="1024" y="1917"/>
                      <a:pt x="965" y="1953"/>
                      <a:pt x="893" y="2000"/>
                    </a:cubicBezTo>
                    <a:cubicBezTo>
                      <a:pt x="858" y="2012"/>
                      <a:pt x="834" y="2024"/>
                      <a:pt x="786" y="2024"/>
                    </a:cubicBezTo>
                    <a:cubicBezTo>
                      <a:pt x="739" y="2036"/>
                      <a:pt x="715" y="2060"/>
                      <a:pt x="703" y="2084"/>
                    </a:cubicBezTo>
                    <a:cubicBezTo>
                      <a:pt x="679" y="2107"/>
                      <a:pt x="667" y="2155"/>
                      <a:pt x="679" y="2191"/>
                    </a:cubicBezTo>
                    <a:cubicBezTo>
                      <a:pt x="703" y="2215"/>
                      <a:pt x="715" y="2262"/>
                      <a:pt x="739" y="2274"/>
                    </a:cubicBezTo>
                    <a:cubicBezTo>
                      <a:pt x="774" y="2298"/>
                      <a:pt x="786" y="2298"/>
                      <a:pt x="822" y="2298"/>
                    </a:cubicBezTo>
                    <a:lnTo>
                      <a:pt x="846" y="2298"/>
                    </a:lnTo>
                    <a:cubicBezTo>
                      <a:pt x="953" y="2250"/>
                      <a:pt x="1024" y="2215"/>
                      <a:pt x="1084" y="2179"/>
                    </a:cubicBezTo>
                    <a:cubicBezTo>
                      <a:pt x="1155" y="2131"/>
                      <a:pt x="1215" y="2084"/>
                      <a:pt x="1298" y="2012"/>
                    </a:cubicBezTo>
                    <a:cubicBezTo>
                      <a:pt x="1394" y="1905"/>
                      <a:pt x="1477" y="1786"/>
                      <a:pt x="1513" y="1631"/>
                    </a:cubicBezTo>
                    <a:cubicBezTo>
                      <a:pt x="1548" y="1512"/>
                      <a:pt x="1560" y="1393"/>
                      <a:pt x="1536" y="1250"/>
                    </a:cubicBezTo>
                    <a:cubicBezTo>
                      <a:pt x="1513" y="1131"/>
                      <a:pt x="1453" y="1000"/>
                      <a:pt x="1382" y="881"/>
                    </a:cubicBezTo>
                    <a:cubicBezTo>
                      <a:pt x="1239" y="655"/>
                      <a:pt x="1013" y="500"/>
                      <a:pt x="774" y="476"/>
                    </a:cubicBezTo>
                    <a:lnTo>
                      <a:pt x="667" y="476"/>
                    </a:lnTo>
                    <a:cubicBezTo>
                      <a:pt x="560" y="476"/>
                      <a:pt x="477" y="488"/>
                      <a:pt x="381" y="536"/>
                    </a:cubicBezTo>
                    <a:cubicBezTo>
                      <a:pt x="298" y="560"/>
                      <a:pt x="203" y="619"/>
                      <a:pt x="131" y="679"/>
                    </a:cubicBezTo>
                    <a:cubicBezTo>
                      <a:pt x="191" y="488"/>
                      <a:pt x="251" y="298"/>
                      <a:pt x="310" y="119"/>
                    </a:cubicBezTo>
                    <a:lnTo>
                      <a:pt x="322" y="83"/>
                    </a:lnTo>
                    <a:cubicBezTo>
                      <a:pt x="345" y="60"/>
                      <a:pt x="323" y="14"/>
                      <a:pt x="300"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39" name="Google Shape;439;p44"/>
              <p:cNvSpPr/>
              <p:nvPr/>
            </p:nvSpPr>
            <p:spPr>
              <a:xfrm>
                <a:off x="6657251" y="2289436"/>
                <a:ext cx="1355329" cy="1247088"/>
              </a:xfrm>
              <a:custGeom>
                <a:avLst/>
                <a:gdLst/>
                <a:ahLst/>
                <a:cxnLst/>
                <a:rect l="l" t="t" r="r" b="b"/>
                <a:pathLst>
                  <a:path w="30565" h="28124" extrusionOk="0">
                    <a:moveTo>
                      <a:pt x="7228" y="1"/>
                    </a:moveTo>
                    <a:cubicBezTo>
                      <a:pt x="7311" y="96"/>
                      <a:pt x="7371" y="227"/>
                      <a:pt x="7430" y="370"/>
                    </a:cubicBezTo>
                    <a:cubicBezTo>
                      <a:pt x="7514" y="608"/>
                      <a:pt x="7609" y="858"/>
                      <a:pt x="7692" y="1120"/>
                    </a:cubicBezTo>
                    <a:cubicBezTo>
                      <a:pt x="7764" y="1358"/>
                      <a:pt x="7847" y="1608"/>
                      <a:pt x="7883" y="1846"/>
                    </a:cubicBezTo>
                    <a:cubicBezTo>
                      <a:pt x="7930" y="2072"/>
                      <a:pt x="7978" y="2287"/>
                      <a:pt x="7990" y="2525"/>
                    </a:cubicBezTo>
                    <a:cubicBezTo>
                      <a:pt x="7990" y="2644"/>
                      <a:pt x="7990" y="2787"/>
                      <a:pt x="7978" y="2906"/>
                    </a:cubicBezTo>
                    <a:cubicBezTo>
                      <a:pt x="7966" y="3013"/>
                      <a:pt x="7942" y="3108"/>
                      <a:pt x="7907" y="3215"/>
                    </a:cubicBezTo>
                    <a:cubicBezTo>
                      <a:pt x="7883" y="3263"/>
                      <a:pt x="7859" y="3323"/>
                      <a:pt x="7847" y="3370"/>
                    </a:cubicBezTo>
                    <a:cubicBezTo>
                      <a:pt x="7811" y="3406"/>
                      <a:pt x="7799" y="3454"/>
                      <a:pt x="7764" y="3477"/>
                    </a:cubicBezTo>
                    <a:cubicBezTo>
                      <a:pt x="7704" y="3561"/>
                      <a:pt x="7645" y="3620"/>
                      <a:pt x="7573" y="3680"/>
                    </a:cubicBezTo>
                    <a:cubicBezTo>
                      <a:pt x="7284" y="3899"/>
                      <a:pt x="6920" y="3960"/>
                      <a:pt x="6551" y="3960"/>
                    </a:cubicBezTo>
                    <a:cubicBezTo>
                      <a:pt x="6479" y="3960"/>
                      <a:pt x="6407" y="3958"/>
                      <a:pt x="6335" y="3954"/>
                    </a:cubicBezTo>
                    <a:cubicBezTo>
                      <a:pt x="5966" y="3942"/>
                      <a:pt x="5585" y="3882"/>
                      <a:pt x="5204" y="3858"/>
                    </a:cubicBezTo>
                    <a:lnTo>
                      <a:pt x="5228" y="3858"/>
                    </a:lnTo>
                    <a:cubicBezTo>
                      <a:pt x="4942" y="3823"/>
                      <a:pt x="4644" y="3799"/>
                      <a:pt x="4358" y="3775"/>
                    </a:cubicBezTo>
                    <a:cubicBezTo>
                      <a:pt x="4271" y="3771"/>
                      <a:pt x="4183" y="3768"/>
                      <a:pt x="4093" y="3768"/>
                    </a:cubicBezTo>
                    <a:cubicBezTo>
                      <a:pt x="3915" y="3768"/>
                      <a:pt x="3735" y="3779"/>
                      <a:pt x="3561" y="3811"/>
                    </a:cubicBezTo>
                    <a:lnTo>
                      <a:pt x="3573" y="3811"/>
                    </a:lnTo>
                    <a:cubicBezTo>
                      <a:pt x="3406" y="3835"/>
                      <a:pt x="3263" y="3870"/>
                      <a:pt x="3108" y="3930"/>
                    </a:cubicBezTo>
                    <a:cubicBezTo>
                      <a:pt x="3025" y="3977"/>
                      <a:pt x="2942" y="4013"/>
                      <a:pt x="2870" y="4073"/>
                    </a:cubicBezTo>
                    <a:cubicBezTo>
                      <a:pt x="2799" y="4132"/>
                      <a:pt x="2751" y="4192"/>
                      <a:pt x="2692" y="4251"/>
                    </a:cubicBezTo>
                    <a:cubicBezTo>
                      <a:pt x="2644" y="4335"/>
                      <a:pt x="2608" y="4394"/>
                      <a:pt x="2573" y="4466"/>
                    </a:cubicBezTo>
                    <a:cubicBezTo>
                      <a:pt x="2525" y="4573"/>
                      <a:pt x="2513" y="4668"/>
                      <a:pt x="2501" y="4775"/>
                    </a:cubicBezTo>
                    <a:lnTo>
                      <a:pt x="2501" y="4787"/>
                    </a:lnTo>
                    <a:cubicBezTo>
                      <a:pt x="2489" y="5001"/>
                      <a:pt x="2501" y="5192"/>
                      <a:pt x="2513" y="5406"/>
                    </a:cubicBezTo>
                    <a:cubicBezTo>
                      <a:pt x="2525" y="5501"/>
                      <a:pt x="2549" y="5609"/>
                      <a:pt x="2573" y="5704"/>
                    </a:cubicBezTo>
                    <a:cubicBezTo>
                      <a:pt x="2608" y="5787"/>
                      <a:pt x="2632" y="5882"/>
                      <a:pt x="2668" y="5978"/>
                    </a:cubicBezTo>
                    <a:cubicBezTo>
                      <a:pt x="2739" y="6192"/>
                      <a:pt x="2823" y="6394"/>
                      <a:pt x="2918" y="6621"/>
                    </a:cubicBezTo>
                    <a:cubicBezTo>
                      <a:pt x="3001" y="6847"/>
                      <a:pt x="3108" y="7085"/>
                      <a:pt x="3204" y="7323"/>
                    </a:cubicBezTo>
                    <a:cubicBezTo>
                      <a:pt x="3275" y="7549"/>
                      <a:pt x="3346" y="7752"/>
                      <a:pt x="3406" y="7990"/>
                    </a:cubicBezTo>
                    <a:cubicBezTo>
                      <a:pt x="3454" y="8228"/>
                      <a:pt x="3501" y="8466"/>
                      <a:pt x="3466" y="8704"/>
                    </a:cubicBezTo>
                    <a:cubicBezTo>
                      <a:pt x="3454" y="8895"/>
                      <a:pt x="3370" y="9073"/>
                      <a:pt x="3263" y="9228"/>
                    </a:cubicBezTo>
                    <a:cubicBezTo>
                      <a:pt x="3132" y="9371"/>
                      <a:pt x="2989" y="9478"/>
                      <a:pt x="2823" y="9550"/>
                    </a:cubicBezTo>
                    <a:cubicBezTo>
                      <a:pt x="2632" y="9645"/>
                      <a:pt x="2430" y="9716"/>
                      <a:pt x="2215" y="9764"/>
                    </a:cubicBezTo>
                    <a:cubicBezTo>
                      <a:pt x="1977" y="9823"/>
                      <a:pt x="1739" y="9847"/>
                      <a:pt x="1501" y="9871"/>
                    </a:cubicBezTo>
                    <a:cubicBezTo>
                      <a:pt x="1251" y="9883"/>
                      <a:pt x="1013" y="9895"/>
                      <a:pt x="751" y="9895"/>
                    </a:cubicBezTo>
                    <a:cubicBezTo>
                      <a:pt x="501" y="9895"/>
                      <a:pt x="251" y="9883"/>
                      <a:pt x="1" y="9871"/>
                    </a:cubicBezTo>
                    <a:lnTo>
                      <a:pt x="1" y="9871"/>
                    </a:lnTo>
                    <a:cubicBezTo>
                      <a:pt x="13" y="9883"/>
                      <a:pt x="25" y="9907"/>
                      <a:pt x="60" y="9931"/>
                    </a:cubicBezTo>
                    <a:lnTo>
                      <a:pt x="4549" y="13538"/>
                    </a:lnTo>
                    <a:lnTo>
                      <a:pt x="7145" y="15622"/>
                    </a:lnTo>
                    <a:lnTo>
                      <a:pt x="14467" y="21503"/>
                    </a:lnTo>
                    <a:lnTo>
                      <a:pt x="17991" y="24337"/>
                    </a:lnTo>
                    <a:lnTo>
                      <a:pt x="21515" y="27171"/>
                    </a:lnTo>
                    <a:lnTo>
                      <a:pt x="21908" y="27492"/>
                    </a:lnTo>
                    <a:lnTo>
                      <a:pt x="22599" y="28040"/>
                    </a:lnTo>
                    <a:lnTo>
                      <a:pt x="22623" y="28052"/>
                    </a:lnTo>
                    <a:lnTo>
                      <a:pt x="22635" y="28064"/>
                    </a:lnTo>
                    <a:cubicBezTo>
                      <a:pt x="22682" y="28099"/>
                      <a:pt x="22742" y="28123"/>
                      <a:pt x="22801" y="28123"/>
                    </a:cubicBezTo>
                    <a:cubicBezTo>
                      <a:pt x="22861" y="28123"/>
                      <a:pt x="22920" y="28099"/>
                      <a:pt x="22956" y="28064"/>
                    </a:cubicBezTo>
                    <a:cubicBezTo>
                      <a:pt x="22980" y="28064"/>
                      <a:pt x="22992" y="28064"/>
                      <a:pt x="22992" y="28052"/>
                    </a:cubicBezTo>
                    <a:cubicBezTo>
                      <a:pt x="23599" y="27814"/>
                      <a:pt x="24230" y="27457"/>
                      <a:pt x="24885" y="26956"/>
                    </a:cubicBezTo>
                    <a:cubicBezTo>
                      <a:pt x="25337" y="26599"/>
                      <a:pt x="25814" y="26183"/>
                      <a:pt x="26397" y="25647"/>
                    </a:cubicBezTo>
                    <a:cubicBezTo>
                      <a:pt x="27445" y="24659"/>
                      <a:pt x="28290" y="23694"/>
                      <a:pt x="28993" y="22706"/>
                    </a:cubicBezTo>
                    <a:cubicBezTo>
                      <a:pt x="29469" y="22015"/>
                      <a:pt x="29826" y="21372"/>
                      <a:pt x="30088" y="20730"/>
                    </a:cubicBezTo>
                    <a:cubicBezTo>
                      <a:pt x="30243" y="20372"/>
                      <a:pt x="30338" y="20015"/>
                      <a:pt x="30433" y="19670"/>
                    </a:cubicBezTo>
                    <a:cubicBezTo>
                      <a:pt x="30505" y="19337"/>
                      <a:pt x="30564" y="18979"/>
                      <a:pt x="30564" y="18598"/>
                    </a:cubicBezTo>
                    <a:cubicBezTo>
                      <a:pt x="30564" y="18539"/>
                      <a:pt x="30552" y="18503"/>
                      <a:pt x="30505" y="18455"/>
                    </a:cubicBezTo>
                    <a:cubicBezTo>
                      <a:pt x="30457" y="18408"/>
                      <a:pt x="30386" y="18360"/>
                      <a:pt x="30314" y="18360"/>
                    </a:cubicBezTo>
                    <a:lnTo>
                      <a:pt x="29945" y="18086"/>
                    </a:lnTo>
                    <a:lnTo>
                      <a:pt x="29231" y="17503"/>
                    </a:lnTo>
                    <a:lnTo>
                      <a:pt x="26278" y="15134"/>
                    </a:lnTo>
                    <a:lnTo>
                      <a:pt x="22158" y="11836"/>
                    </a:lnTo>
                    <a:cubicBezTo>
                      <a:pt x="19718" y="9871"/>
                      <a:pt x="17277" y="7918"/>
                      <a:pt x="14836" y="5954"/>
                    </a:cubicBezTo>
                    <a:lnTo>
                      <a:pt x="11205" y="3037"/>
                    </a:lnTo>
                    <a:lnTo>
                      <a:pt x="7657" y="191"/>
                    </a:lnTo>
                    <a:cubicBezTo>
                      <a:pt x="7621" y="179"/>
                      <a:pt x="7585" y="144"/>
                      <a:pt x="7537" y="132"/>
                    </a:cubicBezTo>
                    <a:cubicBezTo>
                      <a:pt x="7502" y="120"/>
                      <a:pt x="7466" y="96"/>
                      <a:pt x="7418" y="72"/>
                    </a:cubicBezTo>
                    <a:cubicBezTo>
                      <a:pt x="7359" y="60"/>
                      <a:pt x="7299" y="37"/>
                      <a:pt x="7228" y="1"/>
                    </a:cubicBezTo>
                    <a:close/>
                  </a:path>
                </a:pathLst>
              </a:custGeom>
              <a:solidFill>
                <a:schemeClr val="accent3"/>
              </a:solidFill>
              <a:ln>
                <a:noFill/>
              </a:ln>
            </p:spPr>
            <p:txBody>
              <a:bodyPr spcFirstLastPara="1" wrap="square" lIns="121598" tIns="121598" rIns="121598" bIns="121598" anchor="ctr" anchorCtr="0">
                <a:noAutofit/>
              </a:bodyPr>
              <a:lstStyle/>
              <a:p>
                <a:endParaRPr sz="2482"/>
              </a:p>
            </p:txBody>
          </p:sp>
          <p:sp>
            <p:nvSpPr>
              <p:cNvPr id="440" name="Google Shape;440;p44"/>
              <p:cNvSpPr/>
              <p:nvPr/>
            </p:nvSpPr>
            <p:spPr>
              <a:xfrm>
                <a:off x="6979847" y="2453639"/>
                <a:ext cx="44" cy="44"/>
              </a:xfrm>
              <a:custGeom>
                <a:avLst/>
                <a:gdLst/>
                <a:ahLst/>
                <a:cxnLst/>
                <a:rect l="l" t="t" r="r" b="b"/>
                <a:pathLst>
                  <a:path w="1" h="1" extrusionOk="0">
                    <a:moveTo>
                      <a:pt x="1" y="1"/>
                    </a:moveTo>
                    <a:lnTo>
                      <a:pt x="1" y="1"/>
                    </a:lnTo>
                    <a:lnTo>
                      <a:pt x="1" y="1"/>
                    </a:lnTo>
                    <a:lnTo>
                      <a:pt x="1" y="1"/>
                    </a:lnTo>
                    <a:close/>
                  </a:path>
                </a:pathLst>
              </a:custGeom>
              <a:solidFill>
                <a:srgbClr val="F8C15A"/>
              </a:solidFill>
              <a:ln>
                <a:noFill/>
              </a:ln>
            </p:spPr>
            <p:txBody>
              <a:bodyPr spcFirstLastPara="1" wrap="square" lIns="121598" tIns="121598" rIns="121598" bIns="121598" anchor="ctr" anchorCtr="0">
                <a:noAutofit/>
              </a:bodyPr>
              <a:lstStyle/>
              <a:p>
                <a:endParaRPr sz="2482"/>
              </a:p>
            </p:txBody>
          </p:sp>
          <p:sp>
            <p:nvSpPr>
              <p:cNvPr id="441" name="Google Shape;441;p44"/>
              <p:cNvSpPr/>
              <p:nvPr/>
            </p:nvSpPr>
            <p:spPr>
              <a:xfrm>
                <a:off x="6784515" y="2469469"/>
                <a:ext cx="44" cy="44"/>
              </a:xfrm>
              <a:custGeom>
                <a:avLst/>
                <a:gdLst/>
                <a:ahLst/>
                <a:cxnLst/>
                <a:rect l="l" t="t" r="r" b="b"/>
                <a:pathLst>
                  <a:path w="1" h="1" extrusionOk="0">
                    <a:moveTo>
                      <a:pt x="0" y="1"/>
                    </a:moveTo>
                    <a:lnTo>
                      <a:pt x="0" y="1"/>
                    </a:lnTo>
                    <a:lnTo>
                      <a:pt x="0" y="1"/>
                    </a:lnTo>
                    <a:close/>
                  </a:path>
                </a:pathLst>
              </a:custGeom>
              <a:solidFill>
                <a:srgbClr val="F8C15A"/>
              </a:solidFill>
              <a:ln>
                <a:noFill/>
              </a:ln>
            </p:spPr>
            <p:txBody>
              <a:bodyPr spcFirstLastPara="1" wrap="square" lIns="121598" tIns="121598" rIns="121598" bIns="121598" anchor="ctr" anchorCtr="0">
                <a:noAutofit/>
              </a:bodyPr>
              <a:lstStyle/>
              <a:p>
                <a:endParaRPr sz="2482"/>
              </a:p>
            </p:txBody>
          </p:sp>
          <p:sp>
            <p:nvSpPr>
              <p:cNvPr id="442" name="Google Shape;442;p44"/>
              <p:cNvSpPr/>
              <p:nvPr/>
            </p:nvSpPr>
            <p:spPr>
              <a:xfrm>
                <a:off x="6768153" y="2456078"/>
                <a:ext cx="1193744" cy="1008659"/>
              </a:xfrm>
              <a:custGeom>
                <a:avLst/>
                <a:gdLst/>
                <a:ahLst/>
                <a:cxnLst/>
                <a:rect l="l" t="t" r="r" b="b"/>
                <a:pathLst>
                  <a:path w="26921" h="22747" extrusionOk="0">
                    <a:moveTo>
                      <a:pt x="1452" y="1"/>
                    </a:moveTo>
                    <a:cubicBezTo>
                      <a:pt x="1328" y="1"/>
                      <a:pt x="1197" y="14"/>
                      <a:pt x="1072" y="41"/>
                    </a:cubicBezTo>
                    <a:lnTo>
                      <a:pt x="1084" y="41"/>
                    </a:lnTo>
                    <a:cubicBezTo>
                      <a:pt x="917" y="65"/>
                      <a:pt x="774" y="100"/>
                      <a:pt x="619" y="160"/>
                    </a:cubicBezTo>
                    <a:cubicBezTo>
                      <a:pt x="536" y="196"/>
                      <a:pt x="464" y="243"/>
                      <a:pt x="381" y="303"/>
                    </a:cubicBezTo>
                    <a:cubicBezTo>
                      <a:pt x="310" y="362"/>
                      <a:pt x="262" y="422"/>
                      <a:pt x="203" y="481"/>
                    </a:cubicBezTo>
                    <a:cubicBezTo>
                      <a:pt x="167" y="541"/>
                      <a:pt x="119" y="612"/>
                      <a:pt x="83" y="696"/>
                    </a:cubicBezTo>
                    <a:cubicBezTo>
                      <a:pt x="36" y="791"/>
                      <a:pt x="24" y="898"/>
                      <a:pt x="12" y="1005"/>
                    </a:cubicBezTo>
                    <a:lnTo>
                      <a:pt x="12" y="1017"/>
                    </a:lnTo>
                    <a:cubicBezTo>
                      <a:pt x="0" y="1232"/>
                      <a:pt x="12" y="1422"/>
                      <a:pt x="24" y="1636"/>
                    </a:cubicBezTo>
                    <a:cubicBezTo>
                      <a:pt x="48" y="1732"/>
                      <a:pt x="60" y="1839"/>
                      <a:pt x="83" y="1934"/>
                    </a:cubicBezTo>
                    <a:cubicBezTo>
                      <a:pt x="119" y="2017"/>
                      <a:pt x="143" y="2113"/>
                      <a:pt x="179" y="2208"/>
                    </a:cubicBezTo>
                    <a:cubicBezTo>
                      <a:pt x="250" y="2422"/>
                      <a:pt x="345" y="2625"/>
                      <a:pt x="429" y="2851"/>
                    </a:cubicBezTo>
                    <a:cubicBezTo>
                      <a:pt x="524" y="3077"/>
                      <a:pt x="619" y="3315"/>
                      <a:pt x="714" y="3553"/>
                    </a:cubicBezTo>
                    <a:cubicBezTo>
                      <a:pt x="786" y="3779"/>
                      <a:pt x="857" y="3982"/>
                      <a:pt x="917" y="4220"/>
                    </a:cubicBezTo>
                    <a:cubicBezTo>
                      <a:pt x="965" y="4458"/>
                      <a:pt x="1012" y="4696"/>
                      <a:pt x="976" y="4934"/>
                    </a:cubicBezTo>
                    <a:cubicBezTo>
                      <a:pt x="976" y="4946"/>
                      <a:pt x="976" y="4982"/>
                      <a:pt x="965" y="4994"/>
                    </a:cubicBezTo>
                    <a:cubicBezTo>
                      <a:pt x="2703" y="6411"/>
                      <a:pt x="4441" y="7804"/>
                      <a:pt x="6203" y="9221"/>
                    </a:cubicBezTo>
                    <a:lnTo>
                      <a:pt x="17097" y="18019"/>
                    </a:lnTo>
                    <a:lnTo>
                      <a:pt x="22943" y="22746"/>
                    </a:lnTo>
                    <a:cubicBezTo>
                      <a:pt x="23241" y="22496"/>
                      <a:pt x="23574" y="22210"/>
                      <a:pt x="23908" y="21877"/>
                    </a:cubicBezTo>
                    <a:cubicBezTo>
                      <a:pt x="24956" y="20889"/>
                      <a:pt x="25801" y="19936"/>
                      <a:pt x="26503" y="18924"/>
                    </a:cubicBezTo>
                    <a:cubicBezTo>
                      <a:pt x="26646" y="18698"/>
                      <a:pt x="26801" y="18496"/>
                      <a:pt x="26920" y="18269"/>
                    </a:cubicBezTo>
                    <a:cubicBezTo>
                      <a:pt x="23586" y="15579"/>
                      <a:pt x="20241" y="12888"/>
                      <a:pt x="16907" y="10173"/>
                    </a:cubicBezTo>
                    <a:cubicBezTo>
                      <a:pt x="12764" y="6839"/>
                      <a:pt x="8644" y="3506"/>
                      <a:pt x="4501" y="160"/>
                    </a:cubicBezTo>
                    <a:cubicBezTo>
                      <a:pt x="4375" y="188"/>
                      <a:pt x="4245" y="199"/>
                      <a:pt x="4114" y="199"/>
                    </a:cubicBezTo>
                    <a:cubicBezTo>
                      <a:pt x="4021" y="199"/>
                      <a:pt x="3928" y="194"/>
                      <a:pt x="3834" y="184"/>
                    </a:cubicBezTo>
                    <a:cubicBezTo>
                      <a:pt x="3465" y="172"/>
                      <a:pt x="3072" y="112"/>
                      <a:pt x="2703" y="89"/>
                    </a:cubicBezTo>
                    <a:lnTo>
                      <a:pt x="2715" y="89"/>
                    </a:lnTo>
                    <a:cubicBezTo>
                      <a:pt x="2441" y="53"/>
                      <a:pt x="2143" y="29"/>
                      <a:pt x="1857" y="5"/>
                    </a:cubicBezTo>
                    <a:lnTo>
                      <a:pt x="1572" y="5"/>
                    </a:lnTo>
                    <a:cubicBezTo>
                      <a:pt x="1533" y="2"/>
                      <a:pt x="1493" y="1"/>
                      <a:pt x="1452" y="1"/>
                    </a:cubicBezTo>
                    <a:close/>
                  </a:path>
                </a:pathLst>
              </a:custGeom>
              <a:solidFill>
                <a:schemeClr val="accent6"/>
              </a:solidFill>
              <a:ln>
                <a:noFill/>
              </a:ln>
            </p:spPr>
            <p:txBody>
              <a:bodyPr spcFirstLastPara="1" wrap="square" lIns="121598" tIns="121598" rIns="121598" bIns="121598" anchor="ctr" anchorCtr="0">
                <a:noAutofit/>
              </a:bodyPr>
              <a:lstStyle/>
              <a:p>
                <a:endParaRPr sz="2482"/>
              </a:p>
            </p:txBody>
          </p:sp>
          <p:sp>
            <p:nvSpPr>
              <p:cNvPr id="443" name="Google Shape;443;p44"/>
              <p:cNvSpPr/>
              <p:nvPr/>
            </p:nvSpPr>
            <p:spPr>
              <a:xfrm>
                <a:off x="6784515" y="2469469"/>
                <a:ext cx="44" cy="44"/>
              </a:xfrm>
              <a:custGeom>
                <a:avLst/>
                <a:gdLst/>
                <a:ahLst/>
                <a:cxnLst/>
                <a:rect l="l" t="t" r="r" b="b"/>
                <a:pathLst>
                  <a:path w="1" h="1" extrusionOk="0">
                    <a:moveTo>
                      <a:pt x="0" y="1"/>
                    </a:moveTo>
                    <a:lnTo>
                      <a:pt x="0" y="1"/>
                    </a:lnTo>
                    <a:lnTo>
                      <a:pt x="0" y="1"/>
                    </a:lnTo>
                    <a:close/>
                  </a:path>
                </a:pathLst>
              </a:custGeom>
              <a:solidFill>
                <a:srgbClr val="F79D54"/>
              </a:solidFill>
              <a:ln>
                <a:noFill/>
              </a:ln>
            </p:spPr>
            <p:txBody>
              <a:bodyPr spcFirstLastPara="1" wrap="square" lIns="121598" tIns="121598" rIns="121598" bIns="121598" anchor="ctr" anchorCtr="0">
                <a:noAutofit/>
              </a:bodyPr>
              <a:lstStyle/>
              <a:p>
                <a:endParaRPr sz="2482"/>
              </a:p>
            </p:txBody>
          </p:sp>
          <p:sp>
            <p:nvSpPr>
              <p:cNvPr id="444" name="Google Shape;444;p44"/>
              <p:cNvSpPr/>
              <p:nvPr/>
            </p:nvSpPr>
            <p:spPr>
              <a:xfrm>
                <a:off x="6979847" y="2453639"/>
                <a:ext cx="44" cy="44"/>
              </a:xfrm>
              <a:custGeom>
                <a:avLst/>
                <a:gdLst/>
                <a:ahLst/>
                <a:cxnLst/>
                <a:rect l="l" t="t" r="r" b="b"/>
                <a:pathLst>
                  <a:path w="1" h="1" extrusionOk="0">
                    <a:moveTo>
                      <a:pt x="1" y="1"/>
                    </a:moveTo>
                    <a:lnTo>
                      <a:pt x="1" y="1"/>
                    </a:lnTo>
                    <a:lnTo>
                      <a:pt x="1" y="1"/>
                    </a:lnTo>
                    <a:lnTo>
                      <a:pt x="1" y="1"/>
                    </a:lnTo>
                    <a:close/>
                  </a:path>
                </a:pathLst>
              </a:custGeom>
              <a:solidFill>
                <a:srgbClr val="F8C15A"/>
              </a:solidFill>
              <a:ln>
                <a:noFill/>
              </a:ln>
            </p:spPr>
            <p:txBody>
              <a:bodyPr spcFirstLastPara="1" wrap="square" lIns="121598" tIns="121598" rIns="121598" bIns="121598" anchor="ctr" anchorCtr="0">
                <a:noAutofit/>
              </a:bodyPr>
              <a:lstStyle/>
              <a:p>
                <a:endParaRPr sz="2482"/>
              </a:p>
            </p:txBody>
          </p:sp>
          <p:sp>
            <p:nvSpPr>
              <p:cNvPr id="445" name="Google Shape;445;p44"/>
              <p:cNvSpPr/>
              <p:nvPr/>
            </p:nvSpPr>
            <p:spPr>
              <a:xfrm>
                <a:off x="6656718" y="2718678"/>
                <a:ext cx="1127763" cy="816789"/>
              </a:xfrm>
              <a:custGeom>
                <a:avLst/>
                <a:gdLst/>
                <a:ahLst/>
                <a:cxnLst/>
                <a:rect l="l" t="t" r="r" b="b"/>
                <a:pathLst>
                  <a:path w="25433" h="18420" extrusionOk="0">
                    <a:moveTo>
                      <a:pt x="2323" y="1"/>
                    </a:moveTo>
                    <a:cubicBezTo>
                      <a:pt x="2299" y="24"/>
                      <a:pt x="2263" y="36"/>
                      <a:pt x="2227" y="36"/>
                    </a:cubicBezTo>
                    <a:cubicBezTo>
                      <a:pt x="2001" y="84"/>
                      <a:pt x="1763" y="132"/>
                      <a:pt x="1513" y="143"/>
                    </a:cubicBezTo>
                    <a:cubicBezTo>
                      <a:pt x="1287" y="155"/>
                      <a:pt x="1037" y="167"/>
                      <a:pt x="775" y="167"/>
                    </a:cubicBezTo>
                    <a:cubicBezTo>
                      <a:pt x="501" y="167"/>
                      <a:pt x="251" y="155"/>
                      <a:pt x="1" y="143"/>
                    </a:cubicBezTo>
                    <a:lnTo>
                      <a:pt x="1" y="143"/>
                    </a:lnTo>
                    <a:lnTo>
                      <a:pt x="37" y="215"/>
                    </a:lnTo>
                    <a:lnTo>
                      <a:pt x="4537" y="3834"/>
                    </a:lnTo>
                    <a:lnTo>
                      <a:pt x="7121" y="5918"/>
                    </a:lnTo>
                    <a:lnTo>
                      <a:pt x="14443" y="11800"/>
                    </a:lnTo>
                    <a:lnTo>
                      <a:pt x="17979" y="14621"/>
                    </a:lnTo>
                    <a:lnTo>
                      <a:pt x="21504" y="17467"/>
                    </a:lnTo>
                    <a:lnTo>
                      <a:pt x="21885" y="17777"/>
                    </a:lnTo>
                    <a:lnTo>
                      <a:pt x="22587" y="18324"/>
                    </a:lnTo>
                    <a:lnTo>
                      <a:pt x="22599" y="18348"/>
                    </a:lnTo>
                    <a:lnTo>
                      <a:pt x="22623" y="18360"/>
                    </a:lnTo>
                    <a:cubicBezTo>
                      <a:pt x="22658" y="18408"/>
                      <a:pt x="22718" y="18419"/>
                      <a:pt x="22778" y="18419"/>
                    </a:cubicBezTo>
                    <a:cubicBezTo>
                      <a:pt x="22837" y="18419"/>
                      <a:pt x="22920" y="18396"/>
                      <a:pt x="22956" y="18348"/>
                    </a:cubicBezTo>
                    <a:cubicBezTo>
                      <a:pt x="22980" y="18348"/>
                      <a:pt x="22992" y="18348"/>
                      <a:pt x="22992" y="18324"/>
                    </a:cubicBezTo>
                    <a:cubicBezTo>
                      <a:pt x="23599" y="18086"/>
                      <a:pt x="24230" y="17729"/>
                      <a:pt x="24885" y="17229"/>
                    </a:cubicBezTo>
                    <a:cubicBezTo>
                      <a:pt x="25064" y="17098"/>
                      <a:pt x="25242" y="16943"/>
                      <a:pt x="25433" y="16776"/>
                    </a:cubicBezTo>
                    <a:lnTo>
                      <a:pt x="25314" y="16693"/>
                    </a:lnTo>
                    <a:lnTo>
                      <a:pt x="23635" y="15324"/>
                    </a:lnTo>
                    <a:lnTo>
                      <a:pt x="19861" y="12288"/>
                    </a:lnTo>
                    <a:cubicBezTo>
                      <a:pt x="19182" y="12121"/>
                      <a:pt x="18503" y="11919"/>
                      <a:pt x="17872" y="11669"/>
                    </a:cubicBezTo>
                    <a:cubicBezTo>
                      <a:pt x="16396" y="11097"/>
                      <a:pt x="14979" y="10359"/>
                      <a:pt x="13657" y="9502"/>
                    </a:cubicBezTo>
                    <a:cubicBezTo>
                      <a:pt x="12264" y="8609"/>
                      <a:pt x="10931" y="7597"/>
                      <a:pt x="9645" y="6549"/>
                    </a:cubicBezTo>
                    <a:cubicBezTo>
                      <a:pt x="8335" y="5454"/>
                      <a:pt x="7061" y="4323"/>
                      <a:pt x="5799" y="3180"/>
                    </a:cubicBezTo>
                    <a:cubicBezTo>
                      <a:pt x="4632" y="2120"/>
                      <a:pt x="3489" y="1048"/>
                      <a:pt x="2323"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46" name="Google Shape;446;p44"/>
              <p:cNvSpPr/>
              <p:nvPr/>
            </p:nvSpPr>
            <p:spPr>
              <a:xfrm>
                <a:off x="7927549" y="3208626"/>
                <a:ext cx="63898" cy="56005"/>
              </a:xfrm>
              <a:custGeom>
                <a:avLst/>
                <a:gdLst/>
                <a:ahLst/>
                <a:cxnLst/>
                <a:rect l="l" t="t" r="r" b="b"/>
                <a:pathLst>
                  <a:path w="1441" h="1263" extrusionOk="0">
                    <a:moveTo>
                      <a:pt x="1441" y="1"/>
                    </a:moveTo>
                    <a:cubicBezTo>
                      <a:pt x="1369" y="36"/>
                      <a:pt x="1310" y="60"/>
                      <a:pt x="1250" y="96"/>
                    </a:cubicBezTo>
                    <a:cubicBezTo>
                      <a:pt x="834" y="286"/>
                      <a:pt x="417" y="465"/>
                      <a:pt x="0" y="632"/>
                    </a:cubicBezTo>
                    <a:lnTo>
                      <a:pt x="786" y="1263"/>
                    </a:lnTo>
                    <a:cubicBezTo>
                      <a:pt x="1060" y="834"/>
                      <a:pt x="1262" y="417"/>
                      <a:pt x="1441" y="1"/>
                    </a:cubicBezTo>
                    <a:close/>
                  </a:path>
                </a:pathLst>
              </a:custGeom>
              <a:solidFill>
                <a:srgbClr val="F8B847"/>
              </a:solidFill>
              <a:ln>
                <a:noFill/>
              </a:ln>
            </p:spPr>
            <p:txBody>
              <a:bodyPr spcFirstLastPara="1" wrap="square" lIns="121598" tIns="121598" rIns="121598" bIns="121598" anchor="ctr" anchorCtr="0">
                <a:noAutofit/>
              </a:bodyPr>
              <a:lstStyle/>
              <a:p>
                <a:endParaRPr sz="2482"/>
              </a:p>
            </p:txBody>
          </p:sp>
          <p:sp>
            <p:nvSpPr>
              <p:cNvPr id="447" name="Google Shape;447;p44"/>
              <p:cNvSpPr/>
              <p:nvPr/>
            </p:nvSpPr>
            <p:spPr>
              <a:xfrm>
                <a:off x="7538970" y="3236075"/>
                <a:ext cx="423427" cy="226546"/>
              </a:xfrm>
              <a:custGeom>
                <a:avLst/>
                <a:gdLst/>
                <a:ahLst/>
                <a:cxnLst/>
                <a:rect l="l" t="t" r="r" b="b"/>
                <a:pathLst>
                  <a:path w="9549" h="5109" extrusionOk="0">
                    <a:moveTo>
                      <a:pt x="8751" y="1"/>
                    </a:moveTo>
                    <a:cubicBezTo>
                      <a:pt x="8692" y="36"/>
                      <a:pt x="8632" y="72"/>
                      <a:pt x="8573" y="84"/>
                    </a:cubicBezTo>
                    <a:cubicBezTo>
                      <a:pt x="8156" y="227"/>
                      <a:pt x="7727" y="382"/>
                      <a:pt x="7287" y="501"/>
                    </a:cubicBezTo>
                    <a:cubicBezTo>
                      <a:pt x="6489" y="727"/>
                      <a:pt x="5668" y="894"/>
                      <a:pt x="4846" y="965"/>
                    </a:cubicBezTo>
                    <a:cubicBezTo>
                      <a:pt x="4342" y="1011"/>
                      <a:pt x="3838" y="1032"/>
                      <a:pt x="3338" y="1032"/>
                    </a:cubicBezTo>
                    <a:cubicBezTo>
                      <a:pt x="3058" y="1032"/>
                      <a:pt x="2778" y="1026"/>
                      <a:pt x="2501" y="1013"/>
                    </a:cubicBezTo>
                    <a:cubicBezTo>
                      <a:pt x="1727" y="965"/>
                      <a:pt x="953" y="846"/>
                      <a:pt x="191" y="667"/>
                    </a:cubicBezTo>
                    <a:cubicBezTo>
                      <a:pt x="131" y="644"/>
                      <a:pt x="60" y="632"/>
                      <a:pt x="0" y="620"/>
                    </a:cubicBezTo>
                    <a:lnTo>
                      <a:pt x="0" y="620"/>
                    </a:lnTo>
                    <a:lnTo>
                      <a:pt x="3763" y="3656"/>
                    </a:lnTo>
                    <a:lnTo>
                      <a:pt x="5441" y="5025"/>
                    </a:lnTo>
                    <a:lnTo>
                      <a:pt x="5560" y="5108"/>
                    </a:lnTo>
                    <a:cubicBezTo>
                      <a:pt x="5858" y="4870"/>
                      <a:pt x="6180" y="4596"/>
                      <a:pt x="6549" y="4239"/>
                    </a:cubicBezTo>
                    <a:cubicBezTo>
                      <a:pt x="7585" y="3251"/>
                      <a:pt x="8442" y="2299"/>
                      <a:pt x="9132" y="1287"/>
                    </a:cubicBezTo>
                    <a:cubicBezTo>
                      <a:pt x="9299" y="1048"/>
                      <a:pt x="9430" y="846"/>
                      <a:pt x="9549" y="632"/>
                    </a:cubicBezTo>
                    <a:lnTo>
                      <a:pt x="8751" y="1"/>
                    </a:lnTo>
                    <a:close/>
                  </a:path>
                </a:pathLst>
              </a:custGeom>
              <a:solidFill>
                <a:srgbClr val="F69333"/>
              </a:solidFill>
              <a:ln>
                <a:noFill/>
              </a:ln>
            </p:spPr>
            <p:txBody>
              <a:bodyPr spcFirstLastPara="1" wrap="square" lIns="121598" tIns="121598" rIns="121598" bIns="121598" anchor="ctr" anchorCtr="0">
                <a:noAutofit/>
              </a:bodyPr>
              <a:lstStyle/>
              <a:p>
                <a:endParaRPr sz="2482"/>
              </a:p>
            </p:txBody>
          </p:sp>
          <p:sp>
            <p:nvSpPr>
              <p:cNvPr id="448" name="Google Shape;448;p44"/>
              <p:cNvSpPr/>
              <p:nvPr/>
            </p:nvSpPr>
            <p:spPr>
              <a:xfrm>
                <a:off x="6525285" y="2234007"/>
                <a:ext cx="502090" cy="501070"/>
              </a:xfrm>
              <a:custGeom>
                <a:avLst/>
                <a:gdLst/>
                <a:ahLst/>
                <a:cxnLst/>
                <a:rect l="l" t="t" r="r" b="b"/>
                <a:pathLst>
                  <a:path w="11323" h="11300" extrusionOk="0">
                    <a:moveTo>
                      <a:pt x="4346" y="1"/>
                    </a:moveTo>
                    <a:cubicBezTo>
                      <a:pt x="4167" y="1"/>
                      <a:pt x="3989" y="1"/>
                      <a:pt x="3775" y="13"/>
                    </a:cubicBezTo>
                    <a:cubicBezTo>
                      <a:pt x="3155" y="60"/>
                      <a:pt x="2632" y="167"/>
                      <a:pt x="2167" y="334"/>
                    </a:cubicBezTo>
                    <a:cubicBezTo>
                      <a:pt x="1917" y="417"/>
                      <a:pt x="1679" y="525"/>
                      <a:pt x="1453" y="655"/>
                    </a:cubicBezTo>
                    <a:cubicBezTo>
                      <a:pt x="1322" y="727"/>
                      <a:pt x="1203" y="822"/>
                      <a:pt x="1084" y="906"/>
                    </a:cubicBezTo>
                    <a:lnTo>
                      <a:pt x="988" y="989"/>
                    </a:lnTo>
                    <a:lnTo>
                      <a:pt x="965" y="1013"/>
                    </a:lnTo>
                    <a:lnTo>
                      <a:pt x="905" y="1060"/>
                    </a:lnTo>
                    <a:lnTo>
                      <a:pt x="893" y="1072"/>
                    </a:lnTo>
                    <a:lnTo>
                      <a:pt x="857" y="1108"/>
                    </a:lnTo>
                    <a:lnTo>
                      <a:pt x="834" y="1132"/>
                    </a:lnTo>
                    <a:lnTo>
                      <a:pt x="798" y="1167"/>
                    </a:lnTo>
                    <a:cubicBezTo>
                      <a:pt x="750" y="1203"/>
                      <a:pt x="727" y="1251"/>
                      <a:pt x="679" y="1310"/>
                    </a:cubicBezTo>
                    <a:lnTo>
                      <a:pt x="655" y="1358"/>
                    </a:lnTo>
                    <a:lnTo>
                      <a:pt x="476" y="1620"/>
                    </a:lnTo>
                    <a:cubicBezTo>
                      <a:pt x="476" y="1620"/>
                      <a:pt x="453" y="1644"/>
                      <a:pt x="453" y="1668"/>
                    </a:cubicBezTo>
                    <a:lnTo>
                      <a:pt x="441" y="1715"/>
                    </a:lnTo>
                    <a:lnTo>
                      <a:pt x="429" y="1763"/>
                    </a:lnTo>
                    <a:lnTo>
                      <a:pt x="417" y="1787"/>
                    </a:lnTo>
                    <a:lnTo>
                      <a:pt x="369" y="1894"/>
                    </a:lnTo>
                    <a:lnTo>
                      <a:pt x="357" y="1941"/>
                    </a:lnTo>
                    <a:lnTo>
                      <a:pt x="310" y="2037"/>
                    </a:lnTo>
                    <a:cubicBezTo>
                      <a:pt x="274" y="2120"/>
                      <a:pt x="250" y="2191"/>
                      <a:pt x="215" y="2275"/>
                    </a:cubicBezTo>
                    <a:cubicBezTo>
                      <a:pt x="143" y="2513"/>
                      <a:pt x="84" y="2775"/>
                      <a:pt x="60" y="3037"/>
                    </a:cubicBezTo>
                    <a:cubicBezTo>
                      <a:pt x="0" y="3525"/>
                      <a:pt x="12" y="4049"/>
                      <a:pt x="95" y="4656"/>
                    </a:cubicBezTo>
                    <a:cubicBezTo>
                      <a:pt x="179" y="5180"/>
                      <a:pt x="310" y="5716"/>
                      <a:pt x="536" y="6370"/>
                    </a:cubicBezTo>
                    <a:cubicBezTo>
                      <a:pt x="715" y="6894"/>
                      <a:pt x="917" y="7430"/>
                      <a:pt x="1191" y="8025"/>
                    </a:cubicBezTo>
                    <a:cubicBezTo>
                      <a:pt x="1405" y="8526"/>
                      <a:pt x="1679" y="9037"/>
                      <a:pt x="1977" y="9573"/>
                    </a:cubicBezTo>
                    <a:cubicBezTo>
                      <a:pt x="2167" y="9919"/>
                      <a:pt x="2393" y="10300"/>
                      <a:pt x="2679" y="10728"/>
                    </a:cubicBezTo>
                    <a:lnTo>
                      <a:pt x="2703" y="10788"/>
                    </a:lnTo>
                    <a:lnTo>
                      <a:pt x="2739" y="10823"/>
                    </a:lnTo>
                    <a:lnTo>
                      <a:pt x="2810" y="10907"/>
                    </a:lnTo>
                    <a:lnTo>
                      <a:pt x="2917" y="11026"/>
                    </a:lnTo>
                    <a:lnTo>
                      <a:pt x="2929" y="11062"/>
                    </a:lnTo>
                    <a:lnTo>
                      <a:pt x="2977" y="11073"/>
                    </a:lnTo>
                    <a:lnTo>
                      <a:pt x="3013" y="11085"/>
                    </a:lnTo>
                    <a:cubicBezTo>
                      <a:pt x="3405" y="11169"/>
                      <a:pt x="3763" y="11228"/>
                      <a:pt x="4108" y="11252"/>
                    </a:cubicBezTo>
                    <a:cubicBezTo>
                      <a:pt x="4370" y="11288"/>
                      <a:pt x="4608" y="11300"/>
                      <a:pt x="4834" y="11300"/>
                    </a:cubicBezTo>
                    <a:cubicBezTo>
                      <a:pt x="4941" y="11300"/>
                      <a:pt x="5060" y="11300"/>
                      <a:pt x="5156" y="11288"/>
                    </a:cubicBezTo>
                    <a:cubicBezTo>
                      <a:pt x="5477" y="11264"/>
                      <a:pt x="5739" y="11204"/>
                      <a:pt x="5965" y="11133"/>
                    </a:cubicBezTo>
                    <a:cubicBezTo>
                      <a:pt x="6108" y="11085"/>
                      <a:pt x="6251" y="11014"/>
                      <a:pt x="6346" y="10942"/>
                    </a:cubicBezTo>
                    <a:cubicBezTo>
                      <a:pt x="6453" y="10883"/>
                      <a:pt x="6525" y="10811"/>
                      <a:pt x="6608" y="10728"/>
                    </a:cubicBezTo>
                    <a:cubicBezTo>
                      <a:pt x="6668" y="10657"/>
                      <a:pt x="6703" y="10585"/>
                      <a:pt x="6751" y="10490"/>
                    </a:cubicBezTo>
                    <a:cubicBezTo>
                      <a:pt x="6799" y="10407"/>
                      <a:pt x="6823" y="10311"/>
                      <a:pt x="6846" y="10216"/>
                    </a:cubicBezTo>
                    <a:cubicBezTo>
                      <a:pt x="6870" y="10073"/>
                      <a:pt x="6870" y="9942"/>
                      <a:pt x="6858" y="9799"/>
                    </a:cubicBezTo>
                    <a:cubicBezTo>
                      <a:pt x="6846" y="9573"/>
                      <a:pt x="6787" y="9299"/>
                      <a:pt x="6692" y="9026"/>
                    </a:cubicBezTo>
                    <a:cubicBezTo>
                      <a:pt x="6644" y="8871"/>
                      <a:pt x="6584" y="8728"/>
                      <a:pt x="6525" y="8573"/>
                    </a:cubicBezTo>
                    <a:lnTo>
                      <a:pt x="6453" y="8371"/>
                    </a:lnTo>
                    <a:lnTo>
                      <a:pt x="6382" y="8156"/>
                    </a:lnTo>
                    <a:cubicBezTo>
                      <a:pt x="6287" y="7918"/>
                      <a:pt x="6191" y="7668"/>
                      <a:pt x="6096" y="7394"/>
                    </a:cubicBezTo>
                    <a:cubicBezTo>
                      <a:pt x="6025" y="7192"/>
                      <a:pt x="5977" y="7013"/>
                      <a:pt x="5930" y="6847"/>
                    </a:cubicBezTo>
                    <a:cubicBezTo>
                      <a:pt x="5894" y="6656"/>
                      <a:pt x="5858" y="6501"/>
                      <a:pt x="5858" y="6370"/>
                    </a:cubicBezTo>
                    <a:cubicBezTo>
                      <a:pt x="5846" y="6228"/>
                      <a:pt x="5858" y="6085"/>
                      <a:pt x="5894" y="5966"/>
                    </a:cubicBezTo>
                    <a:cubicBezTo>
                      <a:pt x="5918" y="5847"/>
                      <a:pt x="5977" y="5751"/>
                      <a:pt x="6072" y="5656"/>
                    </a:cubicBezTo>
                    <a:cubicBezTo>
                      <a:pt x="6156" y="5573"/>
                      <a:pt x="6263" y="5513"/>
                      <a:pt x="6394" y="5454"/>
                    </a:cubicBezTo>
                    <a:cubicBezTo>
                      <a:pt x="6549" y="5406"/>
                      <a:pt x="6703" y="5370"/>
                      <a:pt x="6906" y="5358"/>
                    </a:cubicBezTo>
                    <a:lnTo>
                      <a:pt x="7049" y="5358"/>
                    </a:lnTo>
                    <a:cubicBezTo>
                      <a:pt x="7513" y="5358"/>
                      <a:pt x="7977" y="5454"/>
                      <a:pt x="8418" y="5537"/>
                    </a:cubicBezTo>
                    <a:lnTo>
                      <a:pt x="8454" y="5537"/>
                    </a:lnTo>
                    <a:cubicBezTo>
                      <a:pt x="8704" y="5585"/>
                      <a:pt x="8989" y="5644"/>
                      <a:pt x="9251" y="5668"/>
                    </a:cubicBezTo>
                    <a:cubicBezTo>
                      <a:pt x="9466" y="5704"/>
                      <a:pt x="9656" y="5716"/>
                      <a:pt x="9823" y="5716"/>
                    </a:cubicBezTo>
                    <a:lnTo>
                      <a:pt x="10013" y="5716"/>
                    </a:lnTo>
                    <a:cubicBezTo>
                      <a:pt x="10180" y="5704"/>
                      <a:pt x="10323" y="5668"/>
                      <a:pt x="10478" y="5632"/>
                    </a:cubicBezTo>
                    <a:cubicBezTo>
                      <a:pt x="10597" y="5585"/>
                      <a:pt x="10680" y="5537"/>
                      <a:pt x="10775" y="5478"/>
                    </a:cubicBezTo>
                    <a:cubicBezTo>
                      <a:pt x="10847" y="5430"/>
                      <a:pt x="10906" y="5370"/>
                      <a:pt x="10978" y="5299"/>
                    </a:cubicBezTo>
                    <a:cubicBezTo>
                      <a:pt x="11037" y="5227"/>
                      <a:pt x="11097" y="5132"/>
                      <a:pt x="11144" y="5061"/>
                    </a:cubicBezTo>
                    <a:cubicBezTo>
                      <a:pt x="11204" y="4942"/>
                      <a:pt x="11252" y="4811"/>
                      <a:pt x="11275" y="4656"/>
                    </a:cubicBezTo>
                    <a:cubicBezTo>
                      <a:pt x="11323" y="4442"/>
                      <a:pt x="11323" y="4215"/>
                      <a:pt x="11311" y="3977"/>
                    </a:cubicBezTo>
                    <a:cubicBezTo>
                      <a:pt x="11287" y="3787"/>
                      <a:pt x="11264" y="3608"/>
                      <a:pt x="11216" y="3442"/>
                    </a:cubicBezTo>
                    <a:cubicBezTo>
                      <a:pt x="11192" y="3275"/>
                      <a:pt x="11133" y="3108"/>
                      <a:pt x="11085" y="2953"/>
                    </a:cubicBezTo>
                    <a:cubicBezTo>
                      <a:pt x="10906" y="2418"/>
                      <a:pt x="10633" y="1858"/>
                      <a:pt x="10263" y="1239"/>
                    </a:cubicBezTo>
                    <a:cubicBezTo>
                      <a:pt x="9882" y="1108"/>
                      <a:pt x="9430" y="941"/>
                      <a:pt x="8966" y="810"/>
                    </a:cubicBezTo>
                    <a:cubicBezTo>
                      <a:pt x="8370" y="632"/>
                      <a:pt x="7823" y="477"/>
                      <a:pt x="7275" y="358"/>
                    </a:cubicBezTo>
                    <a:cubicBezTo>
                      <a:pt x="6632" y="227"/>
                      <a:pt x="6049" y="132"/>
                      <a:pt x="5513" y="72"/>
                    </a:cubicBezTo>
                    <a:cubicBezTo>
                      <a:pt x="5084" y="13"/>
                      <a:pt x="4703" y="1"/>
                      <a:pt x="4346" y="1"/>
                    </a:cubicBezTo>
                    <a:close/>
                  </a:path>
                </a:pathLst>
              </a:custGeom>
              <a:solidFill>
                <a:schemeClr val="lt2"/>
              </a:solidFill>
              <a:ln>
                <a:noFill/>
              </a:ln>
            </p:spPr>
            <p:txBody>
              <a:bodyPr spcFirstLastPara="1" wrap="square" lIns="121598" tIns="121598" rIns="121598" bIns="121598" anchor="ctr" anchorCtr="0">
                <a:noAutofit/>
              </a:bodyPr>
              <a:lstStyle/>
              <a:p>
                <a:endParaRPr sz="2482"/>
              </a:p>
            </p:txBody>
          </p:sp>
          <p:sp>
            <p:nvSpPr>
              <p:cNvPr id="449" name="Google Shape;449;p44"/>
              <p:cNvSpPr/>
              <p:nvPr/>
            </p:nvSpPr>
            <p:spPr>
              <a:xfrm>
                <a:off x="6524753" y="2355463"/>
                <a:ext cx="264015" cy="379616"/>
              </a:xfrm>
              <a:custGeom>
                <a:avLst/>
                <a:gdLst/>
                <a:ahLst/>
                <a:cxnLst/>
                <a:rect l="l" t="t" r="r" b="b"/>
                <a:pathLst>
                  <a:path w="5954" h="8561" extrusionOk="0">
                    <a:moveTo>
                      <a:pt x="96" y="0"/>
                    </a:moveTo>
                    <a:cubicBezTo>
                      <a:pt x="84" y="72"/>
                      <a:pt x="72" y="179"/>
                      <a:pt x="60" y="286"/>
                    </a:cubicBezTo>
                    <a:cubicBezTo>
                      <a:pt x="0" y="774"/>
                      <a:pt x="12" y="1298"/>
                      <a:pt x="96" y="1905"/>
                    </a:cubicBezTo>
                    <a:cubicBezTo>
                      <a:pt x="179" y="2405"/>
                      <a:pt x="310" y="2965"/>
                      <a:pt x="536" y="3620"/>
                    </a:cubicBezTo>
                    <a:cubicBezTo>
                      <a:pt x="691" y="4132"/>
                      <a:pt x="917" y="4667"/>
                      <a:pt x="1191" y="5263"/>
                    </a:cubicBezTo>
                    <a:cubicBezTo>
                      <a:pt x="1405" y="5763"/>
                      <a:pt x="1679" y="6275"/>
                      <a:pt x="1977" y="6834"/>
                    </a:cubicBezTo>
                    <a:cubicBezTo>
                      <a:pt x="2167" y="7168"/>
                      <a:pt x="2393" y="7561"/>
                      <a:pt x="2679" y="7989"/>
                    </a:cubicBezTo>
                    <a:lnTo>
                      <a:pt x="2703" y="8049"/>
                    </a:lnTo>
                    <a:lnTo>
                      <a:pt x="2727" y="8084"/>
                    </a:lnTo>
                    <a:lnTo>
                      <a:pt x="2810" y="8168"/>
                    </a:lnTo>
                    <a:lnTo>
                      <a:pt x="2905" y="8287"/>
                    </a:lnTo>
                    <a:lnTo>
                      <a:pt x="2929" y="8323"/>
                    </a:lnTo>
                    <a:lnTo>
                      <a:pt x="2977" y="8334"/>
                    </a:lnTo>
                    <a:lnTo>
                      <a:pt x="3013" y="8346"/>
                    </a:lnTo>
                    <a:cubicBezTo>
                      <a:pt x="3406" y="8430"/>
                      <a:pt x="3763" y="8477"/>
                      <a:pt x="4108" y="8513"/>
                    </a:cubicBezTo>
                    <a:cubicBezTo>
                      <a:pt x="4370" y="8549"/>
                      <a:pt x="4608" y="8561"/>
                      <a:pt x="4834" y="8561"/>
                    </a:cubicBezTo>
                    <a:cubicBezTo>
                      <a:pt x="4930" y="8561"/>
                      <a:pt x="5060" y="8561"/>
                      <a:pt x="5156" y="8549"/>
                    </a:cubicBezTo>
                    <a:cubicBezTo>
                      <a:pt x="5477" y="8525"/>
                      <a:pt x="5727" y="8489"/>
                      <a:pt x="5953" y="8406"/>
                    </a:cubicBezTo>
                    <a:cubicBezTo>
                      <a:pt x="5596" y="8251"/>
                      <a:pt x="5227" y="8049"/>
                      <a:pt x="4906" y="7846"/>
                    </a:cubicBezTo>
                    <a:cubicBezTo>
                      <a:pt x="4310" y="7453"/>
                      <a:pt x="3787" y="6977"/>
                      <a:pt x="3310" y="6465"/>
                    </a:cubicBezTo>
                    <a:cubicBezTo>
                      <a:pt x="2822" y="5917"/>
                      <a:pt x="2393" y="5358"/>
                      <a:pt x="1989" y="4763"/>
                    </a:cubicBezTo>
                    <a:cubicBezTo>
                      <a:pt x="1608" y="4179"/>
                      <a:pt x="1250" y="3560"/>
                      <a:pt x="953" y="2917"/>
                    </a:cubicBezTo>
                    <a:cubicBezTo>
                      <a:pt x="655" y="2274"/>
                      <a:pt x="417" y="1607"/>
                      <a:pt x="262" y="929"/>
                    </a:cubicBezTo>
                    <a:cubicBezTo>
                      <a:pt x="191" y="631"/>
                      <a:pt x="131" y="310"/>
                      <a:pt x="96" y="0"/>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50" name="Google Shape;450;p44"/>
              <p:cNvSpPr/>
              <p:nvPr/>
            </p:nvSpPr>
            <p:spPr>
              <a:xfrm>
                <a:off x="6525285" y="2234539"/>
                <a:ext cx="175330" cy="213332"/>
              </a:xfrm>
              <a:custGeom>
                <a:avLst/>
                <a:gdLst/>
                <a:ahLst/>
                <a:cxnLst/>
                <a:rect l="l" t="t" r="r" b="b"/>
                <a:pathLst>
                  <a:path w="3954" h="4811" extrusionOk="0">
                    <a:moveTo>
                      <a:pt x="3465" y="2953"/>
                    </a:moveTo>
                    <a:cubicBezTo>
                      <a:pt x="3462" y="2957"/>
                      <a:pt x="3459" y="2961"/>
                      <a:pt x="3457" y="2965"/>
                    </a:cubicBezTo>
                    <a:lnTo>
                      <a:pt x="3457" y="2965"/>
                    </a:lnTo>
                    <a:cubicBezTo>
                      <a:pt x="3465" y="2963"/>
                      <a:pt x="3465" y="2953"/>
                      <a:pt x="3465" y="2953"/>
                    </a:cubicBezTo>
                    <a:close/>
                    <a:moveTo>
                      <a:pt x="3775" y="1"/>
                    </a:moveTo>
                    <a:cubicBezTo>
                      <a:pt x="3155" y="48"/>
                      <a:pt x="2632" y="155"/>
                      <a:pt x="2167" y="310"/>
                    </a:cubicBezTo>
                    <a:cubicBezTo>
                      <a:pt x="1917" y="405"/>
                      <a:pt x="1679" y="513"/>
                      <a:pt x="1453" y="643"/>
                    </a:cubicBezTo>
                    <a:cubicBezTo>
                      <a:pt x="1322" y="715"/>
                      <a:pt x="1191" y="810"/>
                      <a:pt x="1084" y="894"/>
                    </a:cubicBezTo>
                    <a:lnTo>
                      <a:pt x="1000" y="977"/>
                    </a:lnTo>
                    <a:lnTo>
                      <a:pt x="965" y="1001"/>
                    </a:lnTo>
                    <a:lnTo>
                      <a:pt x="905" y="1048"/>
                    </a:lnTo>
                    <a:lnTo>
                      <a:pt x="893" y="1060"/>
                    </a:lnTo>
                    <a:lnTo>
                      <a:pt x="857" y="1096"/>
                    </a:lnTo>
                    <a:lnTo>
                      <a:pt x="834" y="1120"/>
                    </a:lnTo>
                    <a:lnTo>
                      <a:pt x="798" y="1155"/>
                    </a:lnTo>
                    <a:cubicBezTo>
                      <a:pt x="762" y="1191"/>
                      <a:pt x="727" y="1239"/>
                      <a:pt x="679" y="1298"/>
                    </a:cubicBezTo>
                    <a:lnTo>
                      <a:pt x="655" y="1346"/>
                    </a:lnTo>
                    <a:lnTo>
                      <a:pt x="476" y="1608"/>
                    </a:lnTo>
                    <a:cubicBezTo>
                      <a:pt x="476" y="1608"/>
                      <a:pt x="465" y="1632"/>
                      <a:pt x="465" y="1656"/>
                    </a:cubicBezTo>
                    <a:lnTo>
                      <a:pt x="441" y="1703"/>
                    </a:lnTo>
                    <a:lnTo>
                      <a:pt x="429" y="1739"/>
                    </a:lnTo>
                    <a:lnTo>
                      <a:pt x="417" y="1775"/>
                    </a:lnTo>
                    <a:lnTo>
                      <a:pt x="369" y="1882"/>
                    </a:lnTo>
                    <a:lnTo>
                      <a:pt x="357" y="1929"/>
                    </a:lnTo>
                    <a:lnTo>
                      <a:pt x="310" y="2025"/>
                    </a:lnTo>
                    <a:cubicBezTo>
                      <a:pt x="274" y="2108"/>
                      <a:pt x="250" y="2191"/>
                      <a:pt x="215" y="2263"/>
                    </a:cubicBezTo>
                    <a:cubicBezTo>
                      <a:pt x="143" y="2501"/>
                      <a:pt x="84" y="2763"/>
                      <a:pt x="60" y="3037"/>
                    </a:cubicBezTo>
                    <a:cubicBezTo>
                      <a:pt x="0" y="3537"/>
                      <a:pt x="12" y="4049"/>
                      <a:pt x="95" y="4668"/>
                    </a:cubicBezTo>
                    <a:cubicBezTo>
                      <a:pt x="119" y="4704"/>
                      <a:pt x="119" y="4763"/>
                      <a:pt x="131" y="4811"/>
                    </a:cubicBezTo>
                    <a:cubicBezTo>
                      <a:pt x="274" y="4811"/>
                      <a:pt x="417" y="4799"/>
                      <a:pt x="560" y="4787"/>
                    </a:cubicBezTo>
                    <a:cubicBezTo>
                      <a:pt x="738" y="4763"/>
                      <a:pt x="917" y="4727"/>
                      <a:pt x="1096" y="4692"/>
                    </a:cubicBezTo>
                    <a:cubicBezTo>
                      <a:pt x="1262" y="4644"/>
                      <a:pt x="1429" y="4608"/>
                      <a:pt x="1584" y="4525"/>
                    </a:cubicBezTo>
                    <a:cubicBezTo>
                      <a:pt x="1750" y="4465"/>
                      <a:pt x="1905" y="4394"/>
                      <a:pt x="2048" y="4323"/>
                    </a:cubicBezTo>
                    <a:cubicBezTo>
                      <a:pt x="2203" y="4227"/>
                      <a:pt x="2346" y="4144"/>
                      <a:pt x="2501" y="4037"/>
                    </a:cubicBezTo>
                    <a:cubicBezTo>
                      <a:pt x="2629" y="3931"/>
                      <a:pt x="2747" y="3838"/>
                      <a:pt x="2864" y="3721"/>
                    </a:cubicBezTo>
                    <a:lnTo>
                      <a:pt x="2864" y="3721"/>
                    </a:lnTo>
                    <a:cubicBezTo>
                      <a:pt x="2862" y="3723"/>
                      <a:pt x="2860" y="3725"/>
                      <a:pt x="2858" y="3727"/>
                    </a:cubicBezTo>
                    <a:lnTo>
                      <a:pt x="2869" y="3716"/>
                    </a:lnTo>
                    <a:lnTo>
                      <a:pt x="2869" y="3716"/>
                    </a:lnTo>
                    <a:cubicBezTo>
                      <a:pt x="2867" y="3718"/>
                      <a:pt x="2866" y="3719"/>
                      <a:pt x="2864" y="3721"/>
                    </a:cubicBezTo>
                    <a:lnTo>
                      <a:pt x="2864" y="3721"/>
                    </a:lnTo>
                    <a:cubicBezTo>
                      <a:pt x="2980" y="3604"/>
                      <a:pt x="3074" y="3487"/>
                      <a:pt x="3179" y="3358"/>
                    </a:cubicBezTo>
                    <a:cubicBezTo>
                      <a:pt x="3283" y="3219"/>
                      <a:pt x="3365" y="3092"/>
                      <a:pt x="3457" y="2965"/>
                    </a:cubicBezTo>
                    <a:lnTo>
                      <a:pt x="3457" y="2965"/>
                    </a:lnTo>
                    <a:cubicBezTo>
                      <a:pt x="3456" y="2965"/>
                      <a:pt x="3454" y="2965"/>
                      <a:pt x="3453" y="2965"/>
                    </a:cubicBezTo>
                    <a:cubicBezTo>
                      <a:pt x="3536" y="2822"/>
                      <a:pt x="3608" y="2679"/>
                      <a:pt x="3667" y="2525"/>
                    </a:cubicBezTo>
                    <a:cubicBezTo>
                      <a:pt x="3727" y="2370"/>
                      <a:pt x="3786" y="2203"/>
                      <a:pt x="3834" y="2037"/>
                    </a:cubicBezTo>
                    <a:lnTo>
                      <a:pt x="3834" y="2060"/>
                    </a:lnTo>
                    <a:cubicBezTo>
                      <a:pt x="3882" y="1906"/>
                      <a:pt x="3905" y="1739"/>
                      <a:pt x="3929" y="1596"/>
                    </a:cubicBezTo>
                    <a:cubicBezTo>
                      <a:pt x="3941" y="1430"/>
                      <a:pt x="3953" y="1287"/>
                      <a:pt x="3953" y="1121"/>
                    </a:cubicBezTo>
                    <a:lnTo>
                      <a:pt x="3953" y="1121"/>
                    </a:lnTo>
                    <a:cubicBezTo>
                      <a:pt x="3953" y="1125"/>
                      <a:pt x="3953" y="1128"/>
                      <a:pt x="3953" y="1132"/>
                    </a:cubicBezTo>
                    <a:lnTo>
                      <a:pt x="3953" y="1120"/>
                    </a:lnTo>
                    <a:cubicBezTo>
                      <a:pt x="3953" y="1120"/>
                      <a:pt x="3953" y="1121"/>
                      <a:pt x="3953" y="1121"/>
                    </a:cubicBezTo>
                    <a:lnTo>
                      <a:pt x="3953" y="1121"/>
                    </a:lnTo>
                    <a:cubicBezTo>
                      <a:pt x="3953" y="958"/>
                      <a:pt x="3953" y="807"/>
                      <a:pt x="3929" y="643"/>
                    </a:cubicBezTo>
                    <a:cubicBezTo>
                      <a:pt x="3905" y="477"/>
                      <a:pt x="3882" y="310"/>
                      <a:pt x="3834" y="155"/>
                    </a:cubicBezTo>
                    <a:lnTo>
                      <a:pt x="3786" y="24"/>
                    </a:lnTo>
                    <a:cubicBezTo>
                      <a:pt x="3798" y="1"/>
                      <a:pt x="3775" y="1"/>
                      <a:pt x="3775"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51" name="Google Shape;451;p44"/>
              <p:cNvSpPr/>
              <p:nvPr/>
            </p:nvSpPr>
            <p:spPr>
              <a:xfrm>
                <a:off x="6615568" y="2425658"/>
                <a:ext cx="44" cy="44"/>
              </a:xfrm>
              <a:custGeom>
                <a:avLst/>
                <a:gdLst/>
                <a:ahLst/>
                <a:cxnLst/>
                <a:rect l="l" t="t" r="r" b="b"/>
                <a:pathLst>
                  <a:path w="1" h="1" extrusionOk="0">
                    <a:moveTo>
                      <a:pt x="0" y="1"/>
                    </a:moveTo>
                    <a:lnTo>
                      <a:pt x="0" y="1"/>
                    </a:lnTo>
                    <a:lnTo>
                      <a:pt x="0" y="1"/>
                    </a:lnTo>
                    <a:close/>
                  </a:path>
                </a:pathLst>
              </a:custGeom>
              <a:solidFill>
                <a:srgbClr val="0F2547"/>
              </a:solidFill>
              <a:ln>
                <a:noFill/>
              </a:ln>
            </p:spPr>
            <p:txBody>
              <a:bodyPr spcFirstLastPara="1" wrap="square" lIns="121598" tIns="121598" rIns="121598" bIns="121598" anchor="ctr" anchorCtr="0">
                <a:noAutofit/>
              </a:bodyPr>
              <a:lstStyle/>
              <a:p>
                <a:endParaRPr sz="2482"/>
              </a:p>
            </p:txBody>
          </p:sp>
          <p:sp>
            <p:nvSpPr>
              <p:cNvPr id="452" name="Google Shape;452;p44"/>
              <p:cNvSpPr/>
              <p:nvPr/>
            </p:nvSpPr>
            <p:spPr>
              <a:xfrm>
                <a:off x="7749068" y="3183794"/>
                <a:ext cx="598757" cy="623056"/>
              </a:xfrm>
              <a:custGeom>
                <a:avLst/>
                <a:gdLst/>
                <a:ahLst/>
                <a:cxnLst/>
                <a:rect l="l" t="t" r="r" b="b"/>
                <a:pathLst>
                  <a:path w="13503" h="14051" extrusionOk="0">
                    <a:moveTo>
                      <a:pt x="7990" y="1"/>
                    </a:moveTo>
                    <a:cubicBezTo>
                      <a:pt x="7871" y="1"/>
                      <a:pt x="7764" y="96"/>
                      <a:pt x="7752" y="215"/>
                    </a:cubicBezTo>
                    <a:cubicBezTo>
                      <a:pt x="7728" y="275"/>
                      <a:pt x="7764" y="358"/>
                      <a:pt x="7788" y="394"/>
                    </a:cubicBezTo>
                    <a:cubicBezTo>
                      <a:pt x="7835" y="441"/>
                      <a:pt x="7883" y="477"/>
                      <a:pt x="7954" y="501"/>
                    </a:cubicBezTo>
                    <a:cubicBezTo>
                      <a:pt x="8121" y="537"/>
                      <a:pt x="8288" y="572"/>
                      <a:pt x="8442" y="620"/>
                    </a:cubicBezTo>
                    <a:lnTo>
                      <a:pt x="8478" y="620"/>
                    </a:lnTo>
                    <a:cubicBezTo>
                      <a:pt x="7549" y="1442"/>
                      <a:pt x="6621" y="2358"/>
                      <a:pt x="5525" y="3525"/>
                    </a:cubicBezTo>
                    <a:cubicBezTo>
                      <a:pt x="4454" y="4668"/>
                      <a:pt x="3442" y="5847"/>
                      <a:pt x="2513" y="6966"/>
                    </a:cubicBezTo>
                    <a:lnTo>
                      <a:pt x="2287" y="7228"/>
                    </a:lnTo>
                    <a:cubicBezTo>
                      <a:pt x="1573" y="8061"/>
                      <a:pt x="822" y="8931"/>
                      <a:pt x="406" y="9955"/>
                    </a:cubicBezTo>
                    <a:cubicBezTo>
                      <a:pt x="370" y="9907"/>
                      <a:pt x="310" y="9895"/>
                      <a:pt x="239" y="9895"/>
                    </a:cubicBezTo>
                    <a:cubicBezTo>
                      <a:pt x="191" y="9895"/>
                      <a:pt x="144" y="9907"/>
                      <a:pt x="96" y="9943"/>
                    </a:cubicBezTo>
                    <a:cubicBezTo>
                      <a:pt x="37" y="9990"/>
                      <a:pt x="1" y="10050"/>
                      <a:pt x="1" y="10109"/>
                    </a:cubicBezTo>
                    <a:cubicBezTo>
                      <a:pt x="1" y="10169"/>
                      <a:pt x="25" y="10240"/>
                      <a:pt x="49" y="10288"/>
                    </a:cubicBezTo>
                    <a:lnTo>
                      <a:pt x="322" y="10645"/>
                    </a:lnTo>
                    <a:cubicBezTo>
                      <a:pt x="1001" y="11538"/>
                      <a:pt x="1704" y="12443"/>
                      <a:pt x="2596" y="13145"/>
                    </a:cubicBezTo>
                    <a:cubicBezTo>
                      <a:pt x="2847" y="13336"/>
                      <a:pt x="3120" y="13515"/>
                      <a:pt x="3394" y="13657"/>
                    </a:cubicBezTo>
                    <a:cubicBezTo>
                      <a:pt x="3668" y="13812"/>
                      <a:pt x="3978" y="13919"/>
                      <a:pt x="4287" y="13979"/>
                    </a:cubicBezTo>
                    <a:cubicBezTo>
                      <a:pt x="4513" y="14015"/>
                      <a:pt x="4752" y="14050"/>
                      <a:pt x="5002" y="14050"/>
                    </a:cubicBezTo>
                    <a:cubicBezTo>
                      <a:pt x="5383" y="14050"/>
                      <a:pt x="5775" y="13991"/>
                      <a:pt x="6192" y="13884"/>
                    </a:cubicBezTo>
                    <a:cubicBezTo>
                      <a:pt x="6776" y="13741"/>
                      <a:pt x="7371" y="13479"/>
                      <a:pt x="8026" y="13098"/>
                    </a:cubicBezTo>
                    <a:cubicBezTo>
                      <a:pt x="8550" y="12800"/>
                      <a:pt x="9050" y="12431"/>
                      <a:pt x="9550" y="11991"/>
                    </a:cubicBezTo>
                    <a:cubicBezTo>
                      <a:pt x="9919" y="11669"/>
                      <a:pt x="10288" y="11276"/>
                      <a:pt x="10693" y="10848"/>
                    </a:cubicBezTo>
                    <a:cubicBezTo>
                      <a:pt x="11086" y="10407"/>
                      <a:pt x="11455" y="9931"/>
                      <a:pt x="11788" y="9431"/>
                    </a:cubicBezTo>
                    <a:cubicBezTo>
                      <a:pt x="12598" y="8276"/>
                      <a:pt x="13098" y="7192"/>
                      <a:pt x="13336" y="6121"/>
                    </a:cubicBezTo>
                    <a:cubicBezTo>
                      <a:pt x="13479" y="5537"/>
                      <a:pt x="13503" y="4966"/>
                      <a:pt x="13431" y="4430"/>
                    </a:cubicBezTo>
                    <a:cubicBezTo>
                      <a:pt x="13395" y="4168"/>
                      <a:pt x="13324" y="3882"/>
                      <a:pt x="13217" y="3620"/>
                    </a:cubicBezTo>
                    <a:cubicBezTo>
                      <a:pt x="13134" y="3358"/>
                      <a:pt x="13014" y="3108"/>
                      <a:pt x="12836" y="2847"/>
                    </a:cubicBezTo>
                    <a:cubicBezTo>
                      <a:pt x="12610" y="2489"/>
                      <a:pt x="12300" y="2144"/>
                      <a:pt x="11907" y="1787"/>
                    </a:cubicBezTo>
                    <a:cubicBezTo>
                      <a:pt x="11586" y="1489"/>
                      <a:pt x="11181" y="1215"/>
                      <a:pt x="10693" y="965"/>
                    </a:cubicBezTo>
                    <a:cubicBezTo>
                      <a:pt x="9919" y="549"/>
                      <a:pt x="9014" y="227"/>
                      <a:pt x="8014" y="1"/>
                    </a:cubicBezTo>
                    <a:cubicBezTo>
                      <a:pt x="8014" y="5"/>
                      <a:pt x="8012" y="6"/>
                      <a:pt x="8010" y="6"/>
                    </a:cubicBezTo>
                    <a:cubicBezTo>
                      <a:pt x="8006" y="6"/>
                      <a:pt x="7998" y="1"/>
                      <a:pt x="7990" y="1"/>
                    </a:cubicBezTo>
                    <a:close/>
                  </a:path>
                </a:pathLst>
              </a:custGeom>
              <a:solidFill>
                <a:schemeClr val="accent4"/>
              </a:solidFill>
              <a:ln>
                <a:noFill/>
              </a:ln>
            </p:spPr>
            <p:txBody>
              <a:bodyPr spcFirstLastPara="1" wrap="square" lIns="121598" tIns="121598" rIns="121598" bIns="121598" anchor="ctr" anchorCtr="0">
                <a:noAutofit/>
              </a:bodyPr>
              <a:lstStyle/>
              <a:p>
                <a:endParaRPr sz="2482"/>
              </a:p>
            </p:txBody>
          </p:sp>
          <p:sp>
            <p:nvSpPr>
              <p:cNvPr id="453" name="Google Shape;453;p44"/>
              <p:cNvSpPr/>
              <p:nvPr/>
            </p:nvSpPr>
            <p:spPr>
              <a:xfrm>
                <a:off x="7748048" y="3430386"/>
                <a:ext cx="596628" cy="378552"/>
              </a:xfrm>
              <a:custGeom>
                <a:avLst/>
                <a:gdLst/>
                <a:ahLst/>
                <a:cxnLst/>
                <a:rect l="l" t="t" r="r" b="b"/>
                <a:pathLst>
                  <a:path w="13455" h="8537" extrusionOk="0">
                    <a:moveTo>
                      <a:pt x="13454" y="0"/>
                    </a:moveTo>
                    <a:cubicBezTo>
                      <a:pt x="13383" y="250"/>
                      <a:pt x="13287" y="536"/>
                      <a:pt x="13168" y="786"/>
                    </a:cubicBezTo>
                    <a:cubicBezTo>
                      <a:pt x="12740" y="1798"/>
                      <a:pt x="12144" y="2739"/>
                      <a:pt x="11371" y="3512"/>
                    </a:cubicBezTo>
                    <a:cubicBezTo>
                      <a:pt x="11001" y="3905"/>
                      <a:pt x="10585" y="4239"/>
                      <a:pt x="10132" y="4560"/>
                    </a:cubicBezTo>
                    <a:cubicBezTo>
                      <a:pt x="9692" y="4858"/>
                      <a:pt x="9192" y="5108"/>
                      <a:pt x="8692" y="5322"/>
                    </a:cubicBezTo>
                    <a:cubicBezTo>
                      <a:pt x="8168" y="5525"/>
                      <a:pt x="7620" y="5656"/>
                      <a:pt x="7072" y="5739"/>
                    </a:cubicBezTo>
                    <a:cubicBezTo>
                      <a:pt x="6775" y="5775"/>
                      <a:pt x="6477" y="5787"/>
                      <a:pt x="6191" y="5810"/>
                    </a:cubicBezTo>
                    <a:cubicBezTo>
                      <a:pt x="5894" y="5810"/>
                      <a:pt x="5584" y="5810"/>
                      <a:pt x="5286" y="5763"/>
                    </a:cubicBezTo>
                    <a:cubicBezTo>
                      <a:pt x="4739" y="5703"/>
                      <a:pt x="4203" y="5572"/>
                      <a:pt x="3691" y="5358"/>
                    </a:cubicBezTo>
                    <a:cubicBezTo>
                      <a:pt x="3215" y="5167"/>
                      <a:pt x="2774" y="4917"/>
                      <a:pt x="2369" y="4596"/>
                    </a:cubicBezTo>
                    <a:cubicBezTo>
                      <a:pt x="1857" y="4227"/>
                      <a:pt x="1417" y="3786"/>
                      <a:pt x="1012" y="3310"/>
                    </a:cubicBezTo>
                    <a:cubicBezTo>
                      <a:pt x="786" y="3655"/>
                      <a:pt x="595" y="4001"/>
                      <a:pt x="429" y="4394"/>
                    </a:cubicBezTo>
                    <a:cubicBezTo>
                      <a:pt x="405" y="4346"/>
                      <a:pt x="345" y="4334"/>
                      <a:pt x="274" y="4334"/>
                    </a:cubicBezTo>
                    <a:cubicBezTo>
                      <a:pt x="214" y="4334"/>
                      <a:pt x="167" y="4346"/>
                      <a:pt x="119" y="4394"/>
                    </a:cubicBezTo>
                    <a:cubicBezTo>
                      <a:pt x="60" y="4441"/>
                      <a:pt x="36" y="4501"/>
                      <a:pt x="12" y="4572"/>
                    </a:cubicBezTo>
                    <a:cubicBezTo>
                      <a:pt x="0" y="4644"/>
                      <a:pt x="36" y="4703"/>
                      <a:pt x="60" y="4763"/>
                    </a:cubicBezTo>
                    <a:lnTo>
                      <a:pt x="333" y="5120"/>
                    </a:lnTo>
                    <a:cubicBezTo>
                      <a:pt x="1012" y="6013"/>
                      <a:pt x="1715" y="6930"/>
                      <a:pt x="2608" y="7620"/>
                    </a:cubicBezTo>
                    <a:cubicBezTo>
                      <a:pt x="2858" y="7823"/>
                      <a:pt x="3131" y="8001"/>
                      <a:pt x="3405" y="8144"/>
                    </a:cubicBezTo>
                    <a:cubicBezTo>
                      <a:pt x="3679" y="8299"/>
                      <a:pt x="3989" y="8394"/>
                      <a:pt x="4298" y="8454"/>
                    </a:cubicBezTo>
                    <a:cubicBezTo>
                      <a:pt x="4524" y="8501"/>
                      <a:pt x="4763" y="8537"/>
                      <a:pt x="5013" y="8537"/>
                    </a:cubicBezTo>
                    <a:cubicBezTo>
                      <a:pt x="5394" y="8537"/>
                      <a:pt x="5787" y="8477"/>
                      <a:pt x="6203" y="8370"/>
                    </a:cubicBezTo>
                    <a:cubicBezTo>
                      <a:pt x="6787" y="8215"/>
                      <a:pt x="7382" y="7965"/>
                      <a:pt x="8037" y="7584"/>
                    </a:cubicBezTo>
                    <a:cubicBezTo>
                      <a:pt x="8561" y="7263"/>
                      <a:pt x="9085" y="6906"/>
                      <a:pt x="9561" y="6477"/>
                    </a:cubicBezTo>
                    <a:cubicBezTo>
                      <a:pt x="9930" y="6156"/>
                      <a:pt x="10299" y="5775"/>
                      <a:pt x="10704" y="5334"/>
                    </a:cubicBezTo>
                    <a:cubicBezTo>
                      <a:pt x="11109" y="4882"/>
                      <a:pt x="11478" y="4405"/>
                      <a:pt x="11799" y="3917"/>
                    </a:cubicBezTo>
                    <a:cubicBezTo>
                      <a:pt x="12609" y="2762"/>
                      <a:pt x="13109" y="1667"/>
                      <a:pt x="13347" y="595"/>
                    </a:cubicBezTo>
                    <a:cubicBezTo>
                      <a:pt x="13395" y="405"/>
                      <a:pt x="13430" y="203"/>
                      <a:pt x="13454" y="0"/>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54" name="Google Shape;454;p44"/>
              <p:cNvSpPr/>
              <p:nvPr/>
            </p:nvSpPr>
            <p:spPr>
              <a:xfrm>
                <a:off x="8159331" y="3648422"/>
                <a:ext cx="0" cy="44"/>
              </a:xfrm>
              <a:custGeom>
                <a:avLst/>
                <a:gdLst/>
                <a:ahLst/>
                <a:cxnLst/>
                <a:rect l="l" t="t" r="r" b="b"/>
                <a:pathLst>
                  <a:path h="1" extrusionOk="0">
                    <a:moveTo>
                      <a:pt x="0" y="0"/>
                    </a:moveTo>
                    <a:lnTo>
                      <a:pt x="0" y="0"/>
                    </a:lnTo>
                    <a:lnTo>
                      <a:pt x="0" y="0"/>
                    </a:lnTo>
                    <a:lnTo>
                      <a:pt x="0" y="0"/>
                    </a:lnTo>
                    <a:close/>
                  </a:path>
                </a:pathLst>
              </a:custGeom>
              <a:solidFill>
                <a:srgbClr val="EE529C"/>
              </a:solidFill>
              <a:ln>
                <a:noFill/>
              </a:ln>
            </p:spPr>
            <p:txBody>
              <a:bodyPr spcFirstLastPara="1" wrap="square" lIns="121598" tIns="121598" rIns="121598" bIns="121598" anchor="ctr" anchorCtr="0">
                <a:noAutofit/>
              </a:bodyPr>
              <a:lstStyle/>
              <a:p>
                <a:endParaRPr sz="2482"/>
              </a:p>
            </p:txBody>
          </p:sp>
          <p:sp>
            <p:nvSpPr>
              <p:cNvPr id="455" name="Google Shape;455;p44"/>
              <p:cNvSpPr/>
              <p:nvPr/>
            </p:nvSpPr>
            <p:spPr>
              <a:xfrm>
                <a:off x="8179906" y="3354338"/>
                <a:ext cx="45451" cy="44387"/>
              </a:xfrm>
              <a:custGeom>
                <a:avLst/>
                <a:gdLst/>
                <a:ahLst/>
                <a:cxnLst/>
                <a:rect l="l" t="t" r="r" b="b"/>
                <a:pathLst>
                  <a:path w="1025" h="1001" extrusionOk="0">
                    <a:moveTo>
                      <a:pt x="477" y="1"/>
                    </a:moveTo>
                    <a:cubicBezTo>
                      <a:pt x="203" y="1"/>
                      <a:pt x="0" y="286"/>
                      <a:pt x="12" y="536"/>
                    </a:cubicBezTo>
                    <a:cubicBezTo>
                      <a:pt x="24" y="679"/>
                      <a:pt x="84" y="798"/>
                      <a:pt x="191" y="882"/>
                    </a:cubicBezTo>
                    <a:cubicBezTo>
                      <a:pt x="298" y="977"/>
                      <a:pt x="417" y="1001"/>
                      <a:pt x="548" y="1001"/>
                    </a:cubicBezTo>
                    <a:cubicBezTo>
                      <a:pt x="810" y="1001"/>
                      <a:pt x="1024" y="727"/>
                      <a:pt x="1012" y="465"/>
                    </a:cubicBezTo>
                    <a:cubicBezTo>
                      <a:pt x="989" y="334"/>
                      <a:pt x="929" y="215"/>
                      <a:pt x="834" y="120"/>
                    </a:cubicBezTo>
                    <a:cubicBezTo>
                      <a:pt x="727" y="36"/>
                      <a:pt x="608" y="1"/>
                      <a:pt x="477" y="1"/>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456" name="Google Shape;456;p44"/>
              <p:cNvSpPr/>
              <p:nvPr/>
            </p:nvSpPr>
            <p:spPr>
              <a:xfrm>
                <a:off x="8146648" y="3337443"/>
                <a:ext cx="15875" cy="15343"/>
              </a:xfrm>
              <a:custGeom>
                <a:avLst/>
                <a:gdLst/>
                <a:ahLst/>
                <a:cxnLst/>
                <a:rect l="l" t="t" r="r" b="b"/>
                <a:pathLst>
                  <a:path w="358" h="346" extrusionOk="0">
                    <a:moveTo>
                      <a:pt x="179" y="1"/>
                    </a:moveTo>
                    <a:cubicBezTo>
                      <a:pt x="72" y="1"/>
                      <a:pt x="0" y="84"/>
                      <a:pt x="12" y="179"/>
                    </a:cubicBezTo>
                    <a:cubicBezTo>
                      <a:pt x="12" y="286"/>
                      <a:pt x="107" y="346"/>
                      <a:pt x="191" y="346"/>
                    </a:cubicBezTo>
                    <a:cubicBezTo>
                      <a:pt x="286" y="346"/>
                      <a:pt x="358" y="251"/>
                      <a:pt x="358" y="167"/>
                    </a:cubicBezTo>
                    <a:cubicBezTo>
                      <a:pt x="358" y="60"/>
                      <a:pt x="274" y="1"/>
                      <a:pt x="179" y="1"/>
                    </a:cubicBezTo>
                    <a:close/>
                  </a:path>
                </a:pathLst>
              </a:custGeom>
              <a:solidFill>
                <a:srgbClr val="EE529C"/>
              </a:solidFill>
              <a:ln>
                <a:noFill/>
              </a:ln>
            </p:spPr>
            <p:txBody>
              <a:bodyPr spcFirstLastPara="1" wrap="square" lIns="121598" tIns="121598" rIns="121598" bIns="121598" anchor="ctr" anchorCtr="0">
                <a:noAutofit/>
              </a:bodyPr>
              <a:lstStyle/>
              <a:p>
                <a:endParaRPr sz="2482"/>
              </a:p>
            </p:txBody>
          </p:sp>
          <p:sp>
            <p:nvSpPr>
              <p:cNvPr id="457" name="Google Shape;457;p44"/>
              <p:cNvSpPr/>
              <p:nvPr/>
            </p:nvSpPr>
            <p:spPr>
              <a:xfrm>
                <a:off x="8194672" y="3299973"/>
                <a:ext cx="22748" cy="22216"/>
              </a:xfrm>
              <a:custGeom>
                <a:avLst/>
                <a:gdLst/>
                <a:ahLst/>
                <a:cxnLst/>
                <a:rect l="l" t="t" r="r" b="b"/>
                <a:pathLst>
                  <a:path w="513" h="501" extrusionOk="0">
                    <a:moveTo>
                      <a:pt x="239" y="0"/>
                    </a:moveTo>
                    <a:cubicBezTo>
                      <a:pt x="108" y="0"/>
                      <a:pt x="1" y="143"/>
                      <a:pt x="1" y="262"/>
                    </a:cubicBezTo>
                    <a:cubicBezTo>
                      <a:pt x="1" y="334"/>
                      <a:pt x="37" y="393"/>
                      <a:pt x="96" y="441"/>
                    </a:cubicBezTo>
                    <a:cubicBezTo>
                      <a:pt x="156" y="488"/>
                      <a:pt x="215" y="500"/>
                      <a:pt x="275" y="500"/>
                    </a:cubicBezTo>
                    <a:cubicBezTo>
                      <a:pt x="406" y="500"/>
                      <a:pt x="513" y="369"/>
                      <a:pt x="513" y="238"/>
                    </a:cubicBezTo>
                    <a:cubicBezTo>
                      <a:pt x="513" y="155"/>
                      <a:pt x="477" y="96"/>
                      <a:pt x="418" y="60"/>
                    </a:cubicBezTo>
                    <a:cubicBezTo>
                      <a:pt x="358" y="12"/>
                      <a:pt x="298" y="0"/>
                      <a:pt x="239" y="0"/>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458" name="Google Shape;458;p44"/>
              <p:cNvSpPr/>
              <p:nvPr/>
            </p:nvSpPr>
            <p:spPr>
              <a:xfrm>
                <a:off x="8161947" y="3255630"/>
                <a:ext cx="23812" cy="23280"/>
              </a:xfrm>
              <a:custGeom>
                <a:avLst/>
                <a:gdLst/>
                <a:ahLst/>
                <a:cxnLst/>
                <a:rect l="l" t="t" r="r" b="b"/>
                <a:pathLst>
                  <a:path w="537" h="525" extrusionOk="0">
                    <a:moveTo>
                      <a:pt x="251" y="0"/>
                    </a:moveTo>
                    <a:cubicBezTo>
                      <a:pt x="108" y="0"/>
                      <a:pt x="1" y="143"/>
                      <a:pt x="1" y="286"/>
                    </a:cubicBezTo>
                    <a:cubicBezTo>
                      <a:pt x="1" y="357"/>
                      <a:pt x="48" y="417"/>
                      <a:pt x="84" y="465"/>
                    </a:cubicBezTo>
                    <a:cubicBezTo>
                      <a:pt x="143" y="500"/>
                      <a:pt x="203" y="524"/>
                      <a:pt x="286" y="524"/>
                    </a:cubicBezTo>
                    <a:cubicBezTo>
                      <a:pt x="429" y="524"/>
                      <a:pt x="536" y="369"/>
                      <a:pt x="536" y="238"/>
                    </a:cubicBezTo>
                    <a:cubicBezTo>
                      <a:pt x="536" y="167"/>
                      <a:pt x="489" y="107"/>
                      <a:pt x="441" y="60"/>
                    </a:cubicBezTo>
                    <a:cubicBezTo>
                      <a:pt x="382" y="12"/>
                      <a:pt x="322" y="0"/>
                      <a:pt x="251" y="0"/>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459" name="Google Shape;459;p44"/>
              <p:cNvSpPr/>
              <p:nvPr/>
            </p:nvSpPr>
            <p:spPr>
              <a:xfrm>
                <a:off x="8257506" y="3298377"/>
                <a:ext cx="13791" cy="13791"/>
              </a:xfrm>
              <a:custGeom>
                <a:avLst/>
                <a:gdLst/>
                <a:ahLst/>
                <a:cxnLst/>
                <a:rect l="l" t="t" r="r" b="b"/>
                <a:pathLst>
                  <a:path w="311" h="311" extrusionOk="0">
                    <a:moveTo>
                      <a:pt x="155" y="1"/>
                    </a:moveTo>
                    <a:cubicBezTo>
                      <a:pt x="60" y="1"/>
                      <a:pt x="1" y="96"/>
                      <a:pt x="1" y="167"/>
                    </a:cubicBezTo>
                    <a:cubicBezTo>
                      <a:pt x="1" y="263"/>
                      <a:pt x="96" y="310"/>
                      <a:pt x="167" y="310"/>
                    </a:cubicBezTo>
                    <a:cubicBezTo>
                      <a:pt x="251" y="310"/>
                      <a:pt x="310" y="227"/>
                      <a:pt x="310" y="155"/>
                    </a:cubicBezTo>
                    <a:cubicBezTo>
                      <a:pt x="310" y="60"/>
                      <a:pt x="227" y="1"/>
                      <a:pt x="155" y="1"/>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460" name="Google Shape;460;p44"/>
              <p:cNvSpPr/>
              <p:nvPr/>
            </p:nvSpPr>
            <p:spPr>
              <a:xfrm>
                <a:off x="8254890" y="3386043"/>
                <a:ext cx="24300" cy="23235"/>
              </a:xfrm>
              <a:custGeom>
                <a:avLst/>
                <a:gdLst/>
                <a:ahLst/>
                <a:cxnLst/>
                <a:rect l="l" t="t" r="r" b="b"/>
                <a:pathLst>
                  <a:path w="548" h="524" extrusionOk="0">
                    <a:moveTo>
                      <a:pt x="250" y="0"/>
                    </a:moveTo>
                    <a:cubicBezTo>
                      <a:pt x="119" y="0"/>
                      <a:pt x="0" y="155"/>
                      <a:pt x="12" y="286"/>
                    </a:cubicBezTo>
                    <a:cubicBezTo>
                      <a:pt x="12" y="357"/>
                      <a:pt x="60" y="417"/>
                      <a:pt x="107" y="464"/>
                    </a:cubicBezTo>
                    <a:cubicBezTo>
                      <a:pt x="167" y="512"/>
                      <a:pt x="226" y="524"/>
                      <a:pt x="298" y="524"/>
                    </a:cubicBezTo>
                    <a:cubicBezTo>
                      <a:pt x="453" y="524"/>
                      <a:pt x="548" y="381"/>
                      <a:pt x="536" y="238"/>
                    </a:cubicBezTo>
                    <a:cubicBezTo>
                      <a:pt x="536" y="167"/>
                      <a:pt x="488" y="107"/>
                      <a:pt x="453" y="60"/>
                    </a:cubicBezTo>
                    <a:cubicBezTo>
                      <a:pt x="393" y="24"/>
                      <a:pt x="333" y="0"/>
                      <a:pt x="250" y="0"/>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461" name="Google Shape;461;p44"/>
              <p:cNvSpPr/>
              <p:nvPr/>
            </p:nvSpPr>
            <p:spPr>
              <a:xfrm>
                <a:off x="8111795" y="3459919"/>
                <a:ext cx="26428" cy="24876"/>
              </a:xfrm>
              <a:custGeom>
                <a:avLst/>
                <a:gdLst/>
                <a:ahLst/>
                <a:cxnLst/>
                <a:rect l="l" t="t" r="r" b="b"/>
                <a:pathLst>
                  <a:path w="596" h="561" extrusionOk="0">
                    <a:moveTo>
                      <a:pt x="269" y="0"/>
                    </a:moveTo>
                    <a:cubicBezTo>
                      <a:pt x="112" y="0"/>
                      <a:pt x="1" y="161"/>
                      <a:pt x="12" y="299"/>
                    </a:cubicBezTo>
                    <a:cubicBezTo>
                      <a:pt x="12" y="382"/>
                      <a:pt x="60" y="453"/>
                      <a:pt x="120" y="501"/>
                    </a:cubicBezTo>
                    <a:cubicBezTo>
                      <a:pt x="179" y="537"/>
                      <a:pt x="251" y="560"/>
                      <a:pt x="322" y="560"/>
                    </a:cubicBezTo>
                    <a:cubicBezTo>
                      <a:pt x="477" y="560"/>
                      <a:pt x="596" y="406"/>
                      <a:pt x="596" y="263"/>
                    </a:cubicBezTo>
                    <a:cubicBezTo>
                      <a:pt x="596" y="179"/>
                      <a:pt x="548" y="108"/>
                      <a:pt x="489" y="60"/>
                    </a:cubicBezTo>
                    <a:cubicBezTo>
                      <a:pt x="429" y="25"/>
                      <a:pt x="358" y="1"/>
                      <a:pt x="286" y="1"/>
                    </a:cubicBezTo>
                    <a:cubicBezTo>
                      <a:pt x="281" y="0"/>
                      <a:pt x="275" y="0"/>
                      <a:pt x="269" y="0"/>
                    </a:cubicBezTo>
                    <a:close/>
                  </a:path>
                </a:pathLst>
              </a:custGeom>
              <a:solidFill>
                <a:srgbClr val="EE529C"/>
              </a:solidFill>
              <a:ln>
                <a:noFill/>
              </a:ln>
            </p:spPr>
            <p:txBody>
              <a:bodyPr spcFirstLastPara="1" wrap="square" lIns="121598" tIns="121598" rIns="121598" bIns="121598" anchor="ctr" anchorCtr="0">
                <a:noAutofit/>
              </a:bodyPr>
              <a:lstStyle/>
              <a:p>
                <a:endParaRPr sz="2482"/>
              </a:p>
            </p:txBody>
          </p:sp>
          <p:sp>
            <p:nvSpPr>
              <p:cNvPr id="462" name="Google Shape;462;p44"/>
              <p:cNvSpPr/>
              <p:nvPr/>
            </p:nvSpPr>
            <p:spPr>
              <a:xfrm>
                <a:off x="8104921" y="3382851"/>
                <a:ext cx="9046" cy="8514"/>
              </a:xfrm>
              <a:custGeom>
                <a:avLst/>
                <a:gdLst/>
                <a:ahLst/>
                <a:cxnLst/>
                <a:rect l="l" t="t" r="r" b="b"/>
                <a:pathLst>
                  <a:path w="204" h="192" extrusionOk="0">
                    <a:moveTo>
                      <a:pt x="96" y="1"/>
                    </a:moveTo>
                    <a:cubicBezTo>
                      <a:pt x="48" y="1"/>
                      <a:pt x="1" y="48"/>
                      <a:pt x="1" y="108"/>
                    </a:cubicBezTo>
                    <a:cubicBezTo>
                      <a:pt x="1" y="167"/>
                      <a:pt x="48" y="191"/>
                      <a:pt x="108" y="191"/>
                    </a:cubicBezTo>
                    <a:cubicBezTo>
                      <a:pt x="156" y="191"/>
                      <a:pt x="203" y="155"/>
                      <a:pt x="203" y="96"/>
                    </a:cubicBezTo>
                    <a:cubicBezTo>
                      <a:pt x="203" y="36"/>
                      <a:pt x="156" y="1"/>
                      <a:pt x="96" y="1"/>
                    </a:cubicBezTo>
                    <a:close/>
                  </a:path>
                </a:pathLst>
              </a:custGeom>
              <a:solidFill>
                <a:srgbClr val="EE529C"/>
              </a:solidFill>
              <a:ln>
                <a:noFill/>
              </a:ln>
            </p:spPr>
            <p:txBody>
              <a:bodyPr spcFirstLastPara="1" wrap="square" lIns="121598" tIns="121598" rIns="121598" bIns="121598" anchor="ctr" anchorCtr="0">
                <a:noAutofit/>
              </a:bodyPr>
              <a:lstStyle/>
              <a:p>
                <a:endParaRPr sz="2482"/>
              </a:p>
            </p:txBody>
          </p:sp>
          <p:sp>
            <p:nvSpPr>
              <p:cNvPr id="463" name="Google Shape;463;p44"/>
              <p:cNvSpPr/>
              <p:nvPr/>
            </p:nvSpPr>
            <p:spPr>
              <a:xfrm>
                <a:off x="8193608" y="3416108"/>
                <a:ext cx="13791" cy="13791"/>
              </a:xfrm>
              <a:custGeom>
                <a:avLst/>
                <a:gdLst/>
                <a:ahLst/>
                <a:cxnLst/>
                <a:rect l="l" t="t" r="r" b="b"/>
                <a:pathLst>
                  <a:path w="311" h="311" extrusionOk="0">
                    <a:moveTo>
                      <a:pt x="144" y="1"/>
                    </a:moveTo>
                    <a:cubicBezTo>
                      <a:pt x="61" y="1"/>
                      <a:pt x="1" y="84"/>
                      <a:pt x="1" y="155"/>
                    </a:cubicBezTo>
                    <a:cubicBezTo>
                      <a:pt x="1" y="251"/>
                      <a:pt x="84" y="310"/>
                      <a:pt x="168" y="310"/>
                    </a:cubicBezTo>
                    <a:cubicBezTo>
                      <a:pt x="251" y="310"/>
                      <a:pt x="311" y="215"/>
                      <a:pt x="311" y="144"/>
                    </a:cubicBezTo>
                    <a:cubicBezTo>
                      <a:pt x="311" y="60"/>
                      <a:pt x="227" y="1"/>
                      <a:pt x="144" y="1"/>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464" name="Google Shape;464;p44"/>
              <p:cNvSpPr/>
              <p:nvPr/>
            </p:nvSpPr>
            <p:spPr>
              <a:xfrm>
                <a:off x="8151393" y="3503774"/>
                <a:ext cx="42791" cy="41726"/>
              </a:xfrm>
              <a:custGeom>
                <a:avLst/>
                <a:gdLst/>
                <a:ahLst/>
                <a:cxnLst/>
                <a:rect l="l" t="t" r="r" b="b"/>
                <a:pathLst>
                  <a:path w="965" h="941" extrusionOk="0">
                    <a:moveTo>
                      <a:pt x="441" y="0"/>
                    </a:moveTo>
                    <a:cubicBezTo>
                      <a:pt x="191" y="0"/>
                      <a:pt x="0" y="262"/>
                      <a:pt x="12" y="500"/>
                    </a:cubicBezTo>
                    <a:cubicBezTo>
                      <a:pt x="24" y="619"/>
                      <a:pt x="84" y="738"/>
                      <a:pt x="179" y="834"/>
                    </a:cubicBezTo>
                    <a:cubicBezTo>
                      <a:pt x="286" y="917"/>
                      <a:pt x="381" y="941"/>
                      <a:pt x="524" y="941"/>
                    </a:cubicBezTo>
                    <a:cubicBezTo>
                      <a:pt x="774" y="941"/>
                      <a:pt x="965" y="679"/>
                      <a:pt x="953" y="429"/>
                    </a:cubicBezTo>
                    <a:cubicBezTo>
                      <a:pt x="941" y="310"/>
                      <a:pt x="882" y="191"/>
                      <a:pt x="786" y="107"/>
                    </a:cubicBezTo>
                    <a:cubicBezTo>
                      <a:pt x="679" y="12"/>
                      <a:pt x="584" y="0"/>
                      <a:pt x="441" y="0"/>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465" name="Google Shape;465;p44"/>
              <p:cNvSpPr/>
              <p:nvPr/>
            </p:nvSpPr>
            <p:spPr>
              <a:xfrm>
                <a:off x="8241188" y="3517432"/>
                <a:ext cx="16894" cy="16451"/>
              </a:xfrm>
              <a:custGeom>
                <a:avLst/>
                <a:gdLst/>
                <a:ahLst/>
                <a:cxnLst/>
                <a:rect l="l" t="t" r="r" b="b"/>
                <a:pathLst>
                  <a:path w="381" h="371" extrusionOk="0">
                    <a:moveTo>
                      <a:pt x="172" y="1"/>
                    </a:moveTo>
                    <a:cubicBezTo>
                      <a:pt x="64" y="1"/>
                      <a:pt x="0" y="102"/>
                      <a:pt x="11" y="192"/>
                    </a:cubicBezTo>
                    <a:cubicBezTo>
                      <a:pt x="23" y="299"/>
                      <a:pt x="107" y="371"/>
                      <a:pt x="202" y="371"/>
                    </a:cubicBezTo>
                    <a:cubicBezTo>
                      <a:pt x="309" y="371"/>
                      <a:pt x="381" y="276"/>
                      <a:pt x="381" y="180"/>
                    </a:cubicBezTo>
                    <a:cubicBezTo>
                      <a:pt x="369" y="73"/>
                      <a:pt x="297" y="2"/>
                      <a:pt x="190" y="2"/>
                    </a:cubicBezTo>
                    <a:cubicBezTo>
                      <a:pt x="184" y="1"/>
                      <a:pt x="178" y="1"/>
                      <a:pt x="172" y="1"/>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466" name="Google Shape;466;p44"/>
              <p:cNvSpPr/>
              <p:nvPr/>
            </p:nvSpPr>
            <p:spPr>
              <a:xfrm>
                <a:off x="8260699" y="3456771"/>
                <a:ext cx="10066" cy="9534"/>
              </a:xfrm>
              <a:custGeom>
                <a:avLst/>
                <a:gdLst/>
                <a:ahLst/>
                <a:cxnLst/>
                <a:rect l="l" t="t" r="r" b="b"/>
                <a:pathLst>
                  <a:path w="227" h="215" extrusionOk="0">
                    <a:moveTo>
                      <a:pt x="95" y="0"/>
                    </a:moveTo>
                    <a:cubicBezTo>
                      <a:pt x="48" y="0"/>
                      <a:pt x="0" y="60"/>
                      <a:pt x="0" y="120"/>
                    </a:cubicBezTo>
                    <a:cubicBezTo>
                      <a:pt x="0" y="179"/>
                      <a:pt x="60" y="215"/>
                      <a:pt x="119" y="215"/>
                    </a:cubicBezTo>
                    <a:cubicBezTo>
                      <a:pt x="179" y="215"/>
                      <a:pt x="226" y="155"/>
                      <a:pt x="214" y="96"/>
                    </a:cubicBezTo>
                    <a:cubicBezTo>
                      <a:pt x="214" y="36"/>
                      <a:pt x="155" y="0"/>
                      <a:pt x="95" y="0"/>
                    </a:cubicBezTo>
                    <a:close/>
                  </a:path>
                </a:pathLst>
              </a:custGeom>
              <a:solidFill>
                <a:srgbClr val="FFFFFF">
                  <a:alpha val="32960"/>
                </a:srgbClr>
              </a:solidFill>
              <a:ln>
                <a:noFill/>
              </a:ln>
            </p:spPr>
            <p:txBody>
              <a:bodyPr spcFirstLastPara="1" wrap="square" lIns="121598" tIns="121598" rIns="121598" bIns="121598" anchor="ctr" anchorCtr="0">
                <a:noAutofit/>
              </a:bodyPr>
              <a:lstStyle/>
              <a:p>
                <a:endParaRPr sz="2482"/>
              </a:p>
            </p:txBody>
          </p:sp>
          <p:sp>
            <p:nvSpPr>
              <p:cNvPr id="467" name="Google Shape;467;p44"/>
              <p:cNvSpPr/>
              <p:nvPr/>
            </p:nvSpPr>
            <p:spPr>
              <a:xfrm>
                <a:off x="8123413" y="3591352"/>
                <a:ext cx="19023" cy="18580"/>
              </a:xfrm>
              <a:custGeom>
                <a:avLst/>
                <a:gdLst/>
                <a:ahLst/>
                <a:cxnLst/>
                <a:rect l="l" t="t" r="r" b="b"/>
                <a:pathLst>
                  <a:path w="429" h="419" extrusionOk="0">
                    <a:moveTo>
                      <a:pt x="188" y="1"/>
                    </a:moveTo>
                    <a:cubicBezTo>
                      <a:pt x="87" y="1"/>
                      <a:pt x="0" y="114"/>
                      <a:pt x="0" y="228"/>
                    </a:cubicBezTo>
                    <a:cubicBezTo>
                      <a:pt x="24" y="347"/>
                      <a:pt x="120" y="418"/>
                      <a:pt x="227" y="418"/>
                    </a:cubicBezTo>
                    <a:cubicBezTo>
                      <a:pt x="346" y="418"/>
                      <a:pt x="429" y="299"/>
                      <a:pt x="417" y="192"/>
                    </a:cubicBezTo>
                    <a:cubicBezTo>
                      <a:pt x="405" y="73"/>
                      <a:pt x="298" y="2"/>
                      <a:pt x="203" y="2"/>
                    </a:cubicBezTo>
                    <a:cubicBezTo>
                      <a:pt x="198" y="1"/>
                      <a:pt x="193" y="1"/>
                      <a:pt x="188" y="1"/>
                    </a:cubicBezTo>
                    <a:close/>
                  </a:path>
                </a:pathLst>
              </a:custGeom>
              <a:solidFill>
                <a:srgbClr val="EE529C"/>
              </a:solidFill>
              <a:ln>
                <a:noFill/>
              </a:ln>
            </p:spPr>
            <p:txBody>
              <a:bodyPr spcFirstLastPara="1" wrap="square" lIns="121598" tIns="121598" rIns="121598" bIns="121598" anchor="ctr" anchorCtr="0">
                <a:noAutofit/>
              </a:bodyPr>
              <a:lstStyle/>
              <a:p>
                <a:endParaRPr sz="2482"/>
              </a:p>
            </p:txBody>
          </p:sp>
          <p:sp>
            <p:nvSpPr>
              <p:cNvPr id="468" name="Google Shape;468;p44"/>
              <p:cNvSpPr/>
              <p:nvPr/>
            </p:nvSpPr>
            <p:spPr>
              <a:xfrm>
                <a:off x="7592802" y="3062914"/>
                <a:ext cx="566520" cy="595032"/>
              </a:xfrm>
              <a:custGeom>
                <a:avLst/>
                <a:gdLst/>
                <a:ahLst/>
                <a:cxnLst/>
                <a:rect l="l" t="t" r="r" b="b"/>
                <a:pathLst>
                  <a:path w="12776" h="13419" extrusionOk="0">
                    <a:moveTo>
                      <a:pt x="8990" y="0"/>
                    </a:moveTo>
                    <a:cubicBezTo>
                      <a:pt x="8918" y="0"/>
                      <a:pt x="8859" y="0"/>
                      <a:pt x="8787" y="12"/>
                    </a:cubicBezTo>
                    <a:cubicBezTo>
                      <a:pt x="8716" y="36"/>
                      <a:pt x="8657" y="60"/>
                      <a:pt x="8609" y="131"/>
                    </a:cubicBezTo>
                    <a:cubicBezTo>
                      <a:pt x="8597" y="155"/>
                      <a:pt x="8561" y="179"/>
                      <a:pt x="8549" y="215"/>
                    </a:cubicBezTo>
                    <a:cubicBezTo>
                      <a:pt x="8454" y="381"/>
                      <a:pt x="8383" y="548"/>
                      <a:pt x="8299" y="727"/>
                    </a:cubicBezTo>
                    <a:cubicBezTo>
                      <a:pt x="8276" y="762"/>
                      <a:pt x="8264" y="786"/>
                      <a:pt x="8252" y="810"/>
                    </a:cubicBezTo>
                    <a:lnTo>
                      <a:pt x="8204" y="881"/>
                    </a:lnTo>
                    <a:cubicBezTo>
                      <a:pt x="8192" y="905"/>
                      <a:pt x="8180" y="941"/>
                      <a:pt x="8156" y="953"/>
                    </a:cubicBezTo>
                    <a:cubicBezTo>
                      <a:pt x="8073" y="1132"/>
                      <a:pt x="7978" y="1298"/>
                      <a:pt x="7895" y="1453"/>
                    </a:cubicBezTo>
                    <a:lnTo>
                      <a:pt x="7859" y="1501"/>
                    </a:lnTo>
                    <a:lnTo>
                      <a:pt x="7835" y="1548"/>
                    </a:lnTo>
                    <a:lnTo>
                      <a:pt x="7740" y="1703"/>
                    </a:lnTo>
                    <a:cubicBezTo>
                      <a:pt x="7597" y="1953"/>
                      <a:pt x="7442" y="2191"/>
                      <a:pt x="7299" y="2429"/>
                    </a:cubicBezTo>
                    <a:cubicBezTo>
                      <a:pt x="7204" y="2560"/>
                      <a:pt x="7133" y="2679"/>
                      <a:pt x="7061" y="2798"/>
                    </a:cubicBezTo>
                    <a:lnTo>
                      <a:pt x="7085" y="2763"/>
                    </a:lnTo>
                    <a:lnTo>
                      <a:pt x="7085" y="2763"/>
                    </a:lnTo>
                    <a:cubicBezTo>
                      <a:pt x="5847" y="4644"/>
                      <a:pt x="4382" y="6335"/>
                      <a:pt x="2703" y="7823"/>
                    </a:cubicBezTo>
                    <a:cubicBezTo>
                      <a:pt x="2441" y="8049"/>
                      <a:pt x="2180" y="8275"/>
                      <a:pt x="1929" y="8478"/>
                    </a:cubicBezTo>
                    <a:cubicBezTo>
                      <a:pt x="1644" y="8704"/>
                      <a:pt x="1358" y="8930"/>
                      <a:pt x="1072" y="9121"/>
                    </a:cubicBezTo>
                    <a:lnTo>
                      <a:pt x="1060" y="9144"/>
                    </a:lnTo>
                    <a:cubicBezTo>
                      <a:pt x="882" y="9275"/>
                      <a:pt x="703" y="9394"/>
                      <a:pt x="513" y="9513"/>
                    </a:cubicBezTo>
                    <a:lnTo>
                      <a:pt x="465" y="9537"/>
                    </a:lnTo>
                    <a:lnTo>
                      <a:pt x="453" y="9561"/>
                    </a:lnTo>
                    <a:lnTo>
                      <a:pt x="417" y="9573"/>
                    </a:lnTo>
                    <a:lnTo>
                      <a:pt x="394" y="9597"/>
                    </a:lnTo>
                    <a:cubicBezTo>
                      <a:pt x="334" y="9644"/>
                      <a:pt x="286" y="9680"/>
                      <a:pt x="227" y="9704"/>
                    </a:cubicBezTo>
                    <a:lnTo>
                      <a:pt x="167" y="9740"/>
                    </a:lnTo>
                    <a:cubicBezTo>
                      <a:pt x="144" y="9752"/>
                      <a:pt x="120" y="9764"/>
                      <a:pt x="108" y="9787"/>
                    </a:cubicBezTo>
                    <a:cubicBezTo>
                      <a:pt x="36" y="9847"/>
                      <a:pt x="1" y="9942"/>
                      <a:pt x="24" y="10014"/>
                    </a:cubicBezTo>
                    <a:cubicBezTo>
                      <a:pt x="155" y="10764"/>
                      <a:pt x="584" y="11490"/>
                      <a:pt x="1310" y="12169"/>
                    </a:cubicBezTo>
                    <a:cubicBezTo>
                      <a:pt x="1632" y="12466"/>
                      <a:pt x="1965" y="12728"/>
                      <a:pt x="2358" y="12942"/>
                    </a:cubicBezTo>
                    <a:cubicBezTo>
                      <a:pt x="2751" y="13181"/>
                      <a:pt x="3156" y="13335"/>
                      <a:pt x="3549" y="13419"/>
                    </a:cubicBezTo>
                    <a:lnTo>
                      <a:pt x="3620" y="13419"/>
                    </a:lnTo>
                    <a:cubicBezTo>
                      <a:pt x="3668" y="13419"/>
                      <a:pt x="3692" y="13407"/>
                      <a:pt x="3739" y="13395"/>
                    </a:cubicBezTo>
                    <a:lnTo>
                      <a:pt x="3787" y="13359"/>
                    </a:lnTo>
                    <a:lnTo>
                      <a:pt x="3811" y="13347"/>
                    </a:lnTo>
                    <a:lnTo>
                      <a:pt x="3858" y="13323"/>
                    </a:lnTo>
                    <a:cubicBezTo>
                      <a:pt x="3989" y="13240"/>
                      <a:pt x="4096" y="13169"/>
                      <a:pt x="4215" y="13097"/>
                    </a:cubicBezTo>
                    <a:lnTo>
                      <a:pt x="4275" y="13062"/>
                    </a:lnTo>
                    <a:lnTo>
                      <a:pt x="4299" y="13038"/>
                    </a:lnTo>
                    <a:lnTo>
                      <a:pt x="4335" y="13026"/>
                    </a:lnTo>
                    <a:lnTo>
                      <a:pt x="4382" y="12990"/>
                    </a:lnTo>
                    <a:cubicBezTo>
                      <a:pt x="4394" y="12978"/>
                      <a:pt x="4406" y="12978"/>
                      <a:pt x="4418" y="12966"/>
                    </a:cubicBezTo>
                    <a:lnTo>
                      <a:pt x="4454" y="12931"/>
                    </a:lnTo>
                    <a:lnTo>
                      <a:pt x="4477" y="12919"/>
                    </a:lnTo>
                    <a:cubicBezTo>
                      <a:pt x="4644" y="12812"/>
                      <a:pt x="4775" y="12716"/>
                      <a:pt x="4930" y="12609"/>
                    </a:cubicBezTo>
                    <a:lnTo>
                      <a:pt x="4954" y="12585"/>
                    </a:lnTo>
                    <a:lnTo>
                      <a:pt x="4977" y="12573"/>
                    </a:lnTo>
                    <a:lnTo>
                      <a:pt x="5001" y="12550"/>
                    </a:lnTo>
                    <a:lnTo>
                      <a:pt x="5037" y="12514"/>
                    </a:lnTo>
                    <a:cubicBezTo>
                      <a:pt x="6192" y="11669"/>
                      <a:pt x="7299" y="10668"/>
                      <a:pt x="8347" y="9537"/>
                    </a:cubicBezTo>
                    <a:cubicBezTo>
                      <a:pt x="9395" y="8418"/>
                      <a:pt x="10347" y="7204"/>
                      <a:pt x="11181" y="5906"/>
                    </a:cubicBezTo>
                    <a:cubicBezTo>
                      <a:pt x="11788" y="4953"/>
                      <a:pt x="12312" y="3989"/>
                      <a:pt x="12740" y="3025"/>
                    </a:cubicBezTo>
                    <a:cubicBezTo>
                      <a:pt x="12776" y="2965"/>
                      <a:pt x="12776" y="2894"/>
                      <a:pt x="12752" y="2822"/>
                    </a:cubicBezTo>
                    <a:lnTo>
                      <a:pt x="12752" y="2786"/>
                    </a:lnTo>
                    <a:cubicBezTo>
                      <a:pt x="12728" y="2548"/>
                      <a:pt x="12621" y="2370"/>
                      <a:pt x="12538" y="2191"/>
                    </a:cubicBezTo>
                    <a:cubicBezTo>
                      <a:pt x="12443" y="2036"/>
                      <a:pt x="12336" y="1894"/>
                      <a:pt x="12193" y="1727"/>
                    </a:cubicBezTo>
                    <a:cubicBezTo>
                      <a:pt x="11907" y="1393"/>
                      <a:pt x="11550" y="1084"/>
                      <a:pt x="11133" y="798"/>
                    </a:cubicBezTo>
                    <a:cubicBezTo>
                      <a:pt x="10728" y="524"/>
                      <a:pt x="10335" y="310"/>
                      <a:pt x="9930" y="167"/>
                    </a:cubicBezTo>
                    <a:cubicBezTo>
                      <a:pt x="9585" y="60"/>
                      <a:pt x="9276" y="0"/>
                      <a:pt x="8990"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69" name="Google Shape;469;p44"/>
              <p:cNvSpPr/>
              <p:nvPr/>
            </p:nvSpPr>
            <p:spPr>
              <a:xfrm>
                <a:off x="7660913" y="3062781"/>
                <a:ext cx="500538" cy="441474"/>
              </a:xfrm>
              <a:custGeom>
                <a:avLst/>
                <a:gdLst/>
                <a:ahLst/>
                <a:cxnLst/>
                <a:rect l="l" t="t" r="r" b="b"/>
                <a:pathLst>
                  <a:path w="11288" h="9956" extrusionOk="0">
                    <a:moveTo>
                      <a:pt x="7360" y="0"/>
                    </a:moveTo>
                    <a:cubicBezTo>
                      <a:pt x="7323" y="0"/>
                      <a:pt x="7287" y="3"/>
                      <a:pt x="7251" y="3"/>
                    </a:cubicBezTo>
                    <a:cubicBezTo>
                      <a:pt x="7180" y="15"/>
                      <a:pt x="7097" y="63"/>
                      <a:pt x="7073" y="122"/>
                    </a:cubicBezTo>
                    <a:cubicBezTo>
                      <a:pt x="7037" y="134"/>
                      <a:pt x="7025" y="170"/>
                      <a:pt x="7013" y="194"/>
                    </a:cubicBezTo>
                    <a:cubicBezTo>
                      <a:pt x="6918" y="373"/>
                      <a:pt x="6847" y="539"/>
                      <a:pt x="6763" y="718"/>
                    </a:cubicBezTo>
                    <a:lnTo>
                      <a:pt x="6716" y="789"/>
                    </a:lnTo>
                    <a:lnTo>
                      <a:pt x="6668" y="861"/>
                    </a:lnTo>
                    <a:cubicBezTo>
                      <a:pt x="6656" y="896"/>
                      <a:pt x="6644" y="920"/>
                      <a:pt x="6620" y="944"/>
                    </a:cubicBezTo>
                    <a:cubicBezTo>
                      <a:pt x="6537" y="1123"/>
                      <a:pt x="6442" y="1277"/>
                      <a:pt x="6359" y="1444"/>
                    </a:cubicBezTo>
                    <a:lnTo>
                      <a:pt x="6323" y="1492"/>
                    </a:lnTo>
                    <a:lnTo>
                      <a:pt x="6299" y="1539"/>
                    </a:lnTo>
                    <a:lnTo>
                      <a:pt x="6204" y="1682"/>
                    </a:lnTo>
                    <a:cubicBezTo>
                      <a:pt x="6061" y="1932"/>
                      <a:pt x="5906" y="2170"/>
                      <a:pt x="5763" y="2408"/>
                    </a:cubicBezTo>
                    <a:lnTo>
                      <a:pt x="5656" y="2575"/>
                    </a:lnTo>
                    <a:lnTo>
                      <a:pt x="5525" y="2789"/>
                    </a:lnTo>
                    <a:lnTo>
                      <a:pt x="5549" y="2754"/>
                    </a:lnTo>
                    <a:lnTo>
                      <a:pt x="5549" y="2754"/>
                    </a:lnTo>
                    <a:cubicBezTo>
                      <a:pt x="4299" y="4635"/>
                      <a:pt x="2834" y="6326"/>
                      <a:pt x="1167" y="7814"/>
                    </a:cubicBezTo>
                    <a:cubicBezTo>
                      <a:pt x="929" y="8028"/>
                      <a:pt x="655" y="8243"/>
                      <a:pt x="393" y="8469"/>
                    </a:cubicBezTo>
                    <a:cubicBezTo>
                      <a:pt x="251" y="8576"/>
                      <a:pt x="132" y="8683"/>
                      <a:pt x="1" y="8778"/>
                    </a:cubicBezTo>
                    <a:lnTo>
                      <a:pt x="12" y="8802"/>
                    </a:lnTo>
                    <a:cubicBezTo>
                      <a:pt x="179" y="8933"/>
                      <a:pt x="358" y="9064"/>
                      <a:pt x="536" y="9183"/>
                    </a:cubicBezTo>
                    <a:cubicBezTo>
                      <a:pt x="715" y="9290"/>
                      <a:pt x="894" y="9397"/>
                      <a:pt x="1072" y="9481"/>
                    </a:cubicBezTo>
                    <a:cubicBezTo>
                      <a:pt x="1251" y="9576"/>
                      <a:pt x="1429" y="9636"/>
                      <a:pt x="1620" y="9707"/>
                    </a:cubicBezTo>
                    <a:cubicBezTo>
                      <a:pt x="1834" y="9778"/>
                      <a:pt x="2060" y="9826"/>
                      <a:pt x="2275" y="9874"/>
                    </a:cubicBezTo>
                    <a:cubicBezTo>
                      <a:pt x="2489" y="9897"/>
                      <a:pt x="2691" y="9933"/>
                      <a:pt x="2918" y="9945"/>
                    </a:cubicBezTo>
                    <a:lnTo>
                      <a:pt x="2930" y="9945"/>
                    </a:lnTo>
                    <a:cubicBezTo>
                      <a:pt x="3042" y="9952"/>
                      <a:pt x="3154" y="9955"/>
                      <a:pt x="3266" y="9955"/>
                    </a:cubicBezTo>
                    <a:cubicBezTo>
                      <a:pt x="3722" y="9955"/>
                      <a:pt x="4171" y="9900"/>
                      <a:pt x="4620" y="9814"/>
                    </a:cubicBezTo>
                    <a:cubicBezTo>
                      <a:pt x="5370" y="9647"/>
                      <a:pt x="6108" y="9386"/>
                      <a:pt x="6787" y="9040"/>
                    </a:cubicBezTo>
                    <a:lnTo>
                      <a:pt x="6823" y="9040"/>
                    </a:lnTo>
                    <a:cubicBezTo>
                      <a:pt x="7204" y="8850"/>
                      <a:pt x="7573" y="8624"/>
                      <a:pt x="7954" y="8373"/>
                    </a:cubicBezTo>
                    <a:cubicBezTo>
                      <a:pt x="8573" y="7611"/>
                      <a:pt x="9156" y="6802"/>
                      <a:pt x="9692" y="5968"/>
                    </a:cubicBezTo>
                    <a:cubicBezTo>
                      <a:pt x="10299" y="5016"/>
                      <a:pt x="10823" y="4052"/>
                      <a:pt x="11252" y="3087"/>
                    </a:cubicBezTo>
                    <a:cubicBezTo>
                      <a:pt x="11288" y="3028"/>
                      <a:pt x="11288" y="2956"/>
                      <a:pt x="11264" y="2897"/>
                    </a:cubicBezTo>
                    <a:lnTo>
                      <a:pt x="11264" y="2849"/>
                    </a:lnTo>
                    <a:cubicBezTo>
                      <a:pt x="11240" y="2611"/>
                      <a:pt x="11133" y="2432"/>
                      <a:pt x="11026" y="2254"/>
                    </a:cubicBezTo>
                    <a:cubicBezTo>
                      <a:pt x="10942" y="2099"/>
                      <a:pt x="10835" y="1956"/>
                      <a:pt x="10692" y="1789"/>
                    </a:cubicBezTo>
                    <a:cubicBezTo>
                      <a:pt x="10407" y="1468"/>
                      <a:pt x="10049" y="1170"/>
                      <a:pt x="9633" y="873"/>
                    </a:cubicBezTo>
                    <a:cubicBezTo>
                      <a:pt x="9228" y="587"/>
                      <a:pt x="8811" y="373"/>
                      <a:pt x="8430" y="230"/>
                    </a:cubicBezTo>
                    <a:cubicBezTo>
                      <a:pt x="8073" y="99"/>
                      <a:pt x="7752" y="15"/>
                      <a:pt x="7478" y="15"/>
                    </a:cubicBezTo>
                    <a:cubicBezTo>
                      <a:pt x="7436" y="3"/>
                      <a:pt x="7397" y="0"/>
                      <a:pt x="7360" y="0"/>
                    </a:cubicBezTo>
                    <a:close/>
                  </a:path>
                </a:pathLst>
              </a:custGeom>
              <a:solidFill>
                <a:schemeClr val="dk1"/>
              </a:solidFill>
              <a:ln>
                <a:noFill/>
              </a:ln>
            </p:spPr>
            <p:txBody>
              <a:bodyPr spcFirstLastPara="1" wrap="square" lIns="121598" tIns="121598" rIns="121598" bIns="121598" anchor="ctr" anchorCtr="0">
                <a:noAutofit/>
              </a:bodyPr>
              <a:lstStyle/>
              <a:p>
                <a:endParaRPr sz="2482"/>
              </a:p>
            </p:txBody>
          </p:sp>
          <p:sp>
            <p:nvSpPr>
              <p:cNvPr id="470" name="Google Shape;470;p44"/>
              <p:cNvSpPr/>
              <p:nvPr/>
            </p:nvSpPr>
            <p:spPr>
              <a:xfrm>
                <a:off x="7092301" y="2441711"/>
                <a:ext cx="680037" cy="552064"/>
              </a:xfrm>
              <a:custGeom>
                <a:avLst/>
                <a:gdLst/>
                <a:ahLst/>
                <a:cxnLst/>
                <a:rect l="l" t="t" r="r" b="b"/>
                <a:pathLst>
                  <a:path w="15336" h="12450" extrusionOk="0">
                    <a:moveTo>
                      <a:pt x="51" y="1"/>
                    </a:moveTo>
                    <a:cubicBezTo>
                      <a:pt x="43" y="1"/>
                      <a:pt x="32" y="12"/>
                      <a:pt x="24" y="20"/>
                    </a:cubicBezTo>
                    <a:cubicBezTo>
                      <a:pt x="1" y="43"/>
                      <a:pt x="1" y="91"/>
                      <a:pt x="24" y="127"/>
                    </a:cubicBezTo>
                    <a:cubicBezTo>
                      <a:pt x="608" y="603"/>
                      <a:pt x="1191" y="1079"/>
                      <a:pt x="1751" y="1567"/>
                    </a:cubicBezTo>
                    <a:cubicBezTo>
                      <a:pt x="2322" y="2044"/>
                      <a:pt x="2894" y="2520"/>
                      <a:pt x="3465" y="2996"/>
                    </a:cubicBezTo>
                    <a:cubicBezTo>
                      <a:pt x="4608" y="3961"/>
                      <a:pt x="5775" y="4913"/>
                      <a:pt x="6918" y="5866"/>
                    </a:cubicBezTo>
                    <a:cubicBezTo>
                      <a:pt x="8073" y="6818"/>
                      <a:pt x="9240" y="7782"/>
                      <a:pt x="10395" y="8759"/>
                    </a:cubicBezTo>
                    <a:lnTo>
                      <a:pt x="12228" y="10271"/>
                    </a:lnTo>
                    <a:cubicBezTo>
                      <a:pt x="12812" y="10747"/>
                      <a:pt x="13371" y="11211"/>
                      <a:pt x="13955" y="11700"/>
                    </a:cubicBezTo>
                    <a:cubicBezTo>
                      <a:pt x="14074" y="11807"/>
                      <a:pt x="14205" y="11914"/>
                      <a:pt x="14324" y="12033"/>
                    </a:cubicBezTo>
                    <a:cubicBezTo>
                      <a:pt x="14419" y="12104"/>
                      <a:pt x="14502" y="12176"/>
                      <a:pt x="14598" y="12271"/>
                    </a:cubicBezTo>
                    <a:cubicBezTo>
                      <a:pt x="14610" y="12295"/>
                      <a:pt x="14645" y="12331"/>
                      <a:pt x="14669" y="12354"/>
                    </a:cubicBezTo>
                    <a:cubicBezTo>
                      <a:pt x="14743" y="12417"/>
                      <a:pt x="14836" y="12450"/>
                      <a:pt x="14929" y="12450"/>
                    </a:cubicBezTo>
                    <a:cubicBezTo>
                      <a:pt x="15030" y="12450"/>
                      <a:pt x="15130" y="12411"/>
                      <a:pt x="15205" y="12331"/>
                    </a:cubicBezTo>
                    <a:cubicBezTo>
                      <a:pt x="15324" y="12212"/>
                      <a:pt x="15336" y="12009"/>
                      <a:pt x="15252" y="11878"/>
                    </a:cubicBezTo>
                    <a:cubicBezTo>
                      <a:pt x="15205" y="11807"/>
                      <a:pt x="15133" y="11747"/>
                      <a:pt x="15038" y="11712"/>
                    </a:cubicBezTo>
                    <a:cubicBezTo>
                      <a:pt x="15026" y="11700"/>
                      <a:pt x="15014" y="11700"/>
                      <a:pt x="15002" y="11688"/>
                    </a:cubicBezTo>
                    <a:cubicBezTo>
                      <a:pt x="14419" y="11271"/>
                      <a:pt x="13848" y="10807"/>
                      <a:pt x="13300" y="10378"/>
                    </a:cubicBezTo>
                    <a:cubicBezTo>
                      <a:pt x="12681" y="9890"/>
                      <a:pt x="12062" y="9390"/>
                      <a:pt x="11442" y="8914"/>
                    </a:cubicBezTo>
                    <a:lnTo>
                      <a:pt x="9609" y="7485"/>
                    </a:lnTo>
                    <a:cubicBezTo>
                      <a:pt x="9014" y="7032"/>
                      <a:pt x="8418" y="6556"/>
                      <a:pt x="7823" y="6080"/>
                    </a:cubicBezTo>
                    <a:lnTo>
                      <a:pt x="4299" y="3306"/>
                    </a:lnTo>
                    <a:cubicBezTo>
                      <a:pt x="3703" y="2841"/>
                      <a:pt x="3120" y="2389"/>
                      <a:pt x="2525" y="1937"/>
                    </a:cubicBezTo>
                    <a:cubicBezTo>
                      <a:pt x="1917" y="1460"/>
                      <a:pt x="1310" y="996"/>
                      <a:pt x="715" y="532"/>
                    </a:cubicBezTo>
                    <a:cubicBezTo>
                      <a:pt x="501" y="365"/>
                      <a:pt x="310" y="198"/>
                      <a:pt x="96" y="32"/>
                    </a:cubicBezTo>
                    <a:cubicBezTo>
                      <a:pt x="84" y="20"/>
                      <a:pt x="72" y="20"/>
                      <a:pt x="60" y="20"/>
                    </a:cubicBezTo>
                    <a:cubicBezTo>
                      <a:pt x="60" y="6"/>
                      <a:pt x="56" y="1"/>
                      <a:pt x="51"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71" name="Google Shape;471;p44"/>
              <p:cNvSpPr/>
              <p:nvPr/>
            </p:nvSpPr>
            <p:spPr>
              <a:xfrm>
                <a:off x="7782857" y="2991655"/>
                <a:ext cx="45983" cy="44387"/>
              </a:xfrm>
              <a:custGeom>
                <a:avLst/>
                <a:gdLst/>
                <a:ahLst/>
                <a:cxnLst/>
                <a:rect l="l" t="t" r="r" b="b"/>
                <a:pathLst>
                  <a:path w="1037" h="1001" extrusionOk="0">
                    <a:moveTo>
                      <a:pt x="501" y="0"/>
                    </a:moveTo>
                    <a:cubicBezTo>
                      <a:pt x="227" y="0"/>
                      <a:pt x="1" y="250"/>
                      <a:pt x="25" y="524"/>
                    </a:cubicBezTo>
                    <a:cubicBezTo>
                      <a:pt x="37" y="798"/>
                      <a:pt x="275" y="1000"/>
                      <a:pt x="537" y="1000"/>
                    </a:cubicBezTo>
                    <a:cubicBezTo>
                      <a:pt x="811" y="1000"/>
                      <a:pt x="1037" y="738"/>
                      <a:pt x="1013" y="476"/>
                    </a:cubicBezTo>
                    <a:cubicBezTo>
                      <a:pt x="1001" y="191"/>
                      <a:pt x="763" y="0"/>
                      <a:pt x="501"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72" name="Google Shape;472;p44"/>
              <p:cNvSpPr/>
              <p:nvPr/>
            </p:nvSpPr>
            <p:spPr>
              <a:xfrm>
                <a:off x="7853097" y="3049168"/>
                <a:ext cx="19555" cy="18535"/>
              </a:xfrm>
              <a:custGeom>
                <a:avLst/>
                <a:gdLst/>
                <a:ahLst/>
                <a:cxnLst/>
                <a:rect l="l" t="t" r="r" b="b"/>
                <a:pathLst>
                  <a:path w="441" h="418" extrusionOk="0">
                    <a:moveTo>
                      <a:pt x="203" y="1"/>
                    </a:moveTo>
                    <a:cubicBezTo>
                      <a:pt x="84" y="13"/>
                      <a:pt x="0" y="120"/>
                      <a:pt x="12" y="215"/>
                    </a:cubicBezTo>
                    <a:cubicBezTo>
                      <a:pt x="12" y="334"/>
                      <a:pt x="120" y="418"/>
                      <a:pt x="239" y="418"/>
                    </a:cubicBezTo>
                    <a:cubicBezTo>
                      <a:pt x="358" y="418"/>
                      <a:pt x="441" y="310"/>
                      <a:pt x="429" y="191"/>
                    </a:cubicBezTo>
                    <a:cubicBezTo>
                      <a:pt x="429" y="72"/>
                      <a:pt x="322" y="1"/>
                      <a:pt x="203" y="1"/>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73" name="Google Shape;473;p44"/>
              <p:cNvSpPr/>
              <p:nvPr/>
            </p:nvSpPr>
            <p:spPr>
              <a:xfrm>
                <a:off x="7982446" y="3117545"/>
                <a:ext cx="126199" cy="99992"/>
              </a:xfrm>
              <a:custGeom>
                <a:avLst/>
                <a:gdLst/>
                <a:ahLst/>
                <a:cxnLst/>
                <a:rect l="l" t="t" r="r" b="b"/>
                <a:pathLst>
                  <a:path w="2846" h="2255" extrusionOk="0">
                    <a:moveTo>
                      <a:pt x="1861" y="1352"/>
                    </a:moveTo>
                    <a:cubicBezTo>
                      <a:pt x="1865" y="1364"/>
                      <a:pt x="1876" y="1379"/>
                      <a:pt x="1894" y="1388"/>
                    </a:cubicBezTo>
                    <a:cubicBezTo>
                      <a:pt x="1883" y="1376"/>
                      <a:pt x="1872" y="1364"/>
                      <a:pt x="1861" y="1352"/>
                    </a:cubicBezTo>
                    <a:close/>
                    <a:moveTo>
                      <a:pt x="100" y="0"/>
                    </a:moveTo>
                    <a:cubicBezTo>
                      <a:pt x="56" y="0"/>
                      <a:pt x="22" y="39"/>
                      <a:pt x="12" y="78"/>
                    </a:cubicBezTo>
                    <a:cubicBezTo>
                      <a:pt x="0" y="138"/>
                      <a:pt x="48" y="197"/>
                      <a:pt x="108" y="209"/>
                    </a:cubicBezTo>
                    <a:cubicBezTo>
                      <a:pt x="167" y="221"/>
                      <a:pt x="227" y="245"/>
                      <a:pt x="286" y="269"/>
                    </a:cubicBezTo>
                    <a:cubicBezTo>
                      <a:pt x="548" y="364"/>
                      <a:pt x="786" y="495"/>
                      <a:pt x="1024" y="638"/>
                    </a:cubicBezTo>
                    <a:cubicBezTo>
                      <a:pt x="1321" y="843"/>
                      <a:pt x="1607" y="1081"/>
                      <a:pt x="1861" y="1352"/>
                    </a:cubicBezTo>
                    <a:lnTo>
                      <a:pt x="1861" y="1352"/>
                    </a:lnTo>
                    <a:cubicBezTo>
                      <a:pt x="1859" y="1348"/>
                      <a:pt x="1858" y="1343"/>
                      <a:pt x="1858" y="1340"/>
                    </a:cubicBezTo>
                    <a:lnTo>
                      <a:pt x="1858" y="1340"/>
                    </a:lnTo>
                    <a:cubicBezTo>
                      <a:pt x="2072" y="1578"/>
                      <a:pt x="2251" y="1852"/>
                      <a:pt x="2382" y="2150"/>
                    </a:cubicBezTo>
                    <a:cubicBezTo>
                      <a:pt x="2406" y="2209"/>
                      <a:pt x="2489" y="2233"/>
                      <a:pt x="2548" y="2245"/>
                    </a:cubicBezTo>
                    <a:cubicBezTo>
                      <a:pt x="2566" y="2252"/>
                      <a:pt x="2584" y="2255"/>
                      <a:pt x="2603" y="2255"/>
                    </a:cubicBezTo>
                    <a:cubicBezTo>
                      <a:pt x="2648" y="2255"/>
                      <a:pt x="2693" y="2238"/>
                      <a:pt x="2727" y="2221"/>
                    </a:cubicBezTo>
                    <a:cubicBezTo>
                      <a:pt x="2787" y="2186"/>
                      <a:pt x="2810" y="2126"/>
                      <a:pt x="2822" y="2055"/>
                    </a:cubicBezTo>
                    <a:cubicBezTo>
                      <a:pt x="2846" y="1995"/>
                      <a:pt x="2822" y="1935"/>
                      <a:pt x="2798" y="1876"/>
                    </a:cubicBezTo>
                    <a:cubicBezTo>
                      <a:pt x="2667" y="1638"/>
                      <a:pt x="2489" y="1412"/>
                      <a:pt x="2310" y="1221"/>
                    </a:cubicBezTo>
                    <a:cubicBezTo>
                      <a:pt x="2108" y="1031"/>
                      <a:pt x="1905" y="840"/>
                      <a:pt x="1679" y="685"/>
                    </a:cubicBezTo>
                    <a:cubicBezTo>
                      <a:pt x="1215" y="364"/>
                      <a:pt x="703" y="150"/>
                      <a:pt x="167" y="7"/>
                    </a:cubicBezTo>
                    <a:lnTo>
                      <a:pt x="131" y="7"/>
                    </a:lnTo>
                    <a:cubicBezTo>
                      <a:pt x="121" y="2"/>
                      <a:pt x="110" y="0"/>
                      <a:pt x="100" y="0"/>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74" name="Google Shape;474;p44"/>
              <p:cNvSpPr/>
              <p:nvPr/>
            </p:nvSpPr>
            <p:spPr>
              <a:xfrm>
                <a:off x="7250163" y="3122024"/>
                <a:ext cx="289379" cy="255590"/>
              </a:xfrm>
              <a:custGeom>
                <a:avLst/>
                <a:gdLst/>
                <a:ahLst/>
                <a:cxnLst/>
                <a:rect l="l" t="t" r="r" b="b"/>
                <a:pathLst>
                  <a:path w="6526" h="5764" extrusionOk="0">
                    <a:moveTo>
                      <a:pt x="2632" y="1"/>
                    </a:moveTo>
                    <a:cubicBezTo>
                      <a:pt x="2453" y="25"/>
                      <a:pt x="2287" y="108"/>
                      <a:pt x="2179" y="263"/>
                    </a:cubicBezTo>
                    <a:cubicBezTo>
                      <a:pt x="2096" y="382"/>
                      <a:pt x="2048" y="537"/>
                      <a:pt x="2060" y="715"/>
                    </a:cubicBezTo>
                    <a:cubicBezTo>
                      <a:pt x="2072" y="894"/>
                      <a:pt x="2120" y="1096"/>
                      <a:pt x="2191" y="1275"/>
                    </a:cubicBezTo>
                    <a:cubicBezTo>
                      <a:pt x="2263" y="1430"/>
                      <a:pt x="2370" y="1608"/>
                      <a:pt x="2525" y="1775"/>
                    </a:cubicBezTo>
                    <a:lnTo>
                      <a:pt x="2548" y="1811"/>
                    </a:lnTo>
                    <a:cubicBezTo>
                      <a:pt x="2167" y="1763"/>
                      <a:pt x="1763" y="1715"/>
                      <a:pt x="1358" y="1715"/>
                    </a:cubicBezTo>
                    <a:lnTo>
                      <a:pt x="1274" y="1715"/>
                    </a:lnTo>
                    <a:cubicBezTo>
                      <a:pt x="1096" y="1715"/>
                      <a:pt x="882" y="1727"/>
                      <a:pt x="679" y="1763"/>
                    </a:cubicBezTo>
                    <a:cubicBezTo>
                      <a:pt x="465" y="1811"/>
                      <a:pt x="334" y="1870"/>
                      <a:pt x="215" y="1954"/>
                    </a:cubicBezTo>
                    <a:cubicBezTo>
                      <a:pt x="155" y="2001"/>
                      <a:pt x="108" y="2073"/>
                      <a:pt x="48" y="2168"/>
                    </a:cubicBezTo>
                    <a:cubicBezTo>
                      <a:pt x="24" y="2239"/>
                      <a:pt x="1" y="2323"/>
                      <a:pt x="1" y="2430"/>
                    </a:cubicBezTo>
                    <a:cubicBezTo>
                      <a:pt x="24" y="2596"/>
                      <a:pt x="84" y="2763"/>
                      <a:pt x="203" y="2894"/>
                    </a:cubicBezTo>
                    <a:cubicBezTo>
                      <a:pt x="346" y="3061"/>
                      <a:pt x="536" y="3180"/>
                      <a:pt x="822" y="3263"/>
                    </a:cubicBezTo>
                    <a:cubicBezTo>
                      <a:pt x="703" y="3311"/>
                      <a:pt x="572" y="3418"/>
                      <a:pt x="512" y="3573"/>
                    </a:cubicBezTo>
                    <a:cubicBezTo>
                      <a:pt x="453" y="3739"/>
                      <a:pt x="477" y="3930"/>
                      <a:pt x="584" y="4109"/>
                    </a:cubicBezTo>
                    <a:cubicBezTo>
                      <a:pt x="655" y="4240"/>
                      <a:pt x="774" y="4323"/>
                      <a:pt x="977" y="4406"/>
                    </a:cubicBezTo>
                    <a:cubicBezTo>
                      <a:pt x="1132" y="4490"/>
                      <a:pt x="1334" y="4537"/>
                      <a:pt x="1513" y="4561"/>
                    </a:cubicBezTo>
                    <a:cubicBezTo>
                      <a:pt x="1608" y="4573"/>
                      <a:pt x="1727" y="4585"/>
                      <a:pt x="1846" y="4609"/>
                    </a:cubicBezTo>
                    <a:cubicBezTo>
                      <a:pt x="1715" y="4692"/>
                      <a:pt x="1608" y="4871"/>
                      <a:pt x="1655" y="5073"/>
                    </a:cubicBezTo>
                    <a:cubicBezTo>
                      <a:pt x="1667" y="5144"/>
                      <a:pt x="1703" y="5168"/>
                      <a:pt x="1727" y="5252"/>
                    </a:cubicBezTo>
                    <a:cubicBezTo>
                      <a:pt x="1763" y="5287"/>
                      <a:pt x="1786" y="5323"/>
                      <a:pt x="1822" y="5347"/>
                    </a:cubicBezTo>
                    <a:cubicBezTo>
                      <a:pt x="1929" y="5454"/>
                      <a:pt x="2048" y="5502"/>
                      <a:pt x="2144" y="5549"/>
                    </a:cubicBezTo>
                    <a:cubicBezTo>
                      <a:pt x="2298" y="5597"/>
                      <a:pt x="2441" y="5644"/>
                      <a:pt x="2608" y="5680"/>
                    </a:cubicBezTo>
                    <a:cubicBezTo>
                      <a:pt x="2775" y="5704"/>
                      <a:pt x="2941" y="5740"/>
                      <a:pt x="3144" y="5752"/>
                    </a:cubicBezTo>
                    <a:cubicBezTo>
                      <a:pt x="3275" y="5764"/>
                      <a:pt x="3430" y="5764"/>
                      <a:pt x="3572" y="5764"/>
                    </a:cubicBezTo>
                    <a:cubicBezTo>
                      <a:pt x="3787" y="5764"/>
                      <a:pt x="4013" y="5752"/>
                      <a:pt x="4251" y="5740"/>
                    </a:cubicBezTo>
                    <a:cubicBezTo>
                      <a:pt x="4918" y="5680"/>
                      <a:pt x="5596" y="5513"/>
                      <a:pt x="6358" y="5228"/>
                    </a:cubicBezTo>
                    <a:cubicBezTo>
                      <a:pt x="6418" y="5216"/>
                      <a:pt x="6466" y="5168"/>
                      <a:pt x="6489" y="5109"/>
                    </a:cubicBezTo>
                    <a:cubicBezTo>
                      <a:pt x="6525" y="5049"/>
                      <a:pt x="6525" y="4966"/>
                      <a:pt x="6489" y="4906"/>
                    </a:cubicBezTo>
                    <a:cubicBezTo>
                      <a:pt x="6454" y="4811"/>
                      <a:pt x="6358" y="4751"/>
                      <a:pt x="6251" y="4751"/>
                    </a:cubicBezTo>
                    <a:lnTo>
                      <a:pt x="6227" y="4751"/>
                    </a:lnTo>
                    <a:cubicBezTo>
                      <a:pt x="6370" y="4097"/>
                      <a:pt x="6358" y="3501"/>
                      <a:pt x="6192" y="2989"/>
                    </a:cubicBezTo>
                    <a:cubicBezTo>
                      <a:pt x="6132" y="2811"/>
                      <a:pt x="6073" y="2644"/>
                      <a:pt x="5989" y="2489"/>
                    </a:cubicBezTo>
                    <a:cubicBezTo>
                      <a:pt x="5894" y="2346"/>
                      <a:pt x="5799" y="2192"/>
                      <a:pt x="5680" y="2049"/>
                    </a:cubicBezTo>
                    <a:cubicBezTo>
                      <a:pt x="5501" y="1834"/>
                      <a:pt x="5287" y="1656"/>
                      <a:pt x="5096" y="1501"/>
                    </a:cubicBezTo>
                    <a:cubicBezTo>
                      <a:pt x="5025" y="1442"/>
                      <a:pt x="4965" y="1382"/>
                      <a:pt x="4882" y="1323"/>
                    </a:cubicBezTo>
                    <a:lnTo>
                      <a:pt x="4692" y="1144"/>
                    </a:lnTo>
                    <a:cubicBezTo>
                      <a:pt x="4263" y="751"/>
                      <a:pt x="3799" y="334"/>
                      <a:pt x="3263" y="108"/>
                    </a:cubicBezTo>
                    <a:cubicBezTo>
                      <a:pt x="3084" y="49"/>
                      <a:pt x="2906" y="1"/>
                      <a:pt x="2727" y="1"/>
                    </a:cubicBezTo>
                    <a:close/>
                  </a:path>
                </a:pathLst>
              </a:custGeom>
              <a:solidFill>
                <a:srgbClr val="F49BB5"/>
              </a:solidFill>
              <a:ln>
                <a:noFill/>
              </a:ln>
            </p:spPr>
            <p:txBody>
              <a:bodyPr spcFirstLastPara="1" wrap="square" lIns="121598" tIns="121598" rIns="121598" bIns="121598" anchor="ctr" anchorCtr="0">
                <a:noAutofit/>
              </a:bodyPr>
              <a:lstStyle/>
              <a:p>
                <a:endParaRPr sz="2482"/>
              </a:p>
            </p:txBody>
          </p:sp>
          <p:sp>
            <p:nvSpPr>
              <p:cNvPr id="475" name="Google Shape;475;p44"/>
              <p:cNvSpPr/>
              <p:nvPr/>
            </p:nvSpPr>
            <p:spPr>
              <a:xfrm>
                <a:off x="6768685" y="2721826"/>
                <a:ext cx="242864" cy="291508"/>
              </a:xfrm>
              <a:custGeom>
                <a:avLst/>
                <a:gdLst/>
                <a:ahLst/>
                <a:cxnLst/>
                <a:rect l="l" t="t" r="r" b="b"/>
                <a:pathLst>
                  <a:path w="5477" h="6574" extrusionOk="0">
                    <a:moveTo>
                      <a:pt x="2858" y="1"/>
                    </a:moveTo>
                    <a:cubicBezTo>
                      <a:pt x="2750" y="1"/>
                      <a:pt x="2655" y="25"/>
                      <a:pt x="2548" y="72"/>
                    </a:cubicBezTo>
                    <a:cubicBezTo>
                      <a:pt x="2393" y="132"/>
                      <a:pt x="2262" y="263"/>
                      <a:pt x="2131" y="442"/>
                    </a:cubicBezTo>
                    <a:cubicBezTo>
                      <a:pt x="2000" y="620"/>
                      <a:pt x="1905" y="846"/>
                      <a:pt x="1834" y="1013"/>
                    </a:cubicBezTo>
                    <a:cubicBezTo>
                      <a:pt x="1738" y="1215"/>
                      <a:pt x="1667" y="1454"/>
                      <a:pt x="1595" y="1751"/>
                    </a:cubicBezTo>
                    <a:cubicBezTo>
                      <a:pt x="1536" y="1632"/>
                      <a:pt x="1464" y="1501"/>
                      <a:pt x="1357" y="1382"/>
                    </a:cubicBezTo>
                    <a:cubicBezTo>
                      <a:pt x="1214" y="1204"/>
                      <a:pt x="1072" y="1084"/>
                      <a:pt x="905" y="1025"/>
                    </a:cubicBezTo>
                    <a:cubicBezTo>
                      <a:pt x="845" y="1013"/>
                      <a:pt x="786" y="1001"/>
                      <a:pt x="738" y="1001"/>
                    </a:cubicBezTo>
                    <a:cubicBezTo>
                      <a:pt x="607" y="1001"/>
                      <a:pt x="476" y="1061"/>
                      <a:pt x="369" y="1144"/>
                    </a:cubicBezTo>
                    <a:cubicBezTo>
                      <a:pt x="179" y="1334"/>
                      <a:pt x="119" y="1620"/>
                      <a:pt x="60" y="1894"/>
                    </a:cubicBezTo>
                    <a:cubicBezTo>
                      <a:pt x="12" y="2096"/>
                      <a:pt x="0" y="2311"/>
                      <a:pt x="12" y="2549"/>
                    </a:cubicBezTo>
                    <a:cubicBezTo>
                      <a:pt x="24" y="3001"/>
                      <a:pt x="131" y="3490"/>
                      <a:pt x="310" y="4013"/>
                    </a:cubicBezTo>
                    <a:cubicBezTo>
                      <a:pt x="476" y="4502"/>
                      <a:pt x="714" y="4978"/>
                      <a:pt x="1024" y="5395"/>
                    </a:cubicBezTo>
                    <a:cubicBezTo>
                      <a:pt x="1334" y="5835"/>
                      <a:pt x="1715" y="6157"/>
                      <a:pt x="2131" y="6371"/>
                    </a:cubicBezTo>
                    <a:cubicBezTo>
                      <a:pt x="2334" y="6466"/>
                      <a:pt x="2560" y="6538"/>
                      <a:pt x="2798" y="6561"/>
                    </a:cubicBezTo>
                    <a:cubicBezTo>
                      <a:pt x="2858" y="6561"/>
                      <a:pt x="2917" y="6573"/>
                      <a:pt x="2988" y="6573"/>
                    </a:cubicBezTo>
                    <a:cubicBezTo>
                      <a:pt x="3227" y="6573"/>
                      <a:pt x="3453" y="6538"/>
                      <a:pt x="3679" y="6442"/>
                    </a:cubicBezTo>
                    <a:cubicBezTo>
                      <a:pt x="3893" y="6359"/>
                      <a:pt x="4120" y="6192"/>
                      <a:pt x="4310" y="5966"/>
                    </a:cubicBezTo>
                    <a:cubicBezTo>
                      <a:pt x="4489" y="5776"/>
                      <a:pt x="4643" y="5549"/>
                      <a:pt x="4810" y="5287"/>
                    </a:cubicBezTo>
                    <a:cubicBezTo>
                      <a:pt x="4929" y="5073"/>
                      <a:pt x="5024" y="4871"/>
                      <a:pt x="5120" y="4692"/>
                    </a:cubicBezTo>
                    <a:cubicBezTo>
                      <a:pt x="5215" y="4513"/>
                      <a:pt x="5286" y="4311"/>
                      <a:pt x="5346" y="4121"/>
                    </a:cubicBezTo>
                    <a:cubicBezTo>
                      <a:pt x="5405" y="3930"/>
                      <a:pt x="5441" y="3751"/>
                      <a:pt x="5465" y="3585"/>
                    </a:cubicBezTo>
                    <a:cubicBezTo>
                      <a:pt x="5477" y="3418"/>
                      <a:pt x="5465" y="3263"/>
                      <a:pt x="5417" y="3120"/>
                    </a:cubicBezTo>
                    <a:cubicBezTo>
                      <a:pt x="5370" y="2989"/>
                      <a:pt x="5263" y="2882"/>
                      <a:pt x="5120" y="2823"/>
                    </a:cubicBezTo>
                    <a:cubicBezTo>
                      <a:pt x="5072" y="2811"/>
                      <a:pt x="5013" y="2799"/>
                      <a:pt x="4953" y="2799"/>
                    </a:cubicBezTo>
                    <a:cubicBezTo>
                      <a:pt x="4846" y="2799"/>
                      <a:pt x="4727" y="2823"/>
                      <a:pt x="4643" y="2858"/>
                    </a:cubicBezTo>
                    <a:cubicBezTo>
                      <a:pt x="4715" y="2716"/>
                      <a:pt x="4763" y="2585"/>
                      <a:pt x="4810" y="2454"/>
                    </a:cubicBezTo>
                    <a:cubicBezTo>
                      <a:pt x="4893" y="2216"/>
                      <a:pt x="4941" y="2001"/>
                      <a:pt x="4953" y="1799"/>
                    </a:cubicBezTo>
                    <a:cubicBezTo>
                      <a:pt x="4953" y="1704"/>
                      <a:pt x="4953" y="1608"/>
                      <a:pt x="4941" y="1513"/>
                    </a:cubicBezTo>
                    <a:cubicBezTo>
                      <a:pt x="4929" y="1418"/>
                      <a:pt x="4882" y="1323"/>
                      <a:pt x="4810" y="1215"/>
                    </a:cubicBezTo>
                    <a:cubicBezTo>
                      <a:pt x="4763" y="1144"/>
                      <a:pt x="4691" y="1084"/>
                      <a:pt x="4608" y="1037"/>
                    </a:cubicBezTo>
                    <a:cubicBezTo>
                      <a:pt x="4512" y="977"/>
                      <a:pt x="4405" y="953"/>
                      <a:pt x="4298" y="953"/>
                    </a:cubicBezTo>
                    <a:cubicBezTo>
                      <a:pt x="4108" y="953"/>
                      <a:pt x="3917" y="1025"/>
                      <a:pt x="3703" y="1192"/>
                    </a:cubicBezTo>
                    <a:cubicBezTo>
                      <a:pt x="3655" y="1239"/>
                      <a:pt x="3620" y="1263"/>
                      <a:pt x="3572" y="1311"/>
                    </a:cubicBezTo>
                    <a:cubicBezTo>
                      <a:pt x="3584" y="1263"/>
                      <a:pt x="3584" y="1204"/>
                      <a:pt x="3596" y="1156"/>
                    </a:cubicBezTo>
                    <a:cubicBezTo>
                      <a:pt x="3620" y="1061"/>
                      <a:pt x="3620" y="965"/>
                      <a:pt x="3596" y="858"/>
                    </a:cubicBezTo>
                    <a:cubicBezTo>
                      <a:pt x="3596" y="799"/>
                      <a:pt x="3584" y="739"/>
                      <a:pt x="3584" y="680"/>
                    </a:cubicBezTo>
                    <a:cubicBezTo>
                      <a:pt x="3572" y="620"/>
                      <a:pt x="3560" y="584"/>
                      <a:pt x="3536" y="525"/>
                    </a:cubicBezTo>
                    <a:cubicBezTo>
                      <a:pt x="3512" y="418"/>
                      <a:pt x="3453" y="346"/>
                      <a:pt x="3393" y="263"/>
                    </a:cubicBezTo>
                    <a:cubicBezTo>
                      <a:pt x="3322" y="191"/>
                      <a:pt x="3227" y="132"/>
                      <a:pt x="3108" y="72"/>
                    </a:cubicBezTo>
                    <a:cubicBezTo>
                      <a:pt x="3036" y="13"/>
                      <a:pt x="2953" y="1"/>
                      <a:pt x="2858" y="1"/>
                    </a:cubicBezTo>
                    <a:close/>
                  </a:path>
                </a:pathLst>
              </a:custGeom>
              <a:solidFill>
                <a:srgbClr val="F49BB5"/>
              </a:solidFill>
              <a:ln>
                <a:noFill/>
              </a:ln>
            </p:spPr>
            <p:txBody>
              <a:bodyPr spcFirstLastPara="1" wrap="square" lIns="121598" tIns="121598" rIns="121598" bIns="121598" anchor="ctr" anchorCtr="0">
                <a:noAutofit/>
              </a:bodyPr>
              <a:lstStyle/>
              <a:p>
                <a:endParaRPr sz="2482"/>
              </a:p>
            </p:txBody>
          </p:sp>
          <p:sp>
            <p:nvSpPr>
              <p:cNvPr id="476" name="Google Shape;476;p44"/>
              <p:cNvSpPr/>
              <p:nvPr/>
            </p:nvSpPr>
            <p:spPr>
              <a:xfrm>
                <a:off x="7291358" y="3258246"/>
                <a:ext cx="100347" cy="13791"/>
              </a:xfrm>
              <a:custGeom>
                <a:avLst/>
                <a:gdLst/>
                <a:ahLst/>
                <a:cxnLst/>
                <a:rect l="l" t="t" r="r" b="b"/>
                <a:pathLst>
                  <a:path w="2263" h="311" extrusionOk="0">
                    <a:moveTo>
                      <a:pt x="2155" y="1"/>
                    </a:moveTo>
                    <a:cubicBezTo>
                      <a:pt x="2179" y="13"/>
                      <a:pt x="2155" y="13"/>
                      <a:pt x="2143" y="13"/>
                    </a:cubicBezTo>
                    <a:cubicBezTo>
                      <a:pt x="1941" y="60"/>
                      <a:pt x="1727" y="84"/>
                      <a:pt x="1524" y="120"/>
                    </a:cubicBezTo>
                    <a:lnTo>
                      <a:pt x="1536" y="120"/>
                    </a:lnTo>
                    <a:cubicBezTo>
                      <a:pt x="1322" y="144"/>
                      <a:pt x="1119" y="167"/>
                      <a:pt x="905" y="179"/>
                    </a:cubicBezTo>
                    <a:cubicBezTo>
                      <a:pt x="851" y="182"/>
                      <a:pt x="797" y="184"/>
                      <a:pt x="742" y="184"/>
                    </a:cubicBezTo>
                    <a:cubicBezTo>
                      <a:pt x="577" y="184"/>
                      <a:pt x="405" y="170"/>
                      <a:pt x="226" y="144"/>
                    </a:cubicBezTo>
                    <a:lnTo>
                      <a:pt x="238" y="144"/>
                    </a:lnTo>
                    <a:cubicBezTo>
                      <a:pt x="191" y="144"/>
                      <a:pt x="155" y="132"/>
                      <a:pt x="95" y="120"/>
                    </a:cubicBezTo>
                    <a:cubicBezTo>
                      <a:pt x="60" y="120"/>
                      <a:pt x="12" y="132"/>
                      <a:pt x="12" y="167"/>
                    </a:cubicBezTo>
                    <a:cubicBezTo>
                      <a:pt x="0" y="191"/>
                      <a:pt x="36" y="239"/>
                      <a:pt x="60" y="239"/>
                    </a:cubicBezTo>
                    <a:cubicBezTo>
                      <a:pt x="226" y="263"/>
                      <a:pt x="393" y="286"/>
                      <a:pt x="572" y="298"/>
                    </a:cubicBezTo>
                    <a:cubicBezTo>
                      <a:pt x="750" y="310"/>
                      <a:pt x="929" y="310"/>
                      <a:pt x="1107" y="310"/>
                    </a:cubicBezTo>
                    <a:cubicBezTo>
                      <a:pt x="1286" y="310"/>
                      <a:pt x="1465" y="298"/>
                      <a:pt x="1643" y="263"/>
                    </a:cubicBezTo>
                    <a:cubicBezTo>
                      <a:pt x="1822" y="239"/>
                      <a:pt x="2012" y="203"/>
                      <a:pt x="2191" y="179"/>
                    </a:cubicBezTo>
                    <a:cubicBezTo>
                      <a:pt x="2239" y="167"/>
                      <a:pt x="2262" y="120"/>
                      <a:pt x="2250" y="72"/>
                    </a:cubicBezTo>
                    <a:cubicBezTo>
                      <a:pt x="2250" y="48"/>
                      <a:pt x="2239" y="25"/>
                      <a:pt x="2203" y="13"/>
                    </a:cubicBezTo>
                    <a:cubicBezTo>
                      <a:pt x="2191" y="1"/>
                      <a:pt x="2179" y="1"/>
                      <a:pt x="2155" y="1"/>
                    </a:cubicBezTo>
                    <a:close/>
                  </a:path>
                </a:pathLst>
              </a:custGeom>
              <a:solidFill>
                <a:srgbClr val="491F2E"/>
              </a:solidFill>
              <a:ln>
                <a:noFill/>
              </a:ln>
            </p:spPr>
            <p:txBody>
              <a:bodyPr spcFirstLastPara="1" wrap="square" lIns="121598" tIns="121598" rIns="121598" bIns="121598" anchor="ctr" anchorCtr="0">
                <a:noAutofit/>
              </a:bodyPr>
              <a:lstStyle/>
              <a:p>
                <a:endParaRPr sz="2482"/>
              </a:p>
            </p:txBody>
          </p:sp>
          <p:sp>
            <p:nvSpPr>
              <p:cNvPr id="477" name="Google Shape;477;p44"/>
              <p:cNvSpPr/>
              <p:nvPr/>
            </p:nvSpPr>
            <p:spPr>
              <a:xfrm>
                <a:off x="7336765" y="3314207"/>
                <a:ext cx="80792" cy="15564"/>
              </a:xfrm>
              <a:custGeom>
                <a:avLst/>
                <a:gdLst/>
                <a:ahLst/>
                <a:cxnLst/>
                <a:rect l="l" t="t" r="r" b="b"/>
                <a:pathLst>
                  <a:path w="1822" h="351" extrusionOk="0">
                    <a:moveTo>
                      <a:pt x="1703" y="1"/>
                    </a:moveTo>
                    <a:cubicBezTo>
                      <a:pt x="1667" y="36"/>
                      <a:pt x="1655" y="36"/>
                      <a:pt x="1655" y="36"/>
                    </a:cubicBezTo>
                    <a:cubicBezTo>
                      <a:pt x="1429" y="108"/>
                      <a:pt x="1215" y="156"/>
                      <a:pt x="988" y="179"/>
                    </a:cubicBezTo>
                    <a:cubicBezTo>
                      <a:pt x="782" y="211"/>
                      <a:pt x="581" y="222"/>
                      <a:pt x="375" y="222"/>
                    </a:cubicBezTo>
                    <a:cubicBezTo>
                      <a:pt x="271" y="222"/>
                      <a:pt x="167" y="219"/>
                      <a:pt x="60" y="215"/>
                    </a:cubicBezTo>
                    <a:cubicBezTo>
                      <a:pt x="36" y="215"/>
                      <a:pt x="0" y="239"/>
                      <a:pt x="0" y="275"/>
                    </a:cubicBezTo>
                    <a:cubicBezTo>
                      <a:pt x="0" y="298"/>
                      <a:pt x="36" y="334"/>
                      <a:pt x="60" y="334"/>
                    </a:cubicBezTo>
                    <a:cubicBezTo>
                      <a:pt x="262" y="343"/>
                      <a:pt x="464" y="351"/>
                      <a:pt x="666" y="351"/>
                    </a:cubicBezTo>
                    <a:cubicBezTo>
                      <a:pt x="750" y="351"/>
                      <a:pt x="833" y="350"/>
                      <a:pt x="917" y="346"/>
                    </a:cubicBezTo>
                    <a:cubicBezTo>
                      <a:pt x="1048" y="346"/>
                      <a:pt x="1179" y="334"/>
                      <a:pt x="1310" y="310"/>
                    </a:cubicBezTo>
                    <a:cubicBezTo>
                      <a:pt x="1453" y="298"/>
                      <a:pt x="1596" y="275"/>
                      <a:pt x="1727" y="227"/>
                    </a:cubicBezTo>
                    <a:cubicBezTo>
                      <a:pt x="1786" y="215"/>
                      <a:pt x="1822" y="156"/>
                      <a:pt x="1810" y="96"/>
                    </a:cubicBezTo>
                    <a:cubicBezTo>
                      <a:pt x="1786" y="48"/>
                      <a:pt x="1750" y="1"/>
                      <a:pt x="1703" y="1"/>
                    </a:cubicBezTo>
                    <a:close/>
                  </a:path>
                </a:pathLst>
              </a:custGeom>
              <a:solidFill>
                <a:srgbClr val="491F2E"/>
              </a:solidFill>
              <a:ln>
                <a:noFill/>
              </a:ln>
            </p:spPr>
            <p:txBody>
              <a:bodyPr spcFirstLastPara="1" wrap="square" lIns="121598" tIns="121598" rIns="121598" bIns="121598" anchor="ctr" anchorCtr="0">
                <a:noAutofit/>
              </a:bodyPr>
              <a:lstStyle/>
              <a:p>
                <a:endParaRPr sz="2482"/>
              </a:p>
            </p:txBody>
          </p:sp>
          <p:sp>
            <p:nvSpPr>
              <p:cNvPr id="478" name="Google Shape;478;p44"/>
              <p:cNvSpPr/>
              <p:nvPr/>
            </p:nvSpPr>
            <p:spPr>
              <a:xfrm>
                <a:off x="6834668" y="2804083"/>
                <a:ext cx="11130" cy="60350"/>
              </a:xfrm>
              <a:custGeom>
                <a:avLst/>
                <a:gdLst/>
                <a:ahLst/>
                <a:cxnLst/>
                <a:rect l="l" t="t" r="r" b="b"/>
                <a:pathLst>
                  <a:path w="251" h="1361" extrusionOk="0">
                    <a:moveTo>
                      <a:pt x="156" y="0"/>
                    </a:moveTo>
                    <a:cubicBezTo>
                      <a:pt x="124" y="0"/>
                      <a:pt x="107" y="22"/>
                      <a:pt x="107" y="51"/>
                    </a:cubicBezTo>
                    <a:cubicBezTo>
                      <a:pt x="72" y="146"/>
                      <a:pt x="60" y="253"/>
                      <a:pt x="48" y="361"/>
                    </a:cubicBezTo>
                    <a:cubicBezTo>
                      <a:pt x="36" y="444"/>
                      <a:pt x="36" y="551"/>
                      <a:pt x="12" y="658"/>
                    </a:cubicBezTo>
                    <a:cubicBezTo>
                      <a:pt x="0" y="861"/>
                      <a:pt x="12" y="1087"/>
                      <a:pt x="48" y="1301"/>
                    </a:cubicBezTo>
                    <a:cubicBezTo>
                      <a:pt x="48" y="1325"/>
                      <a:pt x="72" y="1361"/>
                      <a:pt x="119" y="1361"/>
                    </a:cubicBezTo>
                    <a:cubicBezTo>
                      <a:pt x="155" y="1361"/>
                      <a:pt x="179" y="1325"/>
                      <a:pt x="179" y="1277"/>
                    </a:cubicBezTo>
                    <a:cubicBezTo>
                      <a:pt x="167" y="1146"/>
                      <a:pt x="155" y="1015"/>
                      <a:pt x="155" y="884"/>
                    </a:cubicBezTo>
                    <a:cubicBezTo>
                      <a:pt x="155" y="742"/>
                      <a:pt x="155" y="599"/>
                      <a:pt x="167" y="468"/>
                    </a:cubicBezTo>
                    <a:cubicBezTo>
                      <a:pt x="167" y="408"/>
                      <a:pt x="179" y="361"/>
                      <a:pt x="191" y="301"/>
                    </a:cubicBezTo>
                    <a:lnTo>
                      <a:pt x="238" y="75"/>
                    </a:lnTo>
                    <a:cubicBezTo>
                      <a:pt x="250" y="51"/>
                      <a:pt x="227" y="3"/>
                      <a:pt x="191" y="3"/>
                    </a:cubicBezTo>
                    <a:lnTo>
                      <a:pt x="179" y="3"/>
                    </a:lnTo>
                    <a:cubicBezTo>
                      <a:pt x="170" y="1"/>
                      <a:pt x="163" y="0"/>
                      <a:pt x="156"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79" name="Google Shape;479;p44"/>
              <p:cNvSpPr/>
              <p:nvPr/>
            </p:nvSpPr>
            <p:spPr>
              <a:xfrm>
                <a:off x="6900650" y="2783818"/>
                <a:ext cx="28024" cy="89616"/>
              </a:xfrm>
              <a:custGeom>
                <a:avLst/>
                <a:gdLst/>
                <a:ahLst/>
                <a:cxnLst/>
                <a:rect l="l" t="t" r="r" b="b"/>
                <a:pathLst>
                  <a:path w="632" h="2021" extrusionOk="0">
                    <a:moveTo>
                      <a:pt x="520" y="1"/>
                    </a:moveTo>
                    <a:cubicBezTo>
                      <a:pt x="503" y="1"/>
                      <a:pt x="489" y="9"/>
                      <a:pt x="489" y="32"/>
                    </a:cubicBezTo>
                    <a:cubicBezTo>
                      <a:pt x="429" y="163"/>
                      <a:pt x="393" y="294"/>
                      <a:pt x="322" y="425"/>
                    </a:cubicBezTo>
                    <a:cubicBezTo>
                      <a:pt x="274" y="591"/>
                      <a:pt x="227" y="746"/>
                      <a:pt x="179" y="901"/>
                    </a:cubicBezTo>
                    <a:cubicBezTo>
                      <a:pt x="132" y="1068"/>
                      <a:pt x="108" y="1234"/>
                      <a:pt x="72" y="1401"/>
                    </a:cubicBezTo>
                    <a:cubicBezTo>
                      <a:pt x="48" y="1556"/>
                      <a:pt x="12" y="1722"/>
                      <a:pt x="1" y="1889"/>
                    </a:cubicBezTo>
                    <a:lnTo>
                      <a:pt x="1" y="1913"/>
                    </a:lnTo>
                    <a:cubicBezTo>
                      <a:pt x="1" y="1937"/>
                      <a:pt x="1" y="1949"/>
                      <a:pt x="12" y="1972"/>
                    </a:cubicBezTo>
                    <a:cubicBezTo>
                      <a:pt x="36" y="2008"/>
                      <a:pt x="60" y="2020"/>
                      <a:pt x="96" y="2020"/>
                    </a:cubicBezTo>
                    <a:cubicBezTo>
                      <a:pt x="120" y="2020"/>
                      <a:pt x="155" y="2020"/>
                      <a:pt x="167" y="2008"/>
                    </a:cubicBezTo>
                    <a:cubicBezTo>
                      <a:pt x="191" y="1996"/>
                      <a:pt x="215" y="1949"/>
                      <a:pt x="215" y="1913"/>
                    </a:cubicBezTo>
                    <a:cubicBezTo>
                      <a:pt x="215" y="1794"/>
                      <a:pt x="227" y="1675"/>
                      <a:pt x="239" y="1556"/>
                    </a:cubicBezTo>
                    <a:lnTo>
                      <a:pt x="239" y="1591"/>
                    </a:lnTo>
                    <a:lnTo>
                      <a:pt x="286" y="1282"/>
                    </a:lnTo>
                    <a:cubicBezTo>
                      <a:pt x="298" y="1163"/>
                      <a:pt x="334" y="1044"/>
                      <a:pt x="358" y="925"/>
                    </a:cubicBezTo>
                    <a:cubicBezTo>
                      <a:pt x="417" y="687"/>
                      <a:pt x="477" y="448"/>
                      <a:pt x="572" y="222"/>
                    </a:cubicBezTo>
                    <a:lnTo>
                      <a:pt x="572" y="234"/>
                    </a:lnTo>
                    <a:lnTo>
                      <a:pt x="608" y="103"/>
                    </a:lnTo>
                    <a:cubicBezTo>
                      <a:pt x="632" y="67"/>
                      <a:pt x="608" y="32"/>
                      <a:pt x="584" y="8"/>
                    </a:cubicBezTo>
                    <a:lnTo>
                      <a:pt x="548" y="8"/>
                    </a:lnTo>
                    <a:cubicBezTo>
                      <a:pt x="540" y="4"/>
                      <a:pt x="529" y="1"/>
                      <a:pt x="520" y="1"/>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80" name="Google Shape;480;p44"/>
              <p:cNvSpPr/>
              <p:nvPr/>
            </p:nvSpPr>
            <p:spPr>
              <a:xfrm>
                <a:off x="6953995" y="2853393"/>
                <a:ext cx="19555" cy="42037"/>
              </a:xfrm>
              <a:custGeom>
                <a:avLst/>
                <a:gdLst/>
                <a:ahLst/>
                <a:cxnLst/>
                <a:rect l="l" t="t" r="r" b="b"/>
                <a:pathLst>
                  <a:path w="441" h="948" extrusionOk="0">
                    <a:moveTo>
                      <a:pt x="346" y="0"/>
                    </a:moveTo>
                    <a:cubicBezTo>
                      <a:pt x="338" y="0"/>
                      <a:pt x="330" y="14"/>
                      <a:pt x="322" y="22"/>
                    </a:cubicBezTo>
                    <a:cubicBezTo>
                      <a:pt x="262" y="153"/>
                      <a:pt x="203" y="272"/>
                      <a:pt x="155" y="427"/>
                    </a:cubicBezTo>
                    <a:cubicBezTo>
                      <a:pt x="95" y="570"/>
                      <a:pt x="60" y="725"/>
                      <a:pt x="24" y="868"/>
                    </a:cubicBezTo>
                    <a:cubicBezTo>
                      <a:pt x="0" y="904"/>
                      <a:pt x="36" y="939"/>
                      <a:pt x="60" y="939"/>
                    </a:cubicBezTo>
                    <a:cubicBezTo>
                      <a:pt x="68" y="945"/>
                      <a:pt x="77" y="947"/>
                      <a:pt x="86" y="947"/>
                    </a:cubicBezTo>
                    <a:cubicBezTo>
                      <a:pt x="115" y="947"/>
                      <a:pt x="143" y="922"/>
                      <a:pt x="143" y="904"/>
                    </a:cubicBezTo>
                    <a:cubicBezTo>
                      <a:pt x="167" y="737"/>
                      <a:pt x="226" y="582"/>
                      <a:pt x="274" y="427"/>
                    </a:cubicBezTo>
                    <a:cubicBezTo>
                      <a:pt x="322" y="308"/>
                      <a:pt x="357" y="201"/>
                      <a:pt x="417" y="94"/>
                    </a:cubicBezTo>
                    <a:cubicBezTo>
                      <a:pt x="441" y="70"/>
                      <a:pt x="417" y="22"/>
                      <a:pt x="393" y="11"/>
                    </a:cubicBezTo>
                    <a:lnTo>
                      <a:pt x="357" y="11"/>
                    </a:lnTo>
                    <a:cubicBezTo>
                      <a:pt x="354" y="3"/>
                      <a:pt x="350" y="0"/>
                      <a:pt x="346"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481" name="Google Shape;481;p44"/>
              <p:cNvSpPr/>
              <p:nvPr/>
            </p:nvSpPr>
            <p:spPr>
              <a:xfrm>
                <a:off x="7460305" y="2834325"/>
                <a:ext cx="619864" cy="529538"/>
              </a:xfrm>
              <a:custGeom>
                <a:avLst/>
                <a:gdLst/>
                <a:ahLst/>
                <a:cxnLst/>
                <a:rect l="l" t="t" r="r" b="b"/>
                <a:pathLst>
                  <a:path w="13979" h="11942" extrusionOk="0">
                    <a:moveTo>
                      <a:pt x="11109" y="0"/>
                    </a:moveTo>
                    <a:cubicBezTo>
                      <a:pt x="10692" y="0"/>
                      <a:pt x="10240" y="95"/>
                      <a:pt x="9799" y="274"/>
                    </a:cubicBezTo>
                    <a:cubicBezTo>
                      <a:pt x="8632" y="714"/>
                      <a:pt x="7751" y="1643"/>
                      <a:pt x="7013" y="2477"/>
                    </a:cubicBezTo>
                    <a:cubicBezTo>
                      <a:pt x="6882" y="2619"/>
                      <a:pt x="6763" y="2762"/>
                      <a:pt x="6620" y="2905"/>
                    </a:cubicBezTo>
                    <a:cubicBezTo>
                      <a:pt x="6370" y="3191"/>
                      <a:pt x="6108" y="3489"/>
                      <a:pt x="5846" y="3774"/>
                    </a:cubicBezTo>
                    <a:cubicBezTo>
                      <a:pt x="5394" y="4262"/>
                      <a:pt x="4882" y="4739"/>
                      <a:pt x="4346" y="5203"/>
                    </a:cubicBezTo>
                    <a:cubicBezTo>
                      <a:pt x="4155" y="5370"/>
                      <a:pt x="3953" y="5536"/>
                      <a:pt x="3727" y="5715"/>
                    </a:cubicBezTo>
                    <a:cubicBezTo>
                      <a:pt x="2667" y="6572"/>
                      <a:pt x="1536" y="7251"/>
                      <a:pt x="369" y="7787"/>
                    </a:cubicBezTo>
                    <a:cubicBezTo>
                      <a:pt x="345" y="7799"/>
                      <a:pt x="310" y="7834"/>
                      <a:pt x="286" y="7882"/>
                    </a:cubicBezTo>
                    <a:cubicBezTo>
                      <a:pt x="250" y="7894"/>
                      <a:pt x="226" y="7941"/>
                      <a:pt x="191" y="7977"/>
                    </a:cubicBezTo>
                    <a:cubicBezTo>
                      <a:pt x="60" y="8239"/>
                      <a:pt x="0" y="8537"/>
                      <a:pt x="0" y="8954"/>
                    </a:cubicBezTo>
                    <a:cubicBezTo>
                      <a:pt x="0" y="9275"/>
                      <a:pt x="60" y="9632"/>
                      <a:pt x="203" y="10085"/>
                    </a:cubicBezTo>
                    <a:cubicBezTo>
                      <a:pt x="322" y="10442"/>
                      <a:pt x="488" y="10799"/>
                      <a:pt x="703" y="11144"/>
                    </a:cubicBezTo>
                    <a:cubicBezTo>
                      <a:pt x="893" y="11466"/>
                      <a:pt x="1131" y="11716"/>
                      <a:pt x="1369" y="11882"/>
                    </a:cubicBezTo>
                    <a:cubicBezTo>
                      <a:pt x="1417" y="11918"/>
                      <a:pt x="1477" y="11942"/>
                      <a:pt x="1536" y="11942"/>
                    </a:cubicBezTo>
                    <a:lnTo>
                      <a:pt x="1572" y="11942"/>
                    </a:lnTo>
                    <a:cubicBezTo>
                      <a:pt x="4644" y="11871"/>
                      <a:pt x="7477" y="11061"/>
                      <a:pt x="9775" y="9620"/>
                    </a:cubicBezTo>
                    <a:cubicBezTo>
                      <a:pt x="10347" y="9263"/>
                      <a:pt x="10883" y="8858"/>
                      <a:pt x="11371" y="8430"/>
                    </a:cubicBezTo>
                    <a:cubicBezTo>
                      <a:pt x="11847" y="8001"/>
                      <a:pt x="12287" y="7501"/>
                      <a:pt x="12680" y="6965"/>
                    </a:cubicBezTo>
                    <a:cubicBezTo>
                      <a:pt x="13073" y="6453"/>
                      <a:pt x="13383" y="5870"/>
                      <a:pt x="13597" y="5263"/>
                    </a:cubicBezTo>
                    <a:cubicBezTo>
                      <a:pt x="13847" y="4643"/>
                      <a:pt x="13954" y="4072"/>
                      <a:pt x="13954" y="3512"/>
                    </a:cubicBezTo>
                    <a:cubicBezTo>
                      <a:pt x="13978" y="3000"/>
                      <a:pt x="13871" y="2477"/>
                      <a:pt x="13692" y="2000"/>
                    </a:cubicBezTo>
                    <a:cubicBezTo>
                      <a:pt x="13502" y="1500"/>
                      <a:pt x="13216" y="1060"/>
                      <a:pt x="12859" y="738"/>
                    </a:cubicBezTo>
                    <a:cubicBezTo>
                      <a:pt x="12490" y="393"/>
                      <a:pt x="11990" y="155"/>
                      <a:pt x="11502" y="83"/>
                    </a:cubicBezTo>
                    <a:cubicBezTo>
                      <a:pt x="11371" y="24"/>
                      <a:pt x="11240" y="0"/>
                      <a:pt x="11109" y="0"/>
                    </a:cubicBezTo>
                    <a:close/>
                  </a:path>
                </a:pathLst>
              </a:custGeom>
              <a:solidFill>
                <a:schemeClr val="accent1"/>
              </a:solidFill>
              <a:ln>
                <a:noFill/>
              </a:ln>
            </p:spPr>
            <p:txBody>
              <a:bodyPr spcFirstLastPara="1" wrap="square" lIns="121598" tIns="121598" rIns="121598" bIns="121598" anchor="ctr" anchorCtr="0">
                <a:noAutofit/>
              </a:bodyPr>
              <a:lstStyle/>
              <a:p>
                <a:endParaRPr sz="2482"/>
              </a:p>
            </p:txBody>
          </p:sp>
          <p:sp>
            <p:nvSpPr>
              <p:cNvPr id="482" name="Google Shape;482;p44"/>
              <p:cNvSpPr/>
              <p:nvPr/>
            </p:nvSpPr>
            <p:spPr>
              <a:xfrm>
                <a:off x="7800816" y="2854368"/>
                <a:ext cx="277761" cy="268760"/>
              </a:xfrm>
              <a:custGeom>
                <a:avLst/>
                <a:gdLst/>
                <a:ahLst/>
                <a:cxnLst/>
                <a:rect l="l" t="t" r="r" b="b"/>
                <a:pathLst>
                  <a:path w="6264" h="6061" extrusionOk="0">
                    <a:moveTo>
                      <a:pt x="1680" y="0"/>
                    </a:moveTo>
                    <a:cubicBezTo>
                      <a:pt x="1060" y="322"/>
                      <a:pt x="513" y="798"/>
                      <a:pt x="1" y="1298"/>
                    </a:cubicBezTo>
                    <a:cubicBezTo>
                      <a:pt x="406" y="2013"/>
                      <a:pt x="882" y="2679"/>
                      <a:pt x="1418" y="3298"/>
                    </a:cubicBezTo>
                    <a:cubicBezTo>
                      <a:pt x="2025" y="4001"/>
                      <a:pt x="2692" y="4632"/>
                      <a:pt x="3465" y="5144"/>
                    </a:cubicBezTo>
                    <a:cubicBezTo>
                      <a:pt x="3751" y="5323"/>
                      <a:pt x="4037" y="5501"/>
                      <a:pt x="4335" y="5656"/>
                    </a:cubicBezTo>
                    <a:cubicBezTo>
                      <a:pt x="4620" y="5799"/>
                      <a:pt x="4918" y="5918"/>
                      <a:pt x="5216" y="6025"/>
                    </a:cubicBezTo>
                    <a:lnTo>
                      <a:pt x="5287" y="6061"/>
                    </a:lnTo>
                    <a:cubicBezTo>
                      <a:pt x="5537" y="5656"/>
                      <a:pt x="5763" y="5227"/>
                      <a:pt x="5930" y="4763"/>
                    </a:cubicBezTo>
                    <a:cubicBezTo>
                      <a:pt x="6121" y="4275"/>
                      <a:pt x="6228" y="3799"/>
                      <a:pt x="6263" y="3334"/>
                    </a:cubicBezTo>
                    <a:cubicBezTo>
                      <a:pt x="5513" y="3060"/>
                      <a:pt x="4799" y="2727"/>
                      <a:pt x="4108" y="2286"/>
                    </a:cubicBezTo>
                    <a:cubicBezTo>
                      <a:pt x="3585" y="1965"/>
                      <a:pt x="3096" y="1572"/>
                      <a:pt x="2656" y="1143"/>
                    </a:cubicBezTo>
                    <a:cubicBezTo>
                      <a:pt x="2430" y="917"/>
                      <a:pt x="2215" y="703"/>
                      <a:pt x="2025" y="465"/>
                    </a:cubicBezTo>
                    <a:cubicBezTo>
                      <a:pt x="1906" y="310"/>
                      <a:pt x="1787" y="167"/>
                      <a:pt x="1680" y="0"/>
                    </a:cubicBezTo>
                    <a:close/>
                  </a:path>
                </a:pathLst>
              </a:custGeom>
              <a:solidFill>
                <a:schemeClr val="lt2"/>
              </a:solidFill>
              <a:ln>
                <a:noFill/>
              </a:ln>
            </p:spPr>
            <p:txBody>
              <a:bodyPr spcFirstLastPara="1" wrap="square" lIns="121598" tIns="121598" rIns="121598" bIns="121598" anchor="ctr" anchorCtr="0">
                <a:noAutofit/>
              </a:bodyPr>
              <a:lstStyle/>
              <a:p>
                <a:endParaRPr sz="2482"/>
              </a:p>
            </p:txBody>
          </p:sp>
          <p:sp>
            <p:nvSpPr>
              <p:cNvPr id="483" name="Google Shape;483;p44"/>
              <p:cNvSpPr/>
              <p:nvPr/>
            </p:nvSpPr>
            <p:spPr>
              <a:xfrm>
                <a:off x="7864183" y="3000612"/>
                <a:ext cx="44" cy="44"/>
              </a:xfrm>
              <a:custGeom>
                <a:avLst/>
                <a:gdLst/>
                <a:ahLst/>
                <a:cxnLst/>
                <a:rect l="l" t="t" r="r" b="b"/>
                <a:pathLst>
                  <a:path w="1" h="1" extrusionOk="0">
                    <a:moveTo>
                      <a:pt x="0" y="0"/>
                    </a:moveTo>
                    <a:lnTo>
                      <a:pt x="0" y="0"/>
                    </a:lnTo>
                    <a:lnTo>
                      <a:pt x="0" y="0"/>
                    </a:ln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84" name="Google Shape;484;p44"/>
              <p:cNvSpPr/>
              <p:nvPr/>
            </p:nvSpPr>
            <p:spPr>
              <a:xfrm>
                <a:off x="7955529" y="3082425"/>
                <a:ext cx="44" cy="1109"/>
              </a:xfrm>
              <a:custGeom>
                <a:avLst/>
                <a:gdLst/>
                <a:ahLst/>
                <a:cxnLst/>
                <a:rect l="l" t="t" r="r" b="b"/>
                <a:pathLst>
                  <a:path w="1" h="25" extrusionOk="0">
                    <a:moveTo>
                      <a:pt x="0" y="25"/>
                    </a:moveTo>
                    <a:cubicBezTo>
                      <a:pt x="0" y="1"/>
                      <a:pt x="0" y="1"/>
                      <a:pt x="0" y="25"/>
                    </a:cubicBezTo>
                    <a:cubicBezTo>
                      <a:pt x="0" y="1"/>
                      <a:pt x="0" y="1"/>
                      <a:pt x="0" y="25"/>
                    </a:cubicBez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85" name="Google Shape;485;p44"/>
              <p:cNvSpPr/>
              <p:nvPr/>
            </p:nvSpPr>
            <p:spPr>
              <a:xfrm>
                <a:off x="7955529" y="3083490"/>
                <a:ext cx="44" cy="44"/>
              </a:xfrm>
              <a:custGeom>
                <a:avLst/>
                <a:gdLst/>
                <a:ahLst/>
                <a:cxnLst/>
                <a:rect l="l" t="t" r="r" b="b"/>
                <a:pathLst>
                  <a:path w="1" h="1" extrusionOk="0">
                    <a:moveTo>
                      <a:pt x="0" y="1"/>
                    </a:moveTo>
                    <a:lnTo>
                      <a:pt x="0" y="1"/>
                    </a:lnTo>
                    <a:lnTo>
                      <a:pt x="0" y="1"/>
                    </a:lnTo>
                    <a:lnTo>
                      <a:pt x="0" y="1"/>
                    </a:ln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86" name="Google Shape;486;p44"/>
              <p:cNvSpPr/>
              <p:nvPr/>
            </p:nvSpPr>
            <p:spPr>
              <a:xfrm>
                <a:off x="7670935" y="2981589"/>
                <a:ext cx="279358" cy="312083"/>
              </a:xfrm>
              <a:custGeom>
                <a:avLst/>
                <a:gdLst/>
                <a:ahLst/>
                <a:cxnLst/>
                <a:rect l="l" t="t" r="r" b="b"/>
                <a:pathLst>
                  <a:path w="6300" h="7038" extrusionOk="0">
                    <a:moveTo>
                      <a:pt x="3419" y="6927"/>
                    </a:moveTo>
                    <a:cubicBezTo>
                      <a:pt x="3424" y="6942"/>
                      <a:pt x="3442" y="6942"/>
                      <a:pt x="3442" y="6942"/>
                    </a:cubicBezTo>
                    <a:cubicBezTo>
                      <a:pt x="3434" y="6937"/>
                      <a:pt x="3427" y="6932"/>
                      <a:pt x="3419" y="6927"/>
                    </a:cubicBezTo>
                    <a:close/>
                    <a:moveTo>
                      <a:pt x="1501" y="1"/>
                    </a:moveTo>
                    <a:cubicBezTo>
                      <a:pt x="1358" y="156"/>
                      <a:pt x="1215" y="310"/>
                      <a:pt x="1084" y="453"/>
                    </a:cubicBezTo>
                    <a:cubicBezTo>
                      <a:pt x="739" y="810"/>
                      <a:pt x="370" y="1168"/>
                      <a:pt x="1" y="1525"/>
                    </a:cubicBezTo>
                    <a:cubicBezTo>
                      <a:pt x="190" y="2212"/>
                      <a:pt x="462" y="2911"/>
                      <a:pt x="770" y="3563"/>
                    </a:cubicBezTo>
                    <a:lnTo>
                      <a:pt x="770" y="3563"/>
                    </a:lnTo>
                    <a:cubicBezTo>
                      <a:pt x="768" y="3562"/>
                      <a:pt x="766" y="3561"/>
                      <a:pt x="763" y="3561"/>
                    </a:cubicBezTo>
                    <a:lnTo>
                      <a:pt x="763" y="3561"/>
                    </a:lnTo>
                    <a:cubicBezTo>
                      <a:pt x="1144" y="4359"/>
                      <a:pt x="1608" y="5121"/>
                      <a:pt x="2192" y="5811"/>
                    </a:cubicBezTo>
                    <a:cubicBezTo>
                      <a:pt x="2192" y="5811"/>
                      <a:pt x="2192" y="5823"/>
                      <a:pt x="2203" y="5823"/>
                    </a:cubicBezTo>
                    <a:cubicBezTo>
                      <a:pt x="2394" y="6025"/>
                      <a:pt x="2584" y="6240"/>
                      <a:pt x="2799" y="6430"/>
                    </a:cubicBezTo>
                    <a:cubicBezTo>
                      <a:pt x="2994" y="6603"/>
                      <a:pt x="3201" y="6775"/>
                      <a:pt x="3419" y="6927"/>
                    </a:cubicBezTo>
                    <a:lnTo>
                      <a:pt x="3419" y="6927"/>
                    </a:lnTo>
                    <a:cubicBezTo>
                      <a:pt x="3418" y="6924"/>
                      <a:pt x="3418" y="6921"/>
                      <a:pt x="3418" y="6918"/>
                    </a:cubicBezTo>
                    <a:lnTo>
                      <a:pt x="3418" y="6918"/>
                    </a:lnTo>
                    <a:cubicBezTo>
                      <a:pt x="3477" y="6966"/>
                      <a:pt x="3561" y="7014"/>
                      <a:pt x="3620" y="7037"/>
                    </a:cubicBezTo>
                    <a:cubicBezTo>
                      <a:pt x="4108" y="6799"/>
                      <a:pt x="4573" y="6549"/>
                      <a:pt x="5025" y="6264"/>
                    </a:cubicBezTo>
                    <a:cubicBezTo>
                      <a:pt x="5466" y="6002"/>
                      <a:pt x="5894" y="5692"/>
                      <a:pt x="6299" y="5359"/>
                    </a:cubicBezTo>
                    <a:cubicBezTo>
                      <a:pt x="5978" y="5216"/>
                      <a:pt x="5668" y="5049"/>
                      <a:pt x="5371" y="4871"/>
                    </a:cubicBezTo>
                    <a:cubicBezTo>
                      <a:pt x="4894" y="4573"/>
                      <a:pt x="4454" y="4228"/>
                      <a:pt x="4049" y="3823"/>
                    </a:cubicBezTo>
                    <a:cubicBezTo>
                      <a:pt x="3644" y="3442"/>
                      <a:pt x="3263" y="3013"/>
                      <a:pt x="2930" y="2549"/>
                    </a:cubicBezTo>
                    <a:cubicBezTo>
                      <a:pt x="2346" y="1763"/>
                      <a:pt x="1894" y="894"/>
                      <a:pt x="1501" y="1"/>
                    </a:cubicBezTo>
                    <a:close/>
                  </a:path>
                </a:pathLst>
              </a:custGeom>
              <a:solidFill>
                <a:schemeClr val="lt2"/>
              </a:solidFill>
              <a:ln>
                <a:noFill/>
              </a:ln>
            </p:spPr>
            <p:txBody>
              <a:bodyPr spcFirstLastPara="1" wrap="square" lIns="121598" tIns="121598" rIns="121598" bIns="121598" anchor="ctr" anchorCtr="0">
                <a:noAutofit/>
              </a:bodyPr>
              <a:lstStyle/>
              <a:p>
                <a:endParaRPr sz="2482"/>
              </a:p>
            </p:txBody>
          </p:sp>
          <p:sp>
            <p:nvSpPr>
              <p:cNvPr id="487" name="Google Shape;487;p44"/>
              <p:cNvSpPr/>
              <p:nvPr/>
            </p:nvSpPr>
            <p:spPr>
              <a:xfrm>
                <a:off x="7768091" y="3239267"/>
                <a:ext cx="44" cy="44"/>
              </a:xfrm>
              <a:custGeom>
                <a:avLst/>
                <a:gdLst/>
                <a:ahLst/>
                <a:cxnLst/>
                <a:rect l="l" t="t" r="r" b="b"/>
                <a:pathLst>
                  <a:path w="1" h="1" extrusionOk="0">
                    <a:moveTo>
                      <a:pt x="1" y="0"/>
                    </a:move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88" name="Google Shape;488;p44"/>
              <p:cNvSpPr/>
              <p:nvPr/>
            </p:nvSpPr>
            <p:spPr>
              <a:xfrm>
                <a:off x="7509925" y="3116747"/>
                <a:ext cx="191161" cy="242376"/>
              </a:xfrm>
              <a:custGeom>
                <a:avLst/>
                <a:gdLst/>
                <a:ahLst/>
                <a:cxnLst/>
                <a:rect l="l" t="t" r="r" b="b"/>
                <a:pathLst>
                  <a:path w="4311" h="5466" extrusionOk="0">
                    <a:moveTo>
                      <a:pt x="1703" y="1"/>
                    </a:moveTo>
                    <a:cubicBezTo>
                      <a:pt x="1179" y="394"/>
                      <a:pt x="596" y="751"/>
                      <a:pt x="0" y="1049"/>
                    </a:cubicBezTo>
                    <a:cubicBezTo>
                      <a:pt x="12" y="1346"/>
                      <a:pt x="60" y="1644"/>
                      <a:pt x="108" y="1942"/>
                    </a:cubicBezTo>
                    <a:cubicBezTo>
                      <a:pt x="238" y="2641"/>
                      <a:pt x="439" y="3316"/>
                      <a:pt x="746" y="3968"/>
                    </a:cubicBezTo>
                    <a:lnTo>
                      <a:pt x="746" y="3968"/>
                    </a:lnTo>
                    <a:cubicBezTo>
                      <a:pt x="744" y="3967"/>
                      <a:pt x="742" y="3966"/>
                      <a:pt x="739" y="3966"/>
                    </a:cubicBezTo>
                    <a:lnTo>
                      <a:pt x="739" y="3966"/>
                    </a:lnTo>
                    <a:cubicBezTo>
                      <a:pt x="965" y="4442"/>
                      <a:pt x="1251" y="4906"/>
                      <a:pt x="1584" y="5299"/>
                    </a:cubicBezTo>
                    <a:lnTo>
                      <a:pt x="1572" y="5288"/>
                    </a:lnTo>
                    <a:lnTo>
                      <a:pt x="1572" y="5288"/>
                    </a:lnTo>
                    <a:cubicBezTo>
                      <a:pt x="1632" y="5347"/>
                      <a:pt x="1679" y="5406"/>
                      <a:pt x="1739" y="5466"/>
                    </a:cubicBezTo>
                    <a:cubicBezTo>
                      <a:pt x="2620" y="5382"/>
                      <a:pt x="3477" y="5240"/>
                      <a:pt x="4310" y="5037"/>
                    </a:cubicBezTo>
                    <a:cubicBezTo>
                      <a:pt x="3548" y="4382"/>
                      <a:pt x="2989" y="3513"/>
                      <a:pt x="2560" y="2620"/>
                    </a:cubicBezTo>
                    <a:cubicBezTo>
                      <a:pt x="2322" y="2120"/>
                      <a:pt x="2120" y="1596"/>
                      <a:pt x="1965" y="1072"/>
                    </a:cubicBezTo>
                    <a:cubicBezTo>
                      <a:pt x="1858" y="715"/>
                      <a:pt x="1763" y="358"/>
                      <a:pt x="1703" y="1"/>
                    </a:cubicBezTo>
                    <a:close/>
                  </a:path>
                </a:pathLst>
              </a:custGeom>
              <a:solidFill>
                <a:schemeClr val="lt2"/>
              </a:solidFill>
              <a:ln>
                <a:noFill/>
              </a:ln>
            </p:spPr>
            <p:txBody>
              <a:bodyPr spcFirstLastPara="1" wrap="square" lIns="121598" tIns="121598" rIns="121598" bIns="121598" anchor="ctr" anchorCtr="0">
                <a:noAutofit/>
              </a:bodyPr>
              <a:lstStyle/>
              <a:p>
                <a:endParaRPr sz="2482"/>
              </a:p>
            </p:txBody>
          </p:sp>
          <p:sp>
            <p:nvSpPr>
              <p:cNvPr id="489" name="Google Shape;489;p44"/>
              <p:cNvSpPr/>
              <p:nvPr/>
            </p:nvSpPr>
            <p:spPr>
              <a:xfrm>
                <a:off x="7514670" y="3202817"/>
                <a:ext cx="44" cy="44"/>
              </a:xfrm>
              <a:custGeom>
                <a:avLst/>
                <a:gdLst/>
                <a:ahLst/>
                <a:cxnLst/>
                <a:rect l="l" t="t" r="r" b="b"/>
                <a:pathLst>
                  <a:path w="1" h="1" extrusionOk="0">
                    <a:moveTo>
                      <a:pt x="1" y="1"/>
                    </a:moveTo>
                    <a:lnTo>
                      <a:pt x="1" y="1"/>
                    </a:lnTo>
                    <a:lnTo>
                      <a:pt x="1" y="1"/>
                    </a:lnTo>
                    <a:close/>
                  </a:path>
                </a:pathLst>
              </a:custGeom>
              <a:solidFill>
                <a:srgbClr val="FFFFFF"/>
              </a:solidFill>
              <a:ln>
                <a:noFill/>
              </a:ln>
            </p:spPr>
            <p:txBody>
              <a:bodyPr spcFirstLastPara="1" wrap="square" lIns="121598" tIns="121598" rIns="121598" bIns="121598" anchor="ctr" anchorCtr="0">
                <a:noAutofit/>
              </a:bodyPr>
              <a:lstStyle/>
              <a:p>
                <a:endParaRPr sz="2482"/>
              </a:p>
            </p:txBody>
          </p:sp>
          <p:sp>
            <p:nvSpPr>
              <p:cNvPr id="490" name="Google Shape;490;p44"/>
              <p:cNvSpPr/>
              <p:nvPr/>
            </p:nvSpPr>
            <p:spPr>
              <a:xfrm>
                <a:off x="8029982" y="2872859"/>
                <a:ext cx="50683" cy="132008"/>
              </a:xfrm>
              <a:custGeom>
                <a:avLst/>
                <a:gdLst/>
                <a:ahLst/>
                <a:cxnLst/>
                <a:rect l="l" t="t" r="r" b="b"/>
                <a:pathLst>
                  <a:path w="1143" h="2977" extrusionOk="0">
                    <a:moveTo>
                      <a:pt x="226" y="0"/>
                    </a:moveTo>
                    <a:cubicBezTo>
                      <a:pt x="226" y="48"/>
                      <a:pt x="238" y="72"/>
                      <a:pt x="250" y="119"/>
                    </a:cubicBezTo>
                    <a:cubicBezTo>
                      <a:pt x="357" y="488"/>
                      <a:pt x="357" y="881"/>
                      <a:pt x="310" y="1262"/>
                    </a:cubicBezTo>
                    <a:cubicBezTo>
                      <a:pt x="250" y="1667"/>
                      <a:pt x="143" y="2072"/>
                      <a:pt x="0" y="2453"/>
                    </a:cubicBezTo>
                    <a:cubicBezTo>
                      <a:pt x="357" y="2631"/>
                      <a:pt x="726" y="2786"/>
                      <a:pt x="1131" y="2929"/>
                    </a:cubicBezTo>
                    <a:cubicBezTo>
                      <a:pt x="1143" y="2810"/>
                      <a:pt x="1143" y="2703"/>
                      <a:pt x="1143" y="2608"/>
                    </a:cubicBezTo>
                    <a:cubicBezTo>
                      <a:pt x="1143" y="2084"/>
                      <a:pt x="1048" y="1560"/>
                      <a:pt x="881" y="1084"/>
                    </a:cubicBezTo>
                    <a:cubicBezTo>
                      <a:pt x="714" y="667"/>
                      <a:pt x="488" y="298"/>
                      <a:pt x="226" y="0"/>
                    </a:cubicBezTo>
                    <a:close/>
                    <a:moveTo>
                      <a:pt x="1131" y="2929"/>
                    </a:moveTo>
                    <a:lnTo>
                      <a:pt x="1107" y="2965"/>
                    </a:lnTo>
                    <a:lnTo>
                      <a:pt x="1107" y="2977"/>
                    </a:lnTo>
                    <a:lnTo>
                      <a:pt x="1131" y="2929"/>
                    </a:ln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91" name="Google Shape;491;p44"/>
              <p:cNvSpPr/>
              <p:nvPr/>
            </p:nvSpPr>
            <p:spPr>
              <a:xfrm>
                <a:off x="7883206" y="3091959"/>
                <a:ext cx="152095" cy="127263"/>
              </a:xfrm>
              <a:custGeom>
                <a:avLst/>
                <a:gdLst/>
                <a:ahLst/>
                <a:cxnLst/>
                <a:rect l="l" t="t" r="r" b="b"/>
                <a:pathLst>
                  <a:path w="3430" h="2870" extrusionOk="0">
                    <a:moveTo>
                      <a:pt x="1905" y="0"/>
                    </a:moveTo>
                    <a:cubicBezTo>
                      <a:pt x="1667" y="310"/>
                      <a:pt x="1429" y="619"/>
                      <a:pt x="1167" y="917"/>
                    </a:cubicBezTo>
                    <a:cubicBezTo>
                      <a:pt x="1060" y="1036"/>
                      <a:pt x="953" y="1155"/>
                      <a:pt x="834" y="1262"/>
                    </a:cubicBezTo>
                    <a:cubicBezTo>
                      <a:pt x="619" y="1477"/>
                      <a:pt x="381" y="1679"/>
                      <a:pt x="143" y="1870"/>
                    </a:cubicBezTo>
                    <a:cubicBezTo>
                      <a:pt x="95" y="1917"/>
                      <a:pt x="48" y="1953"/>
                      <a:pt x="0" y="1977"/>
                    </a:cubicBezTo>
                    <a:cubicBezTo>
                      <a:pt x="203" y="2131"/>
                      <a:pt x="393" y="2262"/>
                      <a:pt x="584" y="2382"/>
                    </a:cubicBezTo>
                    <a:cubicBezTo>
                      <a:pt x="750" y="2489"/>
                      <a:pt x="917" y="2572"/>
                      <a:pt x="1072" y="2667"/>
                    </a:cubicBezTo>
                    <a:cubicBezTo>
                      <a:pt x="1191" y="2727"/>
                      <a:pt x="1334" y="2798"/>
                      <a:pt x="1453" y="2858"/>
                    </a:cubicBezTo>
                    <a:lnTo>
                      <a:pt x="1488" y="2870"/>
                    </a:lnTo>
                    <a:cubicBezTo>
                      <a:pt x="1607" y="2786"/>
                      <a:pt x="1715" y="2679"/>
                      <a:pt x="1834" y="2584"/>
                    </a:cubicBezTo>
                    <a:cubicBezTo>
                      <a:pt x="2310" y="2155"/>
                      <a:pt x="2762" y="1667"/>
                      <a:pt x="3143" y="1131"/>
                    </a:cubicBezTo>
                    <a:cubicBezTo>
                      <a:pt x="3251" y="1000"/>
                      <a:pt x="3334" y="846"/>
                      <a:pt x="3429" y="715"/>
                    </a:cubicBezTo>
                    <a:lnTo>
                      <a:pt x="3393" y="703"/>
                    </a:lnTo>
                    <a:lnTo>
                      <a:pt x="3370" y="679"/>
                    </a:lnTo>
                    <a:cubicBezTo>
                      <a:pt x="3084" y="584"/>
                      <a:pt x="2786" y="465"/>
                      <a:pt x="2489" y="310"/>
                    </a:cubicBezTo>
                    <a:lnTo>
                      <a:pt x="1905" y="0"/>
                    </a:ln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92" name="Google Shape;492;p44"/>
              <p:cNvSpPr/>
              <p:nvPr/>
            </p:nvSpPr>
            <p:spPr>
              <a:xfrm>
                <a:off x="7484029" y="3247160"/>
                <a:ext cx="354297" cy="115157"/>
              </a:xfrm>
              <a:custGeom>
                <a:avLst/>
                <a:gdLst/>
                <a:ahLst/>
                <a:cxnLst/>
                <a:rect l="l" t="t" r="r" b="b"/>
                <a:pathLst>
                  <a:path w="7990" h="2597" extrusionOk="0">
                    <a:moveTo>
                      <a:pt x="6538" y="1"/>
                    </a:moveTo>
                    <a:cubicBezTo>
                      <a:pt x="6323" y="144"/>
                      <a:pt x="6061" y="263"/>
                      <a:pt x="5787" y="370"/>
                    </a:cubicBezTo>
                    <a:cubicBezTo>
                      <a:pt x="5192" y="620"/>
                      <a:pt x="4573" y="846"/>
                      <a:pt x="3942" y="1025"/>
                    </a:cubicBezTo>
                    <a:cubicBezTo>
                      <a:pt x="4204" y="1370"/>
                      <a:pt x="4478" y="1691"/>
                      <a:pt x="4763" y="1977"/>
                    </a:cubicBezTo>
                    <a:cubicBezTo>
                      <a:pt x="4810" y="2024"/>
                      <a:pt x="4857" y="2059"/>
                      <a:pt x="4892" y="2094"/>
                    </a:cubicBezTo>
                    <a:lnTo>
                      <a:pt x="4892" y="2094"/>
                    </a:lnTo>
                    <a:cubicBezTo>
                      <a:pt x="5984" y="1820"/>
                      <a:pt x="7028" y="1440"/>
                      <a:pt x="7990" y="965"/>
                    </a:cubicBezTo>
                    <a:lnTo>
                      <a:pt x="7978" y="965"/>
                    </a:lnTo>
                    <a:cubicBezTo>
                      <a:pt x="7966" y="965"/>
                      <a:pt x="7966" y="977"/>
                      <a:pt x="7942" y="977"/>
                    </a:cubicBezTo>
                    <a:cubicBezTo>
                      <a:pt x="7931" y="977"/>
                      <a:pt x="7919" y="989"/>
                      <a:pt x="7883" y="989"/>
                    </a:cubicBezTo>
                    <a:cubicBezTo>
                      <a:pt x="7859" y="1013"/>
                      <a:pt x="7835" y="1025"/>
                      <a:pt x="7788" y="1037"/>
                    </a:cubicBezTo>
                    <a:lnTo>
                      <a:pt x="7740" y="1013"/>
                    </a:lnTo>
                    <a:lnTo>
                      <a:pt x="7704" y="989"/>
                    </a:lnTo>
                    <a:cubicBezTo>
                      <a:pt x="7669" y="965"/>
                      <a:pt x="7633" y="953"/>
                      <a:pt x="7585" y="917"/>
                    </a:cubicBezTo>
                    <a:cubicBezTo>
                      <a:pt x="7383" y="775"/>
                      <a:pt x="7157" y="608"/>
                      <a:pt x="6966" y="429"/>
                    </a:cubicBezTo>
                    <a:lnTo>
                      <a:pt x="6895" y="358"/>
                    </a:lnTo>
                    <a:cubicBezTo>
                      <a:pt x="6776" y="251"/>
                      <a:pt x="6657" y="132"/>
                      <a:pt x="6538" y="1"/>
                    </a:cubicBezTo>
                    <a:close/>
                    <a:moveTo>
                      <a:pt x="4892" y="2094"/>
                    </a:moveTo>
                    <a:cubicBezTo>
                      <a:pt x="4889" y="2095"/>
                      <a:pt x="4886" y="2095"/>
                      <a:pt x="4883" y="2096"/>
                    </a:cubicBezTo>
                    <a:cubicBezTo>
                      <a:pt x="4387" y="2215"/>
                      <a:pt x="3881" y="2315"/>
                      <a:pt x="3368" y="2394"/>
                    </a:cubicBezTo>
                    <a:lnTo>
                      <a:pt x="3368" y="2394"/>
                    </a:lnTo>
                    <a:cubicBezTo>
                      <a:pt x="3369" y="2394"/>
                      <a:pt x="3370" y="2394"/>
                      <a:pt x="3370" y="2394"/>
                    </a:cubicBezTo>
                    <a:lnTo>
                      <a:pt x="3394" y="2394"/>
                    </a:lnTo>
                    <a:cubicBezTo>
                      <a:pt x="3799" y="2334"/>
                      <a:pt x="4204" y="2263"/>
                      <a:pt x="4597" y="2168"/>
                    </a:cubicBezTo>
                    <a:cubicBezTo>
                      <a:pt x="4704" y="2144"/>
                      <a:pt x="4799" y="2120"/>
                      <a:pt x="4894" y="2096"/>
                    </a:cubicBezTo>
                    <a:cubicBezTo>
                      <a:pt x="4894" y="2095"/>
                      <a:pt x="4893" y="2095"/>
                      <a:pt x="4892" y="2094"/>
                    </a:cubicBezTo>
                    <a:close/>
                    <a:moveTo>
                      <a:pt x="1561" y="1489"/>
                    </a:moveTo>
                    <a:cubicBezTo>
                      <a:pt x="1061" y="1548"/>
                      <a:pt x="549" y="1572"/>
                      <a:pt x="49" y="1584"/>
                    </a:cubicBezTo>
                    <a:lnTo>
                      <a:pt x="1" y="1584"/>
                    </a:lnTo>
                    <a:cubicBezTo>
                      <a:pt x="49" y="1668"/>
                      <a:pt x="96" y="1739"/>
                      <a:pt x="132" y="1799"/>
                    </a:cubicBezTo>
                    <a:cubicBezTo>
                      <a:pt x="322" y="2120"/>
                      <a:pt x="561" y="2382"/>
                      <a:pt x="799" y="2537"/>
                    </a:cubicBezTo>
                    <a:cubicBezTo>
                      <a:pt x="846" y="2572"/>
                      <a:pt x="906" y="2596"/>
                      <a:pt x="965" y="2596"/>
                    </a:cubicBezTo>
                    <a:lnTo>
                      <a:pt x="1013" y="2596"/>
                    </a:lnTo>
                    <a:cubicBezTo>
                      <a:pt x="1813" y="2582"/>
                      <a:pt x="2599" y="2512"/>
                      <a:pt x="3368" y="2394"/>
                    </a:cubicBezTo>
                    <a:lnTo>
                      <a:pt x="3368" y="2394"/>
                    </a:lnTo>
                    <a:cubicBezTo>
                      <a:pt x="3024" y="2442"/>
                      <a:pt x="2679" y="2477"/>
                      <a:pt x="2323" y="2513"/>
                    </a:cubicBezTo>
                    <a:cubicBezTo>
                      <a:pt x="2263" y="2453"/>
                      <a:pt x="2216" y="2394"/>
                      <a:pt x="2156" y="2334"/>
                    </a:cubicBezTo>
                    <a:cubicBezTo>
                      <a:pt x="1954" y="2084"/>
                      <a:pt x="1739" y="1799"/>
                      <a:pt x="1561" y="1489"/>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93" name="Google Shape;493;p44"/>
              <p:cNvSpPr/>
              <p:nvPr/>
            </p:nvSpPr>
            <p:spPr>
              <a:xfrm>
                <a:off x="7554268" y="3293100"/>
                <a:ext cx="147882" cy="66026"/>
              </a:xfrm>
              <a:custGeom>
                <a:avLst/>
                <a:gdLst/>
                <a:ahLst/>
                <a:cxnLst/>
                <a:rect l="l" t="t" r="r" b="b"/>
                <a:pathLst>
                  <a:path w="3335" h="1489" extrusionOk="0">
                    <a:moveTo>
                      <a:pt x="2358" y="1"/>
                    </a:moveTo>
                    <a:cubicBezTo>
                      <a:pt x="1727" y="167"/>
                      <a:pt x="1084" y="310"/>
                      <a:pt x="429" y="405"/>
                    </a:cubicBezTo>
                    <a:cubicBezTo>
                      <a:pt x="274" y="417"/>
                      <a:pt x="143" y="453"/>
                      <a:pt x="1" y="465"/>
                    </a:cubicBezTo>
                    <a:cubicBezTo>
                      <a:pt x="179" y="774"/>
                      <a:pt x="382" y="1060"/>
                      <a:pt x="596" y="1310"/>
                    </a:cubicBezTo>
                    <a:cubicBezTo>
                      <a:pt x="655" y="1370"/>
                      <a:pt x="691" y="1429"/>
                      <a:pt x="751" y="1489"/>
                    </a:cubicBezTo>
                    <a:cubicBezTo>
                      <a:pt x="1108" y="1465"/>
                      <a:pt x="1453" y="1417"/>
                      <a:pt x="1798" y="1370"/>
                    </a:cubicBezTo>
                    <a:lnTo>
                      <a:pt x="1822" y="1370"/>
                    </a:lnTo>
                    <a:cubicBezTo>
                      <a:pt x="2227" y="1310"/>
                      <a:pt x="2632" y="1239"/>
                      <a:pt x="3037" y="1144"/>
                    </a:cubicBezTo>
                    <a:cubicBezTo>
                      <a:pt x="3132" y="1120"/>
                      <a:pt x="3227" y="1108"/>
                      <a:pt x="3334" y="1072"/>
                    </a:cubicBezTo>
                    <a:cubicBezTo>
                      <a:pt x="2989" y="763"/>
                      <a:pt x="2656" y="405"/>
                      <a:pt x="2358"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94" name="Google Shape;494;p44"/>
              <p:cNvSpPr/>
              <p:nvPr/>
            </p:nvSpPr>
            <p:spPr>
              <a:xfrm>
                <a:off x="7776028" y="3180113"/>
                <a:ext cx="173734" cy="113561"/>
              </a:xfrm>
              <a:custGeom>
                <a:avLst/>
                <a:gdLst/>
                <a:ahLst/>
                <a:cxnLst/>
                <a:rect l="l" t="t" r="r" b="b"/>
                <a:pathLst>
                  <a:path w="3918" h="2561" extrusionOk="0">
                    <a:moveTo>
                      <a:pt x="2417" y="1"/>
                    </a:moveTo>
                    <a:cubicBezTo>
                      <a:pt x="1667" y="584"/>
                      <a:pt x="857" y="1096"/>
                      <a:pt x="0" y="1525"/>
                    </a:cubicBezTo>
                    <a:cubicBezTo>
                      <a:pt x="119" y="1656"/>
                      <a:pt x="238" y="1775"/>
                      <a:pt x="357" y="1882"/>
                    </a:cubicBezTo>
                    <a:lnTo>
                      <a:pt x="429" y="1953"/>
                    </a:lnTo>
                    <a:cubicBezTo>
                      <a:pt x="619" y="2132"/>
                      <a:pt x="845" y="2310"/>
                      <a:pt x="1048" y="2441"/>
                    </a:cubicBezTo>
                    <a:cubicBezTo>
                      <a:pt x="1096" y="2477"/>
                      <a:pt x="1119" y="2489"/>
                      <a:pt x="1167" y="2525"/>
                    </a:cubicBezTo>
                    <a:lnTo>
                      <a:pt x="1203" y="2537"/>
                    </a:lnTo>
                    <a:lnTo>
                      <a:pt x="1250" y="2560"/>
                    </a:lnTo>
                    <a:cubicBezTo>
                      <a:pt x="1274" y="2549"/>
                      <a:pt x="1322" y="2537"/>
                      <a:pt x="1346" y="2525"/>
                    </a:cubicBezTo>
                    <a:cubicBezTo>
                      <a:pt x="1369" y="2501"/>
                      <a:pt x="1381" y="2501"/>
                      <a:pt x="1405" y="2501"/>
                    </a:cubicBezTo>
                    <a:cubicBezTo>
                      <a:pt x="1834" y="2299"/>
                      <a:pt x="2274" y="2060"/>
                      <a:pt x="2667" y="1810"/>
                    </a:cubicBezTo>
                    <a:cubicBezTo>
                      <a:pt x="3108" y="1537"/>
                      <a:pt x="3536" y="1227"/>
                      <a:pt x="3917" y="894"/>
                    </a:cubicBezTo>
                    <a:cubicBezTo>
                      <a:pt x="3774" y="822"/>
                      <a:pt x="3643" y="763"/>
                      <a:pt x="3489" y="691"/>
                    </a:cubicBezTo>
                    <a:cubicBezTo>
                      <a:pt x="3322" y="596"/>
                      <a:pt x="3167" y="513"/>
                      <a:pt x="3001" y="405"/>
                    </a:cubicBezTo>
                    <a:cubicBezTo>
                      <a:pt x="2786" y="274"/>
                      <a:pt x="2596" y="143"/>
                      <a:pt x="2417"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95" name="Google Shape;495;p44"/>
              <p:cNvSpPr/>
              <p:nvPr/>
            </p:nvSpPr>
            <p:spPr>
              <a:xfrm>
                <a:off x="7967679" y="2982121"/>
                <a:ext cx="110901" cy="141541"/>
              </a:xfrm>
              <a:custGeom>
                <a:avLst/>
                <a:gdLst/>
                <a:ahLst/>
                <a:cxnLst/>
                <a:rect l="l" t="t" r="r" b="b"/>
                <a:pathLst>
                  <a:path w="2501" h="3192" extrusionOk="0">
                    <a:moveTo>
                      <a:pt x="1369" y="1"/>
                    </a:moveTo>
                    <a:cubicBezTo>
                      <a:pt x="1369" y="25"/>
                      <a:pt x="1369" y="36"/>
                      <a:pt x="1357" y="60"/>
                    </a:cubicBezTo>
                    <a:cubicBezTo>
                      <a:pt x="1191" y="501"/>
                      <a:pt x="988" y="918"/>
                      <a:pt x="750" y="1310"/>
                    </a:cubicBezTo>
                    <a:cubicBezTo>
                      <a:pt x="524" y="1715"/>
                      <a:pt x="274" y="2084"/>
                      <a:pt x="0" y="2465"/>
                    </a:cubicBezTo>
                    <a:cubicBezTo>
                      <a:pt x="203" y="2584"/>
                      <a:pt x="393" y="2680"/>
                      <a:pt x="572" y="2787"/>
                    </a:cubicBezTo>
                    <a:cubicBezTo>
                      <a:pt x="869" y="2942"/>
                      <a:pt x="1167" y="3061"/>
                      <a:pt x="1441" y="3156"/>
                    </a:cubicBezTo>
                    <a:lnTo>
                      <a:pt x="1476" y="3180"/>
                    </a:lnTo>
                    <a:lnTo>
                      <a:pt x="1500" y="3192"/>
                    </a:lnTo>
                    <a:cubicBezTo>
                      <a:pt x="1762" y="2787"/>
                      <a:pt x="1977" y="2358"/>
                      <a:pt x="2155" y="1894"/>
                    </a:cubicBezTo>
                    <a:cubicBezTo>
                      <a:pt x="2334" y="1418"/>
                      <a:pt x="2453" y="953"/>
                      <a:pt x="2500" y="501"/>
                    </a:cubicBezTo>
                    <a:lnTo>
                      <a:pt x="2500" y="501"/>
                    </a:lnTo>
                    <a:lnTo>
                      <a:pt x="2489" y="525"/>
                    </a:lnTo>
                    <a:lnTo>
                      <a:pt x="2500" y="477"/>
                    </a:lnTo>
                    <a:cubicBezTo>
                      <a:pt x="2119" y="334"/>
                      <a:pt x="1727" y="179"/>
                      <a:pt x="1369" y="1"/>
                    </a:cubicBezTo>
                    <a:close/>
                  </a:path>
                </a:pathLst>
              </a:custGeom>
              <a:solidFill>
                <a:srgbClr val="333154">
                  <a:alpha val="30730"/>
                </a:srgbClr>
              </a:solidFill>
              <a:ln>
                <a:noFill/>
              </a:ln>
            </p:spPr>
            <p:txBody>
              <a:bodyPr spcFirstLastPara="1" wrap="square" lIns="121598" tIns="121598" rIns="121598" bIns="121598" anchor="ctr" anchorCtr="0">
                <a:noAutofit/>
              </a:bodyPr>
              <a:lstStyle/>
              <a:p>
                <a:endParaRPr sz="2482"/>
              </a:p>
            </p:txBody>
          </p:sp>
          <p:sp>
            <p:nvSpPr>
              <p:cNvPr id="496" name="Google Shape;496;p44"/>
              <p:cNvSpPr/>
              <p:nvPr/>
            </p:nvSpPr>
            <p:spPr>
              <a:xfrm>
                <a:off x="8324021" y="2656908"/>
                <a:ext cx="1109" cy="44"/>
              </a:xfrm>
              <a:custGeom>
                <a:avLst/>
                <a:gdLst/>
                <a:ahLst/>
                <a:cxnLst/>
                <a:rect l="l" t="t" r="r" b="b"/>
                <a:pathLst>
                  <a:path w="25" h="1" extrusionOk="0">
                    <a:moveTo>
                      <a:pt x="1" y="1"/>
                    </a:moveTo>
                    <a:cubicBezTo>
                      <a:pt x="1" y="1"/>
                      <a:pt x="25" y="1"/>
                      <a:pt x="1" y="1"/>
                    </a:cubicBezTo>
                    <a:lnTo>
                      <a:pt x="1" y="1"/>
                    </a:lnTo>
                    <a:close/>
                  </a:path>
                </a:pathLst>
              </a:custGeom>
              <a:solidFill>
                <a:srgbClr val="ED355B"/>
              </a:solidFill>
              <a:ln>
                <a:noFill/>
              </a:ln>
            </p:spPr>
            <p:txBody>
              <a:bodyPr spcFirstLastPara="1" wrap="square" lIns="121598" tIns="121598" rIns="121598" bIns="121598" anchor="ctr" anchorCtr="0">
                <a:noAutofit/>
              </a:bodyPr>
              <a:lstStyle/>
              <a:p>
                <a:endParaRPr sz="2482"/>
              </a:p>
            </p:txBody>
          </p:sp>
          <p:sp>
            <p:nvSpPr>
              <p:cNvPr id="497" name="Google Shape;497;p44"/>
              <p:cNvSpPr/>
              <p:nvPr/>
            </p:nvSpPr>
            <p:spPr>
              <a:xfrm>
                <a:off x="7832730" y="2419124"/>
                <a:ext cx="153692" cy="138773"/>
              </a:xfrm>
              <a:custGeom>
                <a:avLst/>
                <a:gdLst/>
                <a:ahLst/>
                <a:cxnLst/>
                <a:rect l="l" t="t" r="r" b="b"/>
                <a:pathLst>
                  <a:path w="3822" h="3451" extrusionOk="0">
                    <a:moveTo>
                      <a:pt x="1876" y="1"/>
                    </a:moveTo>
                    <a:cubicBezTo>
                      <a:pt x="1029" y="1"/>
                      <a:pt x="292" y="601"/>
                      <a:pt x="155" y="1435"/>
                    </a:cubicBezTo>
                    <a:cubicBezTo>
                      <a:pt x="0" y="2376"/>
                      <a:pt x="655" y="3269"/>
                      <a:pt x="1619" y="3424"/>
                    </a:cubicBezTo>
                    <a:cubicBezTo>
                      <a:pt x="1725" y="3442"/>
                      <a:pt x="1830" y="3451"/>
                      <a:pt x="1933" y="3451"/>
                    </a:cubicBezTo>
                    <a:cubicBezTo>
                      <a:pt x="2773" y="3451"/>
                      <a:pt x="3507" y="2868"/>
                      <a:pt x="3655" y="2031"/>
                    </a:cubicBezTo>
                    <a:cubicBezTo>
                      <a:pt x="3822" y="1090"/>
                      <a:pt x="3167" y="197"/>
                      <a:pt x="2203" y="30"/>
                    </a:cubicBezTo>
                    <a:cubicBezTo>
                      <a:pt x="2093" y="10"/>
                      <a:pt x="1983" y="1"/>
                      <a:pt x="1876" y="1"/>
                    </a:cubicBezTo>
                    <a:close/>
                  </a:path>
                </a:pathLst>
              </a:custGeom>
              <a:solidFill>
                <a:schemeClr val="lt1"/>
              </a:solidFill>
              <a:ln>
                <a:noFill/>
              </a:ln>
            </p:spPr>
            <p:txBody>
              <a:bodyPr spcFirstLastPara="1" wrap="square" lIns="121598" tIns="121598" rIns="121598" bIns="121598" anchor="ctr" anchorCtr="0">
                <a:noAutofit/>
              </a:bodyPr>
              <a:lstStyle/>
              <a:p>
                <a:endParaRPr sz="2482"/>
              </a:p>
            </p:txBody>
          </p:sp>
          <p:sp>
            <p:nvSpPr>
              <p:cNvPr id="498" name="Google Shape;498;p44"/>
              <p:cNvSpPr/>
              <p:nvPr/>
            </p:nvSpPr>
            <p:spPr>
              <a:xfrm>
                <a:off x="7573197" y="2371270"/>
                <a:ext cx="148465" cy="138814"/>
              </a:xfrm>
              <a:custGeom>
                <a:avLst/>
                <a:gdLst/>
                <a:ahLst/>
                <a:cxnLst/>
                <a:rect l="l" t="t" r="r" b="b"/>
                <a:pathLst>
                  <a:path w="3692" h="3452" extrusionOk="0">
                    <a:moveTo>
                      <a:pt x="1849" y="1"/>
                    </a:moveTo>
                    <a:cubicBezTo>
                      <a:pt x="922" y="1"/>
                      <a:pt x="152" y="671"/>
                      <a:pt x="84" y="1578"/>
                    </a:cubicBezTo>
                    <a:cubicBezTo>
                      <a:pt x="1" y="2530"/>
                      <a:pt x="739" y="3364"/>
                      <a:pt x="1715" y="3447"/>
                    </a:cubicBezTo>
                    <a:cubicBezTo>
                      <a:pt x="1762" y="3450"/>
                      <a:pt x="1808" y="3452"/>
                      <a:pt x="1853" y="3452"/>
                    </a:cubicBezTo>
                    <a:cubicBezTo>
                      <a:pt x="2781" y="3452"/>
                      <a:pt x="3552" y="2771"/>
                      <a:pt x="3620" y="1863"/>
                    </a:cubicBezTo>
                    <a:cubicBezTo>
                      <a:pt x="3692" y="923"/>
                      <a:pt x="2966" y="89"/>
                      <a:pt x="1989" y="6"/>
                    </a:cubicBezTo>
                    <a:cubicBezTo>
                      <a:pt x="1942" y="3"/>
                      <a:pt x="1896" y="1"/>
                      <a:pt x="1849" y="1"/>
                    </a:cubicBezTo>
                    <a:close/>
                  </a:path>
                </a:pathLst>
              </a:custGeom>
              <a:solidFill>
                <a:schemeClr val="lt1"/>
              </a:solidFill>
              <a:ln>
                <a:noFill/>
              </a:ln>
            </p:spPr>
            <p:txBody>
              <a:bodyPr spcFirstLastPara="1" wrap="square" lIns="121598" tIns="121598" rIns="121598" bIns="121598" anchor="ctr" anchorCtr="0">
                <a:noAutofit/>
              </a:bodyPr>
              <a:lstStyle/>
              <a:p>
                <a:endParaRPr sz="2482"/>
              </a:p>
            </p:txBody>
          </p:sp>
          <p:sp>
            <p:nvSpPr>
              <p:cNvPr id="499" name="Google Shape;499;p44"/>
              <p:cNvSpPr/>
              <p:nvPr/>
            </p:nvSpPr>
            <p:spPr>
              <a:xfrm>
                <a:off x="7831765" y="2441884"/>
                <a:ext cx="93373" cy="115892"/>
              </a:xfrm>
              <a:custGeom>
                <a:avLst/>
                <a:gdLst/>
                <a:ahLst/>
                <a:cxnLst/>
                <a:rect l="l" t="t" r="r" b="b"/>
                <a:pathLst>
                  <a:path w="2322" h="2882" extrusionOk="0">
                    <a:moveTo>
                      <a:pt x="596" y="0"/>
                    </a:moveTo>
                    <a:cubicBezTo>
                      <a:pt x="381" y="238"/>
                      <a:pt x="227" y="524"/>
                      <a:pt x="167" y="869"/>
                    </a:cubicBezTo>
                    <a:cubicBezTo>
                      <a:pt x="0" y="1810"/>
                      <a:pt x="655" y="2703"/>
                      <a:pt x="1632" y="2858"/>
                    </a:cubicBezTo>
                    <a:cubicBezTo>
                      <a:pt x="1655" y="2882"/>
                      <a:pt x="1703" y="2882"/>
                      <a:pt x="1727" y="2882"/>
                    </a:cubicBezTo>
                    <a:cubicBezTo>
                      <a:pt x="1953" y="2643"/>
                      <a:pt x="2108" y="2358"/>
                      <a:pt x="2167" y="2012"/>
                    </a:cubicBezTo>
                    <a:cubicBezTo>
                      <a:pt x="2322" y="1072"/>
                      <a:pt x="1667" y="167"/>
                      <a:pt x="703" y="24"/>
                    </a:cubicBezTo>
                    <a:cubicBezTo>
                      <a:pt x="679" y="0"/>
                      <a:pt x="631" y="0"/>
                      <a:pt x="596" y="0"/>
                    </a:cubicBezTo>
                    <a:close/>
                  </a:path>
                </a:pathLst>
              </a:custGeom>
              <a:solidFill>
                <a:schemeClr val="accent2"/>
              </a:solidFill>
              <a:ln>
                <a:noFill/>
              </a:ln>
            </p:spPr>
            <p:txBody>
              <a:bodyPr spcFirstLastPara="1" wrap="square" lIns="121598" tIns="121598" rIns="121598" bIns="121598" anchor="ctr" anchorCtr="0">
                <a:noAutofit/>
              </a:bodyPr>
              <a:lstStyle/>
              <a:p>
                <a:endParaRPr sz="2482"/>
              </a:p>
            </p:txBody>
          </p:sp>
          <p:sp>
            <p:nvSpPr>
              <p:cNvPr id="500" name="Google Shape;500;p44"/>
              <p:cNvSpPr/>
              <p:nvPr/>
            </p:nvSpPr>
            <p:spPr>
              <a:xfrm>
                <a:off x="7573197" y="2409955"/>
                <a:ext cx="103949" cy="100129"/>
              </a:xfrm>
              <a:custGeom>
                <a:avLst/>
                <a:gdLst/>
                <a:ahLst/>
                <a:cxnLst/>
                <a:rect l="l" t="t" r="r" b="b"/>
                <a:pathLst>
                  <a:path w="2585" h="2490" extrusionOk="0">
                    <a:moveTo>
                      <a:pt x="677" y="0"/>
                    </a:moveTo>
                    <a:cubicBezTo>
                      <a:pt x="525" y="0"/>
                      <a:pt x="376" y="19"/>
                      <a:pt x="227" y="56"/>
                    </a:cubicBezTo>
                    <a:cubicBezTo>
                      <a:pt x="156" y="235"/>
                      <a:pt x="96" y="413"/>
                      <a:pt x="84" y="616"/>
                    </a:cubicBezTo>
                    <a:cubicBezTo>
                      <a:pt x="1" y="1568"/>
                      <a:pt x="739" y="2402"/>
                      <a:pt x="1715" y="2485"/>
                    </a:cubicBezTo>
                    <a:cubicBezTo>
                      <a:pt x="1766" y="2488"/>
                      <a:pt x="1815" y="2489"/>
                      <a:pt x="1864" y="2489"/>
                    </a:cubicBezTo>
                    <a:cubicBezTo>
                      <a:pt x="2020" y="2489"/>
                      <a:pt x="2165" y="2474"/>
                      <a:pt x="2311" y="2437"/>
                    </a:cubicBezTo>
                    <a:cubicBezTo>
                      <a:pt x="2358" y="2318"/>
                      <a:pt x="2406" y="2187"/>
                      <a:pt x="2430" y="2033"/>
                    </a:cubicBezTo>
                    <a:cubicBezTo>
                      <a:pt x="2585" y="1092"/>
                      <a:pt x="1930" y="199"/>
                      <a:pt x="953" y="20"/>
                    </a:cubicBezTo>
                    <a:cubicBezTo>
                      <a:pt x="860" y="7"/>
                      <a:pt x="768" y="0"/>
                      <a:pt x="677" y="0"/>
                    </a:cubicBezTo>
                    <a:close/>
                  </a:path>
                </a:pathLst>
              </a:custGeom>
              <a:solidFill>
                <a:schemeClr val="accent2"/>
              </a:solidFill>
              <a:ln>
                <a:noFill/>
              </a:ln>
            </p:spPr>
            <p:txBody>
              <a:bodyPr spcFirstLastPara="1" wrap="square" lIns="121598" tIns="121598" rIns="121598" bIns="121598" anchor="ctr" anchorCtr="0">
                <a:noAutofit/>
              </a:bodyPr>
              <a:lstStyle/>
              <a:p>
                <a:endParaRPr sz="2482"/>
              </a:p>
            </p:txBody>
          </p:sp>
          <p:sp>
            <p:nvSpPr>
              <p:cNvPr id="501" name="Google Shape;501;p44"/>
              <p:cNvSpPr/>
              <p:nvPr/>
            </p:nvSpPr>
            <p:spPr>
              <a:xfrm>
                <a:off x="7572755" y="2365278"/>
                <a:ext cx="148907" cy="109820"/>
              </a:xfrm>
              <a:custGeom>
                <a:avLst/>
                <a:gdLst/>
                <a:ahLst/>
                <a:cxnLst/>
                <a:rect l="l" t="t" r="r" b="b"/>
                <a:pathLst>
                  <a:path w="3703" h="2731" extrusionOk="0">
                    <a:moveTo>
                      <a:pt x="1810" y="0"/>
                    </a:moveTo>
                    <a:cubicBezTo>
                      <a:pt x="1685" y="0"/>
                      <a:pt x="1560" y="12"/>
                      <a:pt x="1441" y="36"/>
                    </a:cubicBezTo>
                    <a:cubicBezTo>
                      <a:pt x="1226" y="84"/>
                      <a:pt x="1000" y="167"/>
                      <a:pt x="822" y="286"/>
                    </a:cubicBezTo>
                    <a:cubicBezTo>
                      <a:pt x="464" y="536"/>
                      <a:pt x="250" y="869"/>
                      <a:pt x="131" y="1155"/>
                    </a:cubicBezTo>
                    <a:cubicBezTo>
                      <a:pt x="12" y="1453"/>
                      <a:pt x="0" y="1703"/>
                      <a:pt x="0" y="1870"/>
                    </a:cubicBezTo>
                    <a:cubicBezTo>
                      <a:pt x="0" y="2048"/>
                      <a:pt x="36" y="2131"/>
                      <a:pt x="48" y="2131"/>
                    </a:cubicBezTo>
                    <a:cubicBezTo>
                      <a:pt x="60" y="2131"/>
                      <a:pt x="72" y="2048"/>
                      <a:pt x="107" y="1881"/>
                    </a:cubicBezTo>
                    <a:cubicBezTo>
                      <a:pt x="131" y="1727"/>
                      <a:pt x="191" y="1489"/>
                      <a:pt x="310" y="1239"/>
                    </a:cubicBezTo>
                    <a:cubicBezTo>
                      <a:pt x="453" y="988"/>
                      <a:pt x="655" y="703"/>
                      <a:pt x="964" y="512"/>
                    </a:cubicBezTo>
                    <a:cubicBezTo>
                      <a:pt x="1206" y="352"/>
                      <a:pt x="1500" y="271"/>
                      <a:pt x="1818" y="271"/>
                    </a:cubicBezTo>
                    <a:cubicBezTo>
                      <a:pt x="1924" y="271"/>
                      <a:pt x="2033" y="280"/>
                      <a:pt x="2143" y="298"/>
                    </a:cubicBezTo>
                    <a:cubicBezTo>
                      <a:pt x="2369" y="346"/>
                      <a:pt x="2560" y="405"/>
                      <a:pt x="2739" y="512"/>
                    </a:cubicBezTo>
                    <a:cubicBezTo>
                      <a:pt x="2917" y="619"/>
                      <a:pt x="3048" y="750"/>
                      <a:pt x="3167" y="893"/>
                    </a:cubicBezTo>
                    <a:cubicBezTo>
                      <a:pt x="3286" y="1048"/>
                      <a:pt x="3370" y="1215"/>
                      <a:pt x="3429" y="1358"/>
                    </a:cubicBezTo>
                    <a:cubicBezTo>
                      <a:pt x="3489" y="1512"/>
                      <a:pt x="3512" y="1667"/>
                      <a:pt x="3524" y="1810"/>
                    </a:cubicBezTo>
                    <a:cubicBezTo>
                      <a:pt x="3572" y="2370"/>
                      <a:pt x="3405" y="2715"/>
                      <a:pt x="3453" y="2727"/>
                    </a:cubicBezTo>
                    <a:cubicBezTo>
                      <a:pt x="3454" y="2729"/>
                      <a:pt x="3456" y="2731"/>
                      <a:pt x="3459" y="2731"/>
                    </a:cubicBezTo>
                    <a:cubicBezTo>
                      <a:pt x="3478" y="2731"/>
                      <a:pt x="3530" y="2649"/>
                      <a:pt x="3572" y="2501"/>
                    </a:cubicBezTo>
                    <a:cubicBezTo>
                      <a:pt x="3643" y="2346"/>
                      <a:pt x="3703" y="2108"/>
                      <a:pt x="3703" y="1798"/>
                    </a:cubicBezTo>
                    <a:cubicBezTo>
                      <a:pt x="3703" y="1631"/>
                      <a:pt x="3679" y="1465"/>
                      <a:pt x="3631" y="1286"/>
                    </a:cubicBezTo>
                    <a:cubicBezTo>
                      <a:pt x="3572" y="1108"/>
                      <a:pt x="3501" y="929"/>
                      <a:pt x="3370" y="750"/>
                    </a:cubicBezTo>
                    <a:cubicBezTo>
                      <a:pt x="3250" y="572"/>
                      <a:pt x="3084" y="405"/>
                      <a:pt x="2869" y="286"/>
                    </a:cubicBezTo>
                    <a:cubicBezTo>
                      <a:pt x="2667" y="155"/>
                      <a:pt x="2429" y="84"/>
                      <a:pt x="2179" y="36"/>
                    </a:cubicBezTo>
                    <a:cubicBezTo>
                      <a:pt x="2060" y="12"/>
                      <a:pt x="1935" y="0"/>
                      <a:pt x="1810"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502" name="Google Shape;502;p44"/>
              <p:cNvSpPr/>
              <p:nvPr/>
            </p:nvSpPr>
            <p:spPr>
              <a:xfrm>
                <a:off x="7834137" y="2413052"/>
                <a:ext cx="154215" cy="109941"/>
              </a:xfrm>
              <a:custGeom>
                <a:avLst/>
                <a:gdLst/>
                <a:ahLst/>
                <a:cxnLst/>
                <a:rect l="l" t="t" r="r" b="b"/>
                <a:pathLst>
                  <a:path w="3835" h="2734" extrusionOk="0">
                    <a:moveTo>
                      <a:pt x="1880" y="0"/>
                    </a:moveTo>
                    <a:cubicBezTo>
                      <a:pt x="1514" y="0"/>
                      <a:pt x="1161" y="85"/>
                      <a:pt x="882" y="265"/>
                    </a:cubicBezTo>
                    <a:cubicBezTo>
                      <a:pt x="513" y="503"/>
                      <a:pt x="275" y="813"/>
                      <a:pt x="156" y="1110"/>
                    </a:cubicBezTo>
                    <a:cubicBezTo>
                      <a:pt x="37" y="1408"/>
                      <a:pt x="1" y="1658"/>
                      <a:pt x="1" y="1836"/>
                    </a:cubicBezTo>
                    <a:cubicBezTo>
                      <a:pt x="1" y="2015"/>
                      <a:pt x="37" y="2110"/>
                      <a:pt x="49" y="2110"/>
                    </a:cubicBezTo>
                    <a:cubicBezTo>
                      <a:pt x="60" y="2110"/>
                      <a:pt x="84" y="2015"/>
                      <a:pt x="108" y="1860"/>
                    </a:cubicBezTo>
                    <a:cubicBezTo>
                      <a:pt x="144" y="1694"/>
                      <a:pt x="179" y="1455"/>
                      <a:pt x="322" y="1205"/>
                    </a:cubicBezTo>
                    <a:cubicBezTo>
                      <a:pt x="453" y="943"/>
                      <a:pt x="680" y="682"/>
                      <a:pt x="1001" y="491"/>
                    </a:cubicBezTo>
                    <a:cubicBezTo>
                      <a:pt x="1220" y="348"/>
                      <a:pt x="1505" y="276"/>
                      <a:pt x="1805" y="276"/>
                    </a:cubicBezTo>
                    <a:cubicBezTo>
                      <a:pt x="1929" y="276"/>
                      <a:pt x="2055" y="288"/>
                      <a:pt x="2180" y="312"/>
                    </a:cubicBezTo>
                    <a:cubicBezTo>
                      <a:pt x="2382" y="336"/>
                      <a:pt x="2596" y="408"/>
                      <a:pt x="2775" y="503"/>
                    </a:cubicBezTo>
                    <a:cubicBezTo>
                      <a:pt x="2954" y="610"/>
                      <a:pt x="3097" y="741"/>
                      <a:pt x="3216" y="872"/>
                    </a:cubicBezTo>
                    <a:cubicBezTo>
                      <a:pt x="3454" y="1158"/>
                      <a:pt x="3573" y="1503"/>
                      <a:pt x="3608" y="1777"/>
                    </a:cubicBezTo>
                    <a:cubicBezTo>
                      <a:pt x="3632" y="2063"/>
                      <a:pt x="3608" y="2301"/>
                      <a:pt x="3573" y="2467"/>
                    </a:cubicBezTo>
                    <a:cubicBezTo>
                      <a:pt x="3537" y="2622"/>
                      <a:pt x="3513" y="2718"/>
                      <a:pt x="3537" y="2729"/>
                    </a:cubicBezTo>
                    <a:cubicBezTo>
                      <a:pt x="3538" y="2732"/>
                      <a:pt x="3540" y="2733"/>
                      <a:pt x="3543" y="2733"/>
                    </a:cubicBezTo>
                    <a:cubicBezTo>
                      <a:pt x="3562" y="2733"/>
                      <a:pt x="3618" y="2649"/>
                      <a:pt x="3692" y="2479"/>
                    </a:cubicBezTo>
                    <a:cubicBezTo>
                      <a:pt x="3775" y="2337"/>
                      <a:pt x="3835" y="2063"/>
                      <a:pt x="3811" y="1753"/>
                    </a:cubicBezTo>
                    <a:cubicBezTo>
                      <a:pt x="3799" y="1444"/>
                      <a:pt x="3692" y="1051"/>
                      <a:pt x="3430" y="705"/>
                    </a:cubicBezTo>
                    <a:cubicBezTo>
                      <a:pt x="3299" y="527"/>
                      <a:pt x="3132" y="384"/>
                      <a:pt x="2918" y="265"/>
                    </a:cubicBezTo>
                    <a:cubicBezTo>
                      <a:pt x="2716" y="146"/>
                      <a:pt x="2477" y="74"/>
                      <a:pt x="2239" y="27"/>
                    </a:cubicBezTo>
                    <a:cubicBezTo>
                      <a:pt x="2120" y="9"/>
                      <a:pt x="1999" y="0"/>
                      <a:pt x="1880"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503" name="Google Shape;503;p44"/>
              <p:cNvSpPr/>
              <p:nvPr/>
            </p:nvSpPr>
            <p:spPr>
              <a:xfrm>
                <a:off x="7672321" y="2359287"/>
                <a:ext cx="54126" cy="49140"/>
              </a:xfrm>
              <a:custGeom>
                <a:avLst/>
                <a:gdLst/>
                <a:ahLst/>
                <a:cxnLst/>
                <a:rect l="l" t="t" r="r" b="b"/>
                <a:pathLst>
                  <a:path w="1346" h="1222" extrusionOk="0">
                    <a:moveTo>
                      <a:pt x="38" y="0"/>
                    </a:moveTo>
                    <a:cubicBezTo>
                      <a:pt x="21" y="0"/>
                      <a:pt x="12" y="3"/>
                      <a:pt x="12" y="6"/>
                    </a:cubicBezTo>
                    <a:cubicBezTo>
                      <a:pt x="1" y="30"/>
                      <a:pt x="393" y="161"/>
                      <a:pt x="751" y="518"/>
                    </a:cubicBezTo>
                    <a:cubicBezTo>
                      <a:pt x="1097" y="853"/>
                      <a:pt x="1276" y="1222"/>
                      <a:pt x="1319" y="1222"/>
                    </a:cubicBezTo>
                    <a:cubicBezTo>
                      <a:pt x="1320" y="1222"/>
                      <a:pt x="1321" y="1222"/>
                      <a:pt x="1322" y="1221"/>
                    </a:cubicBezTo>
                    <a:cubicBezTo>
                      <a:pt x="1346" y="1209"/>
                      <a:pt x="1215" y="792"/>
                      <a:pt x="834" y="435"/>
                    </a:cubicBezTo>
                    <a:cubicBezTo>
                      <a:pt x="655" y="245"/>
                      <a:pt x="441" y="125"/>
                      <a:pt x="274" y="66"/>
                    </a:cubicBezTo>
                    <a:cubicBezTo>
                      <a:pt x="164" y="15"/>
                      <a:pt x="79" y="0"/>
                      <a:pt x="38"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sp>
            <p:nvSpPr>
              <p:cNvPr id="504" name="Google Shape;504;p44"/>
              <p:cNvSpPr/>
              <p:nvPr/>
            </p:nvSpPr>
            <p:spPr>
              <a:xfrm>
                <a:off x="7839888" y="2401872"/>
                <a:ext cx="58952" cy="36231"/>
              </a:xfrm>
              <a:custGeom>
                <a:avLst/>
                <a:gdLst/>
                <a:ahLst/>
                <a:cxnLst/>
                <a:rect l="l" t="t" r="r" b="b"/>
                <a:pathLst>
                  <a:path w="1466" h="901" extrusionOk="0">
                    <a:moveTo>
                      <a:pt x="1370" y="0"/>
                    </a:moveTo>
                    <a:cubicBezTo>
                      <a:pt x="1329" y="0"/>
                      <a:pt x="1273" y="5"/>
                      <a:pt x="1203" y="19"/>
                    </a:cubicBezTo>
                    <a:cubicBezTo>
                      <a:pt x="1037" y="31"/>
                      <a:pt x="834" y="90"/>
                      <a:pt x="608" y="221"/>
                    </a:cubicBezTo>
                    <a:cubicBezTo>
                      <a:pt x="382" y="364"/>
                      <a:pt x="215" y="519"/>
                      <a:pt x="132" y="662"/>
                    </a:cubicBezTo>
                    <a:cubicBezTo>
                      <a:pt x="36" y="793"/>
                      <a:pt x="1" y="900"/>
                      <a:pt x="13" y="900"/>
                    </a:cubicBezTo>
                    <a:cubicBezTo>
                      <a:pt x="13" y="900"/>
                      <a:pt x="14" y="900"/>
                      <a:pt x="14" y="900"/>
                    </a:cubicBezTo>
                    <a:cubicBezTo>
                      <a:pt x="44" y="900"/>
                      <a:pt x="258" y="563"/>
                      <a:pt x="668" y="329"/>
                    </a:cubicBezTo>
                    <a:cubicBezTo>
                      <a:pt x="1072" y="78"/>
                      <a:pt x="1465" y="55"/>
                      <a:pt x="1465" y="19"/>
                    </a:cubicBezTo>
                    <a:cubicBezTo>
                      <a:pt x="1465" y="12"/>
                      <a:pt x="1434" y="0"/>
                      <a:pt x="1370"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grpSp>
        <p:sp>
          <p:nvSpPr>
            <p:cNvPr id="505" name="Google Shape;505;p44"/>
            <p:cNvSpPr/>
            <p:nvPr/>
          </p:nvSpPr>
          <p:spPr>
            <a:xfrm rot="1419604">
              <a:off x="7700496" y="2634187"/>
              <a:ext cx="91868" cy="47674"/>
            </a:xfrm>
            <a:custGeom>
              <a:avLst/>
              <a:gdLst/>
              <a:ahLst/>
              <a:cxnLst/>
              <a:rect l="l" t="t" r="r" b="b"/>
              <a:pathLst>
                <a:path w="1584" h="822" extrusionOk="0">
                  <a:moveTo>
                    <a:pt x="1513" y="0"/>
                  </a:moveTo>
                  <a:cubicBezTo>
                    <a:pt x="1013" y="24"/>
                    <a:pt x="501" y="84"/>
                    <a:pt x="1" y="107"/>
                  </a:cubicBezTo>
                  <a:cubicBezTo>
                    <a:pt x="96" y="524"/>
                    <a:pt x="417" y="822"/>
                    <a:pt x="786" y="822"/>
                  </a:cubicBezTo>
                  <a:cubicBezTo>
                    <a:pt x="1191" y="822"/>
                    <a:pt x="1513" y="465"/>
                    <a:pt x="1584" y="0"/>
                  </a:cubicBezTo>
                  <a:close/>
                </a:path>
              </a:pathLst>
            </a:custGeom>
            <a:solidFill>
              <a:schemeClr val="dk2"/>
            </a:solidFill>
            <a:ln>
              <a:noFill/>
            </a:ln>
          </p:spPr>
          <p:txBody>
            <a:bodyPr spcFirstLastPara="1" wrap="square" lIns="121598" tIns="121598" rIns="121598" bIns="121598" anchor="ctr" anchorCtr="0">
              <a:noAutofit/>
            </a:bodyPr>
            <a:lstStyle/>
            <a:p>
              <a:endParaRPr sz="2482"/>
            </a:p>
          </p:txBody>
        </p:sp>
      </p:grpSp>
      <p:sp>
        <p:nvSpPr>
          <p:cNvPr id="3" name="Rectangle: Rounded Corners 2">
            <a:extLst>
              <a:ext uri="{FF2B5EF4-FFF2-40B4-BE49-F238E27FC236}">
                <a16:creationId xmlns:a16="http://schemas.microsoft.com/office/drawing/2014/main" id="{C4C275CD-E63F-0957-9FEC-FEB63123FF24}"/>
              </a:ext>
            </a:extLst>
          </p:cNvPr>
          <p:cNvSpPr/>
          <p:nvPr/>
        </p:nvSpPr>
        <p:spPr>
          <a:xfrm>
            <a:off x="154701" y="1513945"/>
            <a:ext cx="9348355" cy="367430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5320" b="1" dirty="0">
                <a:solidFill>
                  <a:schemeClr val="bg2">
                    <a:lumMod val="75000"/>
                  </a:schemeClr>
                </a:solidFill>
                <a:ea typeface="AvantGarde" panose="00000400000000000000" pitchFamily="2" charset="0"/>
                <a:cs typeface="AvantGarde" panose="00000400000000000000" pitchFamily="2" charset="0"/>
              </a:rPr>
              <a:t>CHÂN THÀNH CẢM ƠN QUÝ THẦY CÔ </a:t>
            </a:r>
          </a:p>
          <a:p>
            <a:pPr algn="ctr"/>
            <a:r>
              <a:rPr lang="vi-VN" sz="5320" b="1" dirty="0">
                <a:solidFill>
                  <a:schemeClr val="bg2">
                    <a:lumMod val="75000"/>
                  </a:schemeClr>
                </a:solidFill>
                <a:ea typeface="AvantGarde" panose="00000400000000000000" pitchFamily="2" charset="0"/>
                <a:cs typeface="AvantGarde" panose="00000400000000000000" pitchFamily="2" charset="0"/>
              </a:rPr>
              <a:t>VÀ CÁC EM HỌC SINH!</a:t>
            </a:r>
            <a:endParaRPr lang="en-US" sz="5320" b="1" dirty="0">
              <a:solidFill>
                <a:schemeClr val="bg2">
                  <a:lumMod val="75000"/>
                </a:schemeClr>
              </a:solidFill>
              <a:ea typeface="AvantGarde" panose="00000400000000000000" pitchFamily="2" charset="0"/>
              <a:cs typeface="AvantGarde" panose="00000400000000000000" pitchFamily="2"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y2mate.com - Em Đi Qua Ngã Tư Đường Phố  Nhạc Thiếu Nhi Hoạt Hình Vui Nhộn_1080p">
            <a:hlinkClick r:id="" action="ppaction://media"/>
            <a:extLst>
              <a:ext uri="{FF2B5EF4-FFF2-40B4-BE49-F238E27FC236}">
                <a16:creationId xmlns:a16="http://schemas.microsoft.com/office/drawing/2014/main" id="{4E0B9C0C-100A-C8A5-0E5A-4F18C90D6FD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8483"/>
            <a:ext cx="12161838" cy="6841034"/>
          </a:xfrm>
          <a:prstGeom prst="rect">
            <a:avLst/>
          </a:prstGeom>
        </p:spPr>
      </p:pic>
    </p:spTree>
    <p:extLst>
      <p:ext uri="{BB962C8B-B14F-4D97-AF65-F5344CB8AC3E}">
        <p14:creationId xmlns:p14="http://schemas.microsoft.com/office/powerpoint/2010/main" val="3956587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648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948"/>
        <p:cNvGrpSpPr/>
        <p:nvPr/>
      </p:nvGrpSpPr>
      <p:grpSpPr>
        <a:xfrm>
          <a:off x="0" y="0"/>
          <a:ext cx="0" cy="0"/>
          <a:chOff x="0" y="0"/>
          <a:chExt cx="0" cy="0"/>
        </a:xfrm>
      </p:grpSpPr>
      <p:grpSp>
        <p:nvGrpSpPr>
          <p:cNvPr id="11" name="Group 10">
            <a:extLst>
              <a:ext uri="{FF2B5EF4-FFF2-40B4-BE49-F238E27FC236}">
                <a16:creationId xmlns:a16="http://schemas.microsoft.com/office/drawing/2014/main" id="{0D18196D-CDDE-3B0C-B738-C689EC88E52B}"/>
              </a:ext>
            </a:extLst>
          </p:cNvPr>
          <p:cNvGrpSpPr/>
          <p:nvPr/>
        </p:nvGrpSpPr>
        <p:grpSpPr>
          <a:xfrm>
            <a:off x="3210951" y="955497"/>
            <a:ext cx="7058347" cy="2260314"/>
            <a:chOff x="3694456" y="893852"/>
            <a:chExt cx="7058347" cy="2260314"/>
          </a:xfrm>
        </p:grpSpPr>
        <p:sp>
          <p:nvSpPr>
            <p:cNvPr id="10" name="Speech Bubble: Oval 9">
              <a:extLst>
                <a:ext uri="{FF2B5EF4-FFF2-40B4-BE49-F238E27FC236}">
                  <a16:creationId xmlns:a16="http://schemas.microsoft.com/office/drawing/2014/main" id="{D267FC92-FC66-8996-6DB1-AC7748994F94}"/>
                </a:ext>
              </a:extLst>
            </p:cNvPr>
            <p:cNvSpPr/>
            <p:nvPr/>
          </p:nvSpPr>
          <p:spPr>
            <a:xfrm>
              <a:off x="3694456" y="893852"/>
              <a:ext cx="7058347" cy="2260314"/>
            </a:xfrm>
            <a:prstGeom prst="wedgeEllipseCallout">
              <a:avLst>
                <a:gd name="adj1" fmla="val -40047"/>
                <a:gd name="adj2" fmla="val 54773"/>
              </a:avLst>
            </a:prstGeom>
            <a:solidFill>
              <a:schemeClr val="accent3">
                <a:lumMod val="20000"/>
                <a:lumOff val="8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120D884-5D39-FE49-D6F5-1ACDBAFC1512}"/>
                </a:ext>
              </a:extLst>
            </p:cNvPr>
            <p:cNvSpPr txBox="1"/>
            <p:nvPr/>
          </p:nvSpPr>
          <p:spPr>
            <a:xfrm>
              <a:off x="3828021" y="1362289"/>
              <a:ext cx="6791216" cy="1323439"/>
            </a:xfrm>
            <a:prstGeom prst="rect">
              <a:avLst/>
            </a:prstGeom>
            <a:noFill/>
          </p:spPr>
          <p:txBody>
            <a:bodyPr wrap="square" rtlCol="0">
              <a:spAutoFit/>
            </a:bodyPr>
            <a:lstStyle/>
            <a:p>
              <a:pPr algn="ctr"/>
              <a:r>
                <a:rPr lang="en-US" sz="4000" b="1"/>
                <a:t>Trong video vừa rồi, em nhìn thấy những gì?</a:t>
              </a:r>
              <a:endParaRPr lang="en-US" sz="4000" b="1" dirty="0"/>
            </a:p>
          </p:txBody>
        </p:sp>
      </p:grpSp>
      <p:pic>
        <p:nvPicPr>
          <p:cNvPr id="9" name="Picture 2" descr="cute little kid girl show idea pose expression with light bulb sign 7942996  Vector Art at Vecteezy">
            <a:extLst>
              <a:ext uri="{FF2B5EF4-FFF2-40B4-BE49-F238E27FC236}">
                <a16:creationId xmlns:a16="http://schemas.microsoft.com/office/drawing/2014/main" id="{4FA8D9E5-8A8D-5D80-C257-E0CE0BF785B4}"/>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foregroundMark x1="42656" y1="29740" x2="58021" y2="33594"/>
                        <a14:foregroundMark x1="58021" y1="33594" x2="47604" y2="34531"/>
                        <a14:foregroundMark x1="55469" y1="79010" x2="55573" y2="81823"/>
                        <a14:foregroundMark x1="47292" y1="78438" x2="47292" y2="81563"/>
                        <a14:foregroundMark x1="48281" y1="85052" x2="54323" y2="84792"/>
                        <a14:foregroundMark x1="56146" y1="84479" x2="56146" y2="84479"/>
                        <a14:foregroundMark x1="44948" y1="84896" x2="44948" y2="84896"/>
                      </a14:backgroundRemoval>
                    </a14:imgEffect>
                  </a14:imgLayer>
                </a14:imgProps>
              </a:ext>
              <a:ext uri="{28A0092B-C50C-407E-A947-70E740481C1C}">
                <a14:useLocalDpi xmlns:a14="http://schemas.microsoft.com/office/drawing/2010/main" val="0"/>
              </a:ext>
            </a:extLst>
          </a:blip>
          <a:srcRect/>
          <a:stretch>
            <a:fillRect/>
          </a:stretch>
        </p:blipFill>
        <p:spPr bwMode="auto">
          <a:xfrm>
            <a:off x="-652106" y="1503569"/>
            <a:ext cx="6159053" cy="615905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079"/>
        <p:cNvGrpSpPr/>
        <p:nvPr/>
      </p:nvGrpSpPr>
      <p:grpSpPr>
        <a:xfrm>
          <a:off x="0" y="0"/>
          <a:ext cx="0" cy="0"/>
          <a:chOff x="0" y="0"/>
          <a:chExt cx="0" cy="0"/>
        </a:xfrm>
      </p:grpSpPr>
      <p:sp>
        <p:nvSpPr>
          <p:cNvPr id="28" name="Google Shape;9026;p32">
            <a:extLst>
              <a:ext uri="{FF2B5EF4-FFF2-40B4-BE49-F238E27FC236}">
                <a16:creationId xmlns:a16="http://schemas.microsoft.com/office/drawing/2014/main" id="{95C2C2A5-0EB7-1CF4-49B4-ED2215160CE1}"/>
              </a:ext>
            </a:extLst>
          </p:cNvPr>
          <p:cNvSpPr txBox="1">
            <a:spLocks/>
          </p:cNvSpPr>
          <p:nvPr/>
        </p:nvSpPr>
        <p:spPr>
          <a:xfrm>
            <a:off x="-391293" y="1520573"/>
            <a:ext cx="12553131" cy="3816855"/>
          </a:xfrm>
          <a:prstGeom prst="rect">
            <a:avLst/>
          </a:prstGeom>
          <a:noFill/>
          <a:ln>
            <a:noFill/>
          </a:ln>
        </p:spPr>
        <p:txBody>
          <a:bodyPr spcFirstLastPara="1" wrap="square" lIns="161731" tIns="161731" rIns="161731" bIns="161731"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2400"/>
              <a:buFont typeface="Fredoka One"/>
              <a:buNone/>
              <a:defRPr sz="2100" b="0" i="0" u="none" strike="noStrike" cap="none">
                <a:solidFill>
                  <a:schemeClr val="dk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2400"/>
              <a:buFont typeface="Fredoka One"/>
              <a:buNone/>
              <a:defRPr sz="24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2400"/>
              <a:buFont typeface="Fredoka One"/>
              <a:buNone/>
              <a:defRPr sz="24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2400"/>
              <a:buFont typeface="Fredoka One"/>
              <a:buNone/>
              <a:defRPr sz="24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2400"/>
              <a:buFont typeface="Fredoka One"/>
              <a:buNone/>
              <a:defRPr sz="24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2400"/>
              <a:buFont typeface="Fredoka One"/>
              <a:buNone/>
              <a:defRPr sz="24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2400"/>
              <a:buFont typeface="Fredoka One"/>
              <a:buNone/>
              <a:defRPr sz="24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2400"/>
              <a:buFont typeface="Fredoka One"/>
              <a:buNone/>
              <a:defRPr sz="24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2400"/>
              <a:buFont typeface="Fredoka One"/>
              <a:buNone/>
              <a:defRPr sz="2400" b="1" i="0" u="none" strike="noStrike" cap="none">
                <a:solidFill>
                  <a:schemeClr val="dk1"/>
                </a:solidFill>
                <a:latin typeface="Fredoka One"/>
                <a:ea typeface="Fredoka One"/>
                <a:cs typeface="Fredoka One"/>
                <a:sym typeface="Fredoka One"/>
              </a:defRPr>
            </a:lvl9pPr>
          </a:lstStyle>
          <a:p>
            <a:pPr algn="ctr"/>
            <a:r>
              <a:rPr lang="vi-VN" sz="7980" dirty="0">
                <a:solidFill>
                  <a:srgbClr val="0070C0"/>
                </a:solidFill>
                <a:latin typeface="Raleway Black" pitchFamily="2" charset="0"/>
              </a:rPr>
              <a:t>BÀI 13:</a:t>
            </a:r>
          </a:p>
          <a:p>
            <a:pPr algn="ctr"/>
            <a:r>
              <a:rPr lang="vi-VN" sz="7980" dirty="0">
                <a:solidFill>
                  <a:srgbClr val="0070C0"/>
                </a:solidFill>
                <a:latin typeface="Raleway Black" pitchFamily="2" charset="0"/>
              </a:rPr>
              <a:t>AN TOÀN TRÊN ĐƯỜNG</a:t>
            </a:r>
          </a:p>
          <a:p>
            <a:pPr algn="ctr"/>
            <a:r>
              <a:rPr lang="vi-VN" sz="7980" dirty="0">
                <a:solidFill>
                  <a:srgbClr val="0070C0"/>
                </a:solidFill>
                <a:latin typeface="Raleway Black" pitchFamily="2" charset="0"/>
              </a:rPr>
              <a:t>(tiết 1)</a:t>
            </a:r>
          </a:p>
        </p:txBody>
      </p:sp>
      <p:sp>
        <p:nvSpPr>
          <p:cNvPr id="2" name="TextBox 1">
            <a:extLst>
              <a:ext uri="{FF2B5EF4-FFF2-40B4-BE49-F238E27FC236}">
                <a16:creationId xmlns:a16="http://schemas.microsoft.com/office/drawing/2014/main" id="{C1B2B82B-AD03-96C0-CA20-870CBDEF204C}"/>
              </a:ext>
            </a:extLst>
          </p:cNvPr>
          <p:cNvSpPr txBox="1"/>
          <p:nvPr/>
        </p:nvSpPr>
        <p:spPr>
          <a:xfrm>
            <a:off x="9373363" y="5934670"/>
            <a:ext cx="2523506" cy="769441"/>
          </a:xfrm>
          <a:prstGeom prst="rect">
            <a:avLst/>
          </a:prstGeom>
          <a:solidFill>
            <a:srgbClr val="FFC000"/>
          </a:solidFill>
        </p:spPr>
        <p:txBody>
          <a:bodyPr wrap="square" rtlCol="0">
            <a:spAutoFit/>
          </a:bodyPr>
          <a:lstStyle/>
          <a:p>
            <a:pPr algn="ctr"/>
            <a:r>
              <a:rPr lang="en-US" sz="4400"/>
              <a:t>S/54</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641"/>
        <p:cNvGrpSpPr/>
        <p:nvPr/>
      </p:nvGrpSpPr>
      <p:grpSpPr>
        <a:xfrm>
          <a:off x="0" y="0"/>
          <a:ext cx="0" cy="0"/>
          <a:chOff x="0" y="0"/>
          <a:chExt cx="0" cy="0"/>
        </a:xfrm>
      </p:grpSpPr>
      <p:grpSp>
        <p:nvGrpSpPr>
          <p:cNvPr id="9642" name="Google Shape;9642;p36"/>
          <p:cNvGrpSpPr/>
          <p:nvPr/>
        </p:nvGrpSpPr>
        <p:grpSpPr>
          <a:xfrm rot="-858277">
            <a:off x="5867144" y="1187555"/>
            <a:ext cx="1730954" cy="1417945"/>
            <a:chOff x="5385025" y="663550"/>
            <a:chExt cx="894450" cy="205850"/>
          </a:xfrm>
        </p:grpSpPr>
        <p:sp>
          <p:nvSpPr>
            <p:cNvPr id="9643" name="Google Shape;9643;p36"/>
            <p:cNvSpPr/>
            <p:nvPr/>
          </p:nvSpPr>
          <p:spPr>
            <a:xfrm>
              <a:off x="5851675" y="857100"/>
              <a:ext cx="47200" cy="4325"/>
            </a:xfrm>
            <a:custGeom>
              <a:avLst/>
              <a:gdLst/>
              <a:ahLst/>
              <a:cxnLst/>
              <a:rect l="l" t="t" r="r" b="b"/>
              <a:pathLst>
                <a:path w="1888" h="173" extrusionOk="0">
                  <a:moveTo>
                    <a:pt x="1388" y="1"/>
                  </a:moveTo>
                  <a:cubicBezTo>
                    <a:pt x="1372" y="1"/>
                    <a:pt x="1360" y="4"/>
                    <a:pt x="1343" y="9"/>
                  </a:cubicBezTo>
                  <a:cubicBezTo>
                    <a:pt x="1273" y="33"/>
                    <a:pt x="1214" y="65"/>
                    <a:pt x="1124" y="68"/>
                  </a:cubicBezTo>
                  <a:cubicBezTo>
                    <a:pt x="1112" y="68"/>
                    <a:pt x="1101" y="69"/>
                    <a:pt x="1090" y="69"/>
                  </a:cubicBezTo>
                  <a:cubicBezTo>
                    <a:pt x="1072" y="69"/>
                    <a:pt x="1056" y="67"/>
                    <a:pt x="1041" y="61"/>
                  </a:cubicBezTo>
                  <a:cubicBezTo>
                    <a:pt x="1008" y="48"/>
                    <a:pt x="976" y="42"/>
                    <a:pt x="945" y="42"/>
                  </a:cubicBezTo>
                  <a:cubicBezTo>
                    <a:pt x="907" y="42"/>
                    <a:pt x="871" y="51"/>
                    <a:pt x="833" y="68"/>
                  </a:cubicBezTo>
                  <a:cubicBezTo>
                    <a:pt x="789" y="89"/>
                    <a:pt x="747" y="100"/>
                    <a:pt x="705" y="100"/>
                  </a:cubicBezTo>
                  <a:cubicBezTo>
                    <a:pt x="670" y="100"/>
                    <a:pt x="634" y="92"/>
                    <a:pt x="597" y="78"/>
                  </a:cubicBezTo>
                  <a:cubicBezTo>
                    <a:pt x="542" y="54"/>
                    <a:pt x="484" y="44"/>
                    <a:pt x="422" y="44"/>
                  </a:cubicBezTo>
                  <a:cubicBezTo>
                    <a:pt x="386" y="44"/>
                    <a:pt x="348" y="47"/>
                    <a:pt x="309" y="54"/>
                  </a:cubicBezTo>
                  <a:cubicBezTo>
                    <a:pt x="278" y="57"/>
                    <a:pt x="236" y="54"/>
                    <a:pt x="229" y="78"/>
                  </a:cubicBezTo>
                  <a:cubicBezTo>
                    <a:pt x="211" y="84"/>
                    <a:pt x="207" y="101"/>
                    <a:pt x="187" y="101"/>
                  </a:cubicBezTo>
                  <a:cubicBezTo>
                    <a:pt x="181" y="101"/>
                    <a:pt x="173" y="100"/>
                    <a:pt x="164" y="96"/>
                  </a:cubicBezTo>
                  <a:cubicBezTo>
                    <a:pt x="156" y="71"/>
                    <a:pt x="87" y="89"/>
                    <a:pt x="76" y="65"/>
                  </a:cubicBezTo>
                  <a:cubicBezTo>
                    <a:pt x="74" y="60"/>
                    <a:pt x="64" y="55"/>
                    <a:pt x="55" y="55"/>
                  </a:cubicBezTo>
                  <a:cubicBezTo>
                    <a:pt x="52" y="55"/>
                    <a:pt x="48" y="55"/>
                    <a:pt x="45" y="57"/>
                  </a:cubicBezTo>
                  <a:cubicBezTo>
                    <a:pt x="28" y="65"/>
                    <a:pt x="35" y="75"/>
                    <a:pt x="45" y="78"/>
                  </a:cubicBezTo>
                  <a:cubicBezTo>
                    <a:pt x="87" y="89"/>
                    <a:pt x="97" y="110"/>
                    <a:pt x="129" y="123"/>
                  </a:cubicBezTo>
                  <a:cubicBezTo>
                    <a:pt x="135" y="127"/>
                    <a:pt x="146" y="137"/>
                    <a:pt x="139" y="141"/>
                  </a:cubicBezTo>
                  <a:cubicBezTo>
                    <a:pt x="129" y="148"/>
                    <a:pt x="108" y="148"/>
                    <a:pt x="94" y="148"/>
                  </a:cubicBezTo>
                  <a:cubicBezTo>
                    <a:pt x="73" y="148"/>
                    <a:pt x="69" y="137"/>
                    <a:pt x="55" y="134"/>
                  </a:cubicBezTo>
                  <a:cubicBezTo>
                    <a:pt x="49" y="130"/>
                    <a:pt x="41" y="127"/>
                    <a:pt x="32" y="127"/>
                  </a:cubicBezTo>
                  <a:cubicBezTo>
                    <a:pt x="26" y="127"/>
                    <a:pt x="20" y="128"/>
                    <a:pt x="14" y="131"/>
                  </a:cubicBezTo>
                  <a:cubicBezTo>
                    <a:pt x="0" y="137"/>
                    <a:pt x="4" y="144"/>
                    <a:pt x="7" y="155"/>
                  </a:cubicBezTo>
                  <a:cubicBezTo>
                    <a:pt x="21" y="172"/>
                    <a:pt x="49" y="172"/>
                    <a:pt x="80" y="172"/>
                  </a:cubicBezTo>
                  <a:cubicBezTo>
                    <a:pt x="84" y="172"/>
                    <a:pt x="88" y="173"/>
                    <a:pt x="91" y="173"/>
                  </a:cubicBezTo>
                  <a:cubicBezTo>
                    <a:pt x="144" y="173"/>
                    <a:pt x="180" y="151"/>
                    <a:pt x="233" y="148"/>
                  </a:cubicBezTo>
                  <a:cubicBezTo>
                    <a:pt x="240" y="148"/>
                    <a:pt x="246" y="148"/>
                    <a:pt x="253" y="148"/>
                  </a:cubicBezTo>
                  <a:cubicBezTo>
                    <a:pt x="320" y="148"/>
                    <a:pt x="385" y="161"/>
                    <a:pt x="451" y="161"/>
                  </a:cubicBezTo>
                  <a:cubicBezTo>
                    <a:pt x="474" y="161"/>
                    <a:pt x="497" y="159"/>
                    <a:pt x="521" y="155"/>
                  </a:cubicBezTo>
                  <a:cubicBezTo>
                    <a:pt x="547" y="156"/>
                    <a:pt x="573" y="157"/>
                    <a:pt x="599" y="157"/>
                  </a:cubicBezTo>
                  <a:cubicBezTo>
                    <a:pt x="644" y="157"/>
                    <a:pt x="688" y="154"/>
                    <a:pt x="732" y="148"/>
                  </a:cubicBezTo>
                  <a:cubicBezTo>
                    <a:pt x="833" y="134"/>
                    <a:pt x="947" y="148"/>
                    <a:pt x="1038" y="113"/>
                  </a:cubicBezTo>
                  <a:lnTo>
                    <a:pt x="1048" y="113"/>
                  </a:lnTo>
                  <a:cubicBezTo>
                    <a:pt x="1092" y="114"/>
                    <a:pt x="1137" y="116"/>
                    <a:pt x="1182" y="116"/>
                  </a:cubicBezTo>
                  <a:cubicBezTo>
                    <a:pt x="1250" y="116"/>
                    <a:pt x="1318" y="113"/>
                    <a:pt x="1384" y="102"/>
                  </a:cubicBezTo>
                  <a:cubicBezTo>
                    <a:pt x="1424" y="96"/>
                    <a:pt x="1456" y="77"/>
                    <a:pt x="1501" y="77"/>
                  </a:cubicBezTo>
                  <a:cubicBezTo>
                    <a:pt x="1507" y="77"/>
                    <a:pt x="1513" y="77"/>
                    <a:pt x="1520" y="78"/>
                  </a:cubicBezTo>
                  <a:cubicBezTo>
                    <a:pt x="1531" y="80"/>
                    <a:pt x="1540" y="81"/>
                    <a:pt x="1549" y="81"/>
                  </a:cubicBezTo>
                  <a:cubicBezTo>
                    <a:pt x="1574" y="81"/>
                    <a:pt x="1592" y="73"/>
                    <a:pt x="1610" y="57"/>
                  </a:cubicBezTo>
                  <a:cubicBezTo>
                    <a:pt x="1622" y="47"/>
                    <a:pt x="1635" y="41"/>
                    <a:pt x="1646" y="41"/>
                  </a:cubicBezTo>
                  <a:cubicBezTo>
                    <a:pt x="1661" y="41"/>
                    <a:pt x="1674" y="49"/>
                    <a:pt x="1683" y="65"/>
                  </a:cubicBezTo>
                  <a:cubicBezTo>
                    <a:pt x="1686" y="70"/>
                    <a:pt x="1693" y="73"/>
                    <a:pt x="1703" y="73"/>
                  </a:cubicBezTo>
                  <a:cubicBezTo>
                    <a:pt x="1706" y="73"/>
                    <a:pt x="1710" y="72"/>
                    <a:pt x="1714" y="71"/>
                  </a:cubicBezTo>
                  <a:cubicBezTo>
                    <a:pt x="1752" y="71"/>
                    <a:pt x="1794" y="71"/>
                    <a:pt x="1832" y="68"/>
                  </a:cubicBezTo>
                  <a:cubicBezTo>
                    <a:pt x="1837" y="68"/>
                    <a:pt x="1843" y="68"/>
                    <a:pt x="1849" y="68"/>
                  </a:cubicBezTo>
                  <a:cubicBezTo>
                    <a:pt x="1868" y="68"/>
                    <a:pt x="1887" y="66"/>
                    <a:pt x="1887" y="51"/>
                  </a:cubicBezTo>
                  <a:cubicBezTo>
                    <a:pt x="1884" y="37"/>
                    <a:pt x="1887" y="16"/>
                    <a:pt x="1846" y="9"/>
                  </a:cubicBezTo>
                  <a:cubicBezTo>
                    <a:pt x="1818" y="4"/>
                    <a:pt x="1791" y="1"/>
                    <a:pt x="1762" y="1"/>
                  </a:cubicBezTo>
                  <a:cubicBezTo>
                    <a:pt x="1751" y="1"/>
                    <a:pt x="1740" y="1"/>
                    <a:pt x="1728" y="2"/>
                  </a:cubicBezTo>
                  <a:cubicBezTo>
                    <a:pt x="1678" y="9"/>
                    <a:pt x="1628" y="11"/>
                    <a:pt x="1578" y="11"/>
                  </a:cubicBezTo>
                  <a:cubicBezTo>
                    <a:pt x="1521" y="11"/>
                    <a:pt x="1464" y="8"/>
                    <a:pt x="1408" y="2"/>
                  </a:cubicBezTo>
                  <a:cubicBezTo>
                    <a:pt x="1401" y="1"/>
                    <a:pt x="1394" y="1"/>
                    <a:pt x="138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44" name="Google Shape;9644;p36"/>
            <p:cNvSpPr/>
            <p:nvPr/>
          </p:nvSpPr>
          <p:spPr>
            <a:xfrm>
              <a:off x="5912550" y="855550"/>
              <a:ext cx="20575" cy="2475"/>
            </a:xfrm>
            <a:custGeom>
              <a:avLst/>
              <a:gdLst/>
              <a:ahLst/>
              <a:cxnLst/>
              <a:rect l="l" t="t" r="r" b="b"/>
              <a:pathLst>
                <a:path w="823" h="99" extrusionOk="0">
                  <a:moveTo>
                    <a:pt x="463" y="0"/>
                  </a:moveTo>
                  <a:cubicBezTo>
                    <a:pt x="423" y="0"/>
                    <a:pt x="382" y="2"/>
                    <a:pt x="341" y="9"/>
                  </a:cubicBezTo>
                  <a:cubicBezTo>
                    <a:pt x="312" y="13"/>
                    <a:pt x="283" y="14"/>
                    <a:pt x="254" y="14"/>
                  </a:cubicBezTo>
                  <a:cubicBezTo>
                    <a:pt x="240" y="14"/>
                    <a:pt x="226" y="14"/>
                    <a:pt x="213" y="14"/>
                  </a:cubicBezTo>
                  <a:cubicBezTo>
                    <a:pt x="171" y="14"/>
                    <a:pt x="131" y="16"/>
                    <a:pt x="97" y="29"/>
                  </a:cubicBezTo>
                  <a:cubicBezTo>
                    <a:pt x="79" y="29"/>
                    <a:pt x="63" y="28"/>
                    <a:pt x="49" y="28"/>
                  </a:cubicBezTo>
                  <a:cubicBezTo>
                    <a:pt x="31" y="28"/>
                    <a:pt x="17" y="30"/>
                    <a:pt x="8" y="39"/>
                  </a:cubicBezTo>
                  <a:cubicBezTo>
                    <a:pt x="1" y="47"/>
                    <a:pt x="11" y="50"/>
                    <a:pt x="22" y="57"/>
                  </a:cubicBezTo>
                  <a:cubicBezTo>
                    <a:pt x="72" y="79"/>
                    <a:pt x="121" y="99"/>
                    <a:pt x="178" y="99"/>
                  </a:cubicBezTo>
                  <a:cubicBezTo>
                    <a:pt x="204" y="99"/>
                    <a:pt x="231" y="95"/>
                    <a:pt x="261" y="85"/>
                  </a:cubicBezTo>
                  <a:cubicBezTo>
                    <a:pt x="268" y="81"/>
                    <a:pt x="278" y="80"/>
                    <a:pt x="289" y="80"/>
                  </a:cubicBezTo>
                  <a:cubicBezTo>
                    <a:pt x="299" y="80"/>
                    <a:pt x="308" y="81"/>
                    <a:pt x="316" y="81"/>
                  </a:cubicBezTo>
                  <a:cubicBezTo>
                    <a:pt x="330" y="81"/>
                    <a:pt x="343" y="82"/>
                    <a:pt x="357" y="82"/>
                  </a:cubicBezTo>
                  <a:cubicBezTo>
                    <a:pt x="491" y="82"/>
                    <a:pt x="621" y="64"/>
                    <a:pt x="754" y="64"/>
                  </a:cubicBezTo>
                  <a:cubicBezTo>
                    <a:pt x="759" y="65"/>
                    <a:pt x="765" y="66"/>
                    <a:pt x="771" y="66"/>
                  </a:cubicBezTo>
                  <a:cubicBezTo>
                    <a:pt x="795" y="66"/>
                    <a:pt x="823" y="60"/>
                    <a:pt x="823" y="44"/>
                  </a:cubicBezTo>
                  <a:cubicBezTo>
                    <a:pt x="823" y="26"/>
                    <a:pt x="781" y="15"/>
                    <a:pt x="754" y="15"/>
                  </a:cubicBezTo>
                  <a:cubicBezTo>
                    <a:pt x="658" y="13"/>
                    <a:pt x="561" y="0"/>
                    <a:pt x="463"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45" name="Google Shape;9645;p36"/>
            <p:cNvSpPr/>
            <p:nvPr/>
          </p:nvSpPr>
          <p:spPr>
            <a:xfrm>
              <a:off x="5440025" y="867550"/>
              <a:ext cx="13550" cy="1850"/>
            </a:xfrm>
            <a:custGeom>
              <a:avLst/>
              <a:gdLst/>
              <a:ahLst/>
              <a:cxnLst/>
              <a:rect l="l" t="t" r="r" b="b"/>
              <a:pathLst>
                <a:path w="542" h="74" extrusionOk="0">
                  <a:moveTo>
                    <a:pt x="455" y="3"/>
                  </a:moveTo>
                  <a:cubicBezTo>
                    <a:pt x="451" y="3"/>
                    <a:pt x="448" y="3"/>
                    <a:pt x="445" y="4"/>
                  </a:cubicBezTo>
                  <a:cubicBezTo>
                    <a:pt x="316" y="7"/>
                    <a:pt x="181" y="1"/>
                    <a:pt x="56" y="28"/>
                  </a:cubicBezTo>
                  <a:cubicBezTo>
                    <a:pt x="35" y="32"/>
                    <a:pt x="1" y="32"/>
                    <a:pt x="14" y="49"/>
                  </a:cubicBezTo>
                  <a:cubicBezTo>
                    <a:pt x="20" y="60"/>
                    <a:pt x="36" y="69"/>
                    <a:pt x="57" y="69"/>
                  </a:cubicBezTo>
                  <a:cubicBezTo>
                    <a:pt x="63" y="69"/>
                    <a:pt x="70" y="68"/>
                    <a:pt x="77" y="66"/>
                  </a:cubicBezTo>
                  <a:cubicBezTo>
                    <a:pt x="109" y="61"/>
                    <a:pt x="141" y="56"/>
                    <a:pt x="173" y="56"/>
                  </a:cubicBezTo>
                  <a:cubicBezTo>
                    <a:pt x="202" y="56"/>
                    <a:pt x="231" y="60"/>
                    <a:pt x="261" y="70"/>
                  </a:cubicBezTo>
                  <a:cubicBezTo>
                    <a:pt x="269" y="72"/>
                    <a:pt x="280" y="73"/>
                    <a:pt x="292" y="73"/>
                  </a:cubicBezTo>
                  <a:cubicBezTo>
                    <a:pt x="314" y="73"/>
                    <a:pt x="339" y="70"/>
                    <a:pt x="355" y="63"/>
                  </a:cubicBezTo>
                  <a:cubicBezTo>
                    <a:pt x="385" y="52"/>
                    <a:pt x="414" y="52"/>
                    <a:pt x="445" y="52"/>
                  </a:cubicBezTo>
                  <a:lnTo>
                    <a:pt x="486" y="52"/>
                  </a:lnTo>
                  <a:cubicBezTo>
                    <a:pt x="514" y="52"/>
                    <a:pt x="534" y="49"/>
                    <a:pt x="539" y="32"/>
                  </a:cubicBezTo>
                  <a:cubicBezTo>
                    <a:pt x="542" y="22"/>
                    <a:pt x="521" y="14"/>
                    <a:pt x="500" y="11"/>
                  </a:cubicBezTo>
                  <a:cubicBezTo>
                    <a:pt x="486" y="8"/>
                    <a:pt x="470" y="3"/>
                    <a:pt x="455" y="3"/>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46" name="Google Shape;9646;p36"/>
            <p:cNvSpPr/>
            <p:nvPr/>
          </p:nvSpPr>
          <p:spPr>
            <a:xfrm>
              <a:off x="5582875" y="682000"/>
              <a:ext cx="16500" cy="4200"/>
            </a:xfrm>
            <a:custGeom>
              <a:avLst/>
              <a:gdLst/>
              <a:ahLst/>
              <a:cxnLst/>
              <a:rect l="l" t="t" r="r" b="b"/>
              <a:pathLst>
                <a:path w="660" h="168" extrusionOk="0">
                  <a:moveTo>
                    <a:pt x="604" y="0"/>
                  </a:moveTo>
                  <a:cubicBezTo>
                    <a:pt x="591" y="0"/>
                    <a:pt x="581" y="4"/>
                    <a:pt x="573" y="12"/>
                  </a:cubicBezTo>
                  <a:cubicBezTo>
                    <a:pt x="566" y="19"/>
                    <a:pt x="587" y="29"/>
                    <a:pt x="559" y="33"/>
                  </a:cubicBezTo>
                  <a:cubicBezTo>
                    <a:pt x="540" y="14"/>
                    <a:pt x="517" y="7"/>
                    <a:pt x="491" y="7"/>
                  </a:cubicBezTo>
                  <a:cubicBezTo>
                    <a:pt x="464" y="7"/>
                    <a:pt x="435" y="15"/>
                    <a:pt x="407" y="25"/>
                  </a:cubicBezTo>
                  <a:cubicBezTo>
                    <a:pt x="351" y="44"/>
                    <a:pt x="283" y="63"/>
                    <a:pt x="218" y="63"/>
                  </a:cubicBezTo>
                  <a:cubicBezTo>
                    <a:pt x="198" y="63"/>
                    <a:pt x="179" y="61"/>
                    <a:pt x="160" y="57"/>
                  </a:cubicBezTo>
                  <a:cubicBezTo>
                    <a:pt x="147" y="54"/>
                    <a:pt x="135" y="53"/>
                    <a:pt x="124" y="53"/>
                  </a:cubicBezTo>
                  <a:cubicBezTo>
                    <a:pt x="75" y="53"/>
                    <a:pt x="46" y="75"/>
                    <a:pt x="0" y="75"/>
                  </a:cubicBezTo>
                  <a:cubicBezTo>
                    <a:pt x="63" y="78"/>
                    <a:pt x="129" y="78"/>
                    <a:pt x="149" y="120"/>
                  </a:cubicBezTo>
                  <a:lnTo>
                    <a:pt x="164" y="120"/>
                  </a:lnTo>
                  <a:cubicBezTo>
                    <a:pt x="181" y="101"/>
                    <a:pt x="200" y="95"/>
                    <a:pt x="219" y="95"/>
                  </a:cubicBezTo>
                  <a:cubicBezTo>
                    <a:pt x="245" y="95"/>
                    <a:pt x="273" y="106"/>
                    <a:pt x="299" y="112"/>
                  </a:cubicBezTo>
                  <a:cubicBezTo>
                    <a:pt x="307" y="114"/>
                    <a:pt x="316" y="115"/>
                    <a:pt x="324" y="115"/>
                  </a:cubicBezTo>
                  <a:cubicBezTo>
                    <a:pt x="338" y="115"/>
                    <a:pt x="351" y="112"/>
                    <a:pt x="362" y="105"/>
                  </a:cubicBezTo>
                  <a:cubicBezTo>
                    <a:pt x="387" y="105"/>
                    <a:pt x="411" y="92"/>
                    <a:pt x="443" y="92"/>
                  </a:cubicBezTo>
                  <a:cubicBezTo>
                    <a:pt x="455" y="92"/>
                    <a:pt x="468" y="94"/>
                    <a:pt x="482" y="99"/>
                  </a:cubicBezTo>
                  <a:cubicBezTo>
                    <a:pt x="434" y="105"/>
                    <a:pt x="410" y="112"/>
                    <a:pt x="386" y="126"/>
                  </a:cubicBezTo>
                  <a:cubicBezTo>
                    <a:pt x="365" y="137"/>
                    <a:pt x="358" y="147"/>
                    <a:pt x="396" y="158"/>
                  </a:cubicBezTo>
                  <a:cubicBezTo>
                    <a:pt x="419" y="163"/>
                    <a:pt x="442" y="167"/>
                    <a:pt x="463" y="167"/>
                  </a:cubicBezTo>
                  <a:cubicBezTo>
                    <a:pt x="483" y="167"/>
                    <a:pt x="502" y="164"/>
                    <a:pt x="521" y="154"/>
                  </a:cubicBezTo>
                  <a:cubicBezTo>
                    <a:pt x="538" y="144"/>
                    <a:pt x="552" y="137"/>
                    <a:pt x="570" y="130"/>
                  </a:cubicBezTo>
                  <a:cubicBezTo>
                    <a:pt x="636" y="112"/>
                    <a:pt x="646" y="91"/>
                    <a:pt x="604" y="54"/>
                  </a:cubicBezTo>
                  <a:cubicBezTo>
                    <a:pt x="597" y="40"/>
                    <a:pt x="607" y="36"/>
                    <a:pt x="628" y="33"/>
                  </a:cubicBezTo>
                  <a:cubicBezTo>
                    <a:pt x="646" y="29"/>
                    <a:pt x="660" y="22"/>
                    <a:pt x="657" y="12"/>
                  </a:cubicBezTo>
                  <a:cubicBezTo>
                    <a:pt x="653" y="5"/>
                    <a:pt x="636" y="5"/>
                    <a:pt x="618" y="1"/>
                  </a:cubicBezTo>
                  <a:cubicBezTo>
                    <a:pt x="613" y="0"/>
                    <a:pt x="608" y="0"/>
                    <a:pt x="604"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47" name="Google Shape;9647;p36"/>
            <p:cNvSpPr/>
            <p:nvPr/>
          </p:nvSpPr>
          <p:spPr>
            <a:xfrm>
              <a:off x="5456600" y="859425"/>
              <a:ext cx="12775" cy="4000"/>
            </a:xfrm>
            <a:custGeom>
              <a:avLst/>
              <a:gdLst/>
              <a:ahLst/>
              <a:cxnLst/>
              <a:rect l="l" t="t" r="r" b="b"/>
              <a:pathLst>
                <a:path w="511" h="160" extrusionOk="0">
                  <a:moveTo>
                    <a:pt x="299" y="121"/>
                  </a:moveTo>
                  <a:lnTo>
                    <a:pt x="299" y="124"/>
                  </a:lnTo>
                  <a:lnTo>
                    <a:pt x="295" y="124"/>
                  </a:lnTo>
                  <a:lnTo>
                    <a:pt x="299" y="121"/>
                  </a:lnTo>
                  <a:close/>
                  <a:moveTo>
                    <a:pt x="233" y="1"/>
                  </a:moveTo>
                  <a:cubicBezTo>
                    <a:pt x="215" y="1"/>
                    <a:pt x="207" y="12"/>
                    <a:pt x="198" y="23"/>
                  </a:cubicBezTo>
                  <a:cubicBezTo>
                    <a:pt x="174" y="48"/>
                    <a:pt x="153" y="72"/>
                    <a:pt x="80" y="76"/>
                  </a:cubicBezTo>
                  <a:cubicBezTo>
                    <a:pt x="46" y="79"/>
                    <a:pt x="1" y="103"/>
                    <a:pt x="70" y="124"/>
                  </a:cubicBezTo>
                  <a:lnTo>
                    <a:pt x="76" y="124"/>
                  </a:lnTo>
                  <a:cubicBezTo>
                    <a:pt x="105" y="134"/>
                    <a:pt x="111" y="159"/>
                    <a:pt x="146" y="159"/>
                  </a:cubicBezTo>
                  <a:cubicBezTo>
                    <a:pt x="212" y="155"/>
                    <a:pt x="278" y="148"/>
                    <a:pt x="334" y="124"/>
                  </a:cubicBezTo>
                  <a:lnTo>
                    <a:pt x="468" y="124"/>
                  </a:lnTo>
                  <a:cubicBezTo>
                    <a:pt x="489" y="124"/>
                    <a:pt x="510" y="121"/>
                    <a:pt x="507" y="107"/>
                  </a:cubicBezTo>
                  <a:cubicBezTo>
                    <a:pt x="507" y="98"/>
                    <a:pt x="493" y="89"/>
                    <a:pt x="478" y="89"/>
                  </a:cubicBezTo>
                  <a:cubicBezTo>
                    <a:pt x="476" y="89"/>
                    <a:pt x="474" y="89"/>
                    <a:pt x="472" y="89"/>
                  </a:cubicBezTo>
                  <a:cubicBezTo>
                    <a:pt x="464" y="91"/>
                    <a:pt x="455" y="92"/>
                    <a:pt x="447" y="92"/>
                  </a:cubicBezTo>
                  <a:cubicBezTo>
                    <a:pt x="430" y="92"/>
                    <a:pt x="412" y="89"/>
                    <a:pt x="393" y="89"/>
                  </a:cubicBezTo>
                  <a:cubicBezTo>
                    <a:pt x="388" y="89"/>
                    <a:pt x="383" y="89"/>
                    <a:pt x="379" y="89"/>
                  </a:cubicBezTo>
                  <a:cubicBezTo>
                    <a:pt x="373" y="90"/>
                    <a:pt x="368" y="90"/>
                    <a:pt x="363" y="90"/>
                  </a:cubicBezTo>
                  <a:cubicBezTo>
                    <a:pt x="312" y="90"/>
                    <a:pt x="264" y="59"/>
                    <a:pt x="264" y="30"/>
                  </a:cubicBezTo>
                  <a:cubicBezTo>
                    <a:pt x="267" y="20"/>
                    <a:pt x="271" y="6"/>
                    <a:pt x="246" y="3"/>
                  </a:cubicBezTo>
                  <a:cubicBezTo>
                    <a:pt x="241" y="1"/>
                    <a:pt x="237" y="1"/>
                    <a:pt x="233"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48" name="Google Shape;9648;p36"/>
            <p:cNvSpPr/>
            <p:nvPr/>
          </p:nvSpPr>
          <p:spPr>
            <a:xfrm>
              <a:off x="5641600" y="678200"/>
              <a:ext cx="7300" cy="3675"/>
            </a:xfrm>
            <a:custGeom>
              <a:avLst/>
              <a:gdLst/>
              <a:ahLst/>
              <a:cxnLst/>
              <a:rect l="l" t="t" r="r" b="b"/>
              <a:pathLst>
                <a:path w="292" h="147" extrusionOk="0">
                  <a:moveTo>
                    <a:pt x="205" y="1"/>
                  </a:moveTo>
                  <a:cubicBezTo>
                    <a:pt x="163" y="8"/>
                    <a:pt x="111" y="1"/>
                    <a:pt x="87" y="28"/>
                  </a:cubicBezTo>
                  <a:cubicBezTo>
                    <a:pt x="80" y="32"/>
                    <a:pt x="74" y="32"/>
                    <a:pt x="69" y="35"/>
                  </a:cubicBezTo>
                  <a:lnTo>
                    <a:pt x="35" y="35"/>
                  </a:lnTo>
                  <a:cubicBezTo>
                    <a:pt x="18" y="56"/>
                    <a:pt x="45" y="73"/>
                    <a:pt x="39" y="94"/>
                  </a:cubicBezTo>
                  <a:cubicBezTo>
                    <a:pt x="0" y="122"/>
                    <a:pt x="14" y="136"/>
                    <a:pt x="69" y="147"/>
                  </a:cubicBezTo>
                  <a:cubicBezTo>
                    <a:pt x="143" y="143"/>
                    <a:pt x="139" y="126"/>
                    <a:pt x="98" y="102"/>
                  </a:cubicBezTo>
                  <a:cubicBezTo>
                    <a:pt x="77" y="91"/>
                    <a:pt x="87" y="81"/>
                    <a:pt x="104" y="73"/>
                  </a:cubicBezTo>
                  <a:cubicBezTo>
                    <a:pt x="114" y="67"/>
                    <a:pt x="130" y="60"/>
                    <a:pt x="142" y="60"/>
                  </a:cubicBezTo>
                  <a:cubicBezTo>
                    <a:pt x="149" y="60"/>
                    <a:pt x="154" y="62"/>
                    <a:pt x="157" y="67"/>
                  </a:cubicBezTo>
                  <a:cubicBezTo>
                    <a:pt x="165" y="81"/>
                    <a:pt x="178" y="85"/>
                    <a:pt x="193" y="85"/>
                  </a:cubicBezTo>
                  <a:cubicBezTo>
                    <a:pt x="209" y="85"/>
                    <a:pt x="228" y="80"/>
                    <a:pt x="244" y="80"/>
                  </a:cubicBezTo>
                  <a:cubicBezTo>
                    <a:pt x="249" y="80"/>
                    <a:pt x="253" y="80"/>
                    <a:pt x="257" y="81"/>
                  </a:cubicBezTo>
                  <a:cubicBezTo>
                    <a:pt x="261" y="83"/>
                    <a:pt x="265" y="84"/>
                    <a:pt x="269" y="84"/>
                  </a:cubicBezTo>
                  <a:cubicBezTo>
                    <a:pt x="279" y="84"/>
                    <a:pt x="288" y="78"/>
                    <a:pt x="288" y="70"/>
                  </a:cubicBezTo>
                  <a:cubicBezTo>
                    <a:pt x="291" y="62"/>
                    <a:pt x="282" y="55"/>
                    <a:pt x="266" y="55"/>
                  </a:cubicBezTo>
                  <a:cubicBezTo>
                    <a:pt x="263" y="55"/>
                    <a:pt x="260" y="55"/>
                    <a:pt x="257" y="56"/>
                  </a:cubicBezTo>
                  <a:cubicBezTo>
                    <a:pt x="246" y="57"/>
                    <a:pt x="238" y="58"/>
                    <a:pt x="231" y="58"/>
                  </a:cubicBezTo>
                  <a:cubicBezTo>
                    <a:pt x="199" y="58"/>
                    <a:pt x="218" y="43"/>
                    <a:pt x="233" y="28"/>
                  </a:cubicBezTo>
                  <a:cubicBezTo>
                    <a:pt x="247" y="14"/>
                    <a:pt x="229" y="1"/>
                    <a:pt x="205"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49" name="Google Shape;9649;p36"/>
            <p:cNvSpPr/>
            <p:nvPr/>
          </p:nvSpPr>
          <p:spPr>
            <a:xfrm>
              <a:off x="5412625" y="777775"/>
              <a:ext cx="9375" cy="1350"/>
            </a:xfrm>
            <a:custGeom>
              <a:avLst/>
              <a:gdLst/>
              <a:ahLst/>
              <a:cxnLst/>
              <a:rect l="l" t="t" r="r" b="b"/>
              <a:pathLst>
                <a:path w="375" h="54" extrusionOk="0">
                  <a:moveTo>
                    <a:pt x="375" y="0"/>
                  </a:moveTo>
                  <a:lnTo>
                    <a:pt x="375" y="0"/>
                  </a:lnTo>
                  <a:cubicBezTo>
                    <a:pt x="250" y="7"/>
                    <a:pt x="139" y="15"/>
                    <a:pt x="28" y="21"/>
                  </a:cubicBezTo>
                  <a:cubicBezTo>
                    <a:pt x="11" y="21"/>
                    <a:pt x="0" y="28"/>
                    <a:pt x="0" y="39"/>
                  </a:cubicBezTo>
                  <a:cubicBezTo>
                    <a:pt x="0" y="49"/>
                    <a:pt x="18" y="49"/>
                    <a:pt x="35" y="53"/>
                  </a:cubicBezTo>
                  <a:cubicBezTo>
                    <a:pt x="47" y="54"/>
                    <a:pt x="60" y="54"/>
                    <a:pt x="72" y="54"/>
                  </a:cubicBezTo>
                  <a:cubicBezTo>
                    <a:pt x="131" y="54"/>
                    <a:pt x="190" y="48"/>
                    <a:pt x="250" y="42"/>
                  </a:cubicBezTo>
                  <a:cubicBezTo>
                    <a:pt x="292" y="39"/>
                    <a:pt x="337" y="35"/>
                    <a:pt x="375"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0" name="Google Shape;9650;p36"/>
            <p:cNvSpPr/>
            <p:nvPr/>
          </p:nvSpPr>
          <p:spPr>
            <a:xfrm>
              <a:off x="5437675" y="791075"/>
              <a:ext cx="8200" cy="1250"/>
            </a:xfrm>
            <a:custGeom>
              <a:avLst/>
              <a:gdLst/>
              <a:ahLst/>
              <a:cxnLst/>
              <a:rect l="l" t="t" r="r" b="b"/>
              <a:pathLst>
                <a:path w="328" h="50" extrusionOk="0">
                  <a:moveTo>
                    <a:pt x="165" y="0"/>
                  </a:moveTo>
                  <a:cubicBezTo>
                    <a:pt x="153" y="0"/>
                    <a:pt x="141" y="1"/>
                    <a:pt x="129" y="3"/>
                  </a:cubicBezTo>
                  <a:lnTo>
                    <a:pt x="84" y="3"/>
                  </a:lnTo>
                  <a:cubicBezTo>
                    <a:pt x="75" y="3"/>
                    <a:pt x="64" y="3"/>
                    <a:pt x="54" y="3"/>
                  </a:cubicBezTo>
                  <a:cubicBezTo>
                    <a:pt x="33" y="3"/>
                    <a:pt x="13" y="4"/>
                    <a:pt x="8" y="13"/>
                  </a:cubicBezTo>
                  <a:cubicBezTo>
                    <a:pt x="1" y="37"/>
                    <a:pt x="50" y="34"/>
                    <a:pt x="77" y="41"/>
                  </a:cubicBezTo>
                  <a:cubicBezTo>
                    <a:pt x="87" y="44"/>
                    <a:pt x="101" y="46"/>
                    <a:pt x="111" y="46"/>
                  </a:cubicBezTo>
                  <a:cubicBezTo>
                    <a:pt x="115" y="46"/>
                    <a:pt x="119" y="46"/>
                    <a:pt x="122" y="45"/>
                  </a:cubicBezTo>
                  <a:cubicBezTo>
                    <a:pt x="145" y="38"/>
                    <a:pt x="167" y="35"/>
                    <a:pt x="189" y="35"/>
                  </a:cubicBezTo>
                  <a:cubicBezTo>
                    <a:pt x="214" y="35"/>
                    <a:pt x="239" y="39"/>
                    <a:pt x="265" y="45"/>
                  </a:cubicBezTo>
                  <a:cubicBezTo>
                    <a:pt x="274" y="46"/>
                    <a:pt x="287" y="49"/>
                    <a:pt x="297" y="49"/>
                  </a:cubicBezTo>
                  <a:cubicBezTo>
                    <a:pt x="306" y="49"/>
                    <a:pt x="313" y="47"/>
                    <a:pt x="316" y="41"/>
                  </a:cubicBezTo>
                  <a:cubicBezTo>
                    <a:pt x="327" y="24"/>
                    <a:pt x="310" y="13"/>
                    <a:pt x="275" y="10"/>
                  </a:cubicBezTo>
                  <a:cubicBezTo>
                    <a:pt x="238" y="7"/>
                    <a:pt x="202" y="0"/>
                    <a:pt x="165"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1" name="Google Shape;9651;p36"/>
            <p:cNvSpPr/>
            <p:nvPr/>
          </p:nvSpPr>
          <p:spPr>
            <a:xfrm>
              <a:off x="5451825" y="783325"/>
              <a:ext cx="11725" cy="4325"/>
            </a:xfrm>
            <a:custGeom>
              <a:avLst/>
              <a:gdLst/>
              <a:ahLst/>
              <a:cxnLst/>
              <a:rect l="l" t="t" r="r" b="b"/>
              <a:pathLst>
                <a:path w="469" h="173" extrusionOk="0">
                  <a:moveTo>
                    <a:pt x="220" y="1"/>
                  </a:moveTo>
                  <a:cubicBezTo>
                    <a:pt x="212" y="1"/>
                    <a:pt x="206" y="4"/>
                    <a:pt x="202" y="11"/>
                  </a:cubicBezTo>
                  <a:cubicBezTo>
                    <a:pt x="171" y="52"/>
                    <a:pt x="118" y="81"/>
                    <a:pt x="28" y="84"/>
                  </a:cubicBezTo>
                  <a:cubicBezTo>
                    <a:pt x="11" y="84"/>
                    <a:pt x="0" y="97"/>
                    <a:pt x="4" y="108"/>
                  </a:cubicBezTo>
                  <a:cubicBezTo>
                    <a:pt x="8" y="108"/>
                    <a:pt x="8" y="112"/>
                    <a:pt x="4" y="112"/>
                  </a:cubicBezTo>
                  <a:cubicBezTo>
                    <a:pt x="43" y="152"/>
                    <a:pt x="94" y="173"/>
                    <a:pt x="152" y="173"/>
                  </a:cubicBezTo>
                  <a:cubicBezTo>
                    <a:pt x="192" y="173"/>
                    <a:pt x="236" y="163"/>
                    <a:pt x="281" y="143"/>
                  </a:cubicBezTo>
                  <a:cubicBezTo>
                    <a:pt x="287" y="143"/>
                    <a:pt x="293" y="142"/>
                    <a:pt x="298" y="142"/>
                  </a:cubicBezTo>
                  <a:cubicBezTo>
                    <a:pt x="337" y="142"/>
                    <a:pt x="374" y="154"/>
                    <a:pt x="413" y="157"/>
                  </a:cubicBezTo>
                  <a:cubicBezTo>
                    <a:pt x="419" y="157"/>
                    <a:pt x="425" y="158"/>
                    <a:pt x="431" y="158"/>
                  </a:cubicBezTo>
                  <a:cubicBezTo>
                    <a:pt x="451" y="158"/>
                    <a:pt x="466" y="153"/>
                    <a:pt x="469" y="139"/>
                  </a:cubicBezTo>
                  <a:cubicBezTo>
                    <a:pt x="469" y="126"/>
                    <a:pt x="445" y="122"/>
                    <a:pt x="424" y="122"/>
                  </a:cubicBezTo>
                  <a:cubicBezTo>
                    <a:pt x="414" y="123"/>
                    <a:pt x="405" y="123"/>
                    <a:pt x="395" y="123"/>
                  </a:cubicBezTo>
                  <a:cubicBezTo>
                    <a:pt x="348" y="123"/>
                    <a:pt x="304" y="117"/>
                    <a:pt x="261" y="108"/>
                  </a:cubicBezTo>
                  <a:lnTo>
                    <a:pt x="264" y="105"/>
                  </a:lnTo>
                  <a:cubicBezTo>
                    <a:pt x="247" y="81"/>
                    <a:pt x="208" y="60"/>
                    <a:pt x="261" y="32"/>
                  </a:cubicBezTo>
                  <a:cubicBezTo>
                    <a:pt x="275" y="25"/>
                    <a:pt x="254" y="11"/>
                    <a:pt x="237" y="4"/>
                  </a:cubicBezTo>
                  <a:cubicBezTo>
                    <a:pt x="230" y="2"/>
                    <a:pt x="225" y="1"/>
                    <a:pt x="220"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2" name="Google Shape;9652;p36"/>
            <p:cNvSpPr/>
            <p:nvPr/>
          </p:nvSpPr>
          <p:spPr>
            <a:xfrm>
              <a:off x="5713450" y="677875"/>
              <a:ext cx="4500" cy="2100"/>
            </a:xfrm>
            <a:custGeom>
              <a:avLst/>
              <a:gdLst/>
              <a:ahLst/>
              <a:cxnLst/>
              <a:rect l="l" t="t" r="r" b="b"/>
              <a:pathLst>
                <a:path w="180" h="84" extrusionOk="0">
                  <a:moveTo>
                    <a:pt x="13" y="1"/>
                  </a:moveTo>
                  <a:cubicBezTo>
                    <a:pt x="6" y="1"/>
                    <a:pt x="1" y="4"/>
                    <a:pt x="2" y="14"/>
                  </a:cubicBezTo>
                  <a:cubicBezTo>
                    <a:pt x="5" y="33"/>
                    <a:pt x="0" y="60"/>
                    <a:pt x="56" y="60"/>
                  </a:cubicBezTo>
                  <a:cubicBezTo>
                    <a:pt x="62" y="60"/>
                    <a:pt x="68" y="60"/>
                    <a:pt x="76" y="59"/>
                  </a:cubicBezTo>
                  <a:cubicBezTo>
                    <a:pt x="79" y="59"/>
                    <a:pt x="83" y="58"/>
                    <a:pt x="86" y="58"/>
                  </a:cubicBezTo>
                  <a:cubicBezTo>
                    <a:pt x="112" y="58"/>
                    <a:pt x="122" y="70"/>
                    <a:pt x="138" y="80"/>
                  </a:cubicBezTo>
                  <a:cubicBezTo>
                    <a:pt x="145" y="83"/>
                    <a:pt x="159" y="83"/>
                    <a:pt x="169" y="83"/>
                  </a:cubicBezTo>
                  <a:cubicBezTo>
                    <a:pt x="180" y="80"/>
                    <a:pt x="180" y="73"/>
                    <a:pt x="180" y="69"/>
                  </a:cubicBezTo>
                  <a:cubicBezTo>
                    <a:pt x="176" y="35"/>
                    <a:pt x="117" y="6"/>
                    <a:pt x="51" y="3"/>
                  </a:cubicBezTo>
                  <a:cubicBezTo>
                    <a:pt x="49" y="5"/>
                    <a:pt x="47" y="6"/>
                    <a:pt x="43" y="6"/>
                  </a:cubicBezTo>
                  <a:cubicBezTo>
                    <a:pt x="34" y="6"/>
                    <a:pt x="21" y="1"/>
                    <a:pt x="13"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3" name="Google Shape;9653;p36"/>
            <p:cNvSpPr/>
            <p:nvPr/>
          </p:nvSpPr>
          <p:spPr>
            <a:xfrm>
              <a:off x="5481400" y="695975"/>
              <a:ext cx="7750" cy="1600"/>
            </a:xfrm>
            <a:custGeom>
              <a:avLst/>
              <a:gdLst/>
              <a:ahLst/>
              <a:cxnLst/>
              <a:rect l="l" t="t" r="r" b="b"/>
              <a:pathLst>
                <a:path w="310" h="64" extrusionOk="0">
                  <a:moveTo>
                    <a:pt x="165" y="0"/>
                  </a:moveTo>
                  <a:cubicBezTo>
                    <a:pt x="117" y="0"/>
                    <a:pt x="77" y="26"/>
                    <a:pt x="28" y="26"/>
                  </a:cubicBezTo>
                  <a:cubicBezTo>
                    <a:pt x="24" y="26"/>
                    <a:pt x="19" y="26"/>
                    <a:pt x="14" y="25"/>
                  </a:cubicBezTo>
                  <a:cubicBezTo>
                    <a:pt x="4" y="25"/>
                    <a:pt x="0" y="49"/>
                    <a:pt x="14" y="49"/>
                  </a:cubicBezTo>
                  <a:cubicBezTo>
                    <a:pt x="47" y="51"/>
                    <a:pt x="79" y="63"/>
                    <a:pt x="111" y="63"/>
                  </a:cubicBezTo>
                  <a:cubicBezTo>
                    <a:pt x="130" y="63"/>
                    <a:pt x="149" y="59"/>
                    <a:pt x="167" y="46"/>
                  </a:cubicBezTo>
                  <a:cubicBezTo>
                    <a:pt x="176" y="42"/>
                    <a:pt x="185" y="41"/>
                    <a:pt x="194" y="41"/>
                  </a:cubicBezTo>
                  <a:cubicBezTo>
                    <a:pt x="219" y="41"/>
                    <a:pt x="244" y="51"/>
                    <a:pt x="271" y="51"/>
                  </a:cubicBezTo>
                  <a:cubicBezTo>
                    <a:pt x="283" y="51"/>
                    <a:pt x="296" y="49"/>
                    <a:pt x="309" y="43"/>
                  </a:cubicBezTo>
                  <a:lnTo>
                    <a:pt x="309" y="43"/>
                  </a:lnTo>
                  <a:cubicBezTo>
                    <a:pt x="306" y="43"/>
                    <a:pt x="303" y="43"/>
                    <a:pt x="300" y="43"/>
                  </a:cubicBezTo>
                  <a:cubicBezTo>
                    <a:pt x="246" y="43"/>
                    <a:pt x="238" y="15"/>
                    <a:pt x="198" y="4"/>
                  </a:cubicBezTo>
                  <a:cubicBezTo>
                    <a:pt x="187" y="1"/>
                    <a:pt x="176" y="0"/>
                    <a:pt x="165"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4" name="Google Shape;9654;p36"/>
            <p:cNvSpPr/>
            <p:nvPr/>
          </p:nvSpPr>
          <p:spPr>
            <a:xfrm>
              <a:off x="5546200" y="862850"/>
              <a:ext cx="12000" cy="3725"/>
            </a:xfrm>
            <a:custGeom>
              <a:avLst/>
              <a:gdLst/>
              <a:ahLst/>
              <a:cxnLst/>
              <a:rect l="l" t="t" r="r" b="b"/>
              <a:pathLst>
                <a:path w="480" h="149" extrusionOk="0">
                  <a:moveTo>
                    <a:pt x="404" y="1"/>
                  </a:moveTo>
                  <a:cubicBezTo>
                    <a:pt x="402" y="1"/>
                    <a:pt x="400" y="1"/>
                    <a:pt x="399" y="1"/>
                  </a:cubicBezTo>
                  <a:cubicBezTo>
                    <a:pt x="377" y="13"/>
                    <a:pt x="356" y="16"/>
                    <a:pt x="334" y="16"/>
                  </a:cubicBezTo>
                  <a:cubicBezTo>
                    <a:pt x="300" y="16"/>
                    <a:pt x="266" y="8"/>
                    <a:pt x="232" y="8"/>
                  </a:cubicBezTo>
                  <a:cubicBezTo>
                    <a:pt x="229" y="8"/>
                    <a:pt x="225" y="8"/>
                    <a:pt x="222" y="8"/>
                  </a:cubicBezTo>
                  <a:cubicBezTo>
                    <a:pt x="204" y="5"/>
                    <a:pt x="184" y="1"/>
                    <a:pt x="166" y="1"/>
                  </a:cubicBezTo>
                  <a:cubicBezTo>
                    <a:pt x="149" y="1"/>
                    <a:pt x="134" y="4"/>
                    <a:pt x="125" y="15"/>
                  </a:cubicBezTo>
                  <a:cubicBezTo>
                    <a:pt x="101" y="50"/>
                    <a:pt x="0" y="64"/>
                    <a:pt x="28" y="112"/>
                  </a:cubicBezTo>
                  <a:cubicBezTo>
                    <a:pt x="31" y="115"/>
                    <a:pt x="14" y="122"/>
                    <a:pt x="4" y="126"/>
                  </a:cubicBezTo>
                  <a:cubicBezTo>
                    <a:pt x="42" y="136"/>
                    <a:pt x="80" y="136"/>
                    <a:pt x="114" y="143"/>
                  </a:cubicBezTo>
                  <a:cubicBezTo>
                    <a:pt x="132" y="145"/>
                    <a:pt x="152" y="148"/>
                    <a:pt x="170" y="148"/>
                  </a:cubicBezTo>
                  <a:cubicBezTo>
                    <a:pt x="189" y="148"/>
                    <a:pt x="206" y="144"/>
                    <a:pt x="215" y="130"/>
                  </a:cubicBezTo>
                  <a:cubicBezTo>
                    <a:pt x="226" y="109"/>
                    <a:pt x="250" y="80"/>
                    <a:pt x="170" y="74"/>
                  </a:cubicBezTo>
                  <a:cubicBezTo>
                    <a:pt x="159" y="74"/>
                    <a:pt x="128" y="67"/>
                    <a:pt x="135" y="53"/>
                  </a:cubicBezTo>
                  <a:cubicBezTo>
                    <a:pt x="218" y="53"/>
                    <a:pt x="222" y="53"/>
                    <a:pt x="250" y="80"/>
                  </a:cubicBezTo>
                  <a:cubicBezTo>
                    <a:pt x="256" y="89"/>
                    <a:pt x="264" y="95"/>
                    <a:pt x="276" y="95"/>
                  </a:cubicBezTo>
                  <a:cubicBezTo>
                    <a:pt x="279" y="95"/>
                    <a:pt x="281" y="95"/>
                    <a:pt x="284" y="95"/>
                  </a:cubicBezTo>
                  <a:cubicBezTo>
                    <a:pt x="302" y="91"/>
                    <a:pt x="319" y="85"/>
                    <a:pt x="323" y="74"/>
                  </a:cubicBezTo>
                  <a:cubicBezTo>
                    <a:pt x="323" y="67"/>
                    <a:pt x="316" y="60"/>
                    <a:pt x="298" y="56"/>
                  </a:cubicBezTo>
                  <a:cubicBezTo>
                    <a:pt x="278" y="50"/>
                    <a:pt x="253" y="56"/>
                    <a:pt x="239" y="46"/>
                  </a:cubicBezTo>
                  <a:lnTo>
                    <a:pt x="239" y="46"/>
                  </a:lnTo>
                  <a:cubicBezTo>
                    <a:pt x="244" y="47"/>
                    <a:pt x="249" y="47"/>
                    <a:pt x="253" y="47"/>
                  </a:cubicBezTo>
                  <a:cubicBezTo>
                    <a:pt x="285" y="47"/>
                    <a:pt x="317" y="41"/>
                    <a:pt x="348" y="41"/>
                  </a:cubicBezTo>
                  <a:cubicBezTo>
                    <a:pt x="363" y="41"/>
                    <a:pt x="378" y="42"/>
                    <a:pt x="392" y="46"/>
                  </a:cubicBezTo>
                  <a:cubicBezTo>
                    <a:pt x="404" y="50"/>
                    <a:pt x="414" y="51"/>
                    <a:pt x="423" y="51"/>
                  </a:cubicBezTo>
                  <a:cubicBezTo>
                    <a:pt x="439" y="51"/>
                    <a:pt x="453" y="47"/>
                    <a:pt x="468" y="43"/>
                  </a:cubicBezTo>
                  <a:cubicBezTo>
                    <a:pt x="479" y="39"/>
                    <a:pt x="479" y="29"/>
                    <a:pt x="472" y="22"/>
                  </a:cubicBezTo>
                  <a:cubicBezTo>
                    <a:pt x="457" y="13"/>
                    <a:pt x="420" y="1"/>
                    <a:pt x="404"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5" name="Google Shape;9655;p36"/>
            <p:cNvSpPr/>
            <p:nvPr/>
          </p:nvSpPr>
          <p:spPr>
            <a:xfrm>
              <a:off x="6001800" y="852950"/>
              <a:ext cx="6425" cy="2050"/>
            </a:xfrm>
            <a:custGeom>
              <a:avLst/>
              <a:gdLst/>
              <a:ahLst/>
              <a:cxnLst/>
              <a:rect l="l" t="t" r="r" b="b"/>
              <a:pathLst>
                <a:path w="257" h="82" extrusionOk="0">
                  <a:moveTo>
                    <a:pt x="18" y="0"/>
                  </a:moveTo>
                  <a:cubicBezTo>
                    <a:pt x="16" y="0"/>
                    <a:pt x="13" y="1"/>
                    <a:pt x="11" y="2"/>
                  </a:cubicBezTo>
                  <a:cubicBezTo>
                    <a:pt x="0" y="2"/>
                    <a:pt x="0" y="9"/>
                    <a:pt x="0" y="15"/>
                  </a:cubicBezTo>
                  <a:cubicBezTo>
                    <a:pt x="4" y="47"/>
                    <a:pt x="56" y="78"/>
                    <a:pt x="108" y="78"/>
                  </a:cubicBezTo>
                  <a:cubicBezTo>
                    <a:pt x="109" y="77"/>
                    <a:pt x="111" y="76"/>
                    <a:pt x="113" y="76"/>
                  </a:cubicBezTo>
                  <a:cubicBezTo>
                    <a:pt x="121" y="76"/>
                    <a:pt x="133" y="81"/>
                    <a:pt x="141" y="81"/>
                  </a:cubicBezTo>
                  <a:cubicBezTo>
                    <a:pt x="147" y="81"/>
                    <a:pt x="151" y="78"/>
                    <a:pt x="149" y="68"/>
                  </a:cubicBezTo>
                  <a:cubicBezTo>
                    <a:pt x="146" y="60"/>
                    <a:pt x="146" y="50"/>
                    <a:pt x="146" y="43"/>
                  </a:cubicBezTo>
                  <a:lnTo>
                    <a:pt x="146" y="43"/>
                  </a:lnTo>
                  <a:cubicBezTo>
                    <a:pt x="160" y="50"/>
                    <a:pt x="181" y="53"/>
                    <a:pt x="202" y="53"/>
                  </a:cubicBezTo>
                  <a:cubicBezTo>
                    <a:pt x="205" y="54"/>
                    <a:pt x="209" y="54"/>
                    <a:pt x="213" y="54"/>
                  </a:cubicBezTo>
                  <a:cubicBezTo>
                    <a:pt x="236" y="54"/>
                    <a:pt x="257" y="45"/>
                    <a:pt x="250" y="29"/>
                  </a:cubicBezTo>
                  <a:cubicBezTo>
                    <a:pt x="247" y="17"/>
                    <a:pt x="242" y="1"/>
                    <a:pt x="198" y="1"/>
                  </a:cubicBezTo>
                  <a:cubicBezTo>
                    <a:pt x="193" y="1"/>
                    <a:pt x="187" y="1"/>
                    <a:pt x="181" y="2"/>
                  </a:cubicBezTo>
                  <a:cubicBezTo>
                    <a:pt x="164" y="2"/>
                    <a:pt x="115" y="2"/>
                    <a:pt x="115" y="19"/>
                  </a:cubicBezTo>
                  <a:cubicBezTo>
                    <a:pt x="115" y="19"/>
                    <a:pt x="115" y="23"/>
                    <a:pt x="119" y="23"/>
                  </a:cubicBezTo>
                  <a:lnTo>
                    <a:pt x="91" y="23"/>
                  </a:lnTo>
                  <a:cubicBezTo>
                    <a:pt x="87" y="23"/>
                    <a:pt x="84" y="23"/>
                    <a:pt x="80" y="23"/>
                  </a:cubicBezTo>
                  <a:cubicBezTo>
                    <a:pt x="57" y="23"/>
                    <a:pt x="48" y="14"/>
                    <a:pt x="35" y="5"/>
                  </a:cubicBezTo>
                  <a:cubicBezTo>
                    <a:pt x="31" y="3"/>
                    <a:pt x="24" y="0"/>
                    <a:pt x="18"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6" name="Google Shape;9656;p36"/>
            <p:cNvSpPr/>
            <p:nvPr/>
          </p:nvSpPr>
          <p:spPr>
            <a:xfrm>
              <a:off x="5507600" y="726400"/>
              <a:ext cx="5200" cy="1625"/>
            </a:xfrm>
            <a:custGeom>
              <a:avLst/>
              <a:gdLst/>
              <a:ahLst/>
              <a:cxnLst/>
              <a:rect l="l" t="t" r="r" b="b"/>
              <a:pathLst>
                <a:path w="208" h="65" extrusionOk="0">
                  <a:moveTo>
                    <a:pt x="46" y="1"/>
                  </a:moveTo>
                  <a:cubicBezTo>
                    <a:pt x="32" y="1"/>
                    <a:pt x="19" y="4"/>
                    <a:pt x="11" y="12"/>
                  </a:cubicBezTo>
                  <a:cubicBezTo>
                    <a:pt x="1" y="30"/>
                    <a:pt x="21" y="33"/>
                    <a:pt x="49" y="36"/>
                  </a:cubicBezTo>
                  <a:cubicBezTo>
                    <a:pt x="52" y="36"/>
                    <a:pt x="55" y="40"/>
                    <a:pt x="59" y="43"/>
                  </a:cubicBezTo>
                  <a:cubicBezTo>
                    <a:pt x="68" y="60"/>
                    <a:pt x="84" y="65"/>
                    <a:pt x="103" y="65"/>
                  </a:cubicBezTo>
                  <a:cubicBezTo>
                    <a:pt x="122" y="65"/>
                    <a:pt x="143" y="60"/>
                    <a:pt x="160" y="60"/>
                  </a:cubicBezTo>
                  <a:cubicBezTo>
                    <a:pt x="163" y="61"/>
                    <a:pt x="167" y="61"/>
                    <a:pt x="169" y="61"/>
                  </a:cubicBezTo>
                  <a:cubicBezTo>
                    <a:pt x="193" y="61"/>
                    <a:pt x="187" y="49"/>
                    <a:pt x="184" y="40"/>
                  </a:cubicBezTo>
                  <a:cubicBezTo>
                    <a:pt x="184" y="29"/>
                    <a:pt x="207" y="5"/>
                    <a:pt x="179" y="5"/>
                  </a:cubicBezTo>
                  <a:cubicBezTo>
                    <a:pt x="173" y="5"/>
                    <a:pt x="165" y="6"/>
                    <a:pt x="153" y="9"/>
                  </a:cubicBezTo>
                  <a:cubicBezTo>
                    <a:pt x="138" y="11"/>
                    <a:pt x="127" y="12"/>
                    <a:pt x="118" y="12"/>
                  </a:cubicBezTo>
                  <a:cubicBezTo>
                    <a:pt x="102" y="12"/>
                    <a:pt x="90" y="10"/>
                    <a:pt x="73" y="5"/>
                  </a:cubicBezTo>
                  <a:cubicBezTo>
                    <a:pt x="66" y="2"/>
                    <a:pt x="56" y="1"/>
                    <a:pt x="46"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7" name="Google Shape;9657;p36"/>
            <p:cNvSpPr/>
            <p:nvPr/>
          </p:nvSpPr>
          <p:spPr>
            <a:xfrm>
              <a:off x="5400725" y="717350"/>
              <a:ext cx="7825" cy="375"/>
            </a:xfrm>
            <a:custGeom>
              <a:avLst/>
              <a:gdLst/>
              <a:ahLst/>
              <a:cxnLst/>
              <a:rect l="l" t="t" r="r" b="b"/>
              <a:pathLst>
                <a:path w="313" h="15" extrusionOk="0">
                  <a:moveTo>
                    <a:pt x="132" y="0"/>
                  </a:moveTo>
                  <a:cubicBezTo>
                    <a:pt x="88" y="0"/>
                    <a:pt x="44" y="2"/>
                    <a:pt x="1" y="6"/>
                  </a:cubicBezTo>
                  <a:cubicBezTo>
                    <a:pt x="48" y="13"/>
                    <a:pt x="96" y="15"/>
                    <a:pt x="143" y="15"/>
                  </a:cubicBezTo>
                  <a:cubicBezTo>
                    <a:pt x="200" y="15"/>
                    <a:pt x="256" y="12"/>
                    <a:pt x="313" y="9"/>
                  </a:cubicBezTo>
                  <a:cubicBezTo>
                    <a:pt x="252" y="4"/>
                    <a:pt x="192" y="0"/>
                    <a:pt x="132"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8" name="Google Shape;9658;p36"/>
            <p:cNvSpPr/>
            <p:nvPr/>
          </p:nvSpPr>
          <p:spPr>
            <a:xfrm>
              <a:off x="5447225" y="734275"/>
              <a:ext cx="5050" cy="1125"/>
            </a:xfrm>
            <a:custGeom>
              <a:avLst/>
              <a:gdLst/>
              <a:ahLst/>
              <a:cxnLst/>
              <a:rect l="l" t="t" r="r" b="b"/>
              <a:pathLst>
                <a:path w="202" h="45" extrusionOk="0">
                  <a:moveTo>
                    <a:pt x="160" y="1"/>
                  </a:moveTo>
                  <a:cubicBezTo>
                    <a:pt x="146" y="1"/>
                    <a:pt x="129" y="6"/>
                    <a:pt x="115" y="9"/>
                  </a:cubicBezTo>
                  <a:cubicBezTo>
                    <a:pt x="100" y="12"/>
                    <a:pt x="83" y="20"/>
                    <a:pt x="72" y="20"/>
                  </a:cubicBezTo>
                  <a:cubicBezTo>
                    <a:pt x="70" y="20"/>
                    <a:pt x="68" y="20"/>
                    <a:pt x="67" y="19"/>
                  </a:cubicBezTo>
                  <a:cubicBezTo>
                    <a:pt x="53" y="17"/>
                    <a:pt x="36" y="12"/>
                    <a:pt x="23" y="12"/>
                  </a:cubicBezTo>
                  <a:cubicBezTo>
                    <a:pt x="14" y="12"/>
                    <a:pt x="7" y="15"/>
                    <a:pt x="4" y="24"/>
                  </a:cubicBezTo>
                  <a:cubicBezTo>
                    <a:pt x="1" y="35"/>
                    <a:pt x="11" y="37"/>
                    <a:pt x="25" y="37"/>
                  </a:cubicBezTo>
                  <a:cubicBezTo>
                    <a:pt x="32" y="37"/>
                    <a:pt x="40" y="37"/>
                    <a:pt x="47" y="37"/>
                  </a:cubicBezTo>
                  <a:cubicBezTo>
                    <a:pt x="56" y="37"/>
                    <a:pt x="64" y="37"/>
                    <a:pt x="70" y="40"/>
                  </a:cubicBezTo>
                  <a:cubicBezTo>
                    <a:pt x="80" y="40"/>
                    <a:pt x="91" y="40"/>
                    <a:pt x="105" y="44"/>
                  </a:cubicBezTo>
                  <a:cubicBezTo>
                    <a:pt x="115" y="44"/>
                    <a:pt x="129" y="40"/>
                    <a:pt x="139" y="37"/>
                  </a:cubicBezTo>
                  <a:cubicBezTo>
                    <a:pt x="157" y="30"/>
                    <a:pt x="202" y="30"/>
                    <a:pt x="188" y="13"/>
                  </a:cubicBezTo>
                  <a:cubicBezTo>
                    <a:pt x="182" y="4"/>
                    <a:pt x="172" y="1"/>
                    <a:pt x="160"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59" name="Google Shape;9659;p36"/>
            <p:cNvSpPr/>
            <p:nvPr/>
          </p:nvSpPr>
          <p:spPr>
            <a:xfrm>
              <a:off x="5558175" y="864125"/>
              <a:ext cx="5225" cy="875"/>
            </a:xfrm>
            <a:custGeom>
              <a:avLst/>
              <a:gdLst/>
              <a:ahLst/>
              <a:cxnLst/>
              <a:rect l="l" t="t" r="r" b="b"/>
              <a:pathLst>
                <a:path w="209" h="35" extrusionOk="0">
                  <a:moveTo>
                    <a:pt x="173" y="0"/>
                  </a:moveTo>
                  <a:cubicBezTo>
                    <a:pt x="164" y="0"/>
                    <a:pt x="154" y="2"/>
                    <a:pt x="146" y="5"/>
                  </a:cubicBezTo>
                  <a:cubicBezTo>
                    <a:pt x="107" y="13"/>
                    <a:pt x="69" y="13"/>
                    <a:pt x="34" y="13"/>
                  </a:cubicBezTo>
                  <a:cubicBezTo>
                    <a:pt x="18" y="13"/>
                    <a:pt x="0" y="16"/>
                    <a:pt x="3" y="26"/>
                  </a:cubicBezTo>
                  <a:cubicBezTo>
                    <a:pt x="5" y="33"/>
                    <a:pt x="12" y="34"/>
                    <a:pt x="19" y="34"/>
                  </a:cubicBezTo>
                  <a:cubicBezTo>
                    <a:pt x="24" y="34"/>
                    <a:pt x="29" y="34"/>
                    <a:pt x="34" y="34"/>
                  </a:cubicBezTo>
                  <a:cubicBezTo>
                    <a:pt x="54" y="30"/>
                    <a:pt x="75" y="29"/>
                    <a:pt x="95" y="29"/>
                  </a:cubicBezTo>
                  <a:cubicBezTo>
                    <a:pt x="113" y="29"/>
                    <a:pt x="131" y="29"/>
                    <a:pt x="149" y="29"/>
                  </a:cubicBezTo>
                  <a:cubicBezTo>
                    <a:pt x="154" y="32"/>
                    <a:pt x="159" y="33"/>
                    <a:pt x="164" y="33"/>
                  </a:cubicBezTo>
                  <a:cubicBezTo>
                    <a:pt x="176" y="33"/>
                    <a:pt x="187" y="27"/>
                    <a:pt x="194" y="23"/>
                  </a:cubicBezTo>
                  <a:cubicBezTo>
                    <a:pt x="205" y="16"/>
                    <a:pt x="208" y="9"/>
                    <a:pt x="197" y="5"/>
                  </a:cubicBezTo>
                  <a:cubicBezTo>
                    <a:pt x="191" y="2"/>
                    <a:pt x="182" y="0"/>
                    <a:pt x="173"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0" name="Google Shape;9660;p36"/>
            <p:cNvSpPr/>
            <p:nvPr/>
          </p:nvSpPr>
          <p:spPr>
            <a:xfrm>
              <a:off x="5573075" y="683475"/>
              <a:ext cx="3200" cy="1125"/>
            </a:xfrm>
            <a:custGeom>
              <a:avLst/>
              <a:gdLst/>
              <a:ahLst/>
              <a:cxnLst/>
              <a:rect l="l" t="t" r="r" b="b"/>
              <a:pathLst>
                <a:path w="128" h="45" extrusionOk="0">
                  <a:moveTo>
                    <a:pt x="93" y="1"/>
                  </a:moveTo>
                  <a:cubicBezTo>
                    <a:pt x="90" y="1"/>
                    <a:pt x="87" y="1"/>
                    <a:pt x="83" y="1"/>
                  </a:cubicBezTo>
                  <a:cubicBezTo>
                    <a:pt x="53" y="5"/>
                    <a:pt x="8" y="1"/>
                    <a:pt x="4" y="22"/>
                  </a:cubicBezTo>
                  <a:cubicBezTo>
                    <a:pt x="0" y="43"/>
                    <a:pt x="53" y="40"/>
                    <a:pt x="77" y="43"/>
                  </a:cubicBezTo>
                  <a:cubicBezTo>
                    <a:pt x="81" y="44"/>
                    <a:pt x="85" y="44"/>
                    <a:pt x="90" y="44"/>
                  </a:cubicBezTo>
                  <a:cubicBezTo>
                    <a:pt x="108" y="44"/>
                    <a:pt x="128" y="39"/>
                    <a:pt x="122" y="26"/>
                  </a:cubicBezTo>
                  <a:cubicBezTo>
                    <a:pt x="116" y="13"/>
                    <a:pt x="118" y="1"/>
                    <a:pt x="93"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1" name="Google Shape;9661;p36"/>
            <p:cNvSpPr/>
            <p:nvPr/>
          </p:nvSpPr>
          <p:spPr>
            <a:xfrm>
              <a:off x="5905875" y="856700"/>
              <a:ext cx="3500" cy="1000"/>
            </a:xfrm>
            <a:custGeom>
              <a:avLst/>
              <a:gdLst/>
              <a:ahLst/>
              <a:cxnLst/>
              <a:rect l="l" t="t" r="r" b="b"/>
              <a:pathLst>
                <a:path w="140" h="40" extrusionOk="0">
                  <a:moveTo>
                    <a:pt x="56" y="1"/>
                  </a:moveTo>
                  <a:cubicBezTo>
                    <a:pt x="31" y="1"/>
                    <a:pt x="1" y="8"/>
                    <a:pt x="1" y="25"/>
                  </a:cubicBezTo>
                  <a:cubicBezTo>
                    <a:pt x="2" y="37"/>
                    <a:pt x="15" y="38"/>
                    <a:pt x="30" y="38"/>
                  </a:cubicBezTo>
                  <a:cubicBezTo>
                    <a:pt x="37" y="38"/>
                    <a:pt x="44" y="38"/>
                    <a:pt x="50" y="38"/>
                  </a:cubicBezTo>
                  <a:cubicBezTo>
                    <a:pt x="56" y="38"/>
                    <a:pt x="61" y="38"/>
                    <a:pt x="66" y="39"/>
                  </a:cubicBezTo>
                  <a:cubicBezTo>
                    <a:pt x="71" y="38"/>
                    <a:pt x="76" y="37"/>
                    <a:pt x="82" y="37"/>
                  </a:cubicBezTo>
                  <a:cubicBezTo>
                    <a:pt x="92" y="37"/>
                    <a:pt x="103" y="38"/>
                    <a:pt x="112" y="38"/>
                  </a:cubicBezTo>
                  <a:cubicBezTo>
                    <a:pt x="125" y="38"/>
                    <a:pt x="135" y="36"/>
                    <a:pt x="135" y="25"/>
                  </a:cubicBezTo>
                  <a:cubicBezTo>
                    <a:pt x="140" y="1"/>
                    <a:pt x="87" y="4"/>
                    <a:pt x="56"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2" name="Google Shape;9662;p36"/>
            <p:cNvSpPr/>
            <p:nvPr/>
          </p:nvSpPr>
          <p:spPr>
            <a:xfrm>
              <a:off x="5608050" y="680725"/>
              <a:ext cx="2475" cy="1350"/>
            </a:xfrm>
            <a:custGeom>
              <a:avLst/>
              <a:gdLst/>
              <a:ahLst/>
              <a:cxnLst/>
              <a:rect l="l" t="t" r="r" b="b"/>
              <a:pathLst>
                <a:path w="99" h="54" extrusionOk="0">
                  <a:moveTo>
                    <a:pt x="38" y="1"/>
                  </a:moveTo>
                  <a:cubicBezTo>
                    <a:pt x="17" y="1"/>
                    <a:pt x="0" y="4"/>
                    <a:pt x="7" y="14"/>
                  </a:cubicBezTo>
                  <a:cubicBezTo>
                    <a:pt x="21" y="31"/>
                    <a:pt x="13" y="52"/>
                    <a:pt x="58" y="52"/>
                  </a:cubicBezTo>
                  <a:cubicBezTo>
                    <a:pt x="61" y="53"/>
                    <a:pt x="64" y="53"/>
                    <a:pt x="68" y="53"/>
                  </a:cubicBezTo>
                  <a:cubicBezTo>
                    <a:pt x="83" y="53"/>
                    <a:pt x="98" y="47"/>
                    <a:pt x="90" y="35"/>
                  </a:cubicBezTo>
                  <a:cubicBezTo>
                    <a:pt x="79" y="21"/>
                    <a:pt x="69" y="4"/>
                    <a:pt x="3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3" name="Google Shape;9663;p36"/>
            <p:cNvSpPr/>
            <p:nvPr/>
          </p:nvSpPr>
          <p:spPr>
            <a:xfrm>
              <a:off x="5650350" y="678900"/>
              <a:ext cx="2875" cy="1175"/>
            </a:xfrm>
            <a:custGeom>
              <a:avLst/>
              <a:gdLst/>
              <a:ahLst/>
              <a:cxnLst/>
              <a:rect l="l" t="t" r="r" b="b"/>
              <a:pathLst>
                <a:path w="115" h="47" extrusionOk="0">
                  <a:moveTo>
                    <a:pt x="108" y="0"/>
                  </a:moveTo>
                  <a:lnTo>
                    <a:pt x="108" y="0"/>
                  </a:lnTo>
                  <a:cubicBezTo>
                    <a:pt x="73" y="7"/>
                    <a:pt x="49" y="11"/>
                    <a:pt x="25" y="15"/>
                  </a:cubicBezTo>
                  <a:cubicBezTo>
                    <a:pt x="8" y="18"/>
                    <a:pt x="1" y="25"/>
                    <a:pt x="1" y="32"/>
                  </a:cubicBezTo>
                  <a:cubicBezTo>
                    <a:pt x="1" y="40"/>
                    <a:pt x="8" y="46"/>
                    <a:pt x="18" y="46"/>
                  </a:cubicBezTo>
                  <a:cubicBezTo>
                    <a:pt x="20" y="46"/>
                    <a:pt x="22" y="46"/>
                    <a:pt x="25" y="45"/>
                  </a:cubicBezTo>
                  <a:cubicBezTo>
                    <a:pt x="63" y="39"/>
                    <a:pt x="115" y="39"/>
                    <a:pt x="108"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4" name="Google Shape;9664;p36"/>
            <p:cNvSpPr/>
            <p:nvPr/>
          </p:nvSpPr>
          <p:spPr>
            <a:xfrm>
              <a:off x="5439950" y="780900"/>
              <a:ext cx="1925" cy="1675"/>
            </a:xfrm>
            <a:custGeom>
              <a:avLst/>
              <a:gdLst/>
              <a:ahLst/>
              <a:cxnLst/>
              <a:rect l="l" t="t" r="r" b="b"/>
              <a:pathLst>
                <a:path w="77" h="67" extrusionOk="0">
                  <a:moveTo>
                    <a:pt x="73" y="0"/>
                  </a:moveTo>
                  <a:lnTo>
                    <a:pt x="73" y="0"/>
                  </a:lnTo>
                  <a:cubicBezTo>
                    <a:pt x="7" y="7"/>
                    <a:pt x="0" y="21"/>
                    <a:pt x="49" y="66"/>
                  </a:cubicBezTo>
                  <a:cubicBezTo>
                    <a:pt x="55" y="42"/>
                    <a:pt x="76" y="21"/>
                    <a:pt x="73"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5" name="Google Shape;9665;p36"/>
            <p:cNvSpPr/>
            <p:nvPr/>
          </p:nvSpPr>
          <p:spPr>
            <a:xfrm>
              <a:off x="5441750" y="780900"/>
              <a:ext cx="25" cy="25"/>
            </a:xfrm>
            <a:custGeom>
              <a:avLst/>
              <a:gdLst/>
              <a:ahLst/>
              <a:cxnLst/>
              <a:rect l="l" t="t" r="r" b="b"/>
              <a:pathLst>
                <a:path w="1" h="1" extrusionOk="0">
                  <a:moveTo>
                    <a:pt x="1" y="0"/>
                  </a:moveTo>
                  <a:lnTo>
                    <a:pt x="1" y="0"/>
                  </a:lnTo>
                  <a:lnTo>
                    <a:pt x="1" y="0"/>
                  </a:lnTo>
                  <a:lnTo>
                    <a:pt x="1" y="0"/>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6" name="Google Shape;9666;p36"/>
            <p:cNvSpPr/>
            <p:nvPr/>
          </p:nvSpPr>
          <p:spPr>
            <a:xfrm>
              <a:off x="5545925" y="683675"/>
              <a:ext cx="2550" cy="925"/>
            </a:xfrm>
            <a:custGeom>
              <a:avLst/>
              <a:gdLst/>
              <a:ahLst/>
              <a:cxnLst/>
              <a:rect l="l" t="t" r="r" b="b"/>
              <a:pathLst>
                <a:path w="102" h="37" extrusionOk="0">
                  <a:moveTo>
                    <a:pt x="53" y="0"/>
                  </a:moveTo>
                  <a:cubicBezTo>
                    <a:pt x="29" y="3"/>
                    <a:pt x="0" y="3"/>
                    <a:pt x="4" y="21"/>
                  </a:cubicBezTo>
                  <a:cubicBezTo>
                    <a:pt x="4" y="32"/>
                    <a:pt x="16" y="36"/>
                    <a:pt x="30" y="36"/>
                  </a:cubicBezTo>
                  <a:cubicBezTo>
                    <a:pt x="34" y="36"/>
                    <a:pt x="38" y="36"/>
                    <a:pt x="42" y="35"/>
                  </a:cubicBezTo>
                  <a:cubicBezTo>
                    <a:pt x="70" y="35"/>
                    <a:pt x="95" y="32"/>
                    <a:pt x="98" y="18"/>
                  </a:cubicBezTo>
                  <a:cubicBezTo>
                    <a:pt x="101" y="3"/>
                    <a:pt x="70" y="3"/>
                    <a:pt x="53"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7" name="Google Shape;9667;p36"/>
            <p:cNvSpPr/>
            <p:nvPr/>
          </p:nvSpPr>
          <p:spPr>
            <a:xfrm>
              <a:off x="5503775" y="784450"/>
              <a:ext cx="2375" cy="900"/>
            </a:xfrm>
            <a:custGeom>
              <a:avLst/>
              <a:gdLst/>
              <a:ahLst/>
              <a:cxnLst/>
              <a:rect l="l" t="t" r="r" b="b"/>
              <a:pathLst>
                <a:path w="95" h="36" extrusionOk="0">
                  <a:moveTo>
                    <a:pt x="42" y="1"/>
                  </a:moveTo>
                  <a:cubicBezTo>
                    <a:pt x="24" y="1"/>
                    <a:pt x="0" y="4"/>
                    <a:pt x="4" y="15"/>
                  </a:cubicBezTo>
                  <a:cubicBezTo>
                    <a:pt x="4" y="32"/>
                    <a:pt x="29" y="36"/>
                    <a:pt x="56" y="36"/>
                  </a:cubicBezTo>
                  <a:cubicBezTo>
                    <a:pt x="74" y="36"/>
                    <a:pt x="91" y="28"/>
                    <a:pt x="94" y="18"/>
                  </a:cubicBezTo>
                  <a:cubicBezTo>
                    <a:pt x="87" y="4"/>
                    <a:pt x="66" y="1"/>
                    <a:pt x="42"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8" name="Google Shape;9668;p36"/>
            <p:cNvSpPr/>
            <p:nvPr/>
          </p:nvSpPr>
          <p:spPr>
            <a:xfrm>
              <a:off x="5508975" y="724450"/>
              <a:ext cx="2300" cy="875"/>
            </a:xfrm>
            <a:custGeom>
              <a:avLst/>
              <a:gdLst/>
              <a:ahLst/>
              <a:cxnLst/>
              <a:rect l="l" t="t" r="r" b="b"/>
              <a:pathLst>
                <a:path w="92" h="35" extrusionOk="0">
                  <a:moveTo>
                    <a:pt x="45" y="0"/>
                  </a:moveTo>
                  <a:cubicBezTo>
                    <a:pt x="25" y="0"/>
                    <a:pt x="0" y="4"/>
                    <a:pt x="0" y="17"/>
                  </a:cubicBezTo>
                  <a:cubicBezTo>
                    <a:pt x="0" y="28"/>
                    <a:pt x="25" y="31"/>
                    <a:pt x="45" y="34"/>
                  </a:cubicBezTo>
                  <a:cubicBezTo>
                    <a:pt x="66" y="31"/>
                    <a:pt x="91" y="31"/>
                    <a:pt x="91" y="14"/>
                  </a:cubicBezTo>
                  <a:cubicBezTo>
                    <a:pt x="87" y="4"/>
                    <a:pt x="63" y="4"/>
                    <a:pt x="45"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69" name="Google Shape;9669;p36"/>
            <p:cNvSpPr/>
            <p:nvPr/>
          </p:nvSpPr>
          <p:spPr>
            <a:xfrm>
              <a:off x="5508725" y="856625"/>
              <a:ext cx="2350" cy="800"/>
            </a:xfrm>
            <a:custGeom>
              <a:avLst/>
              <a:gdLst/>
              <a:ahLst/>
              <a:cxnLst/>
              <a:rect l="l" t="t" r="r" b="b"/>
              <a:pathLst>
                <a:path w="94" h="32" extrusionOk="0">
                  <a:moveTo>
                    <a:pt x="60" y="1"/>
                  </a:moveTo>
                  <a:cubicBezTo>
                    <a:pt x="35" y="4"/>
                    <a:pt x="7" y="11"/>
                    <a:pt x="4" y="21"/>
                  </a:cubicBezTo>
                  <a:cubicBezTo>
                    <a:pt x="1" y="31"/>
                    <a:pt x="28" y="31"/>
                    <a:pt x="45" y="31"/>
                  </a:cubicBezTo>
                  <a:cubicBezTo>
                    <a:pt x="66" y="31"/>
                    <a:pt x="90" y="31"/>
                    <a:pt x="94" y="17"/>
                  </a:cubicBezTo>
                  <a:cubicBezTo>
                    <a:pt x="94" y="7"/>
                    <a:pt x="73" y="1"/>
                    <a:pt x="60"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0" name="Google Shape;9670;p36"/>
            <p:cNvSpPr/>
            <p:nvPr/>
          </p:nvSpPr>
          <p:spPr>
            <a:xfrm>
              <a:off x="5434125" y="704575"/>
              <a:ext cx="2375" cy="650"/>
            </a:xfrm>
            <a:custGeom>
              <a:avLst/>
              <a:gdLst/>
              <a:ahLst/>
              <a:cxnLst/>
              <a:rect l="l" t="t" r="r" b="b"/>
              <a:pathLst>
                <a:path w="95" h="26" extrusionOk="0">
                  <a:moveTo>
                    <a:pt x="78" y="0"/>
                  </a:moveTo>
                  <a:cubicBezTo>
                    <a:pt x="65" y="0"/>
                    <a:pt x="43" y="6"/>
                    <a:pt x="0" y="18"/>
                  </a:cubicBezTo>
                  <a:cubicBezTo>
                    <a:pt x="20" y="24"/>
                    <a:pt x="41" y="26"/>
                    <a:pt x="60" y="26"/>
                  </a:cubicBezTo>
                  <a:cubicBezTo>
                    <a:pt x="72" y="26"/>
                    <a:pt x="84" y="25"/>
                    <a:pt x="94" y="25"/>
                  </a:cubicBezTo>
                  <a:cubicBezTo>
                    <a:pt x="93" y="8"/>
                    <a:pt x="92" y="0"/>
                    <a:pt x="78"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1" name="Google Shape;9671;p36"/>
            <p:cNvSpPr/>
            <p:nvPr/>
          </p:nvSpPr>
          <p:spPr>
            <a:xfrm>
              <a:off x="5436475" y="705200"/>
              <a:ext cx="25" cy="25"/>
            </a:xfrm>
            <a:custGeom>
              <a:avLst/>
              <a:gdLst/>
              <a:ahLst/>
              <a:cxnLst/>
              <a:rect l="l" t="t" r="r" b="b"/>
              <a:pathLst>
                <a:path w="1" h="1" extrusionOk="0">
                  <a:moveTo>
                    <a:pt x="0" y="0"/>
                  </a:moveTo>
                  <a:lnTo>
                    <a:pt x="0" y="0"/>
                  </a:lnTo>
                  <a:lnTo>
                    <a:pt x="0" y="0"/>
                  </a:lnTo>
                  <a:lnTo>
                    <a:pt x="0" y="0"/>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2" name="Google Shape;9672;p36"/>
            <p:cNvSpPr/>
            <p:nvPr/>
          </p:nvSpPr>
          <p:spPr>
            <a:xfrm>
              <a:off x="5527675" y="724950"/>
              <a:ext cx="2925" cy="1325"/>
            </a:xfrm>
            <a:custGeom>
              <a:avLst/>
              <a:gdLst/>
              <a:ahLst/>
              <a:cxnLst/>
              <a:rect l="l" t="t" r="r" b="b"/>
              <a:pathLst>
                <a:path w="117" h="53" extrusionOk="0">
                  <a:moveTo>
                    <a:pt x="40" y="0"/>
                  </a:moveTo>
                  <a:cubicBezTo>
                    <a:pt x="24" y="0"/>
                    <a:pt x="11" y="3"/>
                    <a:pt x="5" y="14"/>
                  </a:cubicBezTo>
                  <a:cubicBezTo>
                    <a:pt x="1" y="24"/>
                    <a:pt x="14" y="27"/>
                    <a:pt x="29" y="27"/>
                  </a:cubicBezTo>
                  <a:cubicBezTo>
                    <a:pt x="36" y="27"/>
                    <a:pt x="44" y="26"/>
                    <a:pt x="51" y="25"/>
                  </a:cubicBezTo>
                  <a:lnTo>
                    <a:pt x="51" y="25"/>
                  </a:lnTo>
                  <a:cubicBezTo>
                    <a:pt x="72" y="32"/>
                    <a:pt x="40" y="53"/>
                    <a:pt x="75" y="53"/>
                  </a:cubicBezTo>
                  <a:cubicBezTo>
                    <a:pt x="106" y="53"/>
                    <a:pt x="109" y="35"/>
                    <a:pt x="113" y="25"/>
                  </a:cubicBezTo>
                  <a:cubicBezTo>
                    <a:pt x="117" y="11"/>
                    <a:pt x="103" y="4"/>
                    <a:pt x="82" y="4"/>
                  </a:cubicBezTo>
                  <a:cubicBezTo>
                    <a:pt x="69" y="3"/>
                    <a:pt x="53" y="0"/>
                    <a:pt x="40"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3" name="Google Shape;9673;p36"/>
            <p:cNvSpPr/>
            <p:nvPr/>
          </p:nvSpPr>
          <p:spPr>
            <a:xfrm>
              <a:off x="5413750" y="746925"/>
              <a:ext cx="2450" cy="650"/>
            </a:xfrm>
            <a:custGeom>
              <a:avLst/>
              <a:gdLst/>
              <a:ahLst/>
              <a:cxnLst/>
              <a:rect l="l" t="t" r="r" b="b"/>
              <a:pathLst>
                <a:path w="98" h="26" extrusionOk="0">
                  <a:moveTo>
                    <a:pt x="38" y="0"/>
                  </a:moveTo>
                  <a:cubicBezTo>
                    <a:pt x="30" y="0"/>
                    <a:pt x="22" y="1"/>
                    <a:pt x="14" y="3"/>
                  </a:cubicBezTo>
                  <a:cubicBezTo>
                    <a:pt x="3" y="6"/>
                    <a:pt x="0" y="13"/>
                    <a:pt x="8" y="17"/>
                  </a:cubicBezTo>
                  <a:cubicBezTo>
                    <a:pt x="20" y="23"/>
                    <a:pt x="33" y="26"/>
                    <a:pt x="47" y="26"/>
                  </a:cubicBezTo>
                  <a:cubicBezTo>
                    <a:pt x="62" y="26"/>
                    <a:pt x="79" y="22"/>
                    <a:pt x="98" y="17"/>
                  </a:cubicBezTo>
                  <a:cubicBezTo>
                    <a:pt x="77" y="7"/>
                    <a:pt x="59" y="0"/>
                    <a:pt x="38"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4" name="Google Shape;9674;p36"/>
            <p:cNvSpPr/>
            <p:nvPr/>
          </p:nvSpPr>
          <p:spPr>
            <a:xfrm>
              <a:off x="5461800" y="724475"/>
              <a:ext cx="3400" cy="550"/>
            </a:xfrm>
            <a:custGeom>
              <a:avLst/>
              <a:gdLst/>
              <a:ahLst/>
              <a:cxnLst/>
              <a:rect l="l" t="t" r="r" b="b"/>
              <a:pathLst>
                <a:path w="136" h="22" extrusionOk="0">
                  <a:moveTo>
                    <a:pt x="84" y="0"/>
                  </a:moveTo>
                  <a:cubicBezTo>
                    <a:pt x="57" y="0"/>
                    <a:pt x="30" y="4"/>
                    <a:pt x="1" y="6"/>
                  </a:cubicBezTo>
                  <a:cubicBezTo>
                    <a:pt x="27" y="15"/>
                    <a:pt x="50" y="22"/>
                    <a:pt x="73" y="22"/>
                  </a:cubicBezTo>
                  <a:cubicBezTo>
                    <a:pt x="93" y="22"/>
                    <a:pt x="113" y="17"/>
                    <a:pt x="136" y="6"/>
                  </a:cubicBezTo>
                  <a:cubicBezTo>
                    <a:pt x="118" y="2"/>
                    <a:pt x="101" y="0"/>
                    <a:pt x="84"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5" name="Google Shape;9675;p36"/>
            <p:cNvSpPr/>
            <p:nvPr/>
          </p:nvSpPr>
          <p:spPr>
            <a:xfrm>
              <a:off x="5525625" y="726100"/>
              <a:ext cx="2200" cy="800"/>
            </a:xfrm>
            <a:custGeom>
              <a:avLst/>
              <a:gdLst/>
              <a:ahLst/>
              <a:cxnLst/>
              <a:rect l="l" t="t" r="r" b="b"/>
              <a:pathLst>
                <a:path w="88" h="32" extrusionOk="0">
                  <a:moveTo>
                    <a:pt x="60" y="0"/>
                  </a:moveTo>
                  <a:cubicBezTo>
                    <a:pt x="32" y="0"/>
                    <a:pt x="1" y="0"/>
                    <a:pt x="18" y="24"/>
                  </a:cubicBezTo>
                  <a:cubicBezTo>
                    <a:pt x="32" y="26"/>
                    <a:pt x="47" y="32"/>
                    <a:pt x="60" y="32"/>
                  </a:cubicBezTo>
                  <a:cubicBezTo>
                    <a:pt x="69" y="32"/>
                    <a:pt x="77" y="29"/>
                    <a:pt x="84" y="21"/>
                  </a:cubicBezTo>
                  <a:cubicBezTo>
                    <a:pt x="87" y="10"/>
                    <a:pt x="74" y="3"/>
                    <a:pt x="60"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6" name="Google Shape;9676;p36"/>
            <p:cNvSpPr/>
            <p:nvPr/>
          </p:nvSpPr>
          <p:spPr>
            <a:xfrm>
              <a:off x="5526075" y="726700"/>
              <a:ext cx="25" cy="25"/>
            </a:xfrm>
            <a:custGeom>
              <a:avLst/>
              <a:gdLst/>
              <a:ahLst/>
              <a:cxnLst/>
              <a:rect l="l" t="t" r="r" b="b"/>
              <a:pathLst>
                <a:path w="1" h="1" extrusionOk="0">
                  <a:moveTo>
                    <a:pt x="0" y="0"/>
                  </a:moveTo>
                  <a:lnTo>
                    <a:pt x="0" y="0"/>
                  </a:lnTo>
                  <a:lnTo>
                    <a:pt x="0" y="0"/>
                  </a:lnTo>
                  <a:lnTo>
                    <a:pt x="0" y="0"/>
                  </a:lnTo>
                  <a:lnTo>
                    <a:pt x="0" y="0"/>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7" name="Google Shape;9677;p36"/>
            <p:cNvSpPr/>
            <p:nvPr/>
          </p:nvSpPr>
          <p:spPr>
            <a:xfrm>
              <a:off x="5508125" y="786800"/>
              <a:ext cx="2800" cy="525"/>
            </a:xfrm>
            <a:custGeom>
              <a:avLst/>
              <a:gdLst/>
              <a:ahLst/>
              <a:cxnLst/>
              <a:rect l="l" t="t" r="r" b="b"/>
              <a:pathLst>
                <a:path w="112" h="21" extrusionOk="0">
                  <a:moveTo>
                    <a:pt x="43" y="0"/>
                  </a:moveTo>
                  <a:cubicBezTo>
                    <a:pt x="29" y="0"/>
                    <a:pt x="14" y="2"/>
                    <a:pt x="0" y="4"/>
                  </a:cubicBezTo>
                  <a:lnTo>
                    <a:pt x="0" y="18"/>
                  </a:lnTo>
                  <a:cubicBezTo>
                    <a:pt x="31" y="18"/>
                    <a:pt x="63" y="21"/>
                    <a:pt x="111" y="21"/>
                  </a:cubicBezTo>
                  <a:cubicBezTo>
                    <a:pt x="87" y="5"/>
                    <a:pt x="64" y="0"/>
                    <a:pt x="43"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8" name="Google Shape;9678;p36"/>
            <p:cNvSpPr/>
            <p:nvPr/>
          </p:nvSpPr>
          <p:spPr>
            <a:xfrm>
              <a:off x="5419475" y="758500"/>
              <a:ext cx="2375" cy="850"/>
            </a:xfrm>
            <a:custGeom>
              <a:avLst/>
              <a:gdLst/>
              <a:ahLst/>
              <a:cxnLst/>
              <a:rect l="l" t="t" r="r" b="b"/>
              <a:pathLst>
                <a:path w="95" h="34" extrusionOk="0">
                  <a:moveTo>
                    <a:pt x="42" y="1"/>
                  </a:moveTo>
                  <a:cubicBezTo>
                    <a:pt x="28" y="1"/>
                    <a:pt x="16" y="3"/>
                    <a:pt x="8" y="12"/>
                  </a:cubicBezTo>
                  <a:cubicBezTo>
                    <a:pt x="0" y="22"/>
                    <a:pt x="8" y="33"/>
                    <a:pt x="21" y="33"/>
                  </a:cubicBezTo>
                  <a:cubicBezTo>
                    <a:pt x="24" y="33"/>
                    <a:pt x="26" y="33"/>
                    <a:pt x="28" y="33"/>
                  </a:cubicBezTo>
                  <a:cubicBezTo>
                    <a:pt x="54" y="33"/>
                    <a:pt x="62" y="18"/>
                    <a:pt x="94" y="5"/>
                  </a:cubicBezTo>
                  <a:cubicBezTo>
                    <a:pt x="74" y="3"/>
                    <a:pt x="57" y="1"/>
                    <a:pt x="42"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79" name="Google Shape;9679;p36"/>
            <p:cNvSpPr/>
            <p:nvPr/>
          </p:nvSpPr>
          <p:spPr>
            <a:xfrm>
              <a:off x="5658175" y="865300"/>
              <a:ext cx="3875" cy="875"/>
            </a:xfrm>
            <a:custGeom>
              <a:avLst/>
              <a:gdLst/>
              <a:ahLst/>
              <a:cxnLst/>
              <a:rect l="l" t="t" r="r" b="b"/>
              <a:pathLst>
                <a:path w="155" h="35" extrusionOk="0">
                  <a:moveTo>
                    <a:pt x="138" y="1"/>
                  </a:moveTo>
                  <a:cubicBezTo>
                    <a:pt x="123" y="1"/>
                    <a:pt x="101" y="9"/>
                    <a:pt x="83" y="9"/>
                  </a:cubicBezTo>
                  <a:cubicBezTo>
                    <a:pt x="79" y="9"/>
                    <a:pt x="76" y="8"/>
                    <a:pt x="73" y="7"/>
                  </a:cubicBezTo>
                  <a:lnTo>
                    <a:pt x="56" y="7"/>
                  </a:lnTo>
                  <a:cubicBezTo>
                    <a:pt x="48" y="4"/>
                    <a:pt x="40" y="2"/>
                    <a:pt x="32" y="2"/>
                  </a:cubicBezTo>
                  <a:cubicBezTo>
                    <a:pt x="23" y="2"/>
                    <a:pt x="14" y="5"/>
                    <a:pt x="7" y="11"/>
                  </a:cubicBezTo>
                  <a:cubicBezTo>
                    <a:pt x="0" y="17"/>
                    <a:pt x="3" y="24"/>
                    <a:pt x="14" y="28"/>
                  </a:cubicBezTo>
                  <a:cubicBezTo>
                    <a:pt x="22" y="32"/>
                    <a:pt x="28" y="34"/>
                    <a:pt x="34" y="34"/>
                  </a:cubicBezTo>
                  <a:cubicBezTo>
                    <a:pt x="47" y="34"/>
                    <a:pt x="56" y="27"/>
                    <a:pt x="66" y="24"/>
                  </a:cubicBezTo>
                  <a:cubicBezTo>
                    <a:pt x="70" y="24"/>
                    <a:pt x="74" y="24"/>
                    <a:pt x="79" y="24"/>
                  </a:cubicBezTo>
                  <a:cubicBezTo>
                    <a:pt x="94" y="24"/>
                    <a:pt x="111" y="25"/>
                    <a:pt x="125" y="25"/>
                  </a:cubicBezTo>
                  <a:cubicBezTo>
                    <a:pt x="142" y="25"/>
                    <a:pt x="154" y="23"/>
                    <a:pt x="152" y="11"/>
                  </a:cubicBezTo>
                  <a:cubicBezTo>
                    <a:pt x="151" y="3"/>
                    <a:pt x="146" y="1"/>
                    <a:pt x="13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0" name="Google Shape;9680;p36"/>
            <p:cNvSpPr/>
            <p:nvPr/>
          </p:nvSpPr>
          <p:spPr>
            <a:xfrm>
              <a:off x="5696950" y="865200"/>
              <a:ext cx="2000" cy="725"/>
            </a:xfrm>
            <a:custGeom>
              <a:avLst/>
              <a:gdLst/>
              <a:ahLst/>
              <a:cxnLst/>
              <a:rect l="l" t="t" r="r" b="b"/>
              <a:pathLst>
                <a:path w="80" h="29" extrusionOk="0">
                  <a:moveTo>
                    <a:pt x="38" y="1"/>
                  </a:moveTo>
                  <a:cubicBezTo>
                    <a:pt x="20" y="1"/>
                    <a:pt x="4" y="7"/>
                    <a:pt x="4" y="15"/>
                  </a:cubicBezTo>
                  <a:cubicBezTo>
                    <a:pt x="1" y="27"/>
                    <a:pt x="11" y="29"/>
                    <a:pt x="25" y="29"/>
                  </a:cubicBezTo>
                  <a:cubicBezTo>
                    <a:pt x="31" y="29"/>
                    <a:pt x="39" y="28"/>
                    <a:pt x="45" y="28"/>
                  </a:cubicBezTo>
                  <a:cubicBezTo>
                    <a:pt x="55" y="28"/>
                    <a:pt x="79" y="28"/>
                    <a:pt x="73" y="18"/>
                  </a:cubicBezTo>
                  <a:cubicBezTo>
                    <a:pt x="69" y="7"/>
                    <a:pt x="55" y="1"/>
                    <a:pt x="3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1" name="Google Shape;9681;p36"/>
            <p:cNvSpPr/>
            <p:nvPr/>
          </p:nvSpPr>
          <p:spPr>
            <a:xfrm>
              <a:off x="5651475" y="680900"/>
              <a:ext cx="1425" cy="975"/>
            </a:xfrm>
            <a:custGeom>
              <a:avLst/>
              <a:gdLst/>
              <a:ahLst/>
              <a:cxnLst/>
              <a:rect l="l" t="t" r="r" b="b"/>
              <a:pathLst>
                <a:path w="57" h="39" extrusionOk="0">
                  <a:moveTo>
                    <a:pt x="18" y="0"/>
                  </a:moveTo>
                  <a:cubicBezTo>
                    <a:pt x="4" y="0"/>
                    <a:pt x="1" y="10"/>
                    <a:pt x="4" y="18"/>
                  </a:cubicBezTo>
                  <a:cubicBezTo>
                    <a:pt x="4" y="28"/>
                    <a:pt x="7" y="35"/>
                    <a:pt x="32" y="39"/>
                  </a:cubicBezTo>
                  <a:cubicBezTo>
                    <a:pt x="46" y="35"/>
                    <a:pt x="57" y="31"/>
                    <a:pt x="53" y="24"/>
                  </a:cubicBezTo>
                  <a:cubicBezTo>
                    <a:pt x="49" y="14"/>
                    <a:pt x="46" y="0"/>
                    <a:pt x="18"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2" name="Google Shape;9682;p36"/>
            <p:cNvSpPr/>
            <p:nvPr/>
          </p:nvSpPr>
          <p:spPr>
            <a:xfrm>
              <a:off x="5512825" y="856450"/>
              <a:ext cx="1450" cy="825"/>
            </a:xfrm>
            <a:custGeom>
              <a:avLst/>
              <a:gdLst/>
              <a:ahLst/>
              <a:cxnLst/>
              <a:rect l="l" t="t" r="r" b="b"/>
              <a:pathLst>
                <a:path w="58" h="33" extrusionOk="0">
                  <a:moveTo>
                    <a:pt x="37" y="0"/>
                  </a:moveTo>
                  <a:cubicBezTo>
                    <a:pt x="16" y="0"/>
                    <a:pt x="6" y="11"/>
                    <a:pt x="3" y="18"/>
                  </a:cubicBezTo>
                  <a:cubicBezTo>
                    <a:pt x="0" y="26"/>
                    <a:pt x="7" y="33"/>
                    <a:pt x="17" y="33"/>
                  </a:cubicBezTo>
                  <a:cubicBezTo>
                    <a:pt x="19" y="33"/>
                    <a:pt x="21" y="32"/>
                    <a:pt x="24" y="32"/>
                  </a:cubicBezTo>
                  <a:cubicBezTo>
                    <a:pt x="41" y="32"/>
                    <a:pt x="55" y="24"/>
                    <a:pt x="58" y="11"/>
                  </a:cubicBezTo>
                  <a:cubicBezTo>
                    <a:pt x="51" y="8"/>
                    <a:pt x="45" y="0"/>
                    <a:pt x="37"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3" name="Google Shape;9683;p36"/>
            <p:cNvSpPr/>
            <p:nvPr/>
          </p:nvSpPr>
          <p:spPr>
            <a:xfrm>
              <a:off x="5507425" y="728425"/>
              <a:ext cx="1575" cy="750"/>
            </a:xfrm>
            <a:custGeom>
              <a:avLst/>
              <a:gdLst/>
              <a:ahLst/>
              <a:cxnLst/>
              <a:rect l="l" t="t" r="r" b="b"/>
              <a:pathLst>
                <a:path w="63" h="30" extrusionOk="0">
                  <a:moveTo>
                    <a:pt x="28" y="0"/>
                  </a:moveTo>
                  <a:cubicBezTo>
                    <a:pt x="11" y="4"/>
                    <a:pt x="0" y="11"/>
                    <a:pt x="3" y="18"/>
                  </a:cubicBezTo>
                  <a:cubicBezTo>
                    <a:pt x="7" y="23"/>
                    <a:pt x="17" y="29"/>
                    <a:pt x="28" y="29"/>
                  </a:cubicBezTo>
                  <a:cubicBezTo>
                    <a:pt x="30" y="29"/>
                    <a:pt x="33" y="29"/>
                    <a:pt x="35" y="29"/>
                  </a:cubicBezTo>
                  <a:cubicBezTo>
                    <a:pt x="53" y="29"/>
                    <a:pt x="62" y="24"/>
                    <a:pt x="62" y="11"/>
                  </a:cubicBezTo>
                  <a:cubicBezTo>
                    <a:pt x="56" y="4"/>
                    <a:pt x="45" y="0"/>
                    <a:pt x="28"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4" name="Google Shape;9684;p36"/>
            <p:cNvSpPr/>
            <p:nvPr/>
          </p:nvSpPr>
          <p:spPr>
            <a:xfrm>
              <a:off x="5404125" y="850900"/>
              <a:ext cx="1400" cy="550"/>
            </a:xfrm>
            <a:custGeom>
              <a:avLst/>
              <a:gdLst/>
              <a:ahLst/>
              <a:cxnLst/>
              <a:rect l="l" t="t" r="r" b="b"/>
              <a:pathLst>
                <a:path w="56" h="22" extrusionOk="0">
                  <a:moveTo>
                    <a:pt x="25" y="1"/>
                  </a:moveTo>
                  <a:cubicBezTo>
                    <a:pt x="14" y="1"/>
                    <a:pt x="0" y="7"/>
                    <a:pt x="4" y="14"/>
                  </a:cubicBezTo>
                  <a:cubicBezTo>
                    <a:pt x="7" y="21"/>
                    <a:pt x="25" y="21"/>
                    <a:pt x="39" y="21"/>
                  </a:cubicBezTo>
                  <a:cubicBezTo>
                    <a:pt x="49" y="21"/>
                    <a:pt x="55" y="17"/>
                    <a:pt x="55" y="11"/>
                  </a:cubicBezTo>
                  <a:cubicBezTo>
                    <a:pt x="52" y="4"/>
                    <a:pt x="42" y="1"/>
                    <a:pt x="25"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5" name="Google Shape;9685;p36"/>
            <p:cNvSpPr/>
            <p:nvPr/>
          </p:nvSpPr>
          <p:spPr>
            <a:xfrm>
              <a:off x="5640625" y="679500"/>
              <a:ext cx="1600" cy="775"/>
            </a:xfrm>
            <a:custGeom>
              <a:avLst/>
              <a:gdLst/>
              <a:ahLst/>
              <a:cxnLst/>
              <a:rect l="l" t="t" r="r" b="b"/>
              <a:pathLst>
                <a:path w="64" h="31" extrusionOk="0">
                  <a:moveTo>
                    <a:pt x="12" y="1"/>
                  </a:moveTo>
                  <a:cubicBezTo>
                    <a:pt x="12" y="11"/>
                    <a:pt x="1" y="21"/>
                    <a:pt x="22" y="29"/>
                  </a:cubicBezTo>
                  <a:cubicBezTo>
                    <a:pt x="25" y="30"/>
                    <a:pt x="28" y="30"/>
                    <a:pt x="31" y="30"/>
                  </a:cubicBezTo>
                  <a:cubicBezTo>
                    <a:pt x="38" y="30"/>
                    <a:pt x="45" y="28"/>
                    <a:pt x="50" y="25"/>
                  </a:cubicBezTo>
                  <a:cubicBezTo>
                    <a:pt x="63" y="11"/>
                    <a:pt x="46" y="4"/>
                    <a:pt x="25"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6" name="Google Shape;9686;p36"/>
            <p:cNvSpPr/>
            <p:nvPr/>
          </p:nvSpPr>
          <p:spPr>
            <a:xfrm>
              <a:off x="5553200" y="682375"/>
              <a:ext cx="1425" cy="700"/>
            </a:xfrm>
            <a:custGeom>
              <a:avLst/>
              <a:gdLst/>
              <a:ahLst/>
              <a:cxnLst/>
              <a:rect l="l" t="t" r="r" b="b"/>
              <a:pathLst>
                <a:path w="57" h="28" extrusionOk="0">
                  <a:moveTo>
                    <a:pt x="33" y="0"/>
                  </a:moveTo>
                  <a:cubicBezTo>
                    <a:pt x="15" y="0"/>
                    <a:pt x="1" y="4"/>
                    <a:pt x="1" y="14"/>
                  </a:cubicBezTo>
                  <a:cubicBezTo>
                    <a:pt x="1" y="25"/>
                    <a:pt x="15" y="28"/>
                    <a:pt x="29" y="28"/>
                  </a:cubicBezTo>
                  <a:cubicBezTo>
                    <a:pt x="46" y="28"/>
                    <a:pt x="57" y="21"/>
                    <a:pt x="57" y="18"/>
                  </a:cubicBezTo>
                  <a:cubicBezTo>
                    <a:pt x="57" y="4"/>
                    <a:pt x="46" y="0"/>
                    <a:pt x="33"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7" name="Google Shape;9687;p36"/>
            <p:cNvSpPr/>
            <p:nvPr/>
          </p:nvSpPr>
          <p:spPr>
            <a:xfrm>
              <a:off x="5592425" y="686875"/>
              <a:ext cx="1600" cy="675"/>
            </a:xfrm>
            <a:custGeom>
              <a:avLst/>
              <a:gdLst/>
              <a:ahLst/>
              <a:cxnLst/>
              <a:rect l="l" t="t" r="r" b="b"/>
              <a:pathLst>
                <a:path w="64" h="27" extrusionOk="0">
                  <a:moveTo>
                    <a:pt x="35" y="0"/>
                  </a:moveTo>
                  <a:cubicBezTo>
                    <a:pt x="21" y="0"/>
                    <a:pt x="4" y="4"/>
                    <a:pt x="4" y="14"/>
                  </a:cubicBezTo>
                  <a:cubicBezTo>
                    <a:pt x="1" y="21"/>
                    <a:pt x="17" y="25"/>
                    <a:pt x="31" y="25"/>
                  </a:cubicBezTo>
                  <a:cubicBezTo>
                    <a:pt x="35" y="26"/>
                    <a:pt x="38" y="26"/>
                    <a:pt x="41" y="26"/>
                  </a:cubicBezTo>
                  <a:cubicBezTo>
                    <a:pt x="55" y="26"/>
                    <a:pt x="63" y="19"/>
                    <a:pt x="63" y="11"/>
                  </a:cubicBezTo>
                  <a:cubicBezTo>
                    <a:pt x="63" y="4"/>
                    <a:pt x="56" y="0"/>
                    <a:pt x="35"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8" name="Google Shape;9688;p36"/>
            <p:cNvSpPr/>
            <p:nvPr/>
          </p:nvSpPr>
          <p:spPr>
            <a:xfrm>
              <a:off x="5601600" y="861200"/>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89" name="Google Shape;9689;p36"/>
            <p:cNvSpPr/>
            <p:nvPr/>
          </p:nvSpPr>
          <p:spPr>
            <a:xfrm>
              <a:off x="5477825" y="862075"/>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0" name="Google Shape;9690;p36"/>
            <p:cNvSpPr/>
            <p:nvPr/>
          </p:nvSpPr>
          <p:spPr>
            <a:xfrm>
              <a:off x="5606725" y="6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1" name="Google Shape;9691;p36"/>
            <p:cNvSpPr/>
            <p:nvPr/>
          </p:nvSpPr>
          <p:spPr>
            <a:xfrm>
              <a:off x="5740650" y="858450"/>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2" name="Google Shape;9692;p36"/>
            <p:cNvSpPr/>
            <p:nvPr/>
          </p:nvSpPr>
          <p:spPr>
            <a:xfrm>
              <a:off x="5584950" y="853975"/>
              <a:ext cx="3350" cy="925"/>
            </a:xfrm>
            <a:custGeom>
              <a:avLst/>
              <a:gdLst/>
              <a:ahLst/>
              <a:cxnLst/>
              <a:rect l="l" t="t" r="r" b="b"/>
              <a:pathLst>
                <a:path w="134" h="37" extrusionOk="0">
                  <a:moveTo>
                    <a:pt x="68" y="1"/>
                  </a:moveTo>
                  <a:cubicBezTo>
                    <a:pt x="43" y="1"/>
                    <a:pt x="20" y="9"/>
                    <a:pt x="1" y="27"/>
                  </a:cubicBezTo>
                  <a:cubicBezTo>
                    <a:pt x="28" y="31"/>
                    <a:pt x="52" y="36"/>
                    <a:pt x="76" y="36"/>
                  </a:cubicBezTo>
                  <a:cubicBezTo>
                    <a:pt x="92" y="36"/>
                    <a:pt x="107" y="34"/>
                    <a:pt x="122" y="27"/>
                  </a:cubicBezTo>
                  <a:cubicBezTo>
                    <a:pt x="133" y="19"/>
                    <a:pt x="126" y="12"/>
                    <a:pt x="116" y="9"/>
                  </a:cubicBezTo>
                  <a:cubicBezTo>
                    <a:pt x="99" y="4"/>
                    <a:pt x="83" y="1"/>
                    <a:pt x="6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3" name="Google Shape;9693;p36"/>
            <p:cNvSpPr/>
            <p:nvPr/>
          </p:nvSpPr>
          <p:spPr>
            <a:xfrm>
              <a:off x="5619375" y="861200"/>
              <a:ext cx="1425" cy="825"/>
            </a:xfrm>
            <a:custGeom>
              <a:avLst/>
              <a:gdLst/>
              <a:ahLst/>
              <a:cxnLst/>
              <a:rect l="l" t="t" r="r" b="b"/>
              <a:pathLst>
                <a:path w="57" h="33" extrusionOk="0">
                  <a:moveTo>
                    <a:pt x="32" y="1"/>
                  </a:moveTo>
                  <a:cubicBezTo>
                    <a:pt x="15" y="1"/>
                    <a:pt x="1" y="5"/>
                    <a:pt x="1" y="15"/>
                  </a:cubicBezTo>
                  <a:cubicBezTo>
                    <a:pt x="5" y="26"/>
                    <a:pt x="12" y="32"/>
                    <a:pt x="32" y="32"/>
                  </a:cubicBezTo>
                  <a:cubicBezTo>
                    <a:pt x="47" y="32"/>
                    <a:pt x="53" y="29"/>
                    <a:pt x="57" y="22"/>
                  </a:cubicBezTo>
                  <a:cubicBezTo>
                    <a:pt x="53" y="12"/>
                    <a:pt x="53" y="5"/>
                    <a:pt x="32"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4" name="Google Shape;9694;p36"/>
            <p:cNvSpPr/>
            <p:nvPr/>
          </p:nvSpPr>
          <p:spPr>
            <a:xfrm>
              <a:off x="5816975" y="856525"/>
              <a:ext cx="2175" cy="725"/>
            </a:xfrm>
            <a:custGeom>
              <a:avLst/>
              <a:gdLst/>
              <a:ahLst/>
              <a:cxnLst/>
              <a:rect l="l" t="t" r="r" b="b"/>
              <a:pathLst>
                <a:path w="87" h="29" extrusionOk="0">
                  <a:moveTo>
                    <a:pt x="35" y="0"/>
                  </a:moveTo>
                  <a:cubicBezTo>
                    <a:pt x="18" y="5"/>
                    <a:pt x="0" y="8"/>
                    <a:pt x="4" y="15"/>
                  </a:cubicBezTo>
                  <a:cubicBezTo>
                    <a:pt x="6" y="27"/>
                    <a:pt x="22" y="29"/>
                    <a:pt x="38" y="29"/>
                  </a:cubicBezTo>
                  <a:cubicBezTo>
                    <a:pt x="44" y="29"/>
                    <a:pt x="50" y="29"/>
                    <a:pt x="56" y="29"/>
                  </a:cubicBezTo>
                  <a:cubicBezTo>
                    <a:pt x="69" y="25"/>
                    <a:pt x="87" y="25"/>
                    <a:pt x="87" y="15"/>
                  </a:cubicBezTo>
                  <a:cubicBezTo>
                    <a:pt x="77" y="0"/>
                    <a:pt x="56" y="0"/>
                    <a:pt x="35"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5" name="Google Shape;9695;p36"/>
            <p:cNvSpPr/>
            <p:nvPr/>
          </p:nvSpPr>
          <p:spPr>
            <a:xfrm>
              <a:off x="5474100" y="738125"/>
              <a:ext cx="1950" cy="925"/>
            </a:xfrm>
            <a:custGeom>
              <a:avLst/>
              <a:gdLst/>
              <a:ahLst/>
              <a:cxnLst/>
              <a:rect l="l" t="t" r="r" b="b"/>
              <a:pathLst>
                <a:path w="78" h="37" extrusionOk="0">
                  <a:moveTo>
                    <a:pt x="45" y="0"/>
                  </a:moveTo>
                  <a:cubicBezTo>
                    <a:pt x="42" y="0"/>
                    <a:pt x="39" y="1"/>
                    <a:pt x="36" y="1"/>
                  </a:cubicBezTo>
                  <a:cubicBezTo>
                    <a:pt x="15" y="1"/>
                    <a:pt x="1" y="8"/>
                    <a:pt x="4" y="22"/>
                  </a:cubicBezTo>
                  <a:cubicBezTo>
                    <a:pt x="8" y="28"/>
                    <a:pt x="18" y="37"/>
                    <a:pt x="37" y="37"/>
                  </a:cubicBezTo>
                  <a:cubicBezTo>
                    <a:pt x="40" y="37"/>
                    <a:pt x="43" y="37"/>
                    <a:pt x="46" y="36"/>
                  </a:cubicBezTo>
                  <a:cubicBezTo>
                    <a:pt x="63" y="36"/>
                    <a:pt x="77" y="32"/>
                    <a:pt x="77" y="22"/>
                  </a:cubicBezTo>
                  <a:cubicBezTo>
                    <a:pt x="75" y="10"/>
                    <a:pt x="63" y="0"/>
                    <a:pt x="45"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6" name="Google Shape;9696;p36"/>
            <p:cNvSpPr/>
            <p:nvPr/>
          </p:nvSpPr>
          <p:spPr>
            <a:xfrm>
              <a:off x="5553650" y="855300"/>
              <a:ext cx="1925" cy="650"/>
            </a:xfrm>
            <a:custGeom>
              <a:avLst/>
              <a:gdLst/>
              <a:ahLst/>
              <a:cxnLst/>
              <a:rect l="l" t="t" r="r" b="b"/>
              <a:pathLst>
                <a:path w="77" h="26" extrusionOk="0">
                  <a:moveTo>
                    <a:pt x="37" y="1"/>
                  </a:moveTo>
                  <a:cubicBezTo>
                    <a:pt x="19" y="1"/>
                    <a:pt x="14" y="7"/>
                    <a:pt x="0" y="25"/>
                  </a:cubicBezTo>
                  <a:cubicBezTo>
                    <a:pt x="32" y="25"/>
                    <a:pt x="59" y="22"/>
                    <a:pt x="77" y="4"/>
                  </a:cubicBezTo>
                  <a:cubicBezTo>
                    <a:pt x="59" y="2"/>
                    <a:pt x="46" y="1"/>
                    <a:pt x="37"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7" name="Google Shape;9697;p36"/>
            <p:cNvSpPr/>
            <p:nvPr/>
          </p:nvSpPr>
          <p:spPr>
            <a:xfrm>
              <a:off x="5850875" y="671450"/>
              <a:ext cx="39425" cy="4375"/>
            </a:xfrm>
            <a:custGeom>
              <a:avLst/>
              <a:gdLst/>
              <a:ahLst/>
              <a:cxnLst/>
              <a:rect l="l" t="t" r="r" b="b"/>
              <a:pathLst>
                <a:path w="1577" h="175" extrusionOk="0">
                  <a:moveTo>
                    <a:pt x="1502" y="0"/>
                  </a:moveTo>
                  <a:cubicBezTo>
                    <a:pt x="1458" y="0"/>
                    <a:pt x="1428" y="25"/>
                    <a:pt x="1385" y="28"/>
                  </a:cubicBezTo>
                  <a:cubicBezTo>
                    <a:pt x="1381" y="28"/>
                    <a:pt x="1377" y="28"/>
                    <a:pt x="1372" y="28"/>
                  </a:cubicBezTo>
                  <a:cubicBezTo>
                    <a:pt x="1313" y="28"/>
                    <a:pt x="1256" y="12"/>
                    <a:pt x="1197" y="12"/>
                  </a:cubicBezTo>
                  <a:cubicBezTo>
                    <a:pt x="1179" y="12"/>
                    <a:pt x="1161" y="14"/>
                    <a:pt x="1142" y="18"/>
                  </a:cubicBezTo>
                  <a:cubicBezTo>
                    <a:pt x="1083" y="18"/>
                    <a:pt x="1024" y="18"/>
                    <a:pt x="969" y="28"/>
                  </a:cubicBezTo>
                  <a:cubicBezTo>
                    <a:pt x="883" y="42"/>
                    <a:pt x="788" y="24"/>
                    <a:pt x="712" y="63"/>
                  </a:cubicBezTo>
                  <a:lnTo>
                    <a:pt x="705" y="63"/>
                  </a:lnTo>
                  <a:cubicBezTo>
                    <a:pt x="664" y="61"/>
                    <a:pt x="623" y="60"/>
                    <a:pt x="583" y="60"/>
                  </a:cubicBezTo>
                  <a:cubicBezTo>
                    <a:pt x="529" y="60"/>
                    <a:pt x="475" y="63"/>
                    <a:pt x="420" y="73"/>
                  </a:cubicBezTo>
                  <a:cubicBezTo>
                    <a:pt x="388" y="79"/>
                    <a:pt x="362" y="98"/>
                    <a:pt x="327" y="98"/>
                  </a:cubicBezTo>
                  <a:cubicBezTo>
                    <a:pt x="321" y="98"/>
                    <a:pt x="316" y="98"/>
                    <a:pt x="310" y="97"/>
                  </a:cubicBezTo>
                  <a:cubicBezTo>
                    <a:pt x="301" y="95"/>
                    <a:pt x="293" y="94"/>
                    <a:pt x="286" y="94"/>
                  </a:cubicBezTo>
                  <a:cubicBezTo>
                    <a:pt x="264" y="94"/>
                    <a:pt x="249" y="102"/>
                    <a:pt x="233" y="118"/>
                  </a:cubicBezTo>
                  <a:cubicBezTo>
                    <a:pt x="224" y="128"/>
                    <a:pt x="215" y="133"/>
                    <a:pt x="205" y="133"/>
                  </a:cubicBezTo>
                  <a:cubicBezTo>
                    <a:pt x="193" y="133"/>
                    <a:pt x="182" y="125"/>
                    <a:pt x="175" y="111"/>
                  </a:cubicBezTo>
                  <a:cubicBezTo>
                    <a:pt x="171" y="101"/>
                    <a:pt x="161" y="101"/>
                    <a:pt x="150" y="101"/>
                  </a:cubicBezTo>
                  <a:cubicBezTo>
                    <a:pt x="116" y="101"/>
                    <a:pt x="81" y="101"/>
                    <a:pt x="50" y="104"/>
                  </a:cubicBezTo>
                  <a:cubicBezTo>
                    <a:pt x="32" y="108"/>
                    <a:pt x="1" y="104"/>
                    <a:pt x="4" y="122"/>
                  </a:cubicBezTo>
                  <a:cubicBezTo>
                    <a:pt x="4" y="139"/>
                    <a:pt x="4" y="156"/>
                    <a:pt x="36" y="164"/>
                  </a:cubicBezTo>
                  <a:cubicBezTo>
                    <a:pt x="58" y="170"/>
                    <a:pt x="79" y="174"/>
                    <a:pt x="100" y="174"/>
                  </a:cubicBezTo>
                  <a:cubicBezTo>
                    <a:pt x="112" y="174"/>
                    <a:pt x="124" y="173"/>
                    <a:pt x="136" y="170"/>
                  </a:cubicBezTo>
                  <a:cubicBezTo>
                    <a:pt x="174" y="166"/>
                    <a:pt x="210" y="164"/>
                    <a:pt x="247" y="164"/>
                  </a:cubicBezTo>
                  <a:cubicBezTo>
                    <a:pt x="299" y="164"/>
                    <a:pt x="350" y="168"/>
                    <a:pt x="404" y="173"/>
                  </a:cubicBezTo>
                  <a:cubicBezTo>
                    <a:pt x="409" y="174"/>
                    <a:pt x="414" y="175"/>
                    <a:pt x="419" y="175"/>
                  </a:cubicBezTo>
                  <a:cubicBezTo>
                    <a:pt x="432" y="175"/>
                    <a:pt x="443" y="172"/>
                    <a:pt x="455" y="167"/>
                  </a:cubicBezTo>
                  <a:cubicBezTo>
                    <a:pt x="514" y="143"/>
                    <a:pt x="566" y="111"/>
                    <a:pt x="639" y="104"/>
                  </a:cubicBezTo>
                  <a:cubicBezTo>
                    <a:pt x="649" y="104"/>
                    <a:pt x="659" y="104"/>
                    <a:pt x="668" y="104"/>
                  </a:cubicBezTo>
                  <a:cubicBezTo>
                    <a:pt x="682" y="104"/>
                    <a:pt x="696" y="105"/>
                    <a:pt x="708" y="111"/>
                  </a:cubicBezTo>
                  <a:cubicBezTo>
                    <a:pt x="738" y="124"/>
                    <a:pt x="765" y="131"/>
                    <a:pt x="792" y="131"/>
                  </a:cubicBezTo>
                  <a:cubicBezTo>
                    <a:pt x="822" y="131"/>
                    <a:pt x="851" y="122"/>
                    <a:pt x="883" y="104"/>
                  </a:cubicBezTo>
                  <a:cubicBezTo>
                    <a:pt x="920" y="84"/>
                    <a:pt x="954" y="73"/>
                    <a:pt x="988" y="73"/>
                  </a:cubicBezTo>
                  <a:cubicBezTo>
                    <a:pt x="1018" y="73"/>
                    <a:pt x="1048" y="81"/>
                    <a:pt x="1080" y="97"/>
                  </a:cubicBezTo>
                  <a:cubicBezTo>
                    <a:pt x="1128" y="120"/>
                    <a:pt x="1178" y="129"/>
                    <a:pt x="1232" y="129"/>
                  </a:cubicBezTo>
                  <a:cubicBezTo>
                    <a:pt x="1260" y="129"/>
                    <a:pt x="1289" y="126"/>
                    <a:pt x="1320" y="122"/>
                  </a:cubicBezTo>
                  <a:cubicBezTo>
                    <a:pt x="1347" y="118"/>
                    <a:pt x="1382" y="122"/>
                    <a:pt x="1385" y="94"/>
                  </a:cubicBezTo>
                  <a:cubicBezTo>
                    <a:pt x="1402" y="91"/>
                    <a:pt x="1405" y="72"/>
                    <a:pt x="1424" y="72"/>
                  </a:cubicBezTo>
                  <a:cubicBezTo>
                    <a:pt x="1428" y="72"/>
                    <a:pt x="1434" y="74"/>
                    <a:pt x="1440" y="76"/>
                  </a:cubicBezTo>
                  <a:cubicBezTo>
                    <a:pt x="1448" y="104"/>
                    <a:pt x="1507" y="84"/>
                    <a:pt x="1514" y="111"/>
                  </a:cubicBezTo>
                  <a:cubicBezTo>
                    <a:pt x="1516" y="116"/>
                    <a:pt x="1524" y="119"/>
                    <a:pt x="1532" y="119"/>
                  </a:cubicBezTo>
                  <a:cubicBezTo>
                    <a:pt x="1535" y="119"/>
                    <a:pt x="1538" y="119"/>
                    <a:pt x="1541" y="118"/>
                  </a:cubicBezTo>
                  <a:cubicBezTo>
                    <a:pt x="1555" y="111"/>
                    <a:pt x="1549" y="97"/>
                    <a:pt x="1538" y="97"/>
                  </a:cubicBezTo>
                  <a:cubicBezTo>
                    <a:pt x="1503" y="87"/>
                    <a:pt x="1496" y="63"/>
                    <a:pt x="1472" y="52"/>
                  </a:cubicBezTo>
                  <a:cubicBezTo>
                    <a:pt x="1461" y="45"/>
                    <a:pt x="1455" y="39"/>
                    <a:pt x="1461" y="31"/>
                  </a:cubicBezTo>
                  <a:cubicBezTo>
                    <a:pt x="1472" y="28"/>
                    <a:pt x="1486" y="28"/>
                    <a:pt x="1500" y="28"/>
                  </a:cubicBezTo>
                  <a:cubicBezTo>
                    <a:pt x="1501" y="27"/>
                    <a:pt x="1503" y="27"/>
                    <a:pt x="1505" y="27"/>
                  </a:cubicBezTo>
                  <a:cubicBezTo>
                    <a:pt x="1516" y="27"/>
                    <a:pt x="1522" y="35"/>
                    <a:pt x="1531" y="42"/>
                  </a:cubicBezTo>
                  <a:cubicBezTo>
                    <a:pt x="1538" y="44"/>
                    <a:pt x="1545" y="48"/>
                    <a:pt x="1554" y="48"/>
                  </a:cubicBezTo>
                  <a:cubicBezTo>
                    <a:pt x="1557" y="48"/>
                    <a:pt x="1561" y="47"/>
                    <a:pt x="1565" y="45"/>
                  </a:cubicBezTo>
                  <a:cubicBezTo>
                    <a:pt x="1576" y="39"/>
                    <a:pt x="1576" y="28"/>
                    <a:pt x="1569" y="21"/>
                  </a:cubicBezTo>
                  <a:cubicBezTo>
                    <a:pt x="1559" y="4"/>
                    <a:pt x="1534" y="4"/>
                    <a:pt x="1510" y="0"/>
                  </a:cubicBezTo>
                  <a:cubicBezTo>
                    <a:pt x="1508" y="0"/>
                    <a:pt x="1505" y="0"/>
                    <a:pt x="1502"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8" name="Google Shape;9698;p36"/>
            <p:cNvSpPr/>
            <p:nvPr/>
          </p:nvSpPr>
          <p:spPr>
            <a:xfrm>
              <a:off x="5822350" y="674875"/>
              <a:ext cx="17200" cy="2475"/>
            </a:xfrm>
            <a:custGeom>
              <a:avLst/>
              <a:gdLst/>
              <a:ahLst/>
              <a:cxnLst/>
              <a:rect l="l" t="t" r="r" b="b"/>
              <a:pathLst>
                <a:path w="688" h="99" extrusionOk="0">
                  <a:moveTo>
                    <a:pt x="541" y="0"/>
                  </a:moveTo>
                  <a:cubicBezTo>
                    <a:pt x="519" y="0"/>
                    <a:pt x="495" y="5"/>
                    <a:pt x="469" y="16"/>
                  </a:cubicBezTo>
                  <a:cubicBezTo>
                    <a:pt x="465" y="17"/>
                    <a:pt x="461" y="17"/>
                    <a:pt x="455" y="17"/>
                  </a:cubicBezTo>
                  <a:cubicBezTo>
                    <a:pt x="445" y="17"/>
                    <a:pt x="433" y="16"/>
                    <a:pt x="424" y="16"/>
                  </a:cubicBezTo>
                  <a:cubicBezTo>
                    <a:pt x="416" y="15"/>
                    <a:pt x="408" y="15"/>
                    <a:pt x="400" y="15"/>
                  </a:cubicBezTo>
                  <a:cubicBezTo>
                    <a:pt x="292" y="15"/>
                    <a:pt x="188" y="33"/>
                    <a:pt x="83" y="33"/>
                  </a:cubicBezTo>
                  <a:cubicBezTo>
                    <a:pt x="75" y="33"/>
                    <a:pt x="67" y="33"/>
                    <a:pt x="59" y="33"/>
                  </a:cubicBezTo>
                  <a:cubicBezTo>
                    <a:pt x="38" y="33"/>
                    <a:pt x="0" y="33"/>
                    <a:pt x="0" y="54"/>
                  </a:cubicBezTo>
                  <a:cubicBezTo>
                    <a:pt x="4" y="71"/>
                    <a:pt x="35" y="85"/>
                    <a:pt x="59" y="85"/>
                  </a:cubicBezTo>
                  <a:cubicBezTo>
                    <a:pt x="140" y="85"/>
                    <a:pt x="218" y="99"/>
                    <a:pt x="299" y="99"/>
                  </a:cubicBezTo>
                  <a:cubicBezTo>
                    <a:pt x="333" y="99"/>
                    <a:pt x="368" y="96"/>
                    <a:pt x="403" y="89"/>
                  </a:cubicBezTo>
                  <a:cubicBezTo>
                    <a:pt x="423" y="85"/>
                    <a:pt x="443" y="84"/>
                    <a:pt x="463" y="84"/>
                  </a:cubicBezTo>
                  <a:cubicBezTo>
                    <a:pt x="482" y="84"/>
                    <a:pt x="501" y="85"/>
                    <a:pt x="519" y="85"/>
                  </a:cubicBezTo>
                  <a:cubicBezTo>
                    <a:pt x="550" y="85"/>
                    <a:pt x="580" y="82"/>
                    <a:pt x="604" y="68"/>
                  </a:cubicBezTo>
                  <a:cubicBezTo>
                    <a:pt x="621" y="70"/>
                    <a:pt x="635" y="71"/>
                    <a:pt x="646" y="71"/>
                  </a:cubicBezTo>
                  <a:cubicBezTo>
                    <a:pt x="661" y="71"/>
                    <a:pt x="672" y="69"/>
                    <a:pt x="680" y="61"/>
                  </a:cubicBezTo>
                  <a:cubicBezTo>
                    <a:pt x="687" y="54"/>
                    <a:pt x="680" y="47"/>
                    <a:pt x="670" y="43"/>
                  </a:cubicBezTo>
                  <a:cubicBezTo>
                    <a:pt x="630" y="22"/>
                    <a:pt x="589" y="0"/>
                    <a:pt x="541"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699" name="Google Shape;9699;p36"/>
            <p:cNvSpPr/>
            <p:nvPr/>
          </p:nvSpPr>
          <p:spPr>
            <a:xfrm>
              <a:off x="5385025" y="666200"/>
              <a:ext cx="894450" cy="200450"/>
            </a:xfrm>
            <a:custGeom>
              <a:avLst/>
              <a:gdLst/>
              <a:ahLst/>
              <a:cxnLst/>
              <a:rect l="l" t="t" r="r" b="b"/>
              <a:pathLst>
                <a:path w="35778" h="8018" extrusionOk="0">
                  <a:moveTo>
                    <a:pt x="28109" y="85"/>
                  </a:moveTo>
                  <a:cubicBezTo>
                    <a:pt x="28109" y="85"/>
                    <a:pt x="28109" y="89"/>
                    <a:pt x="28114" y="89"/>
                  </a:cubicBezTo>
                  <a:lnTo>
                    <a:pt x="28106" y="89"/>
                  </a:lnTo>
                  <a:lnTo>
                    <a:pt x="28109" y="85"/>
                  </a:lnTo>
                  <a:close/>
                  <a:moveTo>
                    <a:pt x="26625" y="169"/>
                  </a:moveTo>
                  <a:lnTo>
                    <a:pt x="26625" y="172"/>
                  </a:lnTo>
                  <a:cubicBezTo>
                    <a:pt x="26621" y="172"/>
                    <a:pt x="26621" y="172"/>
                    <a:pt x="26621" y="169"/>
                  </a:cubicBezTo>
                  <a:close/>
                  <a:moveTo>
                    <a:pt x="20370" y="238"/>
                  </a:moveTo>
                  <a:lnTo>
                    <a:pt x="20373" y="241"/>
                  </a:lnTo>
                  <a:lnTo>
                    <a:pt x="20370" y="241"/>
                  </a:lnTo>
                  <a:lnTo>
                    <a:pt x="20370" y="238"/>
                  </a:lnTo>
                  <a:close/>
                  <a:moveTo>
                    <a:pt x="21983" y="241"/>
                  </a:moveTo>
                  <a:cubicBezTo>
                    <a:pt x="21986" y="241"/>
                    <a:pt x="21986" y="244"/>
                    <a:pt x="21989" y="244"/>
                  </a:cubicBezTo>
                  <a:lnTo>
                    <a:pt x="21979" y="244"/>
                  </a:lnTo>
                  <a:lnTo>
                    <a:pt x="21983" y="241"/>
                  </a:lnTo>
                  <a:close/>
                  <a:moveTo>
                    <a:pt x="21855" y="214"/>
                  </a:moveTo>
                  <a:cubicBezTo>
                    <a:pt x="21837" y="234"/>
                    <a:pt x="21823" y="252"/>
                    <a:pt x="21827" y="276"/>
                  </a:cubicBezTo>
                  <a:lnTo>
                    <a:pt x="21726" y="276"/>
                  </a:lnTo>
                  <a:cubicBezTo>
                    <a:pt x="21723" y="279"/>
                    <a:pt x="21719" y="279"/>
                    <a:pt x="21716" y="279"/>
                  </a:cubicBezTo>
                  <a:cubicBezTo>
                    <a:pt x="21728" y="264"/>
                    <a:pt x="21724" y="255"/>
                    <a:pt x="21696" y="255"/>
                  </a:cubicBezTo>
                  <a:cubicBezTo>
                    <a:pt x="21692" y="255"/>
                    <a:pt x="21687" y="255"/>
                    <a:pt x="21681" y="255"/>
                  </a:cubicBezTo>
                  <a:cubicBezTo>
                    <a:pt x="21681" y="252"/>
                    <a:pt x="21677" y="252"/>
                    <a:pt x="21674" y="252"/>
                  </a:cubicBezTo>
                  <a:cubicBezTo>
                    <a:pt x="21677" y="249"/>
                    <a:pt x="21681" y="249"/>
                    <a:pt x="21685" y="249"/>
                  </a:cubicBezTo>
                  <a:cubicBezTo>
                    <a:pt x="21685" y="237"/>
                    <a:pt x="21679" y="230"/>
                    <a:pt x="21672" y="226"/>
                  </a:cubicBezTo>
                  <a:lnTo>
                    <a:pt x="21672" y="226"/>
                  </a:lnTo>
                  <a:cubicBezTo>
                    <a:pt x="21677" y="228"/>
                    <a:pt x="21684" y="228"/>
                    <a:pt x="21691" y="228"/>
                  </a:cubicBezTo>
                  <a:cubicBezTo>
                    <a:pt x="21715" y="228"/>
                    <a:pt x="21741" y="231"/>
                    <a:pt x="21766" y="231"/>
                  </a:cubicBezTo>
                  <a:cubicBezTo>
                    <a:pt x="21791" y="231"/>
                    <a:pt x="21816" y="228"/>
                    <a:pt x="21837" y="214"/>
                  </a:cubicBezTo>
                  <a:close/>
                  <a:moveTo>
                    <a:pt x="31507" y="283"/>
                  </a:moveTo>
                  <a:cubicBezTo>
                    <a:pt x="31510" y="283"/>
                    <a:pt x="31513" y="286"/>
                    <a:pt x="31513" y="286"/>
                  </a:cubicBezTo>
                  <a:cubicBezTo>
                    <a:pt x="31510" y="290"/>
                    <a:pt x="31507" y="294"/>
                    <a:pt x="31496" y="294"/>
                  </a:cubicBezTo>
                  <a:cubicBezTo>
                    <a:pt x="31499" y="290"/>
                    <a:pt x="31507" y="286"/>
                    <a:pt x="31507" y="283"/>
                  </a:cubicBezTo>
                  <a:close/>
                  <a:moveTo>
                    <a:pt x="20925" y="238"/>
                  </a:moveTo>
                  <a:cubicBezTo>
                    <a:pt x="20932" y="238"/>
                    <a:pt x="20935" y="241"/>
                    <a:pt x="20932" y="249"/>
                  </a:cubicBezTo>
                  <a:cubicBezTo>
                    <a:pt x="20921" y="265"/>
                    <a:pt x="20921" y="283"/>
                    <a:pt x="20921" y="300"/>
                  </a:cubicBezTo>
                  <a:lnTo>
                    <a:pt x="20921" y="304"/>
                  </a:lnTo>
                  <a:cubicBezTo>
                    <a:pt x="20911" y="311"/>
                    <a:pt x="20900" y="314"/>
                    <a:pt x="20890" y="314"/>
                  </a:cubicBezTo>
                  <a:cubicBezTo>
                    <a:pt x="20880" y="318"/>
                    <a:pt x="20870" y="318"/>
                    <a:pt x="20859" y="321"/>
                  </a:cubicBezTo>
                  <a:cubicBezTo>
                    <a:pt x="20841" y="321"/>
                    <a:pt x="20820" y="321"/>
                    <a:pt x="20803" y="324"/>
                  </a:cubicBezTo>
                  <a:cubicBezTo>
                    <a:pt x="20794" y="324"/>
                    <a:pt x="20785" y="326"/>
                    <a:pt x="20777" y="326"/>
                  </a:cubicBezTo>
                  <a:cubicBezTo>
                    <a:pt x="20773" y="326"/>
                    <a:pt x="20769" y="325"/>
                    <a:pt x="20765" y="324"/>
                  </a:cubicBezTo>
                  <a:cubicBezTo>
                    <a:pt x="20755" y="324"/>
                    <a:pt x="20745" y="324"/>
                    <a:pt x="20734" y="328"/>
                  </a:cubicBezTo>
                  <a:lnTo>
                    <a:pt x="20727" y="328"/>
                  </a:lnTo>
                  <a:cubicBezTo>
                    <a:pt x="20724" y="318"/>
                    <a:pt x="20727" y="307"/>
                    <a:pt x="20716" y="300"/>
                  </a:cubicBezTo>
                  <a:cubicBezTo>
                    <a:pt x="20692" y="279"/>
                    <a:pt x="20703" y="265"/>
                    <a:pt x="20734" y="262"/>
                  </a:cubicBezTo>
                  <a:cubicBezTo>
                    <a:pt x="20750" y="264"/>
                    <a:pt x="20764" y="264"/>
                    <a:pt x="20779" y="264"/>
                  </a:cubicBezTo>
                  <a:cubicBezTo>
                    <a:pt x="20794" y="264"/>
                    <a:pt x="20808" y="264"/>
                    <a:pt x="20824" y="262"/>
                  </a:cubicBezTo>
                  <a:cubicBezTo>
                    <a:pt x="20859" y="262"/>
                    <a:pt x="20886" y="252"/>
                    <a:pt x="20915" y="241"/>
                  </a:cubicBezTo>
                  <a:cubicBezTo>
                    <a:pt x="20918" y="241"/>
                    <a:pt x="20921" y="241"/>
                    <a:pt x="20925" y="238"/>
                  </a:cubicBezTo>
                  <a:close/>
                  <a:moveTo>
                    <a:pt x="23925" y="335"/>
                  </a:moveTo>
                  <a:lnTo>
                    <a:pt x="23925" y="335"/>
                  </a:lnTo>
                  <a:cubicBezTo>
                    <a:pt x="23938" y="338"/>
                    <a:pt x="23952" y="340"/>
                    <a:pt x="23967" y="340"/>
                  </a:cubicBezTo>
                  <a:cubicBezTo>
                    <a:pt x="23974" y="340"/>
                    <a:pt x="23981" y="340"/>
                    <a:pt x="23988" y="339"/>
                  </a:cubicBezTo>
                  <a:lnTo>
                    <a:pt x="23988" y="339"/>
                  </a:lnTo>
                  <a:cubicBezTo>
                    <a:pt x="23985" y="345"/>
                    <a:pt x="23988" y="353"/>
                    <a:pt x="23995" y="356"/>
                  </a:cubicBezTo>
                  <a:cubicBezTo>
                    <a:pt x="23967" y="356"/>
                    <a:pt x="23946" y="345"/>
                    <a:pt x="23925" y="335"/>
                  </a:cubicBezTo>
                  <a:close/>
                  <a:moveTo>
                    <a:pt x="21601" y="356"/>
                  </a:moveTo>
                  <a:cubicBezTo>
                    <a:pt x="21608" y="356"/>
                    <a:pt x="21608" y="359"/>
                    <a:pt x="21605" y="359"/>
                  </a:cubicBezTo>
                  <a:cubicBezTo>
                    <a:pt x="21601" y="359"/>
                    <a:pt x="21594" y="356"/>
                    <a:pt x="21591" y="356"/>
                  </a:cubicBezTo>
                  <a:close/>
                  <a:moveTo>
                    <a:pt x="20287" y="473"/>
                  </a:moveTo>
                  <a:lnTo>
                    <a:pt x="20287" y="473"/>
                  </a:lnTo>
                  <a:cubicBezTo>
                    <a:pt x="20290" y="478"/>
                    <a:pt x="20290" y="484"/>
                    <a:pt x="20293" y="488"/>
                  </a:cubicBezTo>
                  <a:cubicBezTo>
                    <a:pt x="20287" y="481"/>
                    <a:pt x="20283" y="478"/>
                    <a:pt x="20287" y="473"/>
                  </a:cubicBezTo>
                  <a:close/>
                  <a:moveTo>
                    <a:pt x="30531" y="376"/>
                  </a:moveTo>
                  <a:cubicBezTo>
                    <a:pt x="30550" y="376"/>
                    <a:pt x="30563" y="381"/>
                    <a:pt x="30566" y="398"/>
                  </a:cubicBezTo>
                  <a:cubicBezTo>
                    <a:pt x="30532" y="401"/>
                    <a:pt x="30507" y="408"/>
                    <a:pt x="30507" y="436"/>
                  </a:cubicBezTo>
                  <a:cubicBezTo>
                    <a:pt x="30507" y="450"/>
                    <a:pt x="30497" y="458"/>
                    <a:pt x="30478" y="458"/>
                  </a:cubicBezTo>
                  <a:cubicBezTo>
                    <a:pt x="30474" y="458"/>
                    <a:pt x="30470" y="457"/>
                    <a:pt x="30466" y="457"/>
                  </a:cubicBezTo>
                  <a:cubicBezTo>
                    <a:pt x="30452" y="457"/>
                    <a:pt x="30436" y="458"/>
                    <a:pt x="30421" y="458"/>
                  </a:cubicBezTo>
                  <a:cubicBezTo>
                    <a:pt x="30414" y="458"/>
                    <a:pt x="30406" y="458"/>
                    <a:pt x="30399" y="457"/>
                  </a:cubicBezTo>
                  <a:cubicBezTo>
                    <a:pt x="30391" y="457"/>
                    <a:pt x="30383" y="457"/>
                    <a:pt x="30375" y="457"/>
                  </a:cubicBezTo>
                  <a:cubicBezTo>
                    <a:pt x="30356" y="457"/>
                    <a:pt x="30342" y="454"/>
                    <a:pt x="30344" y="432"/>
                  </a:cubicBezTo>
                  <a:cubicBezTo>
                    <a:pt x="30348" y="415"/>
                    <a:pt x="30320" y="411"/>
                    <a:pt x="30295" y="411"/>
                  </a:cubicBezTo>
                  <a:cubicBezTo>
                    <a:pt x="30268" y="411"/>
                    <a:pt x="30244" y="418"/>
                    <a:pt x="30216" y="422"/>
                  </a:cubicBezTo>
                  <a:cubicBezTo>
                    <a:pt x="30195" y="425"/>
                    <a:pt x="30178" y="428"/>
                    <a:pt x="30174" y="446"/>
                  </a:cubicBezTo>
                  <a:cubicBezTo>
                    <a:pt x="30170" y="463"/>
                    <a:pt x="30195" y="463"/>
                    <a:pt x="30212" y="470"/>
                  </a:cubicBezTo>
                  <a:cubicBezTo>
                    <a:pt x="30191" y="478"/>
                    <a:pt x="30164" y="478"/>
                    <a:pt x="30146" y="488"/>
                  </a:cubicBezTo>
                  <a:cubicBezTo>
                    <a:pt x="30143" y="488"/>
                    <a:pt x="30139" y="488"/>
                    <a:pt x="30139" y="484"/>
                  </a:cubicBezTo>
                  <a:cubicBezTo>
                    <a:pt x="30136" y="478"/>
                    <a:pt x="30115" y="478"/>
                    <a:pt x="30104" y="470"/>
                  </a:cubicBezTo>
                  <a:cubicBezTo>
                    <a:pt x="30080" y="460"/>
                    <a:pt x="30077" y="432"/>
                    <a:pt x="30101" y="428"/>
                  </a:cubicBezTo>
                  <a:cubicBezTo>
                    <a:pt x="30146" y="425"/>
                    <a:pt x="30181" y="401"/>
                    <a:pt x="30226" y="401"/>
                  </a:cubicBezTo>
                  <a:cubicBezTo>
                    <a:pt x="30323" y="401"/>
                    <a:pt x="30420" y="390"/>
                    <a:pt x="30514" y="377"/>
                  </a:cubicBezTo>
                  <a:cubicBezTo>
                    <a:pt x="30520" y="376"/>
                    <a:pt x="30526" y="376"/>
                    <a:pt x="30531" y="376"/>
                  </a:cubicBezTo>
                  <a:close/>
                  <a:moveTo>
                    <a:pt x="23501" y="267"/>
                  </a:moveTo>
                  <a:cubicBezTo>
                    <a:pt x="23541" y="267"/>
                    <a:pt x="23577" y="278"/>
                    <a:pt x="23603" y="300"/>
                  </a:cubicBezTo>
                  <a:cubicBezTo>
                    <a:pt x="23606" y="307"/>
                    <a:pt x="23613" y="311"/>
                    <a:pt x="23617" y="314"/>
                  </a:cubicBezTo>
                  <a:cubicBezTo>
                    <a:pt x="23617" y="324"/>
                    <a:pt x="23627" y="335"/>
                    <a:pt x="23648" y="335"/>
                  </a:cubicBezTo>
                  <a:cubicBezTo>
                    <a:pt x="23654" y="336"/>
                    <a:pt x="23660" y="337"/>
                    <a:pt x="23666" y="337"/>
                  </a:cubicBezTo>
                  <a:cubicBezTo>
                    <a:pt x="23694" y="337"/>
                    <a:pt x="23720" y="325"/>
                    <a:pt x="23731" y="311"/>
                  </a:cubicBezTo>
                  <a:cubicBezTo>
                    <a:pt x="23743" y="295"/>
                    <a:pt x="23758" y="290"/>
                    <a:pt x="23773" y="290"/>
                  </a:cubicBezTo>
                  <a:cubicBezTo>
                    <a:pt x="23788" y="290"/>
                    <a:pt x="23803" y="295"/>
                    <a:pt x="23815" y="300"/>
                  </a:cubicBezTo>
                  <a:cubicBezTo>
                    <a:pt x="23829" y="307"/>
                    <a:pt x="23842" y="307"/>
                    <a:pt x="23856" y="311"/>
                  </a:cubicBezTo>
                  <a:cubicBezTo>
                    <a:pt x="23863" y="314"/>
                    <a:pt x="23874" y="314"/>
                    <a:pt x="23884" y="314"/>
                  </a:cubicBezTo>
                  <a:cubicBezTo>
                    <a:pt x="23891" y="314"/>
                    <a:pt x="23898" y="318"/>
                    <a:pt x="23905" y="318"/>
                  </a:cubicBezTo>
                  <a:cubicBezTo>
                    <a:pt x="23909" y="318"/>
                    <a:pt x="23912" y="318"/>
                    <a:pt x="23915" y="321"/>
                  </a:cubicBezTo>
                  <a:lnTo>
                    <a:pt x="23915" y="328"/>
                  </a:lnTo>
                  <a:cubicBezTo>
                    <a:pt x="23877" y="335"/>
                    <a:pt x="23842" y="342"/>
                    <a:pt x="23805" y="345"/>
                  </a:cubicBezTo>
                  <a:cubicBezTo>
                    <a:pt x="23784" y="349"/>
                    <a:pt x="23773" y="359"/>
                    <a:pt x="23773" y="369"/>
                  </a:cubicBezTo>
                  <a:cubicBezTo>
                    <a:pt x="23773" y="379"/>
                    <a:pt x="23783" y="381"/>
                    <a:pt x="23793" y="381"/>
                  </a:cubicBezTo>
                  <a:cubicBezTo>
                    <a:pt x="23798" y="381"/>
                    <a:pt x="23803" y="380"/>
                    <a:pt x="23808" y="380"/>
                  </a:cubicBezTo>
                  <a:cubicBezTo>
                    <a:pt x="23808" y="374"/>
                    <a:pt x="23805" y="366"/>
                    <a:pt x="23818" y="363"/>
                  </a:cubicBezTo>
                  <a:lnTo>
                    <a:pt x="23818" y="363"/>
                  </a:lnTo>
                  <a:cubicBezTo>
                    <a:pt x="23815" y="369"/>
                    <a:pt x="23808" y="374"/>
                    <a:pt x="23808" y="380"/>
                  </a:cubicBezTo>
                  <a:cubicBezTo>
                    <a:pt x="23835" y="390"/>
                    <a:pt x="23860" y="401"/>
                    <a:pt x="23891" y="401"/>
                  </a:cubicBezTo>
                  <a:cubicBezTo>
                    <a:pt x="23901" y="401"/>
                    <a:pt x="23909" y="401"/>
                    <a:pt x="23895" y="411"/>
                  </a:cubicBezTo>
                  <a:cubicBezTo>
                    <a:pt x="23861" y="430"/>
                    <a:pt x="23826" y="439"/>
                    <a:pt x="23787" y="439"/>
                  </a:cubicBezTo>
                  <a:cubicBezTo>
                    <a:pt x="23762" y="439"/>
                    <a:pt x="23736" y="435"/>
                    <a:pt x="23707" y="428"/>
                  </a:cubicBezTo>
                  <a:cubicBezTo>
                    <a:pt x="23680" y="421"/>
                    <a:pt x="23650" y="416"/>
                    <a:pt x="23619" y="416"/>
                  </a:cubicBezTo>
                  <a:cubicBezTo>
                    <a:pt x="23580" y="416"/>
                    <a:pt x="23541" y="423"/>
                    <a:pt x="23506" y="439"/>
                  </a:cubicBezTo>
                  <a:cubicBezTo>
                    <a:pt x="23495" y="445"/>
                    <a:pt x="23483" y="448"/>
                    <a:pt x="23472" y="448"/>
                  </a:cubicBezTo>
                  <a:cubicBezTo>
                    <a:pt x="23459" y="448"/>
                    <a:pt x="23446" y="445"/>
                    <a:pt x="23433" y="439"/>
                  </a:cubicBezTo>
                  <a:cubicBezTo>
                    <a:pt x="23412" y="428"/>
                    <a:pt x="23389" y="423"/>
                    <a:pt x="23366" y="423"/>
                  </a:cubicBezTo>
                  <a:cubicBezTo>
                    <a:pt x="23345" y="423"/>
                    <a:pt x="23323" y="428"/>
                    <a:pt x="23301" y="436"/>
                  </a:cubicBezTo>
                  <a:cubicBezTo>
                    <a:pt x="23287" y="442"/>
                    <a:pt x="23273" y="445"/>
                    <a:pt x="23258" y="445"/>
                  </a:cubicBezTo>
                  <a:cubicBezTo>
                    <a:pt x="23248" y="445"/>
                    <a:pt x="23237" y="443"/>
                    <a:pt x="23225" y="439"/>
                  </a:cubicBezTo>
                  <a:cubicBezTo>
                    <a:pt x="23204" y="434"/>
                    <a:pt x="23184" y="430"/>
                    <a:pt x="23162" y="430"/>
                  </a:cubicBezTo>
                  <a:cubicBezTo>
                    <a:pt x="23155" y="430"/>
                    <a:pt x="23147" y="431"/>
                    <a:pt x="23139" y="432"/>
                  </a:cubicBezTo>
                  <a:cubicBezTo>
                    <a:pt x="23128" y="435"/>
                    <a:pt x="23118" y="436"/>
                    <a:pt x="23109" y="436"/>
                  </a:cubicBezTo>
                  <a:cubicBezTo>
                    <a:pt x="23093" y="436"/>
                    <a:pt x="23077" y="432"/>
                    <a:pt x="23062" y="425"/>
                  </a:cubicBezTo>
                  <a:cubicBezTo>
                    <a:pt x="23031" y="411"/>
                    <a:pt x="23000" y="400"/>
                    <a:pt x="22967" y="400"/>
                  </a:cubicBezTo>
                  <a:cubicBezTo>
                    <a:pt x="22952" y="400"/>
                    <a:pt x="22936" y="402"/>
                    <a:pt x="22920" y="408"/>
                  </a:cubicBezTo>
                  <a:cubicBezTo>
                    <a:pt x="22916" y="409"/>
                    <a:pt x="22913" y="409"/>
                    <a:pt x="22910" y="409"/>
                  </a:cubicBezTo>
                  <a:cubicBezTo>
                    <a:pt x="22904" y="409"/>
                    <a:pt x="22899" y="408"/>
                    <a:pt x="22892" y="408"/>
                  </a:cubicBezTo>
                  <a:cubicBezTo>
                    <a:pt x="22860" y="398"/>
                    <a:pt x="22840" y="392"/>
                    <a:pt x="22826" y="392"/>
                  </a:cubicBezTo>
                  <a:cubicBezTo>
                    <a:pt x="22806" y="392"/>
                    <a:pt x="22799" y="405"/>
                    <a:pt x="22785" y="436"/>
                  </a:cubicBezTo>
                  <a:cubicBezTo>
                    <a:pt x="22777" y="436"/>
                    <a:pt x="22774" y="439"/>
                    <a:pt x="22767" y="439"/>
                  </a:cubicBezTo>
                  <a:cubicBezTo>
                    <a:pt x="22764" y="436"/>
                    <a:pt x="22764" y="425"/>
                    <a:pt x="22767" y="418"/>
                  </a:cubicBezTo>
                  <a:cubicBezTo>
                    <a:pt x="22767" y="408"/>
                    <a:pt x="22777" y="390"/>
                    <a:pt x="22756" y="383"/>
                  </a:cubicBezTo>
                  <a:cubicBezTo>
                    <a:pt x="22754" y="383"/>
                    <a:pt x="22752" y="383"/>
                    <a:pt x="22750" y="383"/>
                  </a:cubicBezTo>
                  <a:cubicBezTo>
                    <a:pt x="22724" y="383"/>
                    <a:pt x="22711" y="402"/>
                    <a:pt x="22708" y="415"/>
                  </a:cubicBezTo>
                  <a:cubicBezTo>
                    <a:pt x="22705" y="428"/>
                    <a:pt x="22697" y="439"/>
                    <a:pt x="22691" y="443"/>
                  </a:cubicBezTo>
                  <a:cubicBezTo>
                    <a:pt x="22681" y="443"/>
                    <a:pt x="22673" y="439"/>
                    <a:pt x="22663" y="436"/>
                  </a:cubicBezTo>
                  <a:cubicBezTo>
                    <a:pt x="22656" y="432"/>
                    <a:pt x="22652" y="425"/>
                    <a:pt x="22646" y="418"/>
                  </a:cubicBezTo>
                  <a:cubicBezTo>
                    <a:pt x="22637" y="410"/>
                    <a:pt x="22624" y="403"/>
                    <a:pt x="22606" y="403"/>
                  </a:cubicBezTo>
                  <a:cubicBezTo>
                    <a:pt x="22602" y="403"/>
                    <a:pt x="22598" y="404"/>
                    <a:pt x="22593" y="404"/>
                  </a:cubicBezTo>
                  <a:cubicBezTo>
                    <a:pt x="22576" y="408"/>
                    <a:pt x="22572" y="415"/>
                    <a:pt x="22572" y="425"/>
                  </a:cubicBezTo>
                  <a:cubicBezTo>
                    <a:pt x="22569" y="436"/>
                    <a:pt x="22566" y="443"/>
                    <a:pt x="22562" y="449"/>
                  </a:cubicBezTo>
                  <a:cubicBezTo>
                    <a:pt x="22558" y="452"/>
                    <a:pt x="22553" y="454"/>
                    <a:pt x="22547" y="454"/>
                  </a:cubicBezTo>
                  <a:cubicBezTo>
                    <a:pt x="22544" y="454"/>
                    <a:pt x="22541" y="454"/>
                    <a:pt x="22538" y="453"/>
                  </a:cubicBezTo>
                  <a:cubicBezTo>
                    <a:pt x="22527" y="449"/>
                    <a:pt x="22517" y="446"/>
                    <a:pt x="22510" y="446"/>
                  </a:cubicBezTo>
                  <a:cubicBezTo>
                    <a:pt x="22507" y="443"/>
                    <a:pt x="22503" y="443"/>
                    <a:pt x="22503" y="443"/>
                  </a:cubicBezTo>
                  <a:cubicBezTo>
                    <a:pt x="22489" y="433"/>
                    <a:pt x="22479" y="428"/>
                    <a:pt x="22472" y="428"/>
                  </a:cubicBezTo>
                  <a:cubicBezTo>
                    <a:pt x="22463" y="428"/>
                    <a:pt x="22458" y="435"/>
                    <a:pt x="22455" y="449"/>
                  </a:cubicBezTo>
                  <a:cubicBezTo>
                    <a:pt x="22452" y="453"/>
                    <a:pt x="22447" y="457"/>
                    <a:pt x="22447" y="460"/>
                  </a:cubicBezTo>
                  <a:cubicBezTo>
                    <a:pt x="22437" y="467"/>
                    <a:pt x="22427" y="473"/>
                    <a:pt x="22417" y="481"/>
                  </a:cubicBezTo>
                  <a:cubicBezTo>
                    <a:pt x="22402" y="485"/>
                    <a:pt x="22387" y="486"/>
                    <a:pt x="22371" y="486"/>
                  </a:cubicBezTo>
                  <a:cubicBezTo>
                    <a:pt x="22360" y="486"/>
                    <a:pt x="22348" y="486"/>
                    <a:pt x="22337" y="484"/>
                  </a:cubicBezTo>
                  <a:cubicBezTo>
                    <a:pt x="22281" y="470"/>
                    <a:pt x="22229" y="453"/>
                    <a:pt x="22177" y="432"/>
                  </a:cubicBezTo>
                  <a:cubicBezTo>
                    <a:pt x="22173" y="428"/>
                    <a:pt x="22170" y="428"/>
                    <a:pt x="22167" y="428"/>
                  </a:cubicBezTo>
                  <a:cubicBezTo>
                    <a:pt x="22156" y="418"/>
                    <a:pt x="22139" y="418"/>
                    <a:pt x="22122" y="415"/>
                  </a:cubicBezTo>
                  <a:lnTo>
                    <a:pt x="22080" y="415"/>
                  </a:lnTo>
                  <a:cubicBezTo>
                    <a:pt x="22071" y="414"/>
                    <a:pt x="22061" y="413"/>
                    <a:pt x="22051" y="413"/>
                  </a:cubicBezTo>
                  <a:cubicBezTo>
                    <a:pt x="22031" y="413"/>
                    <a:pt x="22011" y="415"/>
                    <a:pt x="21989" y="415"/>
                  </a:cubicBezTo>
                  <a:lnTo>
                    <a:pt x="21910" y="415"/>
                  </a:lnTo>
                  <a:cubicBezTo>
                    <a:pt x="21875" y="415"/>
                    <a:pt x="21840" y="415"/>
                    <a:pt x="21806" y="404"/>
                  </a:cubicBezTo>
                  <a:cubicBezTo>
                    <a:pt x="21795" y="415"/>
                    <a:pt x="21778" y="411"/>
                    <a:pt x="21765" y="415"/>
                  </a:cubicBezTo>
                  <a:lnTo>
                    <a:pt x="21754" y="415"/>
                  </a:lnTo>
                  <a:cubicBezTo>
                    <a:pt x="21706" y="432"/>
                    <a:pt x="21706" y="457"/>
                    <a:pt x="21730" y="491"/>
                  </a:cubicBezTo>
                  <a:cubicBezTo>
                    <a:pt x="21694" y="486"/>
                    <a:pt x="21659" y="486"/>
                    <a:pt x="21625" y="486"/>
                  </a:cubicBezTo>
                  <a:cubicBezTo>
                    <a:pt x="21618" y="486"/>
                    <a:pt x="21610" y="486"/>
                    <a:pt x="21602" y="486"/>
                  </a:cubicBezTo>
                  <a:cubicBezTo>
                    <a:pt x="21548" y="486"/>
                    <a:pt x="21496" y="485"/>
                    <a:pt x="21445" y="467"/>
                  </a:cubicBezTo>
                  <a:cubicBezTo>
                    <a:pt x="21419" y="460"/>
                    <a:pt x="21389" y="458"/>
                    <a:pt x="21360" y="458"/>
                  </a:cubicBezTo>
                  <a:cubicBezTo>
                    <a:pt x="21343" y="458"/>
                    <a:pt x="21326" y="459"/>
                    <a:pt x="21310" y="460"/>
                  </a:cubicBezTo>
                  <a:cubicBezTo>
                    <a:pt x="21264" y="468"/>
                    <a:pt x="21219" y="472"/>
                    <a:pt x="21174" y="472"/>
                  </a:cubicBezTo>
                  <a:cubicBezTo>
                    <a:pt x="21113" y="472"/>
                    <a:pt x="21051" y="464"/>
                    <a:pt x="20987" y="446"/>
                  </a:cubicBezTo>
                  <a:lnTo>
                    <a:pt x="20987" y="446"/>
                  </a:lnTo>
                  <a:cubicBezTo>
                    <a:pt x="21004" y="448"/>
                    <a:pt x="21021" y="449"/>
                    <a:pt x="21037" y="449"/>
                  </a:cubicBezTo>
                  <a:cubicBezTo>
                    <a:pt x="21052" y="449"/>
                    <a:pt x="21067" y="448"/>
                    <a:pt x="21081" y="443"/>
                  </a:cubicBezTo>
                  <a:cubicBezTo>
                    <a:pt x="21091" y="439"/>
                    <a:pt x="21099" y="432"/>
                    <a:pt x="21112" y="432"/>
                  </a:cubicBezTo>
                  <a:cubicBezTo>
                    <a:pt x="21125" y="432"/>
                    <a:pt x="21136" y="433"/>
                    <a:pt x="21148" y="433"/>
                  </a:cubicBezTo>
                  <a:cubicBezTo>
                    <a:pt x="21159" y="433"/>
                    <a:pt x="21170" y="432"/>
                    <a:pt x="21182" y="428"/>
                  </a:cubicBezTo>
                  <a:cubicBezTo>
                    <a:pt x="21195" y="422"/>
                    <a:pt x="21219" y="418"/>
                    <a:pt x="21219" y="408"/>
                  </a:cubicBezTo>
                  <a:cubicBezTo>
                    <a:pt x="21217" y="398"/>
                    <a:pt x="21210" y="396"/>
                    <a:pt x="21200" y="396"/>
                  </a:cubicBezTo>
                  <a:cubicBezTo>
                    <a:pt x="21192" y="396"/>
                    <a:pt x="21182" y="398"/>
                    <a:pt x="21174" y="398"/>
                  </a:cubicBezTo>
                  <a:lnTo>
                    <a:pt x="21126" y="398"/>
                  </a:lnTo>
                  <a:cubicBezTo>
                    <a:pt x="21123" y="398"/>
                    <a:pt x="21123" y="398"/>
                    <a:pt x="21119" y="394"/>
                  </a:cubicBezTo>
                  <a:cubicBezTo>
                    <a:pt x="21112" y="394"/>
                    <a:pt x="21105" y="390"/>
                    <a:pt x="21102" y="390"/>
                  </a:cubicBezTo>
                  <a:cubicBezTo>
                    <a:pt x="21074" y="377"/>
                    <a:pt x="21032" y="380"/>
                    <a:pt x="21022" y="353"/>
                  </a:cubicBezTo>
                  <a:cubicBezTo>
                    <a:pt x="21046" y="350"/>
                    <a:pt x="21070" y="346"/>
                    <a:pt x="21094" y="346"/>
                  </a:cubicBezTo>
                  <a:cubicBezTo>
                    <a:pt x="21105" y="346"/>
                    <a:pt x="21115" y="346"/>
                    <a:pt x="21126" y="349"/>
                  </a:cubicBezTo>
                  <a:cubicBezTo>
                    <a:pt x="21171" y="357"/>
                    <a:pt x="21213" y="368"/>
                    <a:pt x="21259" y="368"/>
                  </a:cubicBezTo>
                  <a:cubicBezTo>
                    <a:pt x="21270" y="368"/>
                    <a:pt x="21281" y="367"/>
                    <a:pt x="21293" y="366"/>
                  </a:cubicBezTo>
                  <a:lnTo>
                    <a:pt x="21293" y="363"/>
                  </a:lnTo>
                  <a:cubicBezTo>
                    <a:pt x="21294" y="364"/>
                    <a:pt x="21297" y="365"/>
                    <a:pt x="21300" y="365"/>
                  </a:cubicBezTo>
                  <a:cubicBezTo>
                    <a:pt x="21303" y="365"/>
                    <a:pt x="21306" y="364"/>
                    <a:pt x="21310" y="363"/>
                  </a:cubicBezTo>
                  <a:cubicBezTo>
                    <a:pt x="21376" y="363"/>
                    <a:pt x="21438" y="349"/>
                    <a:pt x="21501" y="349"/>
                  </a:cubicBezTo>
                  <a:lnTo>
                    <a:pt x="21501" y="353"/>
                  </a:lnTo>
                  <a:cubicBezTo>
                    <a:pt x="21519" y="385"/>
                    <a:pt x="21538" y="400"/>
                    <a:pt x="21568" y="400"/>
                  </a:cubicBezTo>
                  <a:cubicBezTo>
                    <a:pt x="21582" y="400"/>
                    <a:pt x="21599" y="397"/>
                    <a:pt x="21619" y="390"/>
                  </a:cubicBezTo>
                  <a:lnTo>
                    <a:pt x="21640" y="390"/>
                  </a:lnTo>
                  <a:cubicBezTo>
                    <a:pt x="21661" y="405"/>
                    <a:pt x="21684" y="409"/>
                    <a:pt x="21709" y="409"/>
                  </a:cubicBezTo>
                  <a:cubicBezTo>
                    <a:pt x="21737" y="409"/>
                    <a:pt x="21767" y="404"/>
                    <a:pt x="21795" y="404"/>
                  </a:cubicBezTo>
                  <a:cubicBezTo>
                    <a:pt x="21799" y="404"/>
                    <a:pt x="21803" y="404"/>
                    <a:pt x="21806" y="404"/>
                  </a:cubicBezTo>
                  <a:cubicBezTo>
                    <a:pt x="21810" y="401"/>
                    <a:pt x="21816" y="394"/>
                    <a:pt x="21820" y="390"/>
                  </a:cubicBezTo>
                  <a:cubicBezTo>
                    <a:pt x="21809" y="368"/>
                    <a:pt x="21793" y="362"/>
                    <a:pt x="21772" y="362"/>
                  </a:cubicBezTo>
                  <a:cubicBezTo>
                    <a:pt x="21757" y="362"/>
                    <a:pt x="21741" y="365"/>
                    <a:pt x="21723" y="369"/>
                  </a:cubicBezTo>
                  <a:cubicBezTo>
                    <a:pt x="21709" y="369"/>
                    <a:pt x="21691" y="374"/>
                    <a:pt x="21677" y="374"/>
                  </a:cubicBezTo>
                  <a:cubicBezTo>
                    <a:pt x="21707" y="358"/>
                    <a:pt x="21736" y="349"/>
                    <a:pt x="21767" y="349"/>
                  </a:cubicBezTo>
                  <a:cubicBezTo>
                    <a:pt x="21787" y="349"/>
                    <a:pt x="21808" y="353"/>
                    <a:pt x="21830" y="363"/>
                  </a:cubicBezTo>
                  <a:cubicBezTo>
                    <a:pt x="21830" y="327"/>
                    <a:pt x="21860" y="320"/>
                    <a:pt x="21899" y="320"/>
                  </a:cubicBezTo>
                  <a:cubicBezTo>
                    <a:pt x="21909" y="320"/>
                    <a:pt x="21920" y="320"/>
                    <a:pt x="21931" y="321"/>
                  </a:cubicBezTo>
                  <a:cubicBezTo>
                    <a:pt x="21945" y="321"/>
                    <a:pt x="21959" y="321"/>
                    <a:pt x="21965" y="311"/>
                  </a:cubicBezTo>
                  <a:cubicBezTo>
                    <a:pt x="21972" y="307"/>
                    <a:pt x="21979" y="305"/>
                    <a:pt x="21988" y="305"/>
                  </a:cubicBezTo>
                  <a:cubicBezTo>
                    <a:pt x="21994" y="305"/>
                    <a:pt x="22000" y="306"/>
                    <a:pt x="22007" y="307"/>
                  </a:cubicBezTo>
                  <a:cubicBezTo>
                    <a:pt x="21997" y="328"/>
                    <a:pt x="22035" y="328"/>
                    <a:pt x="22049" y="339"/>
                  </a:cubicBezTo>
                  <a:cubicBezTo>
                    <a:pt x="22036" y="355"/>
                    <a:pt x="22017" y="374"/>
                    <a:pt x="22061" y="374"/>
                  </a:cubicBezTo>
                  <a:cubicBezTo>
                    <a:pt x="22065" y="374"/>
                    <a:pt x="22069" y="374"/>
                    <a:pt x="22073" y="374"/>
                  </a:cubicBezTo>
                  <a:cubicBezTo>
                    <a:pt x="22103" y="363"/>
                    <a:pt x="22132" y="359"/>
                    <a:pt x="22161" y="359"/>
                  </a:cubicBezTo>
                  <a:cubicBezTo>
                    <a:pt x="22179" y="359"/>
                    <a:pt x="22197" y="360"/>
                    <a:pt x="22215" y="363"/>
                  </a:cubicBezTo>
                  <a:cubicBezTo>
                    <a:pt x="22226" y="366"/>
                    <a:pt x="22233" y="369"/>
                    <a:pt x="22243" y="369"/>
                  </a:cubicBezTo>
                  <a:cubicBezTo>
                    <a:pt x="22247" y="369"/>
                    <a:pt x="22247" y="374"/>
                    <a:pt x="22250" y="374"/>
                  </a:cubicBezTo>
                  <a:cubicBezTo>
                    <a:pt x="22256" y="375"/>
                    <a:pt x="22262" y="376"/>
                    <a:pt x="22269" y="376"/>
                  </a:cubicBezTo>
                  <a:cubicBezTo>
                    <a:pt x="22291" y="376"/>
                    <a:pt x="22315" y="368"/>
                    <a:pt x="22333" y="363"/>
                  </a:cubicBezTo>
                  <a:cubicBezTo>
                    <a:pt x="22340" y="363"/>
                    <a:pt x="22343" y="359"/>
                    <a:pt x="22351" y="359"/>
                  </a:cubicBezTo>
                  <a:cubicBezTo>
                    <a:pt x="22361" y="356"/>
                    <a:pt x="22372" y="356"/>
                    <a:pt x="22385" y="356"/>
                  </a:cubicBezTo>
                  <a:lnTo>
                    <a:pt x="22392" y="356"/>
                  </a:lnTo>
                  <a:cubicBezTo>
                    <a:pt x="22406" y="361"/>
                    <a:pt x="22419" y="363"/>
                    <a:pt x="22431" y="363"/>
                  </a:cubicBezTo>
                  <a:cubicBezTo>
                    <a:pt x="22449" y="363"/>
                    <a:pt x="22465" y="359"/>
                    <a:pt x="22479" y="353"/>
                  </a:cubicBezTo>
                  <a:lnTo>
                    <a:pt x="22493" y="353"/>
                  </a:lnTo>
                  <a:cubicBezTo>
                    <a:pt x="22514" y="366"/>
                    <a:pt x="22535" y="369"/>
                    <a:pt x="22566" y="369"/>
                  </a:cubicBezTo>
                  <a:cubicBezTo>
                    <a:pt x="22580" y="370"/>
                    <a:pt x="22594" y="370"/>
                    <a:pt x="22608" y="370"/>
                  </a:cubicBezTo>
                  <a:cubicBezTo>
                    <a:pt x="22693" y="370"/>
                    <a:pt x="22773" y="357"/>
                    <a:pt x="22830" y="304"/>
                  </a:cubicBezTo>
                  <a:cubicBezTo>
                    <a:pt x="22843" y="342"/>
                    <a:pt x="22885" y="353"/>
                    <a:pt x="22923" y="363"/>
                  </a:cubicBezTo>
                  <a:cubicBezTo>
                    <a:pt x="22930" y="364"/>
                    <a:pt x="22939" y="364"/>
                    <a:pt x="22948" y="364"/>
                  </a:cubicBezTo>
                  <a:cubicBezTo>
                    <a:pt x="22989" y="364"/>
                    <a:pt x="23038" y="353"/>
                    <a:pt x="23041" y="342"/>
                  </a:cubicBezTo>
                  <a:cubicBezTo>
                    <a:pt x="23044" y="314"/>
                    <a:pt x="23009" y="300"/>
                    <a:pt x="22975" y="290"/>
                  </a:cubicBezTo>
                  <a:cubicBezTo>
                    <a:pt x="22969" y="287"/>
                    <a:pt x="22966" y="286"/>
                    <a:pt x="22965" y="286"/>
                  </a:cubicBezTo>
                  <a:lnTo>
                    <a:pt x="22965" y="286"/>
                  </a:lnTo>
                  <a:cubicBezTo>
                    <a:pt x="23006" y="288"/>
                    <a:pt x="23046" y="291"/>
                    <a:pt x="23087" y="291"/>
                  </a:cubicBezTo>
                  <a:cubicBezTo>
                    <a:pt x="23118" y="291"/>
                    <a:pt x="23148" y="289"/>
                    <a:pt x="23180" y="286"/>
                  </a:cubicBezTo>
                  <a:cubicBezTo>
                    <a:pt x="23197" y="283"/>
                    <a:pt x="23215" y="280"/>
                    <a:pt x="23232" y="280"/>
                  </a:cubicBezTo>
                  <a:cubicBezTo>
                    <a:pt x="23250" y="280"/>
                    <a:pt x="23268" y="283"/>
                    <a:pt x="23284" y="290"/>
                  </a:cubicBezTo>
                  <a:cubicBezTo>
                    <a:pt x="23304" y="298"/>
                    <a:pt x="23322" y="301"/>
                    <a:pt x="23340" y="301"/>
                  </a:cubicBezTo>
                  <a:cubicBezTo>
                    <a:pt x="23362" y="301"/>
                    <a:pt x="23384" y="296"/>
                    <a:pt x="23409" y="286"/>
                  </a:cubicBezTo>
                  <a:cubicBezTo>
                    <a:pt x="23440" y="273"/>
                    <a:pt x="23471" y="267"/>
                    <a:pt x="23501" y="267"/>
                  </a:cubicBezTo>
                  <a:close/>
                  <a:moveTo>
                    <a:pt x="16843" y="539"/>
                  </a:moveTo>
                  <a:cubicBezTo>
                    <a:pt x="16861" y="539"/>
                    <a:pt x="16879" y="540"/>
                    <a:pt x="16897" y="543"/>
                  </a:cubicBezTo>
                  <a:cubicBezTo>
                    <a:pt x="16894" y="547"/>
                    <a:pt x="16890" y="547"/>
                    <a:pt x="16890" y="547"/>
                  </a:cubicBezTo>
                  <a:cubicBezTo>
                    <a:pt x="16877" y="550"/>
                    <a:pt x="16865" y="552"/>
                    <a:pt x="16853" y="552"/>
                  </a:cubicBezTo>
                  <a:cubicBezTo>
                    <a:pt x="16841" y="552"/>
                    <a:pt x="16829" y="550"/>
                    <a:pt x="16817" y="547"/>
                  </a:cubicBezTo>
                  <a:cubicBezTo>
                    <a:pt x="16806" y="543"/>
                    <a:pt x="16793" y="543"/>
                    <a:pt x="16782" y="540"/>
                  </a:cubicBezTo>
                  <a:cubicBezTo>
                    <a:pt x="16802" y="540"/>
                    <a:pt x="16822" y="539"/>
                    <a:pt x="16843" y="539"/>
                  </a:cubicBezTo>
                  <a:close/>
                  <a:moveTo>
                    <a:pt x="32343" y="553"/>
                  </a:moveTo>
                  <a:cubicBezTo>
                    <a:pt x="32339" y="553"/>
                    <a:pt x="32339" y="553"/>
                    <a:pt x="32339" y="557"/>
                  </a:cubicBezTo>
                  <a:lnTo>
                    <a:pt x="32339" y="553"/>
                  </a:lnTo>
                  <a:close/>
                  <a:moveTo>
                    <a:pt x="29852" y="403"/>
                  </a:moveTo>
                  <a:cubicBezTo>
                    <a:pt x="29890" y="403"/>
                    <a:pt x="29929" y="409"/>
                    <a:pt x="29966" y="415"/>
                  </a:cubicBezTo>
                  <a:cubicBezTo>
                    <a:pt x="29994" y="422"/>
                    <a:pt x="30000" y="436"/>
                    <a:pt x="29997" y="453"/>
                  </a:cubicBezTo>
                  <a:cubicBezTo>
                    <a:pt x="29997" y="467"/>
                    <a:pt x="29987" y="478"/>
                    <a:pt x="29962" y="478"/>
                  </a:cubicBezTo>
                  <a:cubicBezTo>
                    <a:pt x="29951" y="477"/>
                    <a:pt x="29941" y="477"/>
                    <a:pt x="29930" y="477"/>
                  </a:cubicBezTo>
                  <a:cubicBezTo>
                    <a:pt x="29841" y="477"/>
                    <a:pt x="29755" y="499"/>
                    <a:pt x="29666" y="499"/>
                  </a:cubicBezTo>
                  <a:cubicBezTo>
                    <a:pt x="29656" y="499"/>
                    <a:pt x="29646" y="499"/>
                    <a:pt x="29637" y="498"/>
                  </a:cubicBezTo>
                  <a:cubicBezTo>
                    <a:pt x="29612" y="498"/>
                    <a:pt x="29592" y="498"/>
                    <a:pt x="29571" y="505"/>
                  </a:cubicBezTo>
                  <a:lnTo>
                    <a:pt x="29567" y="508"/>
                  </a:lnTo>
                  <a:cubicBezTo>
                    <a:pt x="29553" y="508"/>
                    <a:pt x="29536" y="508"/>
                    <a:pt x="29522" y="512"/>
                  </a:cubicBezTo>
                  <a:lnTo>
                    <a:pt x="29432" y="512"/>
                  </a:lnTo>
                  <a:cubicBezTo>
                    <a:pt x="29411" y="512"/>
                    <a:pt x="29393" y="505"/>
                    <a:pt x="29379" y="491"/>
                  </a:cubicBezTo>
                  <a:cubicBezTo>
                    <a:pt x="29383" y="481"/>
                    <a:pt x="29397" y="473"/>
                    <a:pt x="29383" y="463"/>
                  </a:cubicBezTo>
                  <a:cubicBezTo>
                    <a:pt x="29376" y="459"/>
                    <a:pt x="29369" y="458"/>
                    <a:pt x="29362" y="458"/>
                  </a:cubicBezTo>
                  <a:cubicBezTo>
                    <a:pt x="29350" y="458"/>
                    <a:pt x="29339" y="463"/>
                    <a:pt x="29328" y="467"/>
                  </a:cubicBezTo>
                  <a:lnTo>
                    <a:pt x="29254" y="467"/>
                  </a:lnTo>
                  <a:cubicBezTo>
                    <a:pt x="29250" y="467"/>
                    <a:pt x="29245" y="466"/>
                    <a:pt x="29240" y="466"/>
                  </a:cubicBezTo>
                  <a:cubicBezTo>
                    <a:pt x="29230" y="466"/>
                    <a:pt x="29220" y="468"/>
                    <a:pt x="29220" y="478"/>
                  </a:cubicBezTo>
                  <a:cubicBezTo>
                    <a:pt x="29224" y="491"/>
                    <a:pt x="29241" y="491"/>
                    <a:pt x="29258" y="491"/>
                  </a:cubicBezTo>
                  <a:cubicBezTo>
                    <a:pt x="29263" y="491"/>
                    <a:pt x="29267" y="492"/>
                    <a:pt x="29271" y="492"/>
                  </a:cubicBezTo>
                  <a:cubicBezTo>
                    <a:pt x="29279" y="492"/>
                    <a:pt x="29287" y="491"/>
                    <a:pt x="29295" y="491"/>
                  </a:cubicBezTo>
                  <a:cubicBezTo>
                    <a:pt x="29308" y="491"/>
                    <a:pt x="29320" y="493"/>
                    <a:pt x="29331" y="502"/>
                  </a:cubicBezTo>
                  <a:cubicBezTo>
                    <a:pt x="29317" y="508"/>
                    <a:pt x="29300" y="508"/>
                    <a:pt x="29286" y="512"/>
                  </a:cubicBezTo>
                  <a:cubicBezTo>
                    <a:pt x="29283" y="512"/>
                    <a:pt x="29279" y="512"/>
                    <a:pt x="29279" y="515"/>
                  </a:cubicBezTo>
                  <a:cubicBezTo>
                    <a:pt x="29224" y="519"/>
                    <a:pt x="29168" y="530"/>
                    <a:pt x="29112" y="530"/>
                  </a:cubicBezTo>
                  <a:cubicBezTo>
                    <a:pt x="29106" y="530"/>
                    <a:pt x="29099" y="530"/>
                    <a:pt x="29092" y="529"/>
                  </a:cubicBezTo>
                  <a:cubicBezTo>
                    <a:pt x="29062" y="528"/>
                    <a:pt x="29031" y="527"/>
                    <a:pt x="29002" y="527"/>
                  </a:cubicBezTo>
                  <a:cubicBezTo>
                    <a:pt x="28936" y="527"/>
                    <a:pt x="28872" y="532"/>
                    <a:pt x="28811" y="553"/>
                  </a:cubicBezTo>
                  <a:cubicBezTo>
                    <a:pt x="28804" y="557"/>
                    <a:pt x="28796" y="558"/>
                    <a:pt x="28787" y="558"/>
                  </a:cubicBezTo>
                  <a:cubicBezTo>
                    <a:pt x="28778" y="558"/>
                    <a:pt x="28768" y="557"/>
                    <a:pt x="28759" y="557"/>
                  </a:cubicBezTo>
                  <a:cubicBezTo>
                    <a:pt x="28745" y="553"/>
                    <a:pt x="28727" y="553"/>
                    <a:pt x="28710" y="550"/>
                  </a:cubicBezTo>
                  <a:cubicBezTo>
                    <a:pt x="28686" y="543"/>
                    <a:pt x="28658" y="540"/>
                    <a:pt x="28630" y="540"/>
                  </a:cubicBezTo>
                  <a:cubicBezTo>
                    <a:pt x="28609" y="540"/>
                    <a:pt x="28585" y="540"/>
                    <a:pt x="28561" y="543"/>
                  </a:cubicBezTo>
                  <a:cubicBezTo>
                    <a:pt x="28557" y="547"/>
                    <a:pt x="28551" y="547"/>
                    <a:pt x="28543" y="550"/>
                  </a:cubicBezTo>
                  <a:cubicBezTo>
                    <a:pt x="28533" y="553"/>
                    <a:pt x="28522" y="557"/>
                    <a:pt x="28512" y="557"/>
                  </a:cubicBezTo>
                  <a:cubicBezTo>
                    <a:pt x="28502" y="561"/>
                    <a:pt x="28488" y="561"/>
                    <a:pt x="28474" y="561"/>
                  </a:cubicBezTo>
                  <a:cubicBezTo>
                    <a:pt x="28477" y="553"/>
                    <a:pt x="28481" y="550"/>
                    <a:pt x="28484" y="543"/>
                  </a:cubicBezTo>
                  <a:lnTo>
                    <a:pt x="28488" y="543"/>
                  </a:lnTo>
                  <a:cubicBezTo>
                    <a:pt x="28554" y="512"/>
                    <a:pt x="28634" y="512"/>
                    <a:pt x="28713" y="502"/>
                  </a:cubicBezTo>
                  <a:lnTo>
                    <a:pt x="28713" y="502"/>
                  </a:lnTo>
                  <a:cubicBezTo>
                    <a:pt x="28705" y="503"/>
                    <a:pt x="28698" y="503"/>
                    <a:pt x="28690" y="503"/>
                  </a:cubicBezTo>
                  <a:cubicBezTo>
                    <a:pt x="28644" y="503"/>
                    <a:pt x="28600" y="490"/>
                    <a:pt x="28557" y="490"/>
                  </a:cubicBezTo>
                  <a:cubicBezTo>
                    <a:pt x="28550" y="490"/>
                    <a:pt x="28543" y="490"/>
                    <a:pt x="28537" y="491"/>
                  </a:cubicBezTo>
                  <a:cubicBezTo>
                    <a:pt x="28522" y="492"/>
                    <a:pt x="28509" y="492"/>
                    <a:pt x="28495" y="492"/>
                  </a:cubicBezTo>
                  <a:cubicBezTo>
                    <a:pt x="28462" y="492"/>
                    <a:pt x="28429" y="490"/>
                    <a:pt x="28398" y="488"/>
                  </a:cubicBezTo>
                  <a:cubicBezTo>
                    <a:pt x="28388" y="484"/>
                    <a:pt x="28373" y="481"/>
                    <a:pt x="28356" y="481"/>
                  </a:cubicBezTo>
                  <a:lnTo>
                    <a:pt x="28287" y="481"/>
                  </a:lnTo>
                  <a:cubicBezTo>
                    <a:pt x="28293" y="460"/>
                    <a:pt x="28335" y="470"/>
                    <a:pt x="28353" y="457"/>
                  </a:cubicBezTo>
                  <a:cubicBezTo>
                    <a:pt x="28377" y="467"/>
                    <a:pt x="28408" y="467"/>
                    <a:pt x="28439" y="470"/>
                  </a:cubicBezTo>
                  <a:cubicBezTo>
                    <a:pt x="28547" y="470"/>
                    <a:pt x="28647" y="457"/>
                    <a:pt x="28751" y="439"/>
                  </a:cubicBezTo>
                  <a:cubicBezTo>
                    <a:pt x="28824" y="426"/>
                    <a:pt x="28900" y="419"/>
                    <a:pt x="28974" y="419"/>
                  </a:cubicBezTo>
                  <a:cubicBezTo>
                    <a:pt x="29000" y="419"/>
                    <a:pt x="29025" y="420"/>
                    <a:pt x="29050" y="422"/>
                  </a:cubicBezTo>
                  <a:cubicBezTo>
                    <a:pt x="29068" y="423"/>
                    <a:pt x="29086" y="424"/>
                    <a:pt x="29102" y="424"/>
                  </a:cubicBezTo>
                  <a:cubicBezTo>
                    <a:pt x="29163" y="424"/>
                    <a:pt x="29215" y="415"/>
                    <a:pt x="29272" y="404"/>
                  </a:cubicBezTo>
                  <a:lnTo>
                    <a:pt x="29279" y="404"/>
                  </a:lnTo>
                  <a:cubicBezTo>
                    <a:pt x="29282" y="423"/>
                    <a:pt x="29287" y="430"/>
                    <a:pt x="29309" y="430"/>
                  </a:cubicBezTo>
                  <a:cubicBezTo>
                    <a:pt x="29315" y="430"/>
                    <a:pt x="29322" y="429"/>
                    <a:pt x="29331" y="428"/>
                  </a:cubicBezTo>
                  <a:cubicBezTo>
                    <a:pt x="29379" y="422"/>
                    <a:pt x="29425" y="422"/>
                    <a:pt x="29473" y="418"/>
                  </a:cubicBezTo>
                  <a:cubicBezTo>
                    <a:pt x="29592" y="408"/>
                    <a:pt x="29709" y="418"/>
                    <a:pt x="29827" y="404"/>
                  </a:cubicBezTo>
                  <a:cubicBezTo>
                    <a:pt x="29835" y="404"/>
                    <a:pt x="29844" y="403"/>
                    <a:pt x="29852" y="403"/>
                  </a:cubicBezTo>
                  <a:close/>
                  <a:moveTo>
                    <a:pt x="15686" y="488"/>
                  </a:moveTo>
                  <a:cubicBezTo>
                    <a:pt x="15697" y="498"/>
                    <a:pt x="15709" y="503"/>
                    <a:pt x="15722" y="503"/>
                  </a:cubicBezTo>
                  <a:cubicBezTo>
                    <a:pt x="15726" y="503"/>
                    <a:pt x="15731" y="503"/>
                    <a:pt x="15735" y="502"/>
                  </a:cubicBezTo>
                  <a:lnTo>
                    <a:pt x="15735" y="502"/>
                  </a:lnTo>
                  <a:cubicBezTo>
                    <a:pt x="15731" y="512"/>
                    <a:pt x="15745" y="523"/>
                    <a:pt x="15762" y="529"/>
                  </a:cubicBezTo>
                  <a:cubicBezTo>
                    <a:pt x="15804" y="547"/>
                    <a:pt x="15811" y="568"/>
                    <a:pt x="15780" y="578"/>
                  </a:cubicBezTo>
                  <a:lnTo>
                    <a:pt x="15780" y="574"/>
                  </a:lnTo>
                  <a:lnTo>
                    <a:pt x="15773" y="574"/>
                  </a:lnTo>
                  <a:cubicBezTo>
                    <a:pt x="15738" y="563"/>
                    <a:pt x="15710" y="534"/>
                    <a:pt x="15674" y="534"/>
                  </a:cubicBezTo>
                  <a:cubicBezTo>
                    <a:pt x="15655" y="534"/>
                    <a:pt x="15635" y="542"/>
                    <a:pt x="15610" y="564"/>
                  </a:cubicBezTo>
                  <a:lnTo>
                    <a:pt x="15603" y="564"/>
                  </a:lnTo>
                  <a:cubicBezTo>
                    <a:pt x="15599" y="541"/>
                    <a:pt x="15589" y="527"/>
                    <a:pt x="15569" y="519"/>
                  </a:cubicBezTo>
                  <a:lnTo>
                    <a:pt x="15569" y="519"/>
                  </a:lnTo>
                  <a:cubicBezTo>
                    <a:pt x="15574" y="520"/>
                    <a:pt x="15578" y="520"/>
                    <a:pt x="15582" y="520"/>
                  </a:cubicBezTo>
                  <a:cubicBezTo>
                    <a:pt x="15607" y="520"/>
                    <a:pt x="15626" y="513"/>
                    <a:pt x="15637" y="502"/>
                  </a:cubicBezTo>
                  <a:cubicBezTo>
                    <a:pt x="15655" y="498"/>
                    <a:pt x="15669" y="494"/>
                    <a:pt x="15686" y="488"/>
                  </a:cubicBezTo>
                  <a:close/>
                  <a:moveTo>
                    <a:pt x="11810" y="543"/>
                  </a:moveTo>
                  <a:cubicBezTo>
                    <a:pt x="11828" y="557"/>
                    <a:pt x="11831" y="571"/>
                    <a:pt x="11821" y="582"/>
                  </a:cubicBezTo>
                  <a:lnTo>
                    <a:pt x="11821" y="585"/>
                  </a:lnTo>
                  <a:lnTo>
                    <a:pt x="11818" y="585"/>
                  </a:lnTo>
                  <a:cubicBezTo>
                    <a:pt x="11821" y="585"/>
                    <a:pt x="11821" y="582"/>
                    <a:pt x="11821" y="582"/>
                  </a:cubicBezTo>
                  <a:cubicBezTo>
                    <a:pt x="11831" y="571"/>
                    <a:pt x="11818" y="557"/>
                    <a:pt x="11810" y="543"/>
                  </a:cubicBezTo>
                  <a:close/>
                  <a:moveTo>
                    <a:pt x="14503" y="574"/>
                  </a:moveTo>
                  <a:cubicBezTo>
                    <a:pt x="14516" y="582"/>
                    <a:pt x="14534" y="592"/>
                    <a:pt x="14545" y="598"/>
                  </a:cubicBezTo>
                  <a:cubicBezTo>
                    <a:pt x="14541" y="602"/>
                    <a:pt x="14537" y="602"/>
                    <a:pt x="14534" y="602"/>
                  </a:cubicBezTo>
                  <a:cubicBezTo>
                    <a:pt x="14510" y="602"/>
                    <a:pt x="14506" y="585"/>
                    <a:pt x="14503" y="574"/>
                  </a:cubicBezTo>
                  <a:close/>
                  <a:moveTo>
                    <a:pt x="12501" y="651"/>
                  </a:moveTo>
                  <a:cubicBezTo>
                    <a:pt x="12491" y="654"/>
                    <a:pt x="12487" y="654"/>
                    <a:pt x="12481" y="657"/>
                  </a:cubicBezTo>
                  <a:cubicBezTo>
                    <a:pt x="12484" y="654"/>
                    <a:pt x="12491" y="651"/>
                    <a:pt x="12501" y="651"/>
                  </a:cubicBezTo>
                  <a:close/>
                  <a:moveTo>
                    <a:pt x="11048" y="657"/>
                  </a:moveTo>
                  <a:cubicBezTo>
                    <a:pt x="11058" y="661"/>
                    <a:pt x="11058" y="665"/>
                    <a:pt x="11051" y="672"/>
                  </a:cubicBezTo>
                  <a:cubicBezTo>
                    <a:pt x="11048" y="668"/>
                    <a:pt x="11048" y="661"/>
                    <a:pt x="11048" y="657"/>
                  </a:cubicBezTo>
                  <a:close/>
                  <a:moveTo>
                    <a:pt x="10541" y="717"/>
                  </a:moveTo>
                  <a:lnTo>
                    <a:pt x="10541" y="720"/>
                  </a:lnTo>
                  <a:cubicBezTo>
                    <a:pt x="10537" y="720"/>
                    <a:pt x="10537" y="717"/>
                    <a:pt x="10534" y="717"/>
                  </a:cubicBezTo>
                  <a:close/>
                  <a:moveTo>
                    <a:pt x="9018" y="741"/>
                  </a:moveTo>
                  <a:cubicBezTo>
                    <a:pt x="9014" y="755"/>
                    <a:pt x="8979" y="769"/>
                    <a:pt x="9021" y="779"/>
                  </a:cubicBezTo>
                  <a:cubicBezTo>
                    <a:pt x="9023" y="781"/>
                    <a:pt x="9026" y="781"/>
                    <a:pt x="9028" y="781"/>
                  </a:cubicBezTo>
                  <a:cubicBezTo>
                    <a:pt x="9031" y="781"/>
                    <a:pt x="9033" y="781"/>
                    <a:pt x="9035" y="782"/>
                  </a:cubicBezTo>
                  <a:lnTo>
                    <a:pt x="9004" y="782"/>
                  </a:lnTo>
                  <a:lnTo>
                    <a:pt x="9000" y="786"/>
                  </a:lnTo>
                  <a:lnTo>
                    <a:pt x="8851" y="786"/>
                  </a:lnTo>
                  <a:cubicBezTo>
                    <a:pt x="8830" y="772"/>
                    <a:pt x="8872" y="776"/>
                    <a:pt x="8872" y="765"/>
                  </a:cubicBezTo>
                  <a:lnTo>
                    <a:pt x="8872" y="762"/>
                  </a:lnTo>
                  <a:cubicBezTo>
                    <a:pt x="8875" y="762"/>
                    <a:pt x="8878" y="762"/>
                    <a:pt x="8881" y="762"/>
                  </a:cubicBezTo>
                  <a:cubicBezTo>
                    <a:pt x="8898" y="762"/>
                    <a:pt x="8904" y="754"/>
                    <a:pt x="8907" y="748"/>
                  </a:cubicBezTo>
                  <a:cubicBezTo>
                    <a:pt x="8917" y="756"/>
                    <a:pt x="8927" y="759"/>
                    <a:pt x="8940" y="759"/>
                  </a:cubicBezTo>
                  <a:cubicBezTo>
                    <a:pt x="8948" y="759"/>
                    <a:pt x="8958" y="758"/>
                    <a:pt x="8969" y="755"/>
                  </a:cubicBezTo>
                  <a:cubicBezTo>
                    <a:pt x="8972" y="755"/>
                    <a:pt x="8974" y="755"/>
                    <a:pt x="8975" y="755"/>
                  </a:cubicBezTo>
                  <a:cubicBezTo>
                    <a:pt x="8992" y="755"/>
                    <a:pt x="8999" y="744"/>
                    <a:pt x="9018" y="741"/>
                  </a:cubicBezTo>
                  <a:close/>
                  <a:moveTo>
                    <a:pt x="10237" y="796"/>
                  </a:moveTo>
                  <a:cubicBezTo>
                    <a:pt x="10240" y="796"/>
                    <a:pt x="10243" y="796"/>
                    <a:pt x="10246" y="796"/>
                  </a:cubicBezTo>
                  <a:cubicBezTo>
                    <a:pt x="10239" y="800"/>
                    <a:pt x="10232" y="800"/>
                    <a:pt x="10232" y="803"/>
                  </a:cubicBezTo>
                  <a:cubicBezTo>
                    <a:pt x="10228" y="803"/>
                    <a:pt x="10225" y="806"/>
                    <a:pt x="10222" y="806"/>
                  </a:cubicBezTo>
                  <a:cubicBezTo>
                    <a:pt x="10222" y="801"/>
                    <a:pt x="10226" y="796"/>
                    <a:pt x="10237" y="796"/>
                  </a:cubicBezTo>
                  <a:close/>
                  <a:moveTo>
                    <a:pt x="4508" y="862"/>
                  </a:moveTo>
                  <a:cubicBezTo>
                    <a:pt x="4509" y="862"/>
                    <a:pt x="4510" y="862"/>
                    <a:pt x="4511" y="862"/>
                  </a:cubicBezTo>
                  <a:lnTo>
                    <a:pt x="4505" y="862"/>
                  </a:lnTo>
                  <a:cubicBezTo>
                    <a:pt x="4506" y="862"/>
                    <a:pt x="4507" y="862"/>
                    <a:pt x="4508" y="862"/>
                  </a:cubicBezTo>
                  <a:close/>
                  <a:moveTo>
                    <a:pt x="4503" y="863"/>
                  </a:moveTo>
                  <a:cubicBezTo>
                    <a:pt x="4502" y="864"/>
                    <a:pt x="4501" y="865"/>
                    <a:pt x="4501" y="865"/>
                  </a:cubicBezTo>
                  <a:cubicBezTo>
                    <a:pt x="4501" y="865"/>
                    <a:pt x="4502" y="864"/>
                    <a:pt x="4503" y="863"/>
                  </a:cubicBezTo>
                  <a:close/>
                  <a:moveTo>
                    <a:pt x="10402" y="869"/>
                  </a:moveTo>
                  <a:lnTo>
                    <a:pt x="10402" y="873"/>
                  </a:lnTo>
                  <a:lnTo>
                    <a:pt x="10399" y="873"/>
                  </a:lnTo>
                  <a:cubicBezTo>
                    <a:pt x="10399" y="869"/>
                    <a:pt x="10402" y="869"/>
                    <a:pt x="10402" y="869"/>
                  </a:cubicBezTo>
                  <a:close/>
                  <a:moveTo>
                    <a:pt x="10468" y="869"/>
                  </a:moveTo>
                  <a:lnTo>
                    <a:pt x="10468" y="869"/>
                  </a:lnTo>
                  <a:cubicBezTo>
                    <a:pt x="10471" y="873"/>
                    <a:pt x="10471" y="873"/>
                    <a:pt x="10475" y="873"/>
                  </a:cubicBezTo>
                  <a:lnTo>
                    <a:pt x="10471" y="873"/>
                  </a:lnTo>
                  <a:cubicBezTo>
                    <a:pt x="10471" y="873"/>
                    <a:pt x="10468" y="873"/>
                    <a:pt x="10468" y="869"/>
                  </a:cubicBezTo>
                  <a:close/>
                  <a:moveTo>
                    <a:pt x="8942" y="876"/>
                  </a:moveTo>
                  <a:cubicBezTo>
                    <a:pt x="8942" y="880"/>
                    <a:pt x="8938" y="880"/>
                    <a:pt x="8938" y="880"/>
                  </a:cubicBezTo>
                  <a:lnTo>
                    <a:pt x="8938" y="876"/>
                  </a:lnTo>
                  <a:close/>
                  <a:moveTo>
                    <a:pt x="4848" y="859"/>
                  </a:moveTo>
                  <a:cubicBezTo>
                    <a:pt x="4854" y="876"/>
                    <a:pt x="4854" y="890"/>
                    <a:pt x="4813" y="890"/>
                  </a:cubicBezTo>
                  <a:cubicBezTo>
                    <a:pt x="4830" y="880"/>
                    <a:pt x="4830" y="866"/>
                    <a:pt x="4848" y="859"/>
                  </a:cubicBezTo>
                  <a:close/>
                  <a:moveTo>
                    <a:pt x="7821" y="824"/>
                  </a:moveTo>
                  <a:cubicBezTo>
                    <a:pt x="7836" y="831"/>
                    <a:pt x="7851" y="832"/>
                    <a:pt x="7867" y="832"/>
                  </a:cubicBezTo>
                  <a:cubicBezTo>
                    <a:pt x="7876" y="832"/>
                    <a:pt x="7886" y="831"/>
                    <a:pt x="7897" y="831"/>
                  </a:cubicBezTo>
                  <a:cubicBezTo>
                    <a:pt x="7908" y="835"/>
                    <a:pt x="7918" y="838"/>
                    <a:pt x="7929" y="841"/>
                  </a:cubicBezTo>
                  <a:lnTo>
                    <a:pt x="7943" y="841"/>
                  </a:lnTo>
                  <a:cubicBezTo>
                    <a:pt x="7939" y="841"/>
                    <a:pt x="7939" y="845"/>
                    <a:pt x="7939" y="848"/>
                  </a:cubicBezTo>
                  <a:lnTo>
                    <a:pt x="7943" y="848"/>
                  </a:lnTo>
                  <a:cubicBezTo>
                    <a:pt x="7939" y="848"/>
                    <a:pt x="7935" y="852"/>
                    <a:pt x="7932" y="856"/>
                  </a:cubicBezTo>
                  <a:cubicBezTo>
                    <a:pt x="7929" y="855"/>
                    <a:pt x="7926" y="855"/>
                    <a:pt x="7924" y="855"/>
                  </a:cubicBezTo>
                  <a:cubicBezTo>
                    <a:pt x="7886" y="855"/>
                    <a:pt x="7882" y="877"/>
                    <a:pt x="7866" y="886"/>
                  </a:cubicBezTo>
                  <a:cubicBezTo>
                    <a:pt x="7865" y="886"/>
                    <a:pt x="7865" y="886"/>
                    <a:pt x="7864" y="886"/>
                  </a:cubicBezTo>
                  <a:cubicBezTo>
                    <a:pt x="7848" y="886"/>
                    <a:pt x="7834" y="908"/>
                    <a:pt x="7821" y="908"/>
                  </a:cubicBezTo>
                  <a:cubicBezTo>
                    <a:pt x="7814" y="908"/>
                    <a:pt x="7807" y="902"/>
                    <a:pt x="7800" y="886"/>
                  </a:cubicBezTo>
                  <a:cubicBezTo>
                    <a:pt x="7800" y="883"/>
                    <a:pt x="7800" y="880"/>
                    <a:pt x="7797" y="876"/>
                  </a:cubicBezTo>
                  <a:cubicBezTo>
                    <a:pt x="7821" y="859"/>
                    <a:pt x="7807" y="838"/>
                    <a:pt x="7821" y="824"/>
                  </a:cubicBezTo>
                  <a:close/>
                  <a:moveTo>
                    <a:pt x="8536" y="960"/>
                  </a:moveTo>
                  <a:cubicBezTo>
                    <a:pt x="8536" y="963"/>
                    <a:pt x="8532" y="963"/>
                    <a:pt x="8521" y="966"/>
                  </a:cubicBezTo>
                  <a:cubicBezTo>
                    <a:pt x="8529" y="963"/>
                    <a:pt x="8532" y="960"/>
                    <a:pt x="8536" y="960"/>
                  </a:cubicBezTo>
                  <a:close/>
                  <a:moveTo>
                    <a:pt x="5819" y="1001"/>
                  </a:moveTo>
                  <a:cubicBezTo>
                    <a:pt x="5836" y="1001"/>
                    <a:pt x="5857" y="1005"/>
                    <a:pt x="5874" y="1008"/>
                  </a:cubicBezTo>
                  <a:cubicBezTo>
                    <a:pt x="5854" y="1008"/>
                    <a:pt x="5836" y="1005"/>
                    <a:pt x="5819" y="1001"/>
                  </a:cubicBezTo>
                  <a:close/>
                  <a:moveTo>
                    <a:pt x="4513" y="863"/>
                  </a:moveTo>
                  <a:cubicBezTo>
                    <a:pt x="4540" y="874"/>
                    <a:pt x="4564" y="883"/>
                    <a:pt x="4591" y="894"/>
                  </a:cubicBezTo>
                  <a:cubicBezTo>
                    <a:pt x="4574" y="931"/>
                    <a:pt x="4580" y="939"/>
                    <a:pt x="4636" y="939"/>
                  </a:cubicBezTo>
                  <a:lnTo>
                    <a:pt x="4640" y="942"/>
                  </a:lnTo>
                  <a:cubicBezTo>
                    <a:pt x="4657" y="944"/>
                    <a:pt x="4674" y="944"/>
                    <a:pt x="4692" y="944"/>
                  </a:cubicBezTo>
                  <a:cubicBezTo>
                    <a:pt x="4709" y="944"/>
                    <a:pt x="4726" y="944"/>
                    <a:pt x="4744" y="946"/>
                  </a:cubicBezTo>
                  <a:cubicBezTo>
                    <a:pt x="4750" y="946"/>
                    <a:pt x="4758" y="949"/>
                    <a:pt x="4768" y="949"/>
                  </a:cubicBezTo>
                  <a:cubicBezTo>
                    <a:pt x="4774" y="952"/>
                    <a:pt x="4782" y="952"/>
                    <a:pt x="4789" y="952"/>
                  </a:cubicBezTo>
                  <a:cubicBezTo>
                    <a:pt x="4806" y="966"/>
                    <a:pt x="4806" y="977"/>
                    <a:pt x="4754" y="981"/>
                  </a:cubicBezTo>
                  <a:cubicBezTo>
                    <a:pt x="4712" y="984"/>
                    <a:pt x="4695" y="998"/>
                    <a:pt x="4685" y="1015"/>
                  </a:cubicBezTo>
                  <a:cubicBezTo>
                    <a:pt x="4681" y="1015"/>
                    <a:pt x="4678" y="1015"/>
                    <a:pt x="4675" y="1019"/>
                  </a:cubicBezTo>
                  <a:cubicBezTo>
                    <a:pt x="4675" y="1015"/>
                    <a:pt x="4675" y="1015"/>
                    <a:pt x="4670" y="1015"/>
                  </a:cubicBezTo>
                  <a:cubicBezTo>
                    <a:pt x="4615" y="1015"/>
                    <a:pt x="4587" y="975"/>
                    <a:pt x="4531" y="975"/>
                  </a:cubicBezTo>
                  <a:cubicBezTo>
                    <a:pt x="4517" y="975"/>
                    <a:pt x="4501" y="977"/>
                    <a:pt x="4483" y="984"/>
                  </a:cubicBezTo>
                  <a:cubicBezTo>
                    <a:pt x="4504" y="966"/>
                    <a:pt x="4518" y="956"/>
                    <a:pt x="4476" y="946"/>
                  </a:cubicBezTo>
                  <a:lnTo>
                    <a:pt x="4473" y="946"/>
                  </a:lnTo>
                  <a:cubicBezTo>
                    <a:pt x="4466" y="939"/>
                    <a:pt x="4462" y="928"/>
                    <a:pt x="4480" y="928"/>
                  </a:cubicBezTo>
                  <a:cubicBezTo>
                    <a:pt x="4484" y="928"/>
                    <a:pt x="4488" y="928"/>
                    <a:pt x="4492" y="928"/>
                  </a:cubicBezTo>
                  <a:cubicBezTo>
                    <a:pt x="4530" y="928"/>
                    <a:pt x="4521" y="913"/>
                    <a:pt x="4521" y="901"/>
                  </a:cubicBezTo>
                  <a:lnTo>
                    <a:pt x="4525" y="901"/>
                  </a:lnTo>
                  <a:cubicBezTo>
                    <a:pt x="4529" y="897"/>
                    <a:pt x="4529" y="894"/>
                    <a:pt x="4525" y="890"/>
                  </a:cubicBezTo>
                  <a:cubicBezTo>
                    <a:pt x="4538" y="880"/>
                    <a:pt x="4529" y="870"/>
                    <a:pt x="4513" y="863"/>
                  </a:cubicBezTo>
                  <a:close/>
                  <a:moveTo>
                    <a:pt x="6246" y="1015"/>
                  </a:moveTo>
                  <a:lnTo>
                    <a:pt x="6246" y="1019"/>
                  </a:lnTo>
                  <a:cubicBezTo>
                    <a:pt x="6246" y="1015"/>
                    <a:pt x="6246" y="1015"/>
                    <a:pt x="6242" y="1015"/>
                  </a:cubicBezTo>
                  <a:close/>
                  <a:moveTo>
                    <a:pt x="7016" y="1026"/>
                  </a:moveTo>
                  <a:cubicBezTo>
                    <a:pt x="7017" y="1026"/>
                    <a:pt x="7018" y="1027"/>
                    <a:pt x="7019" y="1029"/>
                  </a:cubicBezTo>
                  <a:lnTo>
                    <a:pt x="7016" y="1029"/>
                  </a:lnTo>
                  <a:cubicBezTo>
                    <a:pt x="7016" y="1027"/>
                    <a:pt x="7016" y="1026"/>
                    <a:pt x="7016" y="1026"/>
                  </a:cubicBezTo>
                  <a:close/>
                  <a:moveTo>
                    <a:pt x="5455" y="1081"/>
                  </a:moveTo>
                  <a:cubicBezTo>
                    <a:pt x="5461" y="1085"/>
                    <a:pt x="5466" y="1085"/>
                    <a:pt x="5469" y="1088"/>
                  </a:cubicBezTo>
                  <a:cubicBezTo>
                    <a:pt x="5461" y="1085"/>
                    <a:pt x="5458" y="1085"/>
                    <a:pt x="5455" y="1081"/>
                  </a:cubicBezTo>
                  <a:close/>
                  <a:moveTo>
                    <a:pt x="7106" y="727"/>
                  </a:moveTo>
                  <a:cubicBezTo>
                    <a:pt x="7110" y="731"/>
                    <a:pt x="7117" y="731"/>
                    <a:pt x="7127" y="731"/>
                  </a:cubicBezTo>
                  <a:cubicBezTo>
                    <a:pt x="7176" y="744"/>
                    <a:pt x="7235" y="741"/>
                    <a:pt x="7280" y="758"/>
                  </a:cubicBezTo>
                  <a:lnTo>
                    <a:pt x="7287" y="758"/>
                  </a:lnTo>
                  <a:cubicBezTo>
                    <a:pt x="7256" y="769"/>
                    <a:pt x="7235" y="779"/>
                    <a:pt x="7277" y="796"/>
                  </a:cubicBezTo>
                  <a:cubicBezTo>
                    <a:pt x="7280" y="796"/>
                    <a:pt x="7283" y="793"/>
                    <a:pt x="7283" y="793"/>
                  </a:cubicBezTo>
                  <a:cubicBezTo>
                    <a:pt x="7277" y="806"/>
                    <a:pt x="7311" y="811"/>
                    <a:pt x="7307" y="824"/>
                  </a:cubicBezTo>
                  <a:cubicBezTo>
                    <a:pt x="7304" y="831"/>
                    <a:pt x="7290" y="841"/>
                    <a:pt x="7314" y="845"/>
                  </a:cubicBezTo>
                  <a:cubicBezTo>
                    <a:pt x="7317" y="845"/>
                    <a:pt x="7320" y="846"/>
                    <a:pt x="7323" y="846"/>
                  </a:cubicBezTo>
                  <a:cubicBezTo>
                    <a:pt x="7335" y="846"/>
                    <a:pt x="7344" y="840"/>
                    <a:pt x="7352" y="835"/>
                  </a:cubicBezTo>
                  <a:cubicBezTo>
                    <a:pt x="7367" y="824"/>
                    <a:pt x="7381" y="814"/>
                    <a:pt x="7397" y="803"/>
                  </a:cubicBezTo>
                  <a:cubicBezTo>
                    <a:pt x="7401" y="800"/>
                    <a:pt x="7408" y="796"/>
                    <a:pt x="7415" y="790"/>
                  </a:cubicBezTo>
                  <a:lnTo>
                    <a:pt x="7418" y="793"/>
                  </a:lnTo>
                  <a:cubicBezTo>
                    <a:pt x="7454" y="814"/>
                    <a:pt x="7497" y="819"/>
                    <a:pt x="7541" y="819"/>
                  </a:cubicBezTo>
                  <a:cubicBezTo>
                    <a:pt x="7561" y="819"/>
                    <a:pt x="7582" y="818"/>
                    <a:pt x="7602" y="817"/>
                  </a:cubicBezTo>
                  <a:cubicBezTo>
                    <a:pt x="7605" y="814"/>
                    <a:pt x="7605" y="811"/>
                    <a:pt x="7605" y="811"/>
                  </a:cubicBezTo>
                  <a:lnTo>
                    <a:pt x="7610" y="811"/>
                  </a:lnTo>
                  <a:cubicBezTo>
                    <a:pt x="7613" y="811"/>
                    <a:pt x="7617" y="811"/>
                    <a:pt x="7620" y="811"/>
                  </a:cubicBezTo>
                  <a:cubicBezTo>
                    <a:pt x="7651" y="811"/>
                    <a:pt x="7669" y="798"/>
                    <a:pt x="7679" y="786"/>
                  </a:cubicBezTo>
                  <a:cubicBezTo>
                    <a:pt x="7700" y="784"/>
                    <a:pt x="7725" y="772"/>
                    <a:pt x="7746" y="772"/>
                  </a:cubicBezTo>
                  <a:cubicBezTo>
                    <a:pt x="7761" y="772"/>
                    <a:pt x="7773" y="777"/>
                    <a:pt x="7783" y="793"/>
                  </a:cubicBezTo>
                  <a:cubicBezTo>
                    <a:pt x="7783" y="793"/>
                    <a:pt x="7786" y="796"/>
                    <a:pt x="7786" y="800"/>
                  </a:cubicBezTo>
                  <a:cubicBezTo>
                    <a:pt x="7772" y="814"/>
                    <a:pt x="7755" y="827"/>
                    <a:pt x="7720" y="831"/>
                  </a:cubicBezTo>
                  <a:cubicBezTo>
                    <a:pt x="7696" y="848"/>
                    <a:pt x="7710" y="880"/>
                    <a:pt x="7655" y="890"/>
                  </a:cubicBezTo>
                  <a:cubicBezTo>
                    <a:pt x="7626" y="901"/>
                    <a:pt x="7605" y="915"/>
                    <a:pt x="7589" y="931"/>
                  </a:cubicBezTo>
                  <a:cubicBezTo>
                    <a:pt x="7578" y="936"/>
                    <a:pt x="7564" y="939"/>
                    <a:pt x="7554" y="939"/>
                  </a:cubicBezTo>
                  <a:cubicBezTo>
                    <a:pt x="7477" y="946"/>
                    <a:pt x="7464" y="956"/>
                    <a:pt x="7491" y="1001"/>
                  </a:cubicBezTo>
                  <a:cubicBezTo>
                    <a:pt x="7512" y="1011"/>
                    <a:pt x="7536" y="1015"/>
                    <a:pt x="7568" y="1015"/>
                  </a:cubicBezTo>
                  <a:cubicBezTo>
                    <a:pt x="7596" y="1015"/>
                    <a:pt x="7622" y="1010"/>
                    <a:pt x="7648" y="1010"/>
                  </a:cubicBezTo>
                  <a:cubicBezTo>
                    <a:pt x="7661" y="1010"/>
                    <a:pt x="7675" y="1011"/>
                    <a:pt x="7689" y="1015"/>
                  </a:cubicBezTo>
                  <a:cubicBezTo>
                    <a:pt x="7693" y="1025"/>
                    <a:pt x="7735" y="1032"/>
                    <a:pt x="7710" y="1046"/>
                  </a:cubicBezTo>
                  <a:cubicBezTo>
                    <a:pt x="7706" y="1048"/>
                    <a:pt x="7702" y="1049"/>
                    <a:pt x="7699" y="1049"/>
                  </a:cubicBezTo>
                  <a:cubicBezTo>
                    <a:pt x="7684" y="1049"/>
                    <a:pt x="7675" y="1035"/>
                    <a:pt x="7658" y="1035"/>
                  </a:cubicBezTo>
                  <a:lnTo>
                    <a:pt x="7637" y="1035"/>
                  </a:lnTo>
                  <a:cubicBezTo>
                    <a:pt x="7613" y="1032"/>
                    <a:pt x="7589" y="1032"/>
                    <a:pt x="7564" y="1032"/>
                  </a:cubicBezTo>
                  <a:cubicBezTo>
                    <a:pt x="7540" y="1035"/>
                    <a:pt x="7501" y="1040"/>
                    <a:pt x="7506" y="1053"/>
                  </a:cubicBezTo>
                  <a:cubicBezTo>
                    <a:pt x="7507" y="1062"/>
                    <a:pt x="7513" y="1065"/>
                    <a:pt x="7521" y="1065"/>
                  </a:cubicBezTo>
                  <a:cubicBezTo>
                    <a:pt x="7532" y="1065"/>
                    <a:pt x="7547" y="1060"/>
                    <a:pt x="7561" y="1060"/>
                  </a:cubicBezTo>
                  <a:cubicBezTo>
                    <a:pt x="7563" y="1060"/>
                    <a:pt x="7566" y="1060"/>
                    <a:pt x="7568" y="1060"/>
                  </a:cubicBezTo>
                  <a:cubicBezTo>
                    <a:pt x="7578" y="1060"/>
                    <a:pt x="7592" y="1056"/>
                    <a:pt x="7605" y="1056"/>
                  </a:cubicBezTo>
                  <a:cubicBezTo>
                    <a:pt x="7620" y="1070"/>
                    <a:pt x="7644" y="1060"/>
                    <a:pt x="7665" y="1070"/>
                  </a:cubicBezTo>
                  <a:cubicBezTo>
                    <a:pt x="7677" y="1077"/>
                    <a:pt x="7689" y="1079"/>
                    <a:pt x="7701" y="1079"/>
                  </a:cubicBezTo>
                  <a:cubicBezTo>
                    <a:pt x="7722" y="1079"/>
                    <a:pt x="7742" y="1070"/>
                    <a:pt x="7755" y="1056"/>
                  </a:cubicBezTo>
                  <a:lnTo>
                    <a:pt x="7783" y="1056"/>
                  </a:lnTo>
                  <a:cubicBezTo>
                    <a:pt x="7783" y="1077"/>
                    <a:pt x="7780" y="1095"/>
                    <a:pt x="7762" y="1109"/>
                  </a:cubicBezTo>
                  <a:lnTo>
                    <a:pt x="7720" y="1109"/>
                  </a:lnTo>
                  <a:cubicBezTo>
                    <a:pt x="7666" y="1100"/>
                    <a:pt x="7611" y="1096"/>
                    <a:pt x="7557" y="1096"/>
                  </a:cubicBezTo>
                  <a:cubicBezTo>
                    <a:pt x="7487" y="1096"/>
                    <a:pt x="7418" y="1102"/>
                    <a:pt x="7349" y="1112"/>
                  </a:cubicBezTo>
                  <a:cubicBezTo>
                    <a:pt x="7328" y="1123"/>
                    <a:pt x="7304" y="1123"/>
                    <a:pt x="7280" y="1126"/>
                  </a:cubicBezTo>
                  <a:cubicBezTo>
                    <a:pt x="7269" y="1126"/>
                    <a:pt x="7262" y="1123"/>
                    <a:pt x="7256" y="1115"/>
                  </a:cubicBezTo>
                  <a:cubicBezTo>
                    <a:pt x="7247" y="1103"/>
                    <a:pt x="7237" y="1099"/>
                    <a:pt x="7225" y="1099"/>
                  </a:cubicBezTo>
                  <a:cubicBezTo>
                    <a:pt x="7214" y="1099"/>
                    <a:pt x="7202" y="1103"/>
                    <a:pt x="7189" y="1109"/>
                  </a:cubicBezTo>
                  <a:cubicBezTo>
                    <a:pt x="7173" y="1115"/>
                    <a:pt x="7162" y="1126"/>
                    <a:pt x="7138" y="1130"/>
                  </a:cubicBezTo>
                  <a:cubicBezTo>
                    <a:pt x="7099" y="1102"/>
                    <a:pt x="7123" y="1070"/>
                    <a:pt x="7123" y="1040"/>
                  </a:cubicBezTo>
                  <a:cubicBezTo>
                    <a:pt x="7123" y="1040"/>
                    <a:pt x="7123" y="1035"/>
                    <a:pt x="7127" y="1035"/>
                  </a:cubicBezTo>
                  <a:lnTo>
                    <a:pt x="7134" y="1035"/>
                  </a:lnTo>
                  <a:cubicBezTo>
                    <a:pt x="7153" y="1047"/>
                    <a:pt x="7169" y="1051"/>
                    <a:pt x="7183" y="1051"/>
                  </a:cubicBezTo>
                  <a:cubicBezTo>
                    <a:pt x="7222" y="1051"/>
                    <a:pt x="7249" y="1020"/>
                    <a:pt x="7287" y="1015"/>
                  </a:cubicBezTo>
                  <a:cubicBezTo>
                    <a:pt x="7304" y="1015"/>
                    <a:pt x="7332" y="1005"/>
                    <a:pt x="7318" y="990"/>
                  </a:cubicBezTo>
                  <a:cubicBezTo>
                    <a:pt x="7312" y="982"/>
                    <a:pt x="7292" y="972"/>
                    <a:pt x="7272" y="972"/>
                  </a:cubicBezTo>
                  <a:cubicBezTo>
                    <a:pt x="7269" y="972"/>
                    <a:pt x="7265" y="973"/>
                    <a:pt x="7262" y="973"/>
                  </a:cubicBezTo>
                  <a:cubicBezTo>
                    <a:pt x="7246" y="977"/>
                    <a:pt x="7230" y="979"/>
                    <a:pt x="7213" y="979"/>
                  </a:cubicBezTo>
                  <a:cubicBezTo>
                    <a:pt x="7189" y="979"/>
                    <a:pt x="7166" y="976"/>
                    <a:pt x="7141" y="973"/>
                  </a:cubicBezTo>
                  <a:cubicBezTo>
                    <a:pt x="7147" y="961"/>
                    <a:pt x="7166" y="944"/>
                    <a:pt x="7131" y="944"/>
                  </a:cubicBezTo>
                  <a:cubicBezTo>
                    <a:pt x="7125" y="944"/>
                    <a:pt x="7118" y="945"/>
                    <a:pt x="7110" y="946"/>
                  </a:cubicBezTo>
                  <a:lnTo>
                    <a:pt x="7106" y="946"/>
                  </a:lnTo>
                  <a:cubicBezTo>
                    <a:pt x="7110" y="939"/>
                    <a:pt x="7117" y="928"/>
                    <a:pt x="7123" y="925"/>
                  </a:cubicBezTo>
                  <a:cubicBezTo>
                    <a:pt x="7129" y="923"/>
                    <a:pt x="7134" y="922"/>
                    <a:pt x="7140" y="922"/>
                  </a:cubicBezTo>
                  <a:cubicBezTo>
                    <a:pt x="7147" y="922"/>
                    <a:pt x="7155" y="923"/>
                    <a:pt x="7165" y="925"/>
                  </a:cubicBezTo>
                  <a:cubicBezTo>
                    <a:pt x="7214" y="931"/>
                    <a:pt x="7189" y="963"/>
                    <a:pt x="7224" y="963"/>
                  </a:cubicBezTo>
                  <a:cubicBezTo>
                    <a:pt x="7226" y="963"/>
                    <a:pt x="7228" y="963"/>
                    <a:pt x="7229" y="963"/>
                  </a:cubicBezTo>
                  <a:cubicBezTo>
                    <a:pt x="7275" y="963"/>
                    <a:pt x="7233" y="921"/>
                    <a:pt x="7284" y="921"/>
                  </a:cubicBezTo>
                  <a:cubicBezTo>
                    <a:pt x="7286" y="921"/>
                    <a:pt x="7288" y="921"/>
                    <a:pt x="7290" y="921"/>
                  </a:cubicBezTo>
                  <a:cubicBezTo>
                    <a:pt x="7297" y="921"/>
                    <a:pt x="7304" y="918"/>
                    <a:pt x="7311" y="915"/>
                  </a:cubicBezTo>
                  <a:cubicBezTo>
                    <a:pt x="7328" y="901"/>
                    <a:pt x="7318" y="886"/>
                    <a:pt x="7314" y="873"/>
                  </a:cubicBezTo>
                  <a:cubicBezTo>
                    <a:pt x="7310" y="868"/>
                    <a:pt x="7305" y="866"/>
                    <a:pt x="7298" y="866"/>
                  </a:cubicBezTo>
                  <a:cubicBezTo>
                    <a:pt x="7289" y="866"/>
                    <a:pt x="7277" y="871"/>
                    <a:pt x="7266" y="873"/>
                  </a:cubicBezTo>
                  <a:cubicBezTo>
                    <a:pt x="7253" y="875"/>
                    <a:pt x="7242" y="876"/>
                    <a:pt x="7230" y="876"/>
                  </a:cubicBezTo>
                  <a:cubicBezTo>
                    <a:pt x="7195" y="876"/>
                    <a:pt x="7164" y="867"/>
                    <a:pt x="7138" y="848"/>
                  </a:cubicBezTo>
                  <a:cubicBezTo>
                    <a:pt x="7110" y="827"/>
                    <a:pt x="7158" y="821"/>
                    <a:pt x="7165" y="806"/>
                  </a:cubicBezTo>
                  <a:cubicBezTo>
                    <a:pt x="7168" y="806"/>
                    <a:pt x="7173" y="803"/>
                    <a:pt x="7173" y="800"/>
                  </a:cubicBezTo>
                  <a:lnTo>
                    <a:pt x="7173" y="796"/>
                  </a:lnTo>
                  <a:cubicBezTo>
                    <a:pt x="7189" y="790"/>
                    <a:pt x="7227" y="796"/>
                    <a:pt x="7231" y="779"/>
                  </a:cubicBezTo>
                  <a:lnTo>
                    <a:pt x="7227" y="776"/>
                  </a:lnTo>
                  <a:cubicBezTo>
                    <a:pt x="7217" y="771"/>
                    <a:pt x="7241" y="747"/>
                    <a:pt x="7220" y="747"/>
                  </a:cubicBezTo>
                  <a:cubicBezTo>
                    <a:pt x="7214" y="747"/>
                    <a:pt x="7203" y="749"/>
                    <a:pt x="7186" y="755"/>
                  </a:cubicBezTo>
                  <a:cubicBezTo>
                    <a:pt x="7172" y="745"/>
                    <a:pt x="7156" y="743"/>
                    <a:pt x="7139" y="743"/>
                  </a:cubicBezTo>
                  <a:cubicBezTo>
                    <a:pt x="7126" y="743"/>
                    <a:pt x="7113" y="744"/>
                    <a:pt x="7099" y="744"/>
                  </a:cubicBezTo>
                  <a:cubicBezTo>
                    <a:pt x="7099" y="744"/>
                    <a:pt x="7096" y="744"/>
                    <a:pt x="7096" y="741"/>
                  </a:cubicBezTo>
                  <a:cubicBezTo>
                    <a:pt x="7103" y="737"/>
                    <a:pt x="7110" y="734"/>
                    <a:pt x="7106" y="727"/>
                  </a:cubicBezTo>
                  <a:close/>
                  <a:moveTo>
                    <a:pt x="6457" y="1199"/>
                  </a:moveTo>
                  <a:cubicBezTo>
                    <a:pt x="6461" y="1199"/>
                    <a:pt x="6461" y="1202"/>
                    <a:pt x="6465" y="1202"/>
                  </a:cubicBezTo>
                  <a:cubicBezTo>
                    <a:pt x="6461" y="1202"/>
                    <a:pt x="6457" y="1199"/>
                    <a:pt x="6454" y="1199"/>
                  </a:cubicBezTo>
                  <a:close/>
                  <a:moveTo>
                    <a:pt x="5410" y="1209"/>
                  </a:moveTo>
                  <a:lnTo>
                    <a:pt x="5410" y="1213"/>
                  </a:lnTo>
                  <a:cubicBezTo>
                    <a:pt x="5406" y="1213"/>
                    <a:pt x="5403" y="1209"/>
                    <a:pt x="5399" y="1209"/>
                  </a:cubicBezTo>
                  <a:close/>
                  <a:moveTo>
                    <a:pt x="6992" y="1244"/>
                  </a:moveTo>
                  <a:cubicBezTo>
                    <a:pt x="6992" y="1248"/>
                    <a:pt x="6988" y="1248"/>
                    <a:pt x="6988" y="1248"/>
                  </a:cubicBezTo>
                  <a:cubicBezTo>
                    <a:pt x="6988" y="1248"/>
                    <a:pt x="6988" y="1244"/>
                    <a:pt x="6992" y="1244"/>
                  </a:cubicBezTo>
                  <a:close/>
                  <a:moveTo>
                    <a:pt x="4497" y="1424"/>
                  </a:moveTo>
                  <a:cubicBezTo>
                    <a:pt x="4494" y="1424"/>
                    <a:pt x="4494" y="1424"/>
                    <a:pt x="4494" y="1428"/>
                  </a:cubicBezTo>
                  <a:lnTo>
                    <a:pt x="4494" y="1424"/>
                  </a:lnTo>
                  <a:close/>
                  <a:moveTo>
                    <a:pt x="3471" y="1486"/>
                  </a:moveTo>
                  <a:cubicBezTo>
                    <a:pt x="3481" y="1486"/>
                    <a:pt x="3491" y="1487"/>
                    <a:pt x="3501" y="1490"/>
                  </a:cubicBezTo>
                  <a:cubicBezTo>
                    <a:pt x="3484" y="1511"/>
                    <a:pt x="3446" y="1504"/>
                    <a:pt x="3418" y="1511"/>
                  </a:cubicBezTo>
                  <a:cubicBezTo>
                    <a:pt x="3415" y="1508"/>
                    <a:pt x="3411" y="1504"/>
                    <a:pt x="3405" y="1504"/>
                  </a:cubicBezTo>
                  <a:lnTo>
                    <a:pt x="3408" y="1504"/>
                  </a:lnTo>
                  <a:cubicBezTo>
                    <a:pt x="3428" y="1494"/>
                    <a:pt x="3448" y="1486"/>
                    <a:pt x="3471" y="1486"/>
                  </a:cubicBezTo>
                  <a:close/>
                  <a:moveTo>
                    <a:pt x="4723" y="1549"/>
                  </a:moveTo>
                  <a:cubicBezTo>
                    <a:pt x="4723" y="1553"/>
                    <a:pt x="4723" y="1553"/>
                    <a:pt x="4720" y="1553"/>
                  </a:cubicBezTo>
                  <a:cubicBezTo>
                    <a:pt x="4720" y="1549"/>
                    <a:pt x="4723" y="1549"/>
                    <a:pt x="4723" y="1549"/>
                  </a:cubicBezTo>
                  <a:close/>
                  <a:moveTo>
                    <a:pt x="2336" y="1806"/>
                  </a:moveTo>
                  <a:cubicBezTo>
                    <a:pt x="2308" y="1810"/>
                    <a:pt x="2277" y="1810"/>
                    <a:pt x="2246" y="1810"/>
                  </a:cubicBezTo>
                  <a:cubicBezTo>
                    <a:pt x="2273" y="1806"/>
                    <a:pt x="2305" y="1806"/>
                    <a:pt x="2336" y="1806"/>
                  </a:cubicBezTo>
                  <a:close/>
                  <a:moveTo>
                    <a:pt x="1034" y="1874"/>
                  </a:moveTo>
                  <a:cubicBezTo>
                    <a:pt x="1035" y="1874"/>
                    <a:pt x="1037" y="1877"/>
                    <a:pt x="1035" y="1879"/>
                  </a:cubicBezTo>
                  <a:lnTo>
                    <a:pt x="1024" y="1879"/>
                  </a:lnTo>
                  <a:cubicBezTo>
                    <a:pt x="1028" y="1876"/>
                    <a:pt x="1032" y="1876"/>
                    <a:pt x="1035" y="1876"/>
                  </a:cubicBezTo>
                  <a:cubicBezTo>
                    <a:pt x="1034" y="1875"/>
                    <a:pt x="1034" y="1874"/>
                    <a:pt x="1034" y="1874"/>
                  </a:cubicBezTo>
                  <a:close/>
                  <a:moveTo>
                    <a:pt x="5600" y="2191"/>
                  </a:moveTo>
                  <a:cubicBezTo>
                    <a:pt x="5597" y="2195"/>
                    <a:pt x="5594" y="2198"/>
                    <a:pt x="5590" y="2201"/>
                  </a:cubicBezTo>
                  <a:cubicBezTo>
                    <a:pt x="5586" y="2198"/>
                    <a:pt x="5586" y="2195"/>
                    <a:pt x="5594" y="2191"/>
                  </a:cubicBezTo>
                  <a:close/>
                  <a:moveTo>
                    <a:pt x="6492" y="2260"/>
                  </a:moveTo>
                  <a:cubicBezTo>
                    <a:pt x="6499" y="2260"/>
                    <a:pt x="6502" y="2260"/>
                    <a:pt x="6510" y="2264"/>
                  </a:cubicBezTo>
                  <a:cubicBezTo>
                    <a:pt x="6502" y="2264"/>
                    <a:pt x="6499" y="2260"/>
                    <a:pt x="6492" y="2260"/>
                  </a:cubicBezTo>
                  <a:close/>
                  <a:moveTo>
                    <a:pt x="6103" y="2281"/>
                  </a:moveTo>
                  <a:lnTo>
                    <a:pt x="6107" y="2284"/>
                  </a:lnTo>
                  <a:cubicBezTo>
                    <a:pt x="6108" y="2286"/>
                    <a:pt x="6108" y="2286"/>
                    <a:pt x="6107" y="2286"/>
                  </a:cubicBezTo>
                  <a:cubicBezTo>
                    <a:pt x="6106" y="2286"/>
                    <a:pt x="6101" y="2283"/>
                    <a:pt x="6103" y="2281"/>
                  </a:cubicBezTo>
                  <a:close/>
                  <a:moveTo>
                    <a:pt x="5573" y="2393"/>
                  </a:moveTo>
                  <a:cubicBezTo>
                    <a:pt x="5576" y="2393"/>
                    <a:pt x="5576" y="2396"/>
                    <a:pt x="5576" y="2396"/>
                  </a:cubicBezTo>
                  <a:lnTo>
                    <a:pt x="5573" y="2396"/>
                  </a:lnTo>
                  <a:lnTo>
                    <a:pt x="5573" y="2393"/>
                  </a:lnTo>
                  <a:close/>
                  <a:moveTo>
                    <a:pt x="4473" y="2632"/>
                  </a:moveTo>
                  <a:cubicBezTo>
                    <a:pt x="4470" y="2638"/>
                    <a:pt x="4459" y="2642"/>
                    <a:pt x="4449" y="2646"/>
                  </a:cubicBezTo>
                  <a:cubicBezTo>
                    <a:pt x="4456" y="2638"/>
                    <a:pt x="4466" y="2635"/>
                    <a:pt x="4473" y="2632"/>
                  </a:cubicBezTo>
                  <a:close/>
                  <a:moveTo>
                    <a:pt x="4670" y="2652"/>
                  </a:moveTo>
                  <a:cubicBezTo>
                    <a:pt x="4670" y="2656"/>
                    <a:pt x="4670" y="2656"/>
                    <a:pt x="4675" y="2656"/>
                  </a:cubicBezTo>
                  <a:lnTo>
                    <a:pt x="4670" y="2656"/>
                  </a:lnTo>
                  <a:lnTo>
                    <a:pt x="4670" y="2652"/>
                  </a:lnTo>
                  <a:close/>
                  <a:moveTo>
                    <a:pt x="2943" y="2635"/>
                  </a:moveTo>
                  <a:cubicBezTo>
                    <a:pt x="2960" y="2638"/>
                    <a:pt x="2974" y="2646"/>
                    <a:pt x="2984" y="2649"/>
                  </a:cubicBezTo>
                  <a:cubicBezTo>
                    <a:pt x="2978" y="2656"/>
                    <a:pt x="2974" y="2659"/>
                    <a:pt x="2981" y="2663"/>
                  </a:cubicBezTo>
                  <a:cubicBezTo>
                    <a:pt x="2976" y="2664"/>
                    <a:pt x="2972" y="2665"/>
                    <a:pt x="2968" y="2665"/>
                  </a:cubicBezTo>
                  <a:cubicBezTo>
                    <a:pt x="2960" y="2665"/>
                    <a:pt x="2954" y="2663"/>
                    <a:pt x="2950" y="2656"/>
                  </a:cubicBezTo>
                  <a:cubicBezTo>
                    <a:pt x="2957" y="2649"/>
                    <a:pt x="2953" y="2642"/>
                    <a:pt x="2943" y="2635"/>
                  </a:cubicBezTo>
                  <a:close/>
                  <a:moveTo>
                    <a:pt x="2926" y="2667"/>
                  </a:moveTo>
                  <a:lnTo>
                    <a:pt x="2926" y="2680"/>
                  </a:lnTo>
                  <a:cubicBezTo>
                    <a:pt x="2922" y="2677"/>
                    <a:pt x="2915" y="2670"/>
                    <a:pt x="2909" y="2667"/>
                  </a:cubicBezTo>
                  <a:lnTo>
                    <a:pt x="2909" y="2667"/>
                  </a:lnTo>
                  <a:cubicBezTo>
                    <a:pt x="2911" y="2667"/>
                    <a:pt x="2914" y="2668"/>
                    <a:pt x="2919" y="2668"/>
                  </a:cubicBezTo>
                  <a:cubicBezTo>
                    <a:pt x="2921" y="2668"/>
                    <a:pt x="2924" y="2668"/>
                    <a:pt x="2926" y="2667"/>
                  </a:cubicBezTo>
                  <a:close/>
                  <a:moveTo>
                    <a:pt x="3026" y="2677"/>
                  </a:moveTo>
                  <a:cubicBezTo>
                    <a:pt x="3031" y="2678"/>
                    <a:pt x="3036" y="2679"/>
                    <a:pt x="3040" y="2679"/>
                  </a:cubicBezTo>
                  <a:cubicBezTo>
                    <a:pt x="3044" y="2679"/>
                    <a:pt x="3047" y="2678"/>
                    <a:pt x="3051" y="2677"/>
                  </a:cubicBezTo>
                  <a:lnTo>
                    <a:pt x="3051" y="2677"/>
                  </a:lnTo>
                  <a:cubicBezTo>
                    <a:pt x="3043" y="2687"/>
                    <a:pt x="3037" y="2697"/>
                    <a:pt x="3033" y="2708"/>
                  </a:cubicBezTo>
                  <a:cubicBezTo>
                    <a:pt x="3037" y="2697"/>
                    <a:pt x="3037" y="2687"/>
                    <a:pt x="3026" y="2677"/>
                  </a:cubicBezTo>
                  <a:close/>
                  <a:moveTo>
                    <a:pt x="4428" y="2792"/>
                  </a:moveTo>
                  <a:lnTo>
                    <a:pt x="4425" y="2795"/>
                  </a:lnTo>
                  <a:cubicBezTo>
                    <a:pt x="4425" y="2792"/>
                    <a:pt x="4425" y="2792"/>
                    <a:pt x="4421" y="2792"/>
                  </a:cubicBezTo>
                  <a:close/>
                  <a:moveTo>
                    <a:pt x="33526" y="2951"/>
                  </a:moveTo>
                  <a:cubicBezTo>
                    <a:pt x="33522" y="2955"/>
                    <a:pt x="33522" y="2955"/>
                    <a:pt x="33518" y="2955"/>
                  </a:cubicBezTo>
                  <a:cubicBezTo>
                    <a:pt x="33522" y="2955"/>
                    <a:pt x="33522" y="2951"/>
                    <a:pt x="33522" y="2951"/>
                  </a:cubicBezTo>
                  <a:close/>
                  <a:moveTo>
                    <a:pt x="3727" y="2816"/>
                  </a:moveTo>
                  <a:cubicBezTo>
                    <a:pt x="3727" y="2819"/>
                    <a:pt x="3730" y="2822"/>
                    <a:pt x="3734" y="2822"/>
                  </a:cubicBezTo>
                  <a:cubicBezTo>
                    <a:pt x="3765" y="2833"/>
                    <a:pt x="3800" y="2826"/>
                    <a:pt x="3828" y="2836"/>
                  </a:cubicBezTo>
                  <a:cubicBezTo>
                    <a:pt x="3863" y="2848"/>
                    <a:pt x="3900" y="2855"/>
                    <a:pt x="3940" y="2855"/>
                  </a:cubicBezTo>
                  <a:cubicBezTo>
                    <a:pt x="3959" y="2855"/>
                    <a:pt x="3978" y="2854"/>
                    <a:pt x="3998" y="2851"/>
                  </a:cubicBezTo>
                  <a:cubicBezTo>
                    <a:pt x="4003" y="2850"/>
                    <a:pt x="4008" y="2849"/>
                    <a:pt x="4013" y="2849"/>
                  </a:cubicBezTo>
                  <a:cubicBezTo>
                    <a:pt x="4027" y="2849"/>
                    <a:pt x="4038" y="2853"/>
                    <a:pt x="4043" y="2861"/>
                  </a:cubicBezTo>
                  <a:lnTo>
                    <a:pt x="4036" y="2861"/>
                  </a:lnTo>
                  <a:cubicBezTo>
                    <a:pt x="4025" y="2864"/>
                    <a:pt x="4015" y="2867"/>
                    <a:pt x="4008" y="2875"/>
                  </a:cubicBezTo>
                  <a:lnTo>
                    <a:pt x="3998" y="2875"/>
                  </a:lnTo>
                  <a:cubicBezTo>
                    <a:pt x="3953" y="2878"/>
                    <a:pt x="3900" y="2871"/>
                    <a:pt x="3876" y="2896"/>
                  </a:cubicBezTo>
                  <a:cubicBezTo>
                    <a:pt x="3855" y="2920"/>
                    <a:pt x="3821" y="2923"/>
                    <a:pt x="3783" y="2926"/>
                  </a:cubicBezTo>
                  <a:lnTo>
                    <a:pt x="3786" y="2923"/>
                  </a:lnTo>
                  <a:cubicBezTo>
                    <a:pt x="3807" y="2913"/>
                    <a:pt x="3814" y="2902"/>
                    <a:pt x="3796" y="2892"/>
                  </a:cubicBezTo>
                  <a:cubicBezTo>
                    <a:pt x="3790" y="2888"/>
                    <a:pt x="3781" y="2886"/>
                    <a:pt x="3773" y="2886"/>
                  </a:cubicBezTo>
                  <a:cubicBezTo>
                    <a:pt x="3768" y="2886"/>
                    <a:pt x="3763" y="2887"/>
                    <a:pt x="3759" y="2888"/>
                  </a:cubicBezTo>
                  <a:cubicBezTo>
                    <a:pt x="3741" y="2899"/>
                    <a:pt x="3717" y="2906"/>
                    <a:pt x="3738" y="2920"/>
                  </a:cubicBezTo>
                  <a:cubicBezTo>
                    <a:pt x="3744" y="2926"/>
                    <a:pt x="3748" y="2930"/>
                    <a:pt x="3744" y="2934"/>
                  </a:cubicBezTo>
                  <a:lnTo>
                    <a:pt x="3717" y="2934"/>
                  </a:lnTo>
                  <a:cubicBezTo>
                    <a:pt x="3679" y="2941"/>
                    <a:pt x="3623" y="2937"/>
                    <a:pt x="3655" y="2976"/>
                  </a:cubicBezTo>
                  <a:lnTo>
                    <a:pt x="3658" y="2976"/>
                  </a:lnTo>
                  <a:cubicBezTo>
                    <a:pt x="3644" y="2982"/>
                    <a:pt x="3616" y="2982"/>
                    <a:pt x="3616" y="2996"/>
                  </a:cubicBezTo>
                  <a:lnTo>
                    <a:pt x="3613" y="2996"/>
                  </a:lnTo>
                  <a:cubicBezTo>
                    <a:pt x="3588" y="2996"/>
                    <a:pt x="3567" y="2996"/>
                    <a:pt x="3550" y="2989"/>
                  </a:cubicBezTo>
                  <a:cubicBezTo>
                    <a:pt x="3592" y="2955"/>
                    <a:pt x="3554" y="2944"/>
                    <a:pt x="3498" y="2937"/>
                  </a:cubicBezTo>
                  <a:cubicBezTo>
                    <a:pt x="3462" y="2932"/>
                    <a:pt x="3427" y="2926"/>
                    <a:pt x="3391" y="2926"/>
                  </a:cubicBezTo>
                  <a:cubicBezTo>
                    <a:pt x="3375" y="2926"/>
                    <a:pt x="3359" y="2927"/>
                    <a:pt x="3342" y="2930"/>
                  </a:cubicBezTo>
                  <a:cubicBezTo>
                    <a:pt x="3332" y="2927"/>
                    <a:pt x="3324" y="2926"/>
                    <a:pt x="3317" y="2926"/>
                  </a:cubicBezTo>
                  <a:cubicBezTo>
                    <a:pt x="3296" y="2926"/>
                    <a:pt x="3295" y="2938"/>
                    <a:pt x="3290" y="2951"/>
                  </a:cubicBezTo>
                  <a:cubicBezTo>
                    <a:pt x="3278" y="2971"/>
                    <a:pt x="3265" y="2992"/>
                    <a:pt x="3225" y="2992"/>
                  </a:cubicBezTo>
                  <a:cubicBezTo>
                    <a:pt x="3216" y="2992"/>
                    <a:pt x="3207" y="2991"/>
                    <a:pt x="3197" y="2989"/>
                  </a:cubicBezTo>
                  <a:cubicBezTo>
                    <a:pt x="3179" y="2986"/>
                    <a:pt x="3158" y="2989"/>
                    <a:pt x="3144" y="2982"/>
                  </a:cubicBezTo>
                  <a:lnTo>
                    <a:pt x="3144" y="2955"/>
                  </a:lnTo>
                  <a:cubicBezTo>
                    <a:pt x="3172" y="2937"/>
                    <a:pt x="3141" y="2913"/>
                    <a:pt x="3162" y="2896"/>
                  </a:cubicBezTo>
                  <a:cubicBezTo>
                    <a:pt x="3176" y="2888"/>
                    <a:pt x="3192" y="2885"/>
                    <a:pt x="3207" y="2878"/>
                  </a:cubicBezTo>
                  <a:cubicBezTo>
                    <a:pt x="3210" y="2878"/>
                    <a:pt x="3210" y="2881"/>
                    <a:pt x="3213" y="2881"/>
                  </a:cubicBezTo>
                  <a:cubicBezTo>
                    <a:pt x="3238" y="2874"/>
                    <a:pt x="3265" y="2868"/>
                    <a:pt x="3294" y="2868"/>
                  </a:cubicBezTo>
                  <a:cubicBezTo>
                    <a:pt x="3305" y="2868"/>
                    <a:pt x="3316" y="2869"/>
                    <a:pt x="3328" y="2871"/>
                  </a:cubicBezTo>
                  <a:cubicBezTo>
                    <a:pt x="3337" y="2874"/>
                    <a:pt x="3346" y="2875"/>
                    <a:pt x="3355" y="2875"/>
                  </a:cubicBezTo>
                  <a:cubicBezTo>
                    <a:pt x="3374" y="2875"/>
                    <a:pt x="3392" y="2870"/>
                    <a:pt x="3408" y="2861"/>
                  </a:cubicBezTo>
                  <a:cubicBezTo>
                    <a:pt x="3417" y="2862"/>
                    <a:pt x="3426" y="2862"/>
                    <a:pt x="3434" y="2862"/>
                  </a:cubicBezTo>
                  <a:cubicBezTo>
                    <a:pt x="3499" y="2862"/>
                    <a:pt x="3545" y="2829"/>
                    <a:pt x="3609" y="2826"/>
                  </a:cubicBezTo>
                  <a:cubicBezTo>
                    <a:pt x="3624" y="2832"/>
                    <a:pt x="3638" y="2834"/>
                    <a:pt x="3652" y="2834"/>
                  </a:cubicBezTo>
                  <a:cubicBezTo>
                    <a:pt x="3671" y="2834"/>
                    <a:pt x="3689" y="2830"/>
                    <a:pt x="3706" y="2826"/>
                  </a:cubicBezTo>
                  <a:cubicBezTo>
                    <a:pt x="3713" y="2822"/>
                    <a:pt x="3717" y="2819"/>
                    <a:pt x="3713" y="2816"/>
                  </a:cubicBezTo>
                  <a:cubicBezTo>
                    <a:pt x="3717" y="2816"/>
                    <a:pt x="3717" y="2816"/>
                    <a:pt x="3717" y="2819"/>
                  </a:cubicBezTo>
                  <a:lnTo>
                    <a:pt x="3720" y="2816"/>
                  </a:lnTo>
                  <a:lnTo>
                    <a:pt x="3724" y="2819"/>
                  </a:lnTo>
                  <a:cubicBezTo>
                    <a:pt x="3724" y="2819"/>
                    <a:pt x="3724" y="2816"/>
                    <a:pt x="3727" y="2816"/>
                  </a:cubicBezTo>
                  <a:close/>
                  <a:moveTo>
                    <a:pt x="2859" y="2867"/>
                  </a:moveTo>
                  <a:cubicBezTo>
                    <a:pt x="2867" y="2875"/>
                    <a:pt x="2870" y="2885"/>
                    <a:pt x="2888" y="2888"/>
                  </a:cubicBezTo>
                  <a:cubicBezTo>
                    <a:pt x="2880" y="2913"/>
                    <a:pt x="2839" y="2906"/>
                    <a:pt x="2811" y="2909"/>
                  </a:cubicBezTo>
                  <a:cubicBezTo>
                    <a:pt x="2776" y="2913"/>
                    <a:pt x="2755" y="2930"/>
                    <a:pt x="2780" y="2937"/>
                  </a:cubicBezTo>
                  <a:cubicBezTo>
                    <a:pt x="2829" y="2951"/>
                    <a:pt x="2801" y="2976"/>
                    <a:pt x="2822" y="2989"/>
                  </a:cubicBezTo>
                  <a:cubicBezTo>
                    <a:pt x="2856" y="3024"/>
                    <a:pt x="2929" y="3017"/>
                    <a:pt x="2981" y="3034"/>
                  </a:cubicBezTo>
                  <a:cubicBezTo>
                    <a:pt x="2969" y="3056"/>
                    <a:pt x="2944" y="3062"/>
                    <a:pt x="2914" y="3062"/>
                  </a:cubicBezTo>
                  <a:cubicBezTo>
                    <a:pt x="2900" y="3062"/>
                    <a:pt x="2885" y="3061"/>
                    <a:pt x="2870" y="3059"/>
                  </a:cubicBezTo>
                  <a:cubicBezTo>
                    <a:pt x="2854" y="3056"/>
                    <a:pt x="2840" y="3050"/>
                    <a:pt x="2826" y="3050"/>
                  </a:cubicBezTo>
                  <a:cubicBezTo>
                    <a:pt x="2819" y="3050"/>
                    <a:pt x="2812" y="3052"/>
                    <a:pt x="2804" y="3055"/>
                  </a:cubicBezTo>
                  <a:cubicBezTo>
                    <a:pt x="2800" y="3055"/>
                    <a:pt x="2795" y="3055"/>
                    <a:pt x="2791" y="3055"/>
                  </a:cubicBezTo>
                  <a:cubicBezTo>
                    <a:pt x="2754" y="3055"/>
                    <a:pt x="2727" y="3040"/>
                    <a:pt x="2693" y="3027"/>
                  </a:cubicBezTo>
                  <a:cubicBezTo>
                    <a:pt x="2620" y="3000"/>
                    <a:pt x="2659" y="2992"/>
                    <a:pt x="2704" y="2979"/>
                  </a:cubicBezTo>
                  <a:cubicBezTo>
                    <a:pt x="2714" y="2976"/>
                    <a:pt x="2724" y="2971"/>
                    <a:pt x="2739" y="2965"/>
                  </a:cubicBezTo>
                  <a:cubicBezTo>
                    <a:pt x="2718" y="2955"/>
                    <a:pt x="2697" y="2947"/>
                    <a:pt x="2680" y="2937"/>
                  </a:cubicBezTo>
                  <a:lnTo>
                    <a:pt x="2676" y="2937"/>
                  </a:lnTo>
                  <a:cubicBezTo>
                    <a:pt x="2679" y="2932"/>
                    <a:pt x="2684" y="2931"/>
                    <a:pt x="2691" y="2931"/>
                  </a:cubicBezTo>
                  <a:cubicBezTo>
                    <a:pt x="2701" y="2931"/>
                    <a:pt x="2713" y="2934"/>
                    <a:pt x="2723" y="2934"/>
                  </a:cubicBezTo>
                  <a:cubicBezTo>
                    <a:pt x="2728" y="2934"/>
                    <a:pt x="2732" y="2933"/>
                    <a:pt x="2734" y="2930"/>
                  </a:cubicBezTo>
                  <a:lnTo>
                    <a:pt x="2734" y="2926"/>
                  </a:lnTo>
                  <a:cubicBezTo>
                    <a:pt x="2739" y="2930"/>
                    <a:pt x="2739" y="2930"/>
                    <a:pt x="2742" y="2930"/>
                  </a:cubicBezTo>
                  <a:cubicBezTo>
                    <a:pt x="2755" y="2930"/>
                    <a:pt x="2766" y="2926"/>
                    <a:pt x="2769" y="2920"/>
                  </a:cubicBezTo>
                  <a:cubicBezTo>
                    <a:pt x="2769" y="2885"/>
                    <a:pt x="2811" y="2875"/>
                    <a:pt x="2859" y="2867"/>
                  </a:cubicBezTo>
                  <a:close/>
                  <a:moveTo>
                    <a:pt x="29904" y="3138"/>
                  </a:moveTo>
                  <a:cubicBezTo>
                    <a:pt x="29969" y="3138"/>
                    <a:pt x="30033" y="3139"/>
                    <a:pt x="30098" y="3142"/>
                  </a:cubicBezTo>
                  <a:cubicBezTo>
                    <a:pt x="30104" y="3155"/>
                    <a:pt x="30129" y="3155"/>
                    <a:pt x="30143" y="3163"/>
                  </a:cubicBezTo>
                  <a:cubicBezTo>
                    <a:pt x="30157" y="3166"/>
                    <a:pt x="30178" y="3166"/>
                    <a:pt x="30164" y="3180"/>
                  </a:cubicBezTo>
                  <a:cubicBezTo>
                    <a:pt x="30149" y="3200"/>
                    <a:pt x="30167" y="3218"/>
                    <a:pt x="30184" y="3232"/>
                  </a:cubicBezTo>
                  <a:cubicBezTo>
                    <a:pt x="30181" y="3235"/>
                    <a:pt x="30174" y="3235"/>
                    <a:pt x="30170" y="3235"/>
                  </a:cubicBezTo>
                  <a:cubicBezTo>
                    <a:pt x="30143" y="3232"/>
                    <a:pt x="30119" y="3229"/>
                    <a:pt x="30094" y="3225"/>
                  </a:cubicBezTo>
                  <a:cubicBezTo>
                    <a:pt x="30080" y="3221"/>
                    <a:pt x="30063" y="3221"/>
                    <a:pt x="30050" y="3221"/>
                  </a:cubicBezTo>
                  <a:cubicBezTo>
                    <a:pt x="30018" y="3223"/>
                    <a:pt x="29987" y="3224"/>
                    <a:pt x="29956" y="3224"/>
                  </a:cubicBezTo>
                  <a:cubicBezTo>
                    <a:pt x="29830" y="3224"/>
                    <a:pt x="29707" y="3209"/>
                    <a:pt x="29581" y="3200"/>
                  </a:cubicBezTo>
                  <a:lnTo>
                    <a:pt x="29553" y="3200"/>
                  </a:lnTo>
                  <a:cubicBezTo>
                    <a:pt x="29553" y="3197"/>
                    <a:pt x="29553" y="3197"/>
                    <a:pt x="29557" y="3190"/>
                  </a:cubicBezTo>
                  <a:cubicBezTo>
                    <a:pt x="29563" y="3184"/>
                    <a:pt x="29571" y="3180"/>
                    <a:pt x="29581" y="3180"/>
                  </a:cubicBezTo>
                  <a:cubicBezTo>
                    <a:pt x="29587" y="3180"/>
                    <a:pt x="29594" y="3181"/>
                    <a:pt x="29602" y="3184"/>
                  </a:cubicBezTo>
                  <a:cubicBezTo>
                    <a:pt x="29608" y="3185"/>
                    <a:pt x="29618" y="3188"/>
                    <a:pt x="29626" y="3188"/>
                  </a:cubicBezTo>
                  <a:cubicBezTo>
                    <a:pt x="29634" y="3188"/>
                    <a:pt x="29641" y="3185"/>
                    <a:pt x="29643" y="3176"/>
                  </a:cubicBezTo>
                  <a:cubicBezTo>
                    <a:pt x="29647" y="3163"/>
                    <a:pt x="29629" y="3155"/>
                    <a:pt x="29605" y="3155"/>
                  </a:cubicBezTo>
                  <a:cubicBezTo>
                    <a:pt x="29601" y="3155"/>
                    <a:pt x="29597" y="3156"/>
                    <a:pt x="29593" y="3156"/>
                  </a:cubicBezTo>
                  <a:cubicBezTo>
                    <a:pt x="29586" y="3156"/>
                    <a:pt x="29580" y="3155"/>
                    <a:pt x="29574" y="3149"/>
                  </a:cubicBezTo>
                  <a:cubicBezTo>
                    <a:pt x="29595" y="3145"/>
                    <a:pt x="29612" y="3145"/>
                    <a:pt x="29629" y="3142"/>
                  </a:cubicBezTo>
                  <a:lnTo>
                    <a:pt x="29647" y="3142"/>
                  </a:lnTo>
                  <a:cubicBezTo>
                    <a:pt x="29733" y="3140"/>
                    <a:pt x="29819" y="3138"/>
                    <a:pt x="29904" y="3138"/>
                  </a:cubicBezTo>
                  <a:close/>
                  <a:moveTo>
                    <a:pt x="30895" y="3246"/>
                  </a:moveTo>
                  <a:cubicBezTo>
                    <a:pt x="30902" y="3250"/>
                    <a:pt x="30907" y="3252"/>
                    <a:pt x="30912" y="3252"/>
                  </a:cubicBezTo>
                  <a:cubicBezTo>
                    <a:pt x="30916" y="3252"/>
                    <a:pt x="30919" y="3251"/>
                    <a:pt x="30924" y="3249"/>
                  </a:cubicBezTo>
                  <a:lnTo>
                    <a:pt x="30924" y="3249"/>
                  </a:lnTo>
                  <a:cubicBezTo>
                    <a:pt x="30915" y="3254"/>
                    <a:pt x="30906" y="3258"/>
                    <a:pt x="30898" y="3258"/>
                  </a:cubicBezTo>
                  <a:cubicBezTo>
                    <a:pt x="30893" y="3258"/>
                    <a:pt x="30889" y="3256"/>
                    <a:pt x="30885" y="3253"/>
                  </a:cubicBezTo>
                  <a:cubicBezTo>
                    <a:pt x="30889" y="3249"/>
                    <a:pt x="30892" y="3249"/>
                    <a:pt x="30895" y="3249"/>
                  </a:cubicBezTo>
                  <a:lnTo>
                    <a:pt x="30895" y="3246"/>
                  </a:lnTo>
                  <a:close/>
                  <a:moveTo>
                    <a:pt x="29218" y="3283"/>
                  </a:moveTo>
                  <a:cubicBezTo>
                    <a:pt x="29229" y="3283"/>
                    <a:pt x="29240" y="3284"/>
                    <a:pt x="29251" y="3284"/>
                  </a:cubicBezTo>
                  <a:cubicBezTo>
                    <a:pt x="29345" y="3291"/>
                    <a:pt x="29435" y="3304"/>
                    <a:pt x="29532" y="3309"/>
                  </a:cubicBezTo>
                  <a:cubicBezTo>
                    <a:pt x="29624" y="3309"/>
                    <a:pt x="29715" y="3326"/>
                    <a:pt x="29804" y="3326"/>
                  </a:cubicBezTo>
                  <a:cubicBezTo>
                    <a:pt x="29813" y="3326"/>
                    <a:pt x="29822" y="3326"/>
                    <a:pt x="29831" y="3325"/>
                  </a:cubicBezTo>
                  <a:cubicBezTo>
                    <a:pt x="29848" y="3325"/>
                    <a:pt x="29866" y="3324"/>
                    <a:pt x="29883" y="3324"/>
                  </a:cubicBezTo>
                  <a:cubicBezTo>
                    <a:pt x="29965" y="3324"/>
                    <a:pt x="30046" y="3330"/>
                    <a:pt x="30125" y="3333"/>
                  </a:cubicBezTo>
                  <a:cubicBezTo>
                    <a:pt x="30389" y="3343"/>
                    <a:pt x="30649" y="3364"/>
                    <a:pt x="30910" y="3374"/>
                  </a:cubicBezTo>
                  <a:cubicBezTo>
                    <a:pt x="30941" y="3372"/>
                    <a:pt x="30973" y="3369"/>
                    <a:pt x="31005" y="3369"/>
                  </a:cubicBezTo>
                  <a:cubicBezTo>
                    <a:pt x="31025" y="3369"/>
                    <a:pt x="31045" y="3370"/>
                    <a:pt x="31065" y="3374"/>
                  </a:cubicBezTo>
                  <a:cubicBezTo>
                    <a:pt x="31076" y="3374"/>
                    <a:pt x="31083" y="3374"/>
                    <a:pt x="31094" y="3378"/>
                  </a:cubicBezTo>
                  <a:cubicBezTo>
                    <a:pt x="31104" y="3378"/>
                    <a:pt x="31114" y="3378"/>
                    <a:pt x="31124" y="3381"/>
                  </a:cubicBezTo>
                  <a:lnTo>
                    <a:pt x="31166" y="3381"/>
                  </a:lnTo>
                  <a:cubicBezTo>
                    <a:pt x="31184" y="3384"/>
                    <a:pt x="31204" y="3384"/>
                    <a:pt x="31222" y="3384"/>
                  </a:cubicBezTo>
                  <a:cubicBezTo>
                    <a:pt x="31229" y="3388"/>
                    <a:pt x="31232" y="3388"/>
                    <a:pt x="31236" y="3388"/>
                  </a:cubicBezTo>
                  <a:cubicBezTo>
                    <a:pt x="31253" y="3399"/>
                    <a:pt x="31272" y="3404"/>
                    <a:pt x="31291" y="3404"/>
                  </a:cubicBezTo>
                  <a:cubicBezTo>
                    <a:pt x="31303" y="3404"/>
                    <a:pt x="31314" y="3402"/>
                    <a:pt x="31326" y="3399"/>
                  </a:cubicBezTo>
                  <a:cubicBezTo>
                    <a:pt x="31333" y="3395"/>
                    <a:pt x="31340" y="3395"/>
                    <a:pt x="31350" y="3392"/>
                  </a:cubicBezTo>
                  <a:cubicBezTo>
                    <a:pt x="31368" y="3395"/>
                    <a:pt x="31388" y="3395"/>
                    <a:pt x="31406" y="3395"/>
                  </a:cubicBezTo>
                  <a:cubicBezTo>
                    <a:pt x="31413" y="3395"/>
                    <a:pt x="31416" y="3399"/>
                    <a:pt x="31423" y="3399"/>
                  </a:cubicBezTo>
                  <a:cubicBezTo>
                    <a:pt x="31486" y="3413"/>
                    <a:pt x="31552" y="3409"/>
                    <a:pt x="31614" y="3413"/>
                  </a:cubicBezTo>
                  <a:cubicBezTo>
                    <a:pt x="31690" y="3413"/>
                    <a:pt x="31763" y="3413"/>
                    <a:pt x="31832" y="3429"/>
                  </a:cubicBezTo>
                  <a:cubicBezTo>
                    <a:pt x="31862" y="3437"/>
                    <a:pt x="31889" y="3443"/>
                    <a:pt x="31917" y="3443"/>
                  </a:cubicBezTo>
                  <a:cubicBezTo>
                    <a:pt x="31928" y="3443"/>
                    <a:pt x="31939" y="3442"/>
                    <a:pt x="31950" y="3440"/>
                  </a:cubicBezTo>
                  <a:cubicBezTo>
                    <a:pt x="31971" y="3437"/>
                    <a:pt x="31991" y="3436"/>
                    <a:pt x="32012" y="3436"/>
                  </a:cubicBezTo>
                  <a:cubicBezTo>
                    <a:pt x="32040" y="3436"/>
                    <a:pt x="32068" y="3438"/>
                    <a:pt x="32096" y="3440"/>
                  </a:cubicBezTo>
                  <a:cubicBezTo>
                    <a:pt x="32184" y="3452"/>
                    <a:pt x="32272" y="3466"/>
                    <a:pt x="32360" y="3466"/>
                  </a:cubicBezTo>
                  <a:cubicBezTo>
                    <a:pt x="32398" y="3466"/>
                    <a:pt x="32436" y="3464"/>
                    <a:pt x="32474" y="3458"/>
                  </a:cubicBezTo>
                  <a:cubicBezTo>
                    <a:pt x="32477" y="3457"/>
                    <a:pt x="32480" y="3456"/>
                    <a:pt x="32484" y="3456"/>
                  </a:cubicBezTo>
                  <a:cubicBezTo>
                    <a:pt x="32491" y="3456"/>
                    <a:pt x="32498" y="3459"/>
                    <a:pt x="32506" y="3461"/>
                  </a:cubicBezTo>
                  <a:cubicBezTo>
                    <a:pt x="32519" y="3464"/>
                    <a:pt x="32533" y="3468"/>
                    <a:pt x="32547" y="3471"/>
                  </a:cubicBezTo>
                  <a:lnTo>
                    <a:pt x="32522" y="3471"/>
                  </a:lnTo>
                  <a:cubicBezTo>
                    <a:pt x="32516" y="3468"/>
                    <a:pt x="32509" y="3468"/>
                    <a:pt x="32502" y="3468"/>
                  </a:cubicBezTo>
                  <a:cubicBezTo>
                    <a:pt x="32499" y="3468"/>
                    <a:pt x="32497" y="3467"/>
                    <a:pt x="32495" y="3467"/>
                  </a:cubicBezTo>
                  <a:cubicBezTo>
                    <a:pt x="32437" y="3467"/>
                    <a:pt x="32449" y="3513"/>
                    <a:pt x="32408" y="3523"/>
                  </a:cubicBezTo>
                  <a:cubicBezTo>
                    <a:pt x="32368" y="3488"/>
                    <a:pt x="32326" y="3471"/>
                    <a:pt x="32276" y="3471"/>
                  </a:cubicBezTo>
                  <a:cubicBezTo>
                    <a:pt x="32258" y="3471"/>
                    <a:pt x="32238" y="3474"/>
                    <a:pt x="32218" y="3478"/>
                  </a:cubicBezTo>
                  <a:cubicBezTo>
                    <a:pt x="32210" y="3478"/>
                    <a:pt x="32207" y="3478"/>
                    <a:pt x="32200" y="3475"/>
                  </a:cubicBezTo>
                  <a:cubicBezTo>
                    <a:pt x="32174" y="3468"/>
                    <a:pt x="32133" y="3464"/>
                    <a:pt x="32090" y="3464"/>
                  </a:cubicBezTo>
                  <a:cubicBezTo>
                    <a:pt x="32029" y="3464"/>
                    <a:pt x="31964" y="3471"/>
                    <a:pt x="31926" y="3485"/>
                  </a:cubicBezTo>
                  <a:cubicBezTo>
                    <a:pt x="31919" y="3486"/>
                    <a:pt x="31912" y="3486"/>
                    <a:pt x="31905" y="3486"/>
                  </a:cubicBezTo>
                  <a:cubicBezTo>
                    <a:pt x="31873" y="3486"/>
                    <a:pt x="31840" y="3479"/>
                    <a:pt x="31807" y="3479"/>
                  </a:cubicBezTo>
                  <a:cubicBezTo>
                    <a:pt x="31795" y="3479"/>
                    <a:pt x="31784" y="3479"/>
                    <a:pt x="31773" y="3482"/>
                  </a:cubicBezTo>
                  <a:lnTo>
                    <a:pt x="31770" y="3482"/>
                  </a:lnTo>
                  <a:cubicBezTo>
                    <a:pt x="31760" y="3482"/>
                    <a:pt x="31752" y="3478"/>
                    <a:pt x="31742" y="3475"/>
                  </a:cubicBezTo>
                  <a:cubicBezTo>
                    <a:pt x="31683" y="3461"/>
                    <a:pt x="31611" y="3478"/>
                    <a:pt x="31555" y="3454"/>
                  </a:cubicBezTo>
                  <a:cubicBezTo>
                    <a:pt x="31513" y="3435"/>
                    <a:pt x="31470" y="3430"/>
                    <a:pt x="31426" y="3430"/>
                  </a:cubicBezTo>
                  <a:cubicBezTo>
                    <a:pt x="31399" y="3430"/>
                    <a:pt x="31371" y="3432"/>
                    <a:pt x="31343" y="3433"/>
                  </a:cubicBezTo>
                  <a:cubicBezTo>
                    <a:pt x="31318" y="3436"/>
                    <a:pt x="31293" y="3439"/>
                    <a:pt x="31269" y="3439"/>
                  </a:cubicBezTo>
                  <a:cubicBezTo>
                    <a:pt x="31237" y="3439"/>
                    <a:pt x="31205" y="3435"/>
                    <a:pt x="31174" y="3423"/>
                  </a:cubicBezTo>
                  <a:cubicBezTo>
                    <a:pt x="31162" y="3418"/>
                    <a:pt x="31150" y="3416"/>
                    <a:pt x="31137" y="3416"/>
                  </a:cubicBezTo>
                  <a:cubicBezTo>
                    <a:pt x="31121" y="3416"/>
                    <a:pt x="31105" y="3419"/>
                    <a:pt x="31090" y="3423"/>
                  </a:cubicBezTo>
                  <a:cubicBezTo>
                    <a:pt x="31041" y="3433"/>
                    <a:pt x="31010" y="3454"/>
                    <a:pt x="30986" y="3482"/>
                  </a:cubicBezTo>
                  <a:cubicBezTo>
                    <a:pt x="30976" y="3483"/>
                    <a:pt x="30966" y="3484"/>
                    <a:pt x="30956" y="3484"/>
                  </a:cubicBezTo>
                  <a:cubicBezTo>
                    <a:pt x="30929" y="3484"/>
                    <a:pt x="30908" y="3477"/>
                    <a:pt x="30892" y="3464"/>
                  </a:cubicBezTo>
                  <a:lnTo>
                    <a:pt x="30892" y="3461"/>
                  </a:lnTo>
                  <a:cubicBezTo>
                    <a:pt x="30882" y="3437"/>
                    <a:pt x="30854" y="3423"/>
                    <a:pt x="30841" y="3402"/>
                  </a:cubicBezTo>
                  <a:cubicBezTo>
                    <a:pt x="30802" y="3397"/>
                    <a:pt x="30765" y="3386"/>
                    <a:pt x="30726" y="3386"/>
                  </a:cubicBezTo>
                  <a:cubicBezTo>
                    <a:pt x="30711" y="3386"/>
                    <a:pt x="30696" y="3388"/>
                    <a:pt x="30681" y="3392"/>
                  </a:cubicBezTo>
                  <a:cubicBezTo>
                    <a:pt x="30664" y="3386"/>
                    <a:pt x="30649" y="3384"/>
                    <a:pt x="30635" y="3384"/>
                  </a:cubicBezTo>
                  <a:cubicBezTo>
                    <a:pt x="30612" y="3384"/>
                    <a:pt x="30591" y="3390"/>
                    <a:pt x="30570" y="3399"/>
                  </a:cubicBezTo>
                  <a:lnTo>
                    <a:pt x="30559" y="3399"/>
                  </a:lnTo>
                  <a:cubicBezTo>
                    <a:pt x="30556" y="3395"/>
                    <a:pt x="30552" y="3395"/>
                    <a:pt x="30549" y="3392"/>
                  </a:cubicBezTo>
                  <a:cubicBezTo>
                    <a:pt x="30511" y="3371"/>
                    <a:pt x="30458" y="3374"/>
                    <a:pt x="30413" y="3364"/>
                  </a:cubicBezTo>
                  <a:cubicBezTo>
                    <a:pt x="30407" y="3364"/>
                    <a:pt x="30399" y="3360"/>
                    <a:pt x="30393" y="3360"/>
                  </a:cubicBezTo>
                  <a:cubicBezTo>
                    <a:pt x="30368" y="3355"/>
                    <a:pt x="30343" y="3353"/>
                    <a:pt x="30318" y="3353"/>
                  </a:cubicBezTo>
                  <a:cubicBezTo>
                    <a:pt x="30293" y="3353"/>
                    <a:pt x="30268" y="3355"/>
                    <a:pt x="30244" y="3360"/>
                  </a:cubicBezTo>
                  <a:cubicBezTo>
                    <a:pt x="30224" y="3366"/>
                    <a:pt x="30205" y="3368"/>
                    <a:pt x="30187" y="3368"/>
                  </a:cubicBezTo>
                  <a:cubicBezTo>
                    <a:pt x="30172" y="3368"/>
                    <a:pt x="30158" y="3367"/>
                    <a:pt x="30143" y="3367"/>
                  </a:cubicBezTo>
                  <a:cubicBezTo>
                    <a:pt x="30071" y="3362"/>
                    <a:pt x="29996" y="3351"/>
                    <a:pt x="29923" y="3351"/>
                  </a:cubicBezTo>
                  <a:cubicBezTo>
                    <a:pt x="29905" y="3351"/>
                    <a:pt x="29887" y="3352"/>
                    <a:pt x="29869" y="3354"/>
                  </a:cubicBezTo>
                  <a:cubicBezTo>
                    <a:pt x="29837" y="3357"/>
                    <a:pt x="29813" y="3360"/>
                    <a:pt x="29786" y="3364"/>
                  </a:cubicBezTo>
                  <a:cubicBezTo>
                    <a:pt x="29761" y="3360"/>
                    <a:pt x="29737" y="3357"/>
                    <a:pt x="29716" y="3354"/>
                  </a:cubicBezTo>
                  <a:cubicBezTo>
                    <a:pt x="29706" y="3346"/>
                    <a:pt x="29699" y="3346"/>
                    <a:pt x="29688" y="3339"/>
                  </a:cubicBezTo>
                  <a:lnTo>
                    <a:pt x="29640" y="3339"/>
                  </a:lnTo>
                  <a:cubicBezTo>
                    <a:pt x="29563" y="3325"/>
                    <a:pt x="29483" y="3315"/>
                    <a:pt x="29400" y="3312"/>
                  </a:cubicBezTo>
                  <a:cubicBezTo>
                    <a:pt x="29321" y="3309"/>
                    <a:pt x="29238" y="3301"/>
                    <a:pt x="29154" y="3298"/>
                  </a:cubicBezTo>
                  <a:cubicBezTo>
                    <a:pt x="29154" y="3298"/>
                    <a:pt x="29150" y="3298"/>
                    <a:pt x="29147" y="3294"/>
                  </a:cubicBezTo>
                  <a:cubicBezTo>
                    <a:pt x="29171" y="3285"/>
                    <a:pt x="29194" y="3283"/>
                    <a:pt x="29218" y="3283"/>
                  </a:cubicBezTo>
                  <a:close/>
                  <a:moveTo>
                    <a:pt x="2680" y="3523"/>
                  </a:moveTo>
                  <a:cubicBezTo>
                    <a:pt x="2676" y="3523"/>
                    <a:pt x="2672" y="3527"/>
                    <a:pt x="2672" y="3527"/>
                  </a:cubicBezTo>
                  <a:cubicBezTo>
                    <a:pt x="2669" y="3527"/>
                    <a:pt x="2669" y="3523"/>
                    <a:pt x="2669" y="3523"/>
                  </a:cubicBezTo>
                  <a:close/>
                  <a:moveTo>
                    <a:pt x="32655" y="3461"/>
                  </a:moveTo>
                  <a:cubicBezTo>
                    <a:pt x="32668" y="3461"/>
                    <a:pt x="32682" y="3463"/>
                    <a:pt x="32696" y="3464"/>
                  </a:cubicBezTo>
                  <a:cubicBezTo>
                    <a:pt x="32703" y="3468"/>
                    <a:pt x="32710" y="3468"/>
                    <a:pt x="32717" y="3468"/>
                  </a:cubicBezTo>
                  <a:cubicBezTo>
                    <a:pt x="32825" y="3488"/>
                    <a:pt x="32935" y="3485"/>
                    <a:pt x="33050" y="3492"/>
                  </a:cubicBezTo>
                  <a:cubicBezTo>
                    <a:pt x="33075" y="3492"/>
                    <a:pt x="33099" y="3488"/>
                    <a:pt x="33113" y="3475"/>
                  </a:cubicBezTo>
                  <a:lnTo>
                    <a:pt x="33113" y="3471"/>
                  </a:lnTo>
                  <a:cubicBezTo>
                    <a:pt x="33113" y="3475"/>
                    <a:pt x="33116" y="3475"/>
                    <a:pt x="33116" y="3475"/>
                  </a:cubicBezTo>
                  <a:cubicBezTo>
                    <a:pt x="33119" y="3475"/>
                    <a:pt x="33119" y="3478"/>
                    <a:pt x="33123" y="3478"/>
                  </a:cubicBezTo>
                  <a:cubicBezTo>
                    <a:pt x="33130" y="3482"/>
                    <a:pt x="33137" y="3482"/>
                    <a:pt x="33144" y="3485"/>
                  </a:cubicBezTo>
                  <a:cubicBezTo>
                    <a:pt x="33163" y="3494"/>
                    <a:pt x="33178" y="3509"/>
                    <a:pt x="33200" y="3509"/>
                  </a:cubicBezTo>
                  <a:cubicBezTo>
                    <a:pt x="33205" y="3509"/>
                    <a:pt x="33211" y="3508"/>
                    <a:pt x="33217" y="3506"/>
                  </a:cubicBezTo>
                  <a:cubicBezTo>
                    <a:pt x="33241" y="3496"/>
                    <a:pt x="33265" y="3492"/>
                    <a:pt x="33289" y="3485"/>
                  </a:cubicBezTo>
                  <a:cubicBezTo>
                    <a:pt x="33300" y="3485"/>
                    <a:pt x="33313" y="3485"/>
                    <a:pt x="33328" y="3488"/>
                  </a:cubicBezTo>
                  <a:cubicBezTo>
                    <a:pt x="33343" y="3488"/>
                    <a:pt x="33360" y="3488"/>
                    <a:pt x="33376" y="3488"/>
                  </a:cubicBezTo>
                  <a:cubicBezTo>
                    <a:pt x="33393" y="3488"/>
                    <a:pt x="33409" y="3488"/>
                    <a:pt x="33425" y="3492"/>
                  </a:cubicBezTo>
                  <a:cubicBezTo>
                    <a:pt x="33446" y="3496"/>
                    <a:pt x="33466" y="3499"/>
                    <a:pt x="33485" y="3499"/>
                  </a:cubicBezTo>
                  <a:cubicBezTo>
                    <a:pt x="33524" y="3499"/>
                    <a:pt x="33560" y="3490"/>
                    <a:pt x="33595" y="3478"/>
                  </a:cubicBezTo>
                  <a:lnTo>
                    <a:pt x="33609" y="3478"/>
                  </a:lnTo>
                  <a:cubicBezTo>
                    <a:pt x="33616" y="3499"/>
                    <a:pt x="33626" y="3503"/>
                    <a:pt x="33675" y="3506"/>
                  </a:cubicBezTo>
                  <a:cubicBezTo>
                    <a:pt x="33687" y="3506"/>
                    <a:pt x="33699" y="3506"/>
                    <a:pt x="33711" y="3506"/>
                  </a:cubicBezTo>
                  <a:cubicBezTo>
                    <a:pt x="33755" y="3506"/>
                    <a:pt x="33800" y="3508"/>
                    <a:pt x="33838" y="3527"/>
                  </a:cubicBezTo>
                  <a:cubicBezTo>
                    <a:pt x="33813" y="3538"/>
                    <a:pt x="33786" y="3538"/>
                    <a:pt x="33761" y="3541"/>
                  </a:cubicBezTo>
                  <a:cubicBezTo>
                    <a:pt x="33741" y="3541"/>
                    <a:pt x="33713" y="3541"/>
                    <a:pt x="33709" y="3558"/>
                  </a:cubicBezTo>
                  <a:lnTo>
                    <a:pt x="33706" y="3558"/>
                  </a:lnTo>
                  <a:cubicBezTo>
                    <a:pt x="33699" y="3554"/>
                    <a:pt x="33688" y="3551"/>
                    <a:pt x="33678" y="3551"/>
                  </a:cubicBezTo>
                  <a:cubicBezTo>
                    <a:pt x="33660" y="3538"/>
                    <a:pt x="33644" y="3532"/>
                    <a:pt x="33626" y="3532"/>
                  </a:cubicBezTo>
                  <a:cubicBezTo>
                    <a:pt x="33609" y="3532"/>
                    <a:pt x="33591" y="3538"/>
                    <a:pt x="33567" y="3548"/>
                  </a:cubicBezTo>
                  <a:cubicBezTo>
                    <a:pt x="33541" y="3560"/>
                    <a:pt x="33515" y="3569"/>
                    <a:pt x="33489" y="3569"/>
                  </a:cubicBezTo>
                  <a:cubicBezTo>
                    <a:pt x="33470" y="3569"/>
                    <a:pt x="33451" y="3564"/>
                    <a:pt x="33432" y="3551"/>
                  </a:cubicBezTo>
                  <a:cubicBezTo>
                    <a:pt x="33422" y="3544"/>
                    <a:pt x="33411" y="3544"/>
                    <a:pt x="33397" y="3544"/>
                  </a:cubicBezTo>
                  <a:cubicBezTo>
                    <a:pt x="33382" y="3545"/>
                    <a:pt x="33368" y="3545"/>
                    <a:pt x="33354" y="3545"/>
                  </a:cubicBezTo>
                  <a:cubicBezTo>
                    <a:pt x="33305" y="3545"/>
                    <a:pt x="33256" y="3542"/>
                    <a:pt x="33206" y="3542"/>
                  </a:cubicBezTo>
                  <a:cubicBezTo>
                    <a:pt x="33160" y="3542"/>
                    <a:pt x="33113" y="3545"/>
                    <a:pt x="33068" y="3558"/>
                  </a:cubicBezTo>
                  <a:cubicBezTo>
                    <a:pt x="33038" y="3529"/>
                    <a:pt x="32999" y="3512"/>
                    <a:pt x="32955" y="3512"/>
                  </a:cubicBezTo>
                  <a:cubicBezTo>
                    <a:pt x="32942" y="3512"/>
                    <a:pt x="32928" y="3513"/>
                    <a:pt x="32915" y="3517"/>
                  </a:cubicBezTo>
                  <a:cubicBezTo>
                    <a:pt x="32908" y="3513"/>
                    <a:pt x="32905" y="3513"/>
                    <a:pt x="32897" y="3513"/>
                  </a:cubicBezTo>
                  <a:cubicBezTo>
                    <a:pt x="32881" y="3513"/>
                    <a:pt x="32863" y="3513"/>
                    <a:pt x="32860" y="3527"/>
                  </a:cubicBezTo>
                  <a:cubicBezTo>
                    <a:pt x="32852" y="3530"/>
                    <a:pt x="32849" y="3533"/>
                    <a:pt x="32849" y="3533"/>
                  </a:cubicBezTo>
                  <a:cubicBezTo>
                    <a:pt x="32849" y="3530"/>
                    <a:pt x="32849" y="3527"/>
                    <a:pt x="32856" y="3523"/>
                  </a:cubicBezTo>
                  <a:cubicBezTo>
                    <a:pt x="32850" y="3522"/>
                    <a:pt x="32845" y="3522"/>
                    <a:pt x="32841" y="3522"/>
                  </a:cubicBezTo>
                  <a:cubicBezTo>
                    <a:pt x="32821" y="3522"/>
                    <a:pt x="32812" y="3533"/>
                    <a:pt x="32804" y="3544"/>
                  </a:cubicBezTo>
                  <a:cubicBezTo>
                    <a:pt x="32791" y="3557"/>
                    <a:pt x="32775" y="3564"/>
                    <a:pt x="32755" y="3564"/>
                  </a:cubicBezTo>
                  <a:cubicBezTo>
                    <a:pt x="32743" y="3564"/>
                    <a:pt x="32729" y="3561"/>
                    <a:pt x="32714" y="3554"/>
                  </a:cubicBezTo>
                  <a:cubicBezTo>
                    <a:pt x="32714" y="3554"/>
                    <a:pt x="32710" y="3554"/>
                    <a:pt x="32706" y="3551"/>
                  </a:cubicBezTo>
                  <a:cubicBezTo>
                    <a:pt x="32738" y="3551"/>
                    <a:pt x="32741" y="3527"/>
                    <a:pt x="32772" y="3527"/>
                  </a:cubicBezTo>
                  <a:cubicBezTo>
                    <a:pt x="32786" y="3523"/>
                    <a:pt x="32790" y="3517"/>
                    <a:pt x="32780" y="3509"/>
                  </a:cubicBezTo>
                  <a:cubicBezTo>
                    <a:pt x="32775" y="3505"/>
                    <a:pt x="32771" y="3502"/>
                    <a:pt x="32765" y="3502"/>
                  </a:cubicBezTo>
                  <a:cubicBezTo>
                    <a:pt x="32761" y="3502"/>
                    <a:pt x="32757" y="3503"/>
                    <a:pt x="32751" y="3506"/>
                  </a:cubicBezTo>
                  <a:cubicBezTo>
                    <a:pt x="32744" y="3508"/>
                    <a:pt x="32740" y="3521"/>
                    <a:pt x="32731" y="3521"/>
                  </a:cubicBezTo>
                  <a:cubicBezTo>
                    <a:pt x="32728" y="3521"/>
                    <a:pt x="32725" y="3520"/>
                    <a:pt x="32721" y="3517"/>
                  </a:cubicBezTo>
                  <a:cubicBezTo>
                    <a:pt x="32709" y="3510"/>
                    <a:pt x="32700" y="3507"/>
                    <a:pt x="32692" y="3507"/>
                  </a:cubicBezTo>
                  <a:cubicBezTo>
                    <a:pt x="32677" y="3507"/>
                    <a:pt x="32668" y="3518"/>
                    <a:pt x="32658" y="3530"/>
                  </a:cubicBezTo>
                  <a:cubicBezTo>
                    <a:pt x="32658" y="3530"/>
                    <a:pt x="32655" y="3533"/>
                    <a:pt x="32652" y="3533"/>
                  </a:cubicBezTo>
                  <a:cubicBezTo>
                    <a:pt x="32655" y="3538"/>
                    <a:pt x="32655" y="3541"/>
                    <a:pt x="32655" y="3541"/>
                  </a:cubicBezTo>
                  <a:cubicBezTo>
                    <a:pt x="32637" y="3548"/>
                    <a:pt x="32623" y="3554"/>
                    <a:pt x="32610" y="3562"/>
                  </a:cubicBezTo>
                  <a:lnTo>
                    <a:pt x="32599" y="3562"/>
                  </a:lnTo>
                  <a:cubicBezTo>
                    <a:pt x="32592" y="3548"/>
                    <a:pt x="32564" y="3548"/>
                    <a:pt x="32540" y="3548"/>
                  </a:cubicBezTo>
                  <a:cubicBezTo>
                    <a:pt x="32522" y="3544"/>
                    <a:pt x="32509" y="3538"/>
                    <a:pt x="32506" y="3523"/>
                  </a:cubicBezTo>
                  <a:cubicBezTo>
                    <a:pt x="32506" y="3513"/>
                    <a:pt x="32519" y="3509"/>
                    <a:pt x="32537" y="3506"/>
                  </a:cubicBezTo>
                  <a:cubicBezTo>
                    <a:pt x="32554" y="3499"/>
                    <a:pt x="32582" y="3499"/>
                    <a:pt x="32578" y="3482"/>
                  </a:cubicBezTo>
                  <a:cubicBezTo>
                    <a:pt x="32575" y="3478"/>
                    <a:pt x="32575" y="3475"/>
                    <a:pt x="32572" y="3475"/>
                  </a:cubicBezTo>
                  <a:cubicBezTo>
                    <a:pt x="32585" y="3475"/>
                    <a:pt x="32599" y="3471"/>
                    <a:pt x="32613" y="3468"/>
                  </a:cubicBezTo>
                  <a:cubicBezTo>
                    <a:pt x="32627" y="3463"/>
                    <a:pt x="32641" y="3461"/>
                    <a:pt x="32655" y="3461"/>
                  </a:cubicBezTo>
                  <a:close/>
                  <a:moveTo>
                    <a:pt x="1860" y="3568"/>
                  </a:moveTo>
                  <a:lnTo>
                    <a:pt x="1860" y="3572"/>
                  </a:lnTo>
                  <a:cubicBezTo>
                    <a:pt x="1857" y="3572"/>
                    <a:pt x="1857" y="3572"/>
                    <a:pt x="1854" y="3568"/>
                  </a:cubicBezTo>
                  <a:close/>
                  <a:moveTo>
                    <a:pt x="2027" y="3583"/>
                  </a:moveTo>
                  <a:lnTo>
                    <a:pt x="2027" y="3586"/>
                  </a:lnTo>
                  <a:cubicBezTo>
                    <a:pt x="2027" y="3586"/>
                    <a:pt x="2023" y="3586"/>
                    <a:pt x="2023" y="3583"/>
                  </a:cubicBezTo>
                  <a:close/>
                  <a:moveTo>
                    <a:pt x="32971" y="3636"/>
                  </a:moveTo>
                  <a:cubicBezTo>
                    <a:pt x="32972" y="3636"/>
                    <a:pt x="32974" y="3637"/>
                    <a:pt x="32974" y="3637"/>
                  </a:cubicBezTo>
                  <a:lnTo>
                    <a:pt x="32970" y="3637"/>
                  </a:lnTo>
                  <a:cubicBezTo>
                    <a:pt x="32970" y="3636"/>
                    <a:pt x="32971" y="3636"/>
                    <a:pt x="32971" y="3636"/>
                  </a:cubicBezTo>
                  <a:close/>
                  <a:moveTo>
                    <a:pt x="3366" y="4380"/>
                  </a:moveTo>
                  <a:cubicBezTo>
                    <a:pt x="3368" y="4382"/>
                    <a:pt x="3367" y="4383"/>
                    <a:pt x="3366" y="4383"/>
                  </a:cubicBezTo>
                  <a:cubicBezTo>
                    <a:pt x="3365" y="4383"/>
                    <a:pt x="3363" y="4382"/>
                    <a:pt x="3363" y="4380"/>
                  </a:cubicBezTo>
                  <a:close/>
                  <a:moveTo>
                    <a:pt x="33435" y="4478"/>
                  </a:moveTo>
                  <a:lnTo>
                    <a:pt x="33435" y="4481"/>
                  </a:lnTo>
                  <a:lnTo>
                    <a:pt x="33428" y="4481"/>
                  </a:lnTo>
                  <a:cubicBezTo>
                    <a:pt x="33428" y="4478"/>
                    <a:pt x="33432" y="4478"/>
                    <a:pt x="33435" y="4478"/>
                  </a:cubicBezTo>
                  <a:close/>
                  <a:moveTo>
                    <a:pt x="2744" y="4452"/>
                  </a:moveTo>
                  <a:cubicBezTo>
                    <a:pt x="2768" y="4452"/>
                    <a:pt x="2791" y="4457"/>
                    <a:pt x="2814" y="4470"/>
                  </a:cubicBezTo>
                  <a:cubicBezTo>
                    <a:pt x="2825" y="4474"/>
                    <a:pt x="2839" y="4474"/>
                    <a:pt x="2853" y="4474"/>
                  </a:cubicBezTo>
                  <a:cubicBezTo>
                    <a:pt x="2872" y="4473"/>
                    <a:pt x="2892" y="4473"/>
                    <a:pt x="2912" y="4473"/>
                  </a:cubicBezTo>
                  <a:cubicBezTo>
                    <a:pt x="2969" y="4473"/>
                    <a:pt x="3027" y="4476"/>
                    <a:pt x="3084" y="4476"/>
                  </a:cubicBezTo>
                  <a:cubicBezTo>
                    <a:pt x="3140" y="4476"/>
                    <a:pt x="3195" y="4473"/>
                    <a:pt x="3248" y="4460"/>
                  </a:cubicBezTo>
                  <a:lnTo>
                    <a:pt x="3252" y="4460"/>
                  </a:lnTo>
                  <a:cubicBezTo>
                    <a:pt x="3284" y="4493"/>
                    <a:pt x="3334" y="4509"/>
                    <a:pt x="3390" y="4509"/>
                  </a:cubicBezTo>
                  <a:cubicBezTo>
                    <a:pt x="3405" y="4509"/>
                    <a:pt x="3420" y="4507"/>
                    <a:pt x="3436" y="4505"/>
                  </a:cubicBezTo>
                  <a:cubicBezTo>
                    <a:pt x="3439" y="4505"/>
                    <a:pt x="3446" y="4505"/>
                    <a:pt x="3453" y="4508"/>
                  </a:cubicBezTo>
                  <a:cubicBezTo>
                    <a:pt x="3474" y="4508"/>
                    <a:pt x="3495" y="4505"/>
                    <a:pt x="3501" y="4491"/>
                  </a:cubicBezTo>
                  <a:cubicBezTo>
                    <a:pt x="3505" y="4491"/>
                    <a:pt x="3509" y="4488"/>
                    <a:pt x="3512" y="4484"/>
                  </a:cubicBezTo>
                  <a:lnTo>
                    <a:pt x="3512" y="4484"/>
                  </a:lnTo>
                  <a:cubicBezTo>
                    <a:pt x="3512" y="4488"/>
                    <a:pt x="3512" y="4491"/>
                    <a:pt x="3505" y="4495"/>
                  </a:cubicBezTo>
                  <a:cubicBezTo>
                    <a:pt x="3511" y="4496"/>
                    <a:pt x="3517" y="4497"/>
                    <a:pt x="3522" y="4497"/>
                  </a:cubicBezTo>
                  <a:cubicBezTo>
                    <a:pt x="3545" y="4497"/>
                    <a:pt x="3556" y="4486"/>
                    <a:pt x="3567" y="4478"/>
                  </a:cubicBezTo>
                  <a:cubicBezTo>
                    <a:pt x="3583" y="4463"/>
                    <a:pt x="3602" y="4454"/>
                    <a:pt x="3625" y="4454"/>
                  </a:cubicBezTo>
                  <a:cubicBezTo>
                    <a:pt x="3639" y="4454"/>
                    <a:pt x="3654" y="4457"/>
                    <a:pt x="3671" y="4463"/>
                  </a:cubicBezTo>
                  <a:cubicBezTo>
                    <a:pt x="3675" y="4467"/>
                    <a:pt x="3679" y="4467"/>
                    <a:pt x="3682" y="4467"/>
                  </a:cubicBezTo>
                  <a:cubicBezTo>
                    <a:pt x="3644" y="4467"/>
                    <a:pt x="3640" y="4495"/>
                    <a:pt x="3602" y="4495"/>
                  </a:cubicBezTo>
                  <a:cubicBezTo>
                    <a:pt x="3585" y="4495"/>
                    <a:pt x="3585" y="4502"/>
                    <a:pt x="3592" y="4508"/>
                  </a:cubicBezTo>
                  <a:cubicBezTo>
                    <a:pt x="3599" y="4514"/>
                    <a:pt x="3607" y="4517"/>
                    <a:pt x="3616" y="4517"/>
                  </a:cubicBezTo>
                  <a:cubicBezTo>
                    <a:pt x="3619" y="4517"/>
                    <a:pt x="3623" y="4517"/>
                    <a:pt x="3626" y="4516"/>
                  </a:cubicBezTo>
                  <a:cubicBezTo>
                    <a:pt x="3637" y="4510"/>
                    <a:pt x="3642" y="4498"/>
                    <a:pt x="3654" y="4498"/>
                  </a:cubicBezTo>
                  <a:cubicBezTo>
                    <a:pt x="3658" y="4498"/>
                    <a:pt x="3662" y="4499"/>
                    <a:pt x="3668" y="4502"/>
                  </a:cubicBezTo>
                  <a:cubicBezTo>
                    <a:pt x="3682" y="4510"/>
                    <a:pt x="3692" y="4513"/>
                    <a:pt x="3701" y="4513"/>
                  </a:cubicBezTo>
                  <a:cubicBezTo>
                    <a:pt x="3719" y="4513"/>
                    <a:pt x="3729" y="4500"/>
                    <a:pt x="3741" y="4491"/>
                  </a:cubicBezTo>
                  <a:cubicBezTo>
                    <a:pt x="3741" y="4488"/>
                    <a:pt x="3744" y="4488"/>
                    <a:pt x="3748" y="4484"/>
                  </a:cubicBezTo>
                  <a:cubicBezTo>
                    <a:pt x="3748" y="4484"/>
                    <a:pt x="3744" y="4481"/>
                    <a:pt x="3744" y="4478"/>
                  </a:cubicBezTo>
                  <a:cubicBezTo>
                    <a:pt x="3765" y="4470"/>
                    <a:pt x="3783" y="4463"/>
                    <a:pt x="3800" y="4457"/>
                  </a:cubicBezTo>
                  <a:lnTo>
                    <a:pt x="3810" y="4457"/>
                  </a:lnTo>
                  <a:cubicBezTo>
                    <a:pt x="3821" y="4474"/>
                    <a:pt x="3855" y="4470"/>
                    <a:pt x="3879" y="4474"/>
                  </a:cubicBezTo>
                  <a:cubicBezTo>
                    <a:pt x="3904" y="4478"/>
                    <a:pt x="3921" y="4481"/>
                    <a:pt x="3921" y="4495"/>
                  </a:cubicBezTo>
                  <a:cubicBezTo>
                    <a:pt x="3925" y="4508"/>
                    <a:pt x="3908" y="4512"/>
                    <a:pt x="3890" y="4516"/>
                  </a:cubicBezTo>
                  <a:cubicBezTo>
                    <a:pt x="3866" y="4519"/>
                    <a:pt x="3834" y="4523"/>
                    <a:pt x="3838" y="4537"/>
                  </a:cubicBezTo>
                  <a:cubicBezTo>
                    <a:pt x="3838" y="4543"/>
                    <a:pt x="3842" y="4543"/>
                    <a:pt x="3845" y="4547"/>
                  </a:cubicBezTo>
                  <a:cubicBezTo>
                    <a:pt x="3831" y="4547"/>
                    <a:pt x="3814" y="4547"/>
                    <a:pt x="3796" y="4553"/>
                  </a:cubicBezTo>
                  <a:cubicBezTo>
                    <a:pt x="3779" y="4557"/>
                    <a:pt x="3762" y="4559"/>
                    <a:pt x="3745" y="4559"/>
                  </a:cubicBezTo>
                  <a:cubicBezTo>
                    <a:pt x="3728" y="4559"/>
                    <a:pt x="3712" y="4557"/>
                    <a:pt x="3696" y="4553"/>
                  </a:cubicBezTo>
                  <a:cubicBezTo>
                    <a:pt x="3689" y="4553"/>
                    <a:pt x="3679" y="4550"/>
                    <a:pt x="3671" y="4550"/>
                  </a:cubicBezTo>
                  <a:cubicBezTo>
                    <a:pt x="3540" y="4529"/>
                    <a:pt x="3405" y="4533"/>
                    <a:pt x="3272" y="4529"/>
                  </a:cubicBezTo>
                  <a:cubicBezTo>
                    <a:pt x="3267" y="4529"/>
                    <a:pt x="3262" y="4528"/>
                    <a:pt x="3257" y="4528"/>
                  </a:cubicBezTo>
                  <a:cubicBezTo>
                    <a:pt x="3232" y="4528"/>
                    <a:pt x="3210" y="4535"/>
                    <a:pt x="3192" y="4547"/>
                  </a:cubicBezTo>
                  <a:cubicBezTo>
                    <a:pt x="3189" y="4543"/>
                    <a:pt x="3186" y="4543"/>
                    <a:pt x="3182" y="4540"/>
                  </a:cubicBezTo>
                  <a:cubicBezTo>
                    <a:pt x="3176" y="4540"/>
                    <a:pt x="3165" y="4537"/>
                    <a:pt x="3158" y="4537"/>
                  </a:cubicBezTo>
                  <a:cubicBezTo>
                    <a:pt x="3137" y="4526"/>
                    <a:pt x="3119" y="4511"/>
                    <a:pt x="3096" y="4511"/>
                  </a:cubicBezTo>
                  <a:cubicBezTo>
                    <a:pt x="3088" y="4511"/>
                    <a:pt x="3081" y="4513"/>
                    <a:pt x="3072" y="4516"/>
                  </a:cubicBezTo>
                  <a:cubicBezTo>
                    <a:pt x="3043" y="4526"/>
                    <a:pt x="3013" y="4529"/>
                    <a:pt x="2984" y="4533"/>
                  </a:cubicBezTo>
                  <a:lnTo>
                    <a:pt x="2939" y="4533"/>
                  </a:lnTo>
                  <a:cubicBezTo>
                    <a:pt x="2919" y="4533"/>
                    <a:pt x="2898" y="4534"/>
                    <a:pt x="2877" y="4534"/>
                  </a:cubicBezTo>
                  <a:cubicBezTo>
                    <a:pt x="2858" y="4534"/>
                    <a:pt x="2840" y="4533"/>
                    <a:pt x="2822" y="4529"/>
                  </a:cubicBezTo>
                  <a:cubicBezTo>
                    <a:pt x="2795" y="4523"/>
                    <a:pt x="2770" y="4521"/>
                    <a:pt x="2746" y="4521"/>
                  </a:cubicBezTo>
                  <a:cubicBezTo>
                    <a:pt x="2701" y="4521"/>
                    <a:pt x="2660" y="4530"/>
                    <a:pt x="2617" y="4543"/>
                  </a:cubicBezTo>
                  <a:lnTo>
                    <a:pt x="2603" y="4543"/>
                  </a:lnTo>
                  <a:cubicBezTo>
                    <a:pt x="2593" y="4519"/>
                    <a:pt x="2582" y="4519"/>
                    <a:pt x="2523" y="4516"/>
                  </a:cubicBezTo>
                  <a:cubicBezTo>
                    <a:pt x="2457" y="4512"/>
                    <a:pt x="2385" y="4519"/>
                    <a:pt x="2326" y="4495"/>
                  </a:cubicBezTo>
                  <a:cubicBezTo>
                    <a:pt x="2356" y="4484"/>
                    <a:pt x="2388" y="4481"/>
                    <a:pt x="2419" y="4481"/>
                  </a:cubicBezTo>
                  <a:cubicBezTo>
                    <a:pt x="2443" y="4478"/>
                    <a:pt x="2478" y="4481"/>
                    <a:pt x="2481" y="4460"/>
                  </a:cubicBezTo>
                  <a:lnTo>
                    <a:pt x="2485" y="4463"/>
                  </a:lnTo>
                  <a:cubicBezTo>
                    <a:pt x="2492" y="4467"/>
                    <a:pt x="2502" y="4467"/>
                    <a:pt x="2516" y="4467"/>
                  </a:cubicBezTo>
                  <a:cubicBezTo>
                    <a:pt x="2540" y="4479"/>
                    <a:pt x="2559" y="4485"/>
                    <a:pt x="2581" y="4485"/>
                  </a:cubicBezTo>
                  <a:cubicBezTo>
                    <a:pt x="2601" y="4485"/>
                    <a:pt x="2623" y="4480"/>
                    <a:pt x="2651" y="4470"/>
                  </a:cubicBezTo>
                  <a:cubicBezTo>
                    <a:pt x="2683" y="4461"/>
                    <a:pt x="2714" y="4452"/>
                    <a:pt x="2744" y="4452"/>
                  </a:cubicBezTo>
                  <a:close/>
                  <a:moveTo>
                    <a:pt x="4043" y="4495"/>
                  </a:moveTo>
                  <a:cubicBezTo>
                    <a:pt x="4088" y="4533"/>
                    <a:pt x="4140" y="4551"/>
                    <a:pt x="4199" y="4551"/>
                  </a:cubicBezTo>
                  <a:cubicBezTo>
                    <a:pt x="4221" y="4551"/>
                    <a:pt x="4244" y="4548"/>
                    <a:pt x="4268" y="4543"/>
                  </a:cubicBezTo>
                  <a:lnTo>
                    <a:pt x="4292" y="4543"/>
                  </a:lnTo>
                  <a:cubicBezTo>
                    <a:pt x="4324" y="4551"/>
                    <a:pt x="4375" y="4555"/>
                    <a:pt x="4429" y="4555"/>
                  </a:cubicBezTo>
                  <a:cubicBezTo>
                    <a:pt x="4498" y="4555"/>
                    <a:pt x="4572" y="4549"/>
                    <a:pt x="4615" y="4537"/>
                  </a:cubicBezTo>
                  <a:cubicBezTo>
                    <a:pt x="4625" y="4536"/>
                    <a:pt x="4636" y="4535"/>
                    <a:pt x="4646" y="4535"/>
                  </a:cubicBezTo>
                  <a:cubicBezTo>
                    <a:pt x="4682" y="4535"/>
                    <a:pt x="4718" y="4541"/>
                    <a:pt x="4754" y="4541"/>
                  </a:cubicBezTo>
                  <a:cubicBezTo>
                    <a:pt x="4769" y="4541"/>
                    <a:pt x="4784" y="4540"/>
                    <a:pt x="4799" y="4537"/>
                  </a:cubicBezTo>
                  <a:lnTo>
                    <a:pt x="4806" y="4537"/>
                  </a:lnTo>
                  <a:cubicBezTo>
                    <a:pt x="4816" y="4540"/>
                    <a:pt x="4827" y="4543"/>
                    <a:pt x="4837" y="4543"/>
                  </a:cubicBezTo>
                  <a:cubicBezTo>
                    <a:pt x="4910" y="4561"/>
                    <a:pt x="5000" y="4543"/>
                    <a:pt x="5063" y="4568"/>
                  </a:cubicBezTo>
                  <a:cubicBezTo>
                    <a:pt x="5110" y="4586"/>
                    <a:pt x="5159" y="4591"/>
                    <a:pt x="5208" y="4591"/>
                  </a:cubicBezTo>
                  <a:cubicBezTo>
                    <a:pt x="5245" y="4591"/>
                    <a:pt x="5282" y="4588"/>
                    <a:pt x="5320" y="4585"/>
                  </a:cubicBezTo>
                  <a:cubicBezTo>
                    <a:pt x="5346" y="4584"/>
                    <a:pt x="5371" y="4583"/>
                    <a:pt x="5396" y="4583"/>
                  </a:cubicBezTo>
                  <a:cubicBezTo>
                    <a:pt x="5438" y="4583"/>
                    <a:pt x="5479" y="4586"/>
                    <a:pt x="5521" y="4599"/>
                  </a:cubicBezTo>
                  <a:cubicBezTo>
                    <a:pt x="5535" y="4604"/>
                    <a:pt x="5550" y="4606"/>
                    <a:pt x="5565" y="4606"/>
                  </a:cubicBezTo>
                  <a:cubicBezTo>
                    <a:pt x="5583" y="4606"/>
                    <a:pt x="5602" y="4603"/>
                    <a:pt x="5621" y="4599"/>
                  </a:cubicBezTo>
                  <a:cubicBezTo>
                    <a:pt x="5680" y="4588"/>
                    <a:pt x="5715" y="4564"/>
                    <a:pt x="5746" y="4540"/>
                  </a:cubicBezTo>
                  <a:cubicBezTo>
                    <a:pt x="5760" y="4538"/>
                    <a:pt x="5772" y="4537"/>
                    <a:pt x="5784" y="4537"/>
                  </a:cubicBezTo>
                  <a:cubicBezTo>
                    <a:pt x="5816" y="4537"/>
                    <a:pt x="5839" y="4545"/>
                    <a:pt x="5857" y="4558"/>
                  </a:cubicBezTo>
                  <a:cubicBezTo>
                    <a:pt x="5857" y="4558"/>
                    <a:pt x="5857" y="4561"/>
                    <a:pt x="5861" y="4561"/>
                  </a:cubicBezTo>
                  <a:cubicBezTo>
                    <a:pt x="5871" y="4582"/>
                    <a:pt x="5903" y="4599"/>
                    <a:pt x="5919" y="4620"/>
                  </a:cubicBezTo>
                  <a:cubicBezTo>
                    <a:pt x="5968" y="4625"/>
                    <a:pt x="6012" y="4635"/>
                    <a:pt x="6059" y="4635"/>
                  </a:cubicBezTo>
                  <a:cubicBezTo>
                    <a:pt x="6077" y="4635"/>
                    <a:pt x="6095" y="4634"/>
                    <a:pt x="6114" y="4630"/>
                  </a:cubicBezTo>
                  <a:cubicBezTo>
                    <a:pt x="6133" y="4635"/>
                    <a:pt x="6150" y="4638"/>
                    <a:pt x="6167" y="4638"/>
                  </a:cubicBezTo>
                  <a:cubicBezTo>
                    <a:pt x="6194" y="4638"/>
                    <a:pt x="6219" y="4632"/>
                    <a:pt x="6242" y="4623"/>
                  </a:cubicBezTo>
                  <a:lnTo>
                    <a:pt x="6260" y="4623"/>
                  </a:lnTo>
                  <a:cubicBezTo>
                    <a:pt x="6263" y="4623"/>
                    <a:pt x="6267" y="4627"/>
                    <a:pt x="6270" y="4627"/>
                  </a:cubicBezTo>
                  <a:cubicBezTo>
                    <a:pt x="6315" y="4647"/>
                    <a:pt x="6377" y="4644"/>
                    <a:pt x="6433" y="4654"/>
                  </a:cubicBezTo>
                  <a:cubicBezTo>
                    <a:pt x="6440" y="4657"/>
                    <a:pt x="6447" y="4657"/>
                    <a:pt x="6454" y="4657"/>
                  </a:cubicBezTo>
                  <a:cubicBezTo>
                    <a:pt x="6483" y="4664"/>
                    <a:pt x="6512" y="4667"/>
                    <a:pt x="6541" y="4667"/>
                  </a:cubicBezTo>
                  <a:cubicBezTo>
                    <a:pt x="6574" y="4667"/>
                    <a:pt x="6606" y="4663"/>
                    <a:pt x="6638" y="4657"/>
                  </a:cubicBezTo>
                  <a:cubicBezTo>
                    <a:pt x="6660" y="4654"/>
                    <a:pt x="6683" y="4652"/>
                    <a:pt x="6706" y="4652"/>
                  </a:cubicBezTo>
                  <a:cubicBezTo>
                    <a:pt x="6722" y="4652"/>
                    <a:pt x="6739" y="4653"/>
                    <a:pt x="6756" y="4654"/>
                  </a:cubicBezTo>
                  <a:cubicBezTo>
                    <a:pt x="6839" y="4660"/>
                    <a:pt x="6921" y="4669"/>
                    <a:pt x="7002" y="4669"/>
                  </a:cubicBezTo>
                  <a:cubicBezTo>
                    <a:pt x="7030" y="4669"/>
                    <a:pt x="7058" y="4668"/>
                    <a:pt x="7085" y="4665"/>
                  </a:cubicBezTo>
                  <a:cubicBezTo>
                    <a:pt x="7128" y="4663"/>
                    <a:pt x="7170" y="4656"/>
                    <a:pt x="7209" y="4656"/>
                  </a:cubicBezTo>
                  <a:cubicBezTo>
                    <a:pt x="7241" y="4656"/>
                    <a:pt x="7272" y="4661"/>
                    <a:pt x="7301" y="4678"/>
                  </a:cubicBezTo>
                  <a:cubicBezTo>
                    <a:pt x="7301" y="4678"/>
                    <a:pt x="7304" y="4682"/>
                    <a:pt x="7307" y="4682"/>
                  </a:cubicBezTo>
                  <a:cubicBezTo>
                    <a:pt x="7325" y="4681"/>
                    <a:pt x="7341" y="4680"/>
                    <a:pt x="7358" y="4680"/>
                  </a:cubicBezTo>
                  <a:cubicBezTo>
                    <a:pt x="7444" y="4680"/>
                    <a:pt x="7525" y="4699"/>
                    <a:pt x="7610" y="4699"/>
                  </a:cubicBezTo>
                  <a:cubicBezTo>
                    <a:pt x="7696" y="4699"/>
                    <a:pt x="7783" y="4710"/>
                    <a:pt x="7870" y="4710"/>
                  </a:cubicBezTo>
                  <a:cubicBezTo>
                    <a:pt x="7881" y="4710"/>
                    <a:pt x="7891" y="4710"/>
                    <a:pt x="7901" y="4710"/>
                  </a:cubicBezTo>
                  <a:cubicBezTo>
                    <a:pt x="7918" y="4710"/>
                    <a:pt x="7939" y="4710"/>
                    <a:pt x="7949" y="4724"/>
                  </a:cubicBezTo>
                  <a:cubicBezTo>
                    <a:pt x="7924" y="4733"/>
                    <a:pt x="7897" y="4736"/>
                    <a:pt x="7869" y="4736"/>
                  </a:cubicBezTo>
                  <a:cubicBezTo>
                    <a:pt x="7856" y="4736"/>
                    <a:pt x="7842" y="4735"/>
                    <a:pt x="7828" y="4734"/>
                  </a:cubicBezTo>
                  <a:cubicBezTo>
                    <a:pt x="7714" y="4727"/>
                    <a:pt x="7605" y="4713"/>
                    <a:pt x="7491" y="4713"/>
                  </a:cubicBezTo>
                  <a:cubicBezTo>
                    <a:pt x="7385" y="4713"/>
                    <a:pt x="7278" y="4695"/>
                    <a:pt x="7174" y="4695"/>
                  </a:cubicBezTo>
                  <a:cubicBezTo>
                    <a:pt x="7159" y="4695"/>
                    <a:pt x="7145" y="4695"/>
                    <a:pt x="7131" y="4696"/>
                  </a:cubicBezTo>
                  <a:cubicBezTo>
                    <a:pt x="7108" y="4696"/>
                    <a:pt x="7085" y="4697"/>
                    <a:pt x="7062" y="4697"/>
                  </a:cubicBezTo>
                  <a:cubicBezTo>
                    <a:pt x="6965" y="4697"/>
                    <a:pt x="6872" y="4692"/>
                    <a:pt x="6777" y="4689"/>
                  </a:cubicBezTo>
                  <a:cubicBezTo>
                    <a:pt x="6465" y="4675"/>
                    <a:pt x="6153" y="4654"/>
                    <a:pt x="5836" y="4644"/>
                  </a:cubicBezTo>
                  <a:cubicBezTo>
                    <a:pt x="5797" y="4646"/>
                    <a:pt x="5758" y="4651"/>
                    <a:pt x="5719" y="4651"/>
                  </a:cubicBezTo>
                  <a:cubicBezTo>
                    <a:pt x="5696" y="4651"/>
                    <a:pt x="5672" y="4649"/>
                    <a:pt x="5649" y="4644"/>
                  </a:cubicBezTo>
                  <a:lnTo>
                    <a:pt x="5618" y="4644"/>
                  </a:lnTo>
                  <a:cubicBezTo>
                    <a:pt x="5607" y="4641"/>
                    <a:pt x="5594" y="4641"/>
                    <a:pt x="5580" y="4641"/>
                  </a:cubicBezTo>
                  <a:cubicBezTo>
                    <a:pt x="5562" y="4637"/>
                    <a:pt x="5549" y="4637"/>
                    <a:pt x="5531" y="4637"/>
                  </a:cubicBezTo>
                  <a:cubicBezTo>
                    <a:pt x="5507" y="4637"/>
                    <a:pt x="5486" y="4637"/>
                    <a:pt x="5461" y="4633"/>
                  </a:cubicBezTo>
                  <a:cubicBezTo>
                    <a:pt x="5455" y="4633"/>
                    <a:pt x="5451" y="4633"/>
                    <a:pt x="5448" y="4630"/>
                  </a:cubicBezTo>
                  <a:cubicBezTo>
                    <a:pt x="5427" y="4621"/>
                    <a:pt x="5405" y="4615"/>
                    <a:pt x="5382" y="4615"/>
                  </a:cubicBezTo>
                  <a:cubicBezTo>
                    <a:pt x="5368" y="4615"/>
                    <a:pt x="5353" y="4618"/>
                    <a:pt x="5337" y="4623"/>
                  </a:cubicBezTo>
                  <a:cubicBezTo>
                    <a:pt x="5327" y="4623"/>
                    <a:pt x="5320" y="4627"/>
                    <a:pt x="5312" y="4627"/>
                  </a:cubicBezTo>
                  <a:lnTo>
                    <a:pt x="5243" y="4627"/>
                  </a:lnTo>
                  <a:cubicBezTo>
                    <a:pt x="5237" y="4623"/>
                    <a:pt x="5229" y="4623"/>
                    <a:pt x="5222" y="4623"/>
                  </a:cubicBezTo>
                  <a:cubicBezTo>
                    <a:pt x="5146" y="4606"/>
                    <a:pt x="5070" y="4613"/>
                    <a:pt x="4990" y="4609"/>
                  </a:cubicBezTo>
                  <a:cubicBezTo>
                    <a:pt x="4904" y="4606"/>
                    <a:pt x="4813" y="4609"/>
                    <a:pt x="4730" y="4592"/>
                  </a:cubicBezTo>
                  <a:cubicBezTo>
                    <a:pt x="4691" y="4584"/>
                    <a:pt x="4656" y="4577"/>
                    <a:pt x="4619" y="4577"/>
                  </a:cubicBezTo>
                  <a:cubicBezTo>
                    <a:pt x="4610" y="4577"/>
                    <a:pt x="4601" y="4578"/>
                    <a:pt x="4591" y="4578"/>
                  </a:cubicBezTo>
                  <a:cubicBezTo>
                    <a:pt x="4562" y="4582"/>
                    <a:pt x="4532" y="4583"/>
                    <a:pt x="4503" y="4583"/>
                  </a:cubicBezTo>
                  <a:cubicBezTo>
                    <a:pt x="4473" y="4583"/>
                    <a:pt x="4444" y="4582"/>
                    <a:pt x="4414" y="4578"/>
                  </a:cubicBezTo>
                  <a:cubicBezTo>
                    <a:pt x="4311" y="4569"/>
                    <a:pt x="4207" y="4554"/>
                    <a:pt x="4103" y="4554"/>
                  </a:cubicBezTo>
                  <a:cubicBezTo>
                    <a:pt x="4056" y="4554"/>
                    <a:pt x="4010" y="4557"/>
                    <a:pt x="3963" y="4564"/>
                  </a:cubicBezTo>
                  <a:cubicBezTo>
                    <a:pt x="3949" y="4564"/>
                    <a:pt x="3935" y="4561"/>
                    <a:pt x="3925" y="4561"/>
                  </a:cubicBezTo>
                  <a:cubicBezTo>
                    <a:pt x="3908" y="4558"/>
                    <a:pt x="3890" y="4550"/>
                    <a:pt x="3873" y="4550"/>
                  </a:cubicBezTo>
                  <a:cubicBezTo>
                    <a:pt x="3878" y="4548"/>
                    <a:pt x="3883" y="4548"/>
                    <a:pt x="3889" y="4548"/>
                  </a:cubicBezTo>
                  <a:cubicBezTo>
                    <a:pt x="3894" y="4548"/>
                    <a:pt x="3899" y="4548"/>
                    <a:pt x="3904" y="4550"/>
                  </a:cubicBezTo>
                  <a:lnTo>
                    <a:pt x="3929" y="4550"/>
                  </a:lnTo>
                  <a:cubicBezTo>
                    <a:pt x="3934" y="4551"/>
                    <a:pt x="3938" y="4551"/>
                    <a:pt x="3942" y="4551"/>
                  </a:cubicBezTo>
                  <a:cubicBezTo>
                    <a:pt x="4003" y="4551"/>
                    <a:pt x="3994" y="4504"/>
                    <a:pt x="4043" y="4495"/>
                  </a:cubicBezTo>
                  <a:close/>
                  <a:moveTo>
                    <a:pt x="5850" y="4763"/>
                  </a:moveTo>
                  <a:cubicBezTo>
                    <a:pt x="5856" y="4763"/>
                    <a:pt x="5862" y="4765"/>
                    <a:pt x="5868" y="4769"/>
                  </a:cubicBezTo>
                  <a:cubicBezTo>
                    <a:pt x="5861" y="4769"/>
                    <a:pt x="5857" y="4769"/>
                    <a:pt x="5854" y="4772"/>
                  </a:cubicBezTo>
                  <a:cubicBezTo>
                    <a:pt x="5844" y="4769"/>
                    <a:pt x="5833" y="4769"/>
                    <a:pt x="5823" y="4769"/>
                  </a:cubicBezTo>
                  <a:cubicBezTo>
                    <a:pt x="5831" y="4767"/>
                    <a:pt x="5841" y="4763"/>
                    <a:pt x="5850" y="4763"/>
                  </a:cubicBezTo>
                  <a:close/>
                  <a:moveTo>
                    <a:pt x="4483" y="4849"/>
                  </a:moveTo>
                  <a:cubicBezTo>
                    <a:pt x="4473" y="4852"/>
                    <a:pt x="4459" y="4852"/>
                    <a:pt x="4446" y="4859"/>
                  </a:cubicBezTo>
                  <a:cubicBezTo>
                    <a:pt x="4459" y="4852"/>
                    <a:pt x="4470" y="4852"/>
                    <a:pt x="4483" y="4849"/>
                  </a:cubicBezTo>
                  <a:close/>
                  <a:moveTo>
                    <a:pt x="6725" y="4782"/>
                  </a:moveTo>
                  <a:cubicBezTo>
                    <a:pt x="6756" y="4787"/>
                    <a:pt x="6784" y="4790"/>
                    <a:pt x="6814" y="4793"/>
                  </a:cubicBezTo>
                  <a:cubicBezTo>
                    <a:pt x="6832" y="4797"/>
                    <a:pt x="6853" y="4800"/>
                    <a:pt x="6870" y="4800"/>
                  </a:cubicBezTo>
                  <a:cubicBezTo>
                    <a:pt x="6906" y="4798"/>
                    <a:pt x="6942" y="4797"/>
                    <a:pt x="6977" y="4797"/>
                  </a:cubicBezTo>
                  <a:cubicBezTo>
                    <a:pt x="7130" y="4797"/>
                    <a:pt x="7280" y="4812"/>
                    <a:pt x="7432" y="4817"/>
                  </a:cubicBezTo>
                  <a:cubicBezTo>
                    <a:pt x="7443" y="4821"/>
                    <a:pt x="7453" y="4821"/>
                    <a:pt x="7464" y="4821"/>
                  </a:cubicBezTo>
                  <a:cubicBezTo>
                    <a:pt x="7464" y="4821"/>
                    <a:pt x="7464" y="4824"/>
                    <a:pt x="7460" y="4828"/>
                  </a:cubicBezTo>
                  <a:cubicBezTo>
                    <a:pt x="7453" y="4835"/>
                    <a:pt x="7441" y="4841"/>
                    <a:pt x="7427" y="4841"/>
                  </a:cubicBezTo>
                  <a:cubicBezTo>
                    <a:pt x="7421" y="4841"/>
                    <a:pt x="7415" y="4840"/>
                    <a:pt x="7408" y="4838"/>
                  </a:cubicBezTo>
                  <a:cubicBezTo>
                    <a:pt x="7398" y="4835"/>
                    <a:pt x="7386" y="4832"/>
                    <a:pt x="7376" y="4832"/>
                  </a:cubicBezTo>
                  <a:cubicBezTo>
                    <a:pt x="7366" y="4832"/>
                    <a:pt x="7358" y="4835"/>
                    <a:pt x="7356" y="4842"/>
                  </a:cubicBezTo>
                  <a:cubicBezTo>
                    <a:pt x="7349" y="4856"/>
                    <a:pt x="7373" y="4866"/>
                    <a:pt x="7401" y="4866"/>
                  </a:cubicBezTo>
                  <a:cubicBezTo>
                    <a:pt x="7409" y="4866"/>
                    <a:pt x="7416" y="4864"/>
                    <a:pt x="7423" y="4864"/>
                  </a:cubicBezTo>
                  <a:cubicBezTo>
                    <a:pt x="7429" y="4864"/>
                    <a:pt x="7434" y="4865"/>
                    <a:pt x="7439" y="4870"/>
                  </a:cubicBezTo>
                  <a:cubicBezTo>
                    <a:pt x="7415" y="4873"/>
                    <a:pt x="7394" y="4876"/>
                    <a:pt x="7370" y="4876"/>
                  </a:cubicBezTo>
                  <a:lnTo>
                    <a:pt x="7352" y="4876"/>
                  </a:lnTo>
                  <a:cubicBezTo>
                    <a:pt x="7254" y="4880"/>
                    <a:pt x="7154" y="4883"/>
                    <a:pt x="7054" y="4883"/>
                  </a:cubicBezTo>
                  <a:cubicBezTo>
                    <a:pt x="6972" y="4883"/>
                    <a:pt x="6889" y="4881"/>
                    <a:pt x="6808" y="4876"/>
                  </a:cubicBezTo>
                  <a:cubicBezTo>
                    <a:pt x="6801" y="4866"/>
                    <a:pt x="6773" y="4866"/>
                    <a:pt x="6756" y="4859"/>
                  </a:cubicBezTo>
                  <a:cubicBezTo>
                    <a:pt x="6742" y="4856"/>
                    <a:pt x="6718" y="4856"/>
                    <a:pt x="6731" y="4838"/>
                  </a:cubicBezTo>
                  <a:cubicBezTo>
                    <a:pt x="6749" y="4817"/>
                    <a:pt x="6728" y="4803"/>
                    <a:pt x="6704" y="4790"/>
                  </a:cubicBezTo>
                  <a:cubicBezTo>
                    <a:pt x="6710" y="4787"/>
                    <a:pt x="6718" y="4787"/>
                    <a:pt x="6725" y="4782"/>
                  </a:cubicBezTo>
                  <a:close/>
                  <a:moveTo>
                    <a:pt x="3991" y="4901"/>
                  </a:moveTo>
                  <a:cubicBezTo>
                    <a:pt x="3991" y="4904"/>
                    <a:pt x="3988" y="4904"/>
                    <a:pt x="3988" y="4904"/>
                  </a:cubicBezTo>
                  <a:cubicBezTo>
                    <a:pt x="3988" y="4904"/>
                    <a:pt x="3988" y="4901"/>
                    <a:pt x="3991" y="4901"/>
                  </a:cubicBezTo>
                  <a:close/>
                  <a:moveTo>
                    <a:pt x="2540" y="4998"/>
                  </a:moveTo>
                  <a:lnTo>
                    <a:pt x="2540" y="5001"/>
                  </a:lnTo>
                  <a:cubicBezTo>
                    <a:pt x="2537" y="5001"/>
                    <a:pt x="2537" y="5001"/>
                    <a:pt x="2534" y="4998"/>
                  </a:cubicBezTo>
                  <a:close/>
                  <a:moveTo>
                    <a:pt x="2707" y="5067"/>
                  </a:moveTo>
                  <a:lnTo>
                    <a:pt x="2704" y="5070"/>
                  </a:lnTo>
                  <a:lnTo>
                    <a:pt x="2704" y="5067"/>
                  </a:lnTo>
                  <a:close/>
                  <a:moveTo>
                    <a:pt x="33349" y="4956"/>
                  </a:moveTo>
                  <a:cubicBezTo>
                    <a:pt x="33360" y="4956"/>
                    <a:pt x="33372" y="4958"/>
                    <a:pt x="33383" y="4960"/>
                  </a:cubicBezTo>
                  <a:cubicBezTo>
                    <a:pt x="33398" y="4962"/>
                    <a:pt x="33408" y="4969"/>
                    <a:pt x="33420" y="4969"/>
                  </a:cubicBezTo>
                  <a:cubicBezTo>
                    <a:pt x="33426" y="4969"/>
                    <a:pt x="33432" y="4968"/>
                    <a:pt x="33438" y="4963"/>
                  </a:cubicBezTo>
                  <a:cubicBezTo>
                    <a:pt x="33477" y="4963"/>
                    <a:pt x="33501" y="4977"/>
                    <a:pt x="33532" y="4991"/>
                  </a:cubicBezTo>
                  <a:cubicBezTo>
                    <a:pt x="33592" y="5019"/>
                    <a:pt x="33560" y="5026"/>
                    <a:pt x="33522" y="5043"/>
                  </a:cubicBezTo>
                  <a:cubicBezTo>
                    <a:pt x="33515" y="5046"/>
                    <a:pt x="33505" y="5050"/>
                    <a:pt x="33494" y="5053"/>
                  </a:cubicBezTo>
                  <a:cubicBezTo>
                    <a:pt x="33512" y="5064"/>
                    <a:pt x="33529" y="5074"/>
                    <a:pt x="33542" y="5085"/>
                  </a:cubicBezTo>
                  <a:lnTo>
                    <a:pt x="33547" y="5085"/>
                  </a:lnTo>
                  <a:cubicBezTo>
                    <a:pt x="33544" y="5088"/>
                    <a:pt x="33540" y="5089"/>
                    <a:pt x="33536" y="5089"/>
                  </a:cubicBezTo>
                  <a:cubicBezTo>
                    <a:pt x="33527" y="5089"/>
                    <a:pt x="33517" y="5085"/>
                    <a:pt x="33508" y="5085"/>
                  </a:cubicBezTo>
                  <a:cubicBezTo>
                    <a:pt x="33504" y="5085"/>
                    <a:pt x="33500" y="5086"/>
                    <a:pt x="33498" y="5091"/>
                  </a:cubicBezTo>
                  <a:lnTo>
                    <a:pt x="33494" y="5091"/>
                  </a:lnTo>
                  <a:lnTo>
                    <a:pt x="33491" y="5088"/>
                  </a:lnTo>
                  <a:cubicBezTo>
                    <a:pt x="33477" y="5088"/>
                    <a:pt x="33470" y="5095"/>
                    <a:pt x="33470" y="5102"/>
                  </a:cubicBezTo>
                  <a:cubicBezTo>
                    <a:pt x="33467" y="5133"/>
                    <a:pt x="33432" y="5144"/>
                    <a:pt x="33393" y="5150"/>
                  </a:cubicBezTo>
                  <a:cubicBezTo>
                    <a:pt x="33387" y="5144"/>
                    <a:pt x="33383" y="5136"/>
                    <a:pt x="33373" y="5133"/>
                  </a:cubicBezTo>
                  <a:cubicBezTo>
                    <a:pt x="33376" y="5109"/>
                    <a:pt x="33411" y="5112"/>
                    <a:pt x="33432" y="5109"/>
                  </a:cubicBezTo>
                  <a:cubicBezTo>
                    <a:pt x="33463" y="5105"/>
                    <a:pt x="33480" y="5088"/>
                    <a:pt x="33459" y="5081"/>
                  </a:cubicBezTo>
                  <a:cubicBezTo>
                    <a:pt x="33418" y="5067"/>
                    <a:pt x="33443" y="5046"/>
                    <a:pt x="33425" y="5029"/>
                  </a:cubicBezTo>
                  <a:cubicBezTo>
                    <a:pt x="33397" y="4998"/>
                    <a:pt x="33334" y="5001"/>
                    <a:pt x="33293" y="4987"/>
                  </a:cubicBezTo>
                  <a:cubicBezTo>
                    <a:pt x="33302" y="4964"/>
                    <a:pt x="33324" y="4956"/>
                    <a:pt x="33349" y="4956"/>
                  </a:cubicBezTo>
                  <a:close/>
                  <a:moveTo>
                    <a:pt x="32766" y="5022"/>
                  </a:moveTo>
                  <a:cubicBezTo>
                    <a:pt x="32783" y="5022"/>
                    <a:pt x="32801" y="5026"/>
                    <a:pt x="32818" y="5029"/>
                  </a:cubicBezTo>
                  <a:cubicBezTo>
                    <a:pt x="32783" y="5064"/>
                    <a:pt x="32814" y="5074"/>
                    <a:pt x="32860" y="5085"/>
                  </a:cubicBezTo>
                  <a:cubicBezTo>
                    <a:pt x="32891" y="5089"/>
                    <a:pt x="32921" y="5096"/>
                    <a:pt x="32951" y="5096"/>
                  </a:cubicBezTo>
                  <a:cubicBezTo>
                    <a:pt x="32964" y="5096"/>
                    <a:pt x="32978" y="5095"/>
                    <a:pt x="32991" y="5091"/>
                  </a:cubicBezTo>
                  <a:cubicBezTo>
                    <a:pt x="32999" y="5094"/>
                    <a:pt x="33005" y="5095"/>
                    <a:pt x="33010" y="5095"/>
                  </a:cubicBezTo>
                  <a:cubicBezTo>
                    <a:pt x="33027" y="5095"/>
                    <a:pt x="33028" y="5082"/>
                    <a:pt x="33036" y="5070"/>
                  </a:cubicBezTo>
                  <a:cubicBezTo>
                    <a:pt x="33045" y="5050"/>
                    <a:pt x="33056" y="5030"/>
                    <a:pt x="33091" y="5030"/>
                  </a:cubicBezTo>
                  <a:cubicBezTo>
                    <a:pt x="33097" y="5030"/>
                    <a:pt x="33104" y="5031"/>
                    <a:pt x="33113" y="5032"/>
                  </a:cubicBezTo>
                  <a:cubicBezTo>
                    <a:pt x="33117" y="5033"/>
                    <a:pt x="33121" y="5034"/>
                    <a:pt x="33125" y="5034"/>
                  </a:cubicBezTo>
                  <a:cubicBezTo>
                    <a:pt x="33128" y="5034"/>
                    <a:pt x="33132" y="5033"/>
                    <a:pt x="33135" y="5033"/>
                  </a:cubicBezTo>
                  <a:cubicBezTo>
                    <a:pt x="33143" y="5033"/>
                    <a:pt x="33151" y="5034"/>
                    <a:pt x="33158" y="5040"/>
                  </a:cubicBezTo>
                  <a:cubicBezTo>
                    <a:pt x="33154" y="5046"/>
                    <a:pt x="33154" y="5057"/>
                    <a:pt x="33154" y="5064"/>
                  </a:cubicBezTo>
                  <a:cubicBezTo>
                    <a:pt x="33134" y="5085"/>
                    <a:pt x="33161" y="5105"/>
                    <a:pt x="33144" y="5126"/>
                  </a:cubicBezTo>
                  <a:cubicBezTo>
                    <a:pt x="33130" y="5130"/>
                    <a:pt x="33116" y="5136"/>
                    <a:pt x="33102" y="5140"/>
                  </a:cubicBezTo>
                  <a:lnTo>
                    <a:pt x="33099" y="5140"/>
                  </a:lnTo>
                  <a:cubicBezTo>
                    <a:pt x="33077" y="5145"/>
                    <a:pt x="33057" y="5151"/>
                    <a:pt x="33034" y="5151"/>
                  </a:cubicBezTo>
                  <a:cubicBezTo>
                    <a:pt x="33024" y="5151"/>
                    <a:pt x="33013" y="5150"/>
                    <a:pt x="33001" y="5147"/>
                  </a:cubicBezTo>
                  <a:cubicBezTo>
                    <a:pt x="32995" y="5145"/>
                    <a:pt x="32988" y="5144"/>
                    <a:pt x="32982" y="5144"/>
                  </a:cubicBezTo>
                  <a:cubicBezTo>
                    <a:pt x="32965" y="5144"/>
                    <a:pt x="32950" y="5150"/>
                    <a:pt x="32935" y="5157"/>
                  </a:cubicBezTo>
                  <a:lnTo>
                    <a:pt x="32935" y="5161"/>
                  </a:lnTo>
                  <a:cubicBezTo>
                    <a:pt x="32927" y="5159"/>
                    <a:pt x="32918" y="5158"/>
                    <a:pt x="32910" y="5158"/>
                  </a:cubicBezTo>
                  <a:cubicBezTo>
                    <a:pt x="32858" y="5158"/>
                    <a:pt x="32820" y="5192"/>
                    <a:pt x="32769" y="5192"/>
                  </a:cubicBezTo>
                  <a:cubicBezTo>
                    <a:pt x="32758" y="5186"/>
                    <a:pt x="32747" y="5184"/>
                    <a:pt x="32736" y="5184"/>
                  </a:cubicBezTo>
                  <a:cubicBezTo>
                    <a:pt x="32720" y="5184"/>
                    <a:pt x="32704" y="5189"/>
                    <a:pt x="32689" y="5195"/>
                  </a:cubicBezTo>
                  <a:cubicBezTo>
                    <a:pt x="32679" y="5199"/>
                    <a:pt x="32679" y="5199"/>
                    <a:pt x="32679" y="5203"/>
                  </a:cubicBezTo>
                  <a:lnTo>
                    <a:pt x="32672" y="5203"/>
                  </a:lnTo>
                  <a:cubicBezTo>
                    <a:pt x="32668" y="5199"/>
                    <a:pt x="32668" y="5199"/>
                    <a:pt x="32662" y="5195"/>
                  </a:cubicBezTo>
                  <a:cubicBezTo>
                    <a:pt x="32641" y="5189"/>
                    <a:pt x="32610" y="5195"/>
                    <a:pt x="32585" y="5185"/>
                  </a:cubicBezTo>
                  <a:cubicBezTo>
                    <a:pt x="32553" y="5171"/>
                    <a:pt x="32522" y="5165"/>
                    <a:pt x="32488" y="5165"/>
                  </a:cubicBezTo>
                  <a:cubicBezTo>
                    <a:pt x="32474" y="5165"/>
                    <a:pt x="32459" y="5166"/>
                    <a:pt x="32443" y="5168"/>
                  </a:cubicBezTo>
                  <a:cubicBezTo>
                    <a:pt x="32438" y="5169"/>
                    <a:pt x="32433" y="5170"/>
                    <a:pt x="32427" y="5170"/>
                  </a:cubicBezTo>
                  <a:cubicBezTo>
                    <a:pt x="32418" y="5170"/>
                    <a:pt x="32411" y="5168"/>
                    <a:pt x="32408" y="5161"/>
                  </a:cubicBezTo>
                  <a:lnTo>
                    <a:pt x="32412" y="5157"/>
                  </a:lnTo>
                  <a:cubicBezTo>
                    <a:pt x="32423" y="5154"/>
                    <a:pt x="32429" y="5150"/>
                    <a:pt x="32433" y="5147"/>
                  </a:cubicBezTo>
                  <a:cubicBezTo>
                    <a:pt x="32436" y="5144"/>
                    <a:pt x="32439" y="5144"/>
                    <a:pt x="32443" y="5144"/>
                  </a:cubicBezTo>
                  <a:cubicBezTo>
                    <a:pt x="32451" y="5144"/>
                    <a:pt x="32460" y="5144"/>
                    <a:pt x="32468" y="5144"/>
                  </a:cubicBezTo>
                  <a:cubicBezTo>
                    <a:pt x="32499" y="5144"/>
                    <a:pt x="32530" y="5142"/>
                    <a:pt x="32543" y="5123"/>
                  </a:cubicBezTo>
                  <a:cubicBezTo>
                    <a:pt x="32564" y="5102"/>
                    <a:pt x="32592" y="5095"/>
                    <a:pt x="32623" y="5091"/>
                  </a:cubicBezTo>
                  <a:lnTo>
                    <a:pt x="32623" y="5091"/>
                  </a:lnTo>
                  <a:cubicBezTo>
                    <a:pt x="32623" y="5095"/>
                    <a:pt x="32620" y="5095"/>
                    <a:pt x="32620" y="5095"/>
                  </a:cubicBezTo>
                  <a:cubicBezTo>
                    <a:pt x="32602" y="5105"/>
                    <a:pt x="32596" y="5115"/>
                    <a:pt x="32613" y="5130"/>
                  </a:cubicBezTo>
                  <a:cubicBezTo>
                    <a:pt x="32617" y="5133"/>
                    <a:pt x="32622" y="5135"/>
                    <a:pt x="32627" y="5135"/>
                  </a:cubicBezTo>
                  <a:cubicBezTo>
                    <a:pt x="32633" y="5135"/>
                    <a:pt x="32639" y="5133"/>
                    <a:pt x="32644" y="5130"/>
                  </a:cubicBezTo>
                  <a:cubicBezTo>
                    <a:pt x="32658" y="5123"/>
                    <a:pt x="32676" y="5112"/>
                    <a:pt x="32658" y="5099"/>
                  </a:cubicBezTo>
                  <a:cubicBezTo>
                    <a:pt x="32655" y="5095"/>
                    <a:pt x="32655" y="5091"/>
                    <a:pt x="32655" y="5088"/>
                  </a:cubicBezTo>
                  <a:cubicBezTo>
                    <a:pt x="32662" y="5085"/>
                    <a:pt x="32668" y="5085"/>
                    <a:pt x="32679" y="5085"/>
                  </a:cubicBezTo>
                  <a:cubicBezTo>
                    <a:pt x="32710" y="5078"/>
                    <a:pt x="32759" y="5081"/>
                    <a:pt x="32731" y="5046"/>
                  </a:cubicBezTo>
                  <a:cubicBezTo>
                    <a:pt x="32731" y="5043"/>
                    <a:pt x="32727" y="5043"/>
                    <a:pt x="32727" y="5043"/>
                  </a:cubicBezTo>
                  <a:cubicBezTo>
                    <a:pt x="32738" y="5036"/>
                    <a:pt x="32762" y="5040"/>
                    <a:pt x="32762" y="5026"/>
                  </a:cubicBezTo>
                  <a:cubicBezTo>
                    <a:pt x="32766" y="5026"/>
                    <a:pt x="32766" y="5022"/>
                    <a:pt x="32766" y="5022"/>
                  </a:cubicBezTo>
                  <a:close/>
                  <a:moveTo>
                    <a:pt x="32085" y="5227"/>
                  </a:moveTo>
                  <a:cubicBezTo>
                    <a:pt x="32089" y="5227"/>
                    <a:pt x="32089" y="5227"/>
                    <a:pt x="32089" y="5230"/>
                  </a:cubicBezTo>
                  <a:lnTo>
                    <a:pt x="32085" y="5227"/>
                  </a:lnTo>
                  <a:close/>
                  <a:moveTo>
                    <a:pt x="33248" y="5310"/>
                  </a:moveTo>
                  <a:cubicBezTo>
                    <a:pt x="33248" y="5320"/>
                    <a:pt x="33244" y="5331"/>
                    <a:pt x="33255" y="5341"/>
                  </a:cubicBezTo>
                  <a:lnTo>
                    <a:pt x="33234" y="5341"/>
                  </a:lnTo>
                  <a:cubicBezTo>
                    <a:pt x="33238" y="5331"/>
                    <a:pt x="33244" y="5320"/>
                    <a:pt x="33248" y="5310"/>
                  </a:cubicBezTo>
                  <a:close/>
                  <a:moveTo>
                    <a:pt x="33338" y="5341"/>
                  </a:moveTo>
                  <a:cubicBezTo>
                    <a:pt x="33338" y="5344"/>
                    <a:pt x="33345" y="5349"/>
                    <a:pt x="33355" y="5352"/>
                  </a:cubicBezTo>
                  <a:lnTo>
                    <a:pt x="33338" y="5352"/>
                  </a:lnTo>
                  <a:lnTo>
                    <a:pt x="33338" y="5341"/>
                  </a:lnTo>
                  <a:close/>
                  <a:moveTo>
                    <a:pt x="31885" y="5362"/>
                  </a:moveTo>
                  <a:lnTo>
                    <a:pt x="31885" y="5365"/>
                  </a:lnTo>
                  <a:cubicBezTo>
                    <a:pt x="31881" y="5365"/>
                    <a:pt x="31881" y="5365"/>
                    <a:pt x="31881" y="5362"/>
                  </a:cubicBezTo>
                  <a:close/>
                  <a:moveTo>
                    <a:pt x="33301" y="5354"/>
                  </a:moveTo>
                  <a:cubicBezTo>
                    <a:pt x="33308" y="5354"/>
                    <a:pt x="33315" y="5357"/>
                    <a:pt x="33318" y="5362"/>
                  </a:cubicBezTo>
                  <a:cubicBezTo>
                    <a:pt x="33310" y="5373"/>
                    <a:pt x="33313" y="5379"/>
                    <a:pt x="33324" y="5383"/>
                  </a:cubicBezTo>
                  <a:cubicBezTo>
                    <a:pt x="33310" y="5383"/>
                    <a:pt x="33300" y="5376"/>
                    <a:pt x="33286" y="5369"/>
                  </a:cubicBezTo>
                  <a:cubicBezTo>
                    <a:pt x="33297" y="5365"/>
                    <a:pt x="33297" y="5362"/>
                    <a:pt x="33293" y="5355"/>
                  </a:cubicBezTo>
                  <a:cubicBezTo>
                    <a:pt x="33296" y="5354"/>
                    <a:pt x="33298" y="5354"/>
                    <a:pt x="33301" y="5354"/>
                  </a:cubicBezTo>
                  <a:close/>
                  <a:moveTo>
                    <a:pt x="32069" y="5376"/>
                  </a:moveTo>
                  <a:cubicBezTo>
                    <a:pt x="32061" y="5379"/>
                    <a:pt x="32055" y="5383"/>
                    <a:pt x="32048" y="5386"/>
                  </a:cubicBezTo>
                  <a:cubicBezTo>
                    <a:pt x="32051" y="5379"/>
                    <a:pt x="32058" y="5376"/>
                    <a:pt x="32069" y="5376"/>
                  </a:cubicBezTo>
                  <a:close/>
                  <a:moveTo>
                    <a:pt x="30830" y="5588"/>
                  </a:moveTo>
                  <a:lnTo>
                    <a:pt x="30833" y="5591"/>
                  </a:lnTo>
                  <a:lnTo>
                    <a:pt x="30830" y="5591"/>
                  </a:lnTo>
                  <a:lnTo>
                    <a:pt x="30830" y="5588"/>
                  </a:lnTo>
                  <a:close/>
                  <a:moveTo>
                    <a:pt x="31382" y="5602"/>
                  </a:moveTo>
                  <a:lnTo>
                    <a:pt x="31382" y="5602"/>
                  </a:lnTo>
                  <a:cubicBezTo>
                    <a:pt x="31368" y="5612"/>
                    <a:pt x="31350" y="5615"/>
                    <a:pt x="31333" y="5619"/>
                  </a:cubicBezTo>
                  <a:cubicBezTo>
                    <a:pt x="31350" y="5615"/>
                    <a:pt x="31368" y="5608"/>
                    <a:pt x="31382" y="5602"/>
                  </a:cubicBezTo>
                  <a:close/>
                  <a:moveTo>
                    <a:pt x="30684" y="5734"/>
                  </a:moveTo>
                  <a:cubicBezTo>
                    <a:pt x="30686" y="5734"/>
                    <a:pt x="30690" y="5737"/>
                    <a:pt x="30687" y="5737"/>
                  </a:cubicBezTo>
                  <a:lnTo>
                    <a:pt x="30684" y="5737"/>
                  </a:lnTo>
                  <a:cubicBezTo>
                    <a:pt x="30683" y="5734"/>
                    <a:pt x="30683" y="5734"/>
                    <a:pt x="30684" y="5734"/>
                  </a:cubicBezTo>
                  <a:close/>
                  <a:moveTo>
                    <a:pt x="30517" y="5817"/>
                  </a:moveTo>
                  <a:cubicBezTo>
                    <a:pt x="30514" y="5817"/>
                    <a:pt x="30514" y="5817"/>
                    <a:pt x="30514" y="5820"/>
                  </a:cubicBezTo>
                  <a:lnTo>
                    <a:pt x="30514" y="5817"/>
                  </a:lnTo>
                  <a:close/>
                  <a:moveTo>
                    <a:pt x="31114" y="5817"/>
                  </a:moveTo>
                  <a:cubicBezTo>
                    <a:pt x="31118" y="5820"/>
                    <a:pt x="31118" y="5823"/>
                    <a:pt x="31114" y="5831"/>
                  </a:cubicBezTo>
                  <a:lnTo>
                    <a:pt x="31107" y="5831"/>
                  </a:lnTo>
                  <a:cubicBezTo>
                    <a:pt x="31107" y="5827"/>
                    <a:pt x="31111" y="5820"/>
                    <a:pt x="31114" y="5817"/>
                  </a:cubicBezTo>
                  <a:close/>
                  <a:moveTo>
                    <a:pt x="34916" y="6143"/>
                  </a:moveTo>
                  <a:cubicBezTo>
                    <a:pt x="34916" y="6144"/>
                    <a:pt x="34916" y="6144"/>
                    <a:pt x="34915" y="6144"/>
                  </a:cubicBezTo>
                  <a:cubicBezTo>
                    <a:pt x="34914" y="6144"/>
                    <a:pt x="34913" y="6143"/>
                    <a:pt x="34913" y="6143"/>
                  </a:cubicBezTo>
                  <a:close/>
                  <a:moveTo>
                    <a:pt x="33907" y="6209"/>
                  </a:moveTo>
                  <a:cubicBezTo>
                    <a:pt x="33891" y="6213"/>
                    <a:pt x="33876" y="6214"/>
                    <a:pt x="33860" y="6214"/>
                  </a:cubicBezTo>
                  <a:cubicBezTo>
                    <a:pt x="33850" y="6214"/>
                    <a:pt x="33839" y="6213"/>
                    <a:pt x="33827" y="6212"/>
                  </a:cubicBezTo>
                  <a:cubicBezTo>
                    <a:pt x="33855" y="6212"/>
                    <a:pt x="33880" y="6209"/>
                    <a:pt x="33907" y="6209"/>
                  </a:cubicBezTo>
                  <a:close/>
                  <a:moveTo>
                    <a:pt x="32925" y="6510"/>
                  </a:moveTo>
                  <a:cubicBezTo>
                    <a:pt x="32929" y="6514"/>
                    <a:pt x="32932" y="6518"/>
                    <a:pt x="32939" y="6518"/>
                  </a:cubicBezTo>
                  <a:lnTo>
                    <a:pt x="32935" y="6518"/>
                  </a:lnTo>
                  <a:cubicBezTo>
                    <a:pt x="32919" y="6525"/>
                    <a:pt x="32903" y="6534"/>
                    <a:pt x="32885" y="6534"/>
                  </a:cubicBezTo>
                  <a:cubicBezTo>
                    <a:pt x="32877" y="6534"/>
                    <a:pt x="32869" y="6532"/>
                    <a:pt x="32860" y="6528"/>
                  </a:cubicBezTo>
                  <a:cubicBezTo>
                    <a:pt x="32870" y="6507"/>
                    <a:pt x="32905" y="6518"/>
                    <a:pt x="32925" y="6510"/>
                  </a:cubicBezTo>
                  <a:close/>
                  <a:moveTo>
                    <a:pt x="29771" y="6694"/>
                  </a:moveTo>
                  <a:cubicBezTo>
                    <a:pt x="29768" y="6694"/>
                    <a:pt x="29768" y="6697"/>
                    <a:pt x="29765" y="6697"/>
                  </a:cubicBezTo>
                  <a:lnTo>
                    <a:pt x="29765" y="6694"/>
                  </a:lnTo>
                  <a:close/>
                  <a:moveTo>
                    <a:pt x="30570" y="6760"/>
                  </a:moveTo>
                  <a:lnTo>
                    <a:pt x="30570" y="6764"/>
                  </a:lnTo>
                  <a:lnTo>
                    <a:pt x="30566" y="6764"/>
                  </a:lnTo>
                  <a:cubicBezTo>
                    <a:pt x="30570" y="6764"/>
                    <a:pt x="30570" y="6760"/>
                    <a:pt x="30570" y="6760"/>
                  </a:cubicBezTo>
                  <a:close/>
                  <a:moveTo>
                    <a:pt x="31267" y="6806"/>
                  </a:moveTo>
                  <a:cubicBezTo>
                    <a:pt x="31270" y="6809"/>
                    <a:pt x="31270" y="6809"/>
                    <a:pt x="31274" y="6812"/>
                  </a:cubicBezTo>
                  <a:lnTo>
                    <a:pt x="31267" y="6812"/>
                  </a:lnTo>
                  <a:lnTo>
                    <a:pt x="31267" y="6806"/>
                  </a:lnTo>
                  <a:close/>
                  <a:moveTo>
                    <a:pt x="30386" y="6819"/>
                  </a:moveTo>
                  <a:lnTo>
                    <a:pt x="30386" y="6819"/>
                  </a:lnTo>
                  <a:cubicBezTo>
                    <a:pt x="30389" y="6819"/>
                    <a:pt x="30393" y="6819"/>
                    <a:pt x="30396" y="6822"/>
                  </a:cubicBezTo>
                  <a:lnTo>
                    <a:pt x="30393" y="6822"/>
                  </a:lnTo>
                  <a:cubicBezTo>
                    <a:pt x="30393" y="6819"/>
                    <a:pt x="30389" y="6819"/>
                    <a:pt x="30386" y="6819"/>
                  </a:cubicBezTo>
                  <a:close/>
                  <a:moveTo>
                    <a:pt x="31219" y="6934"/>
                  </a:moveTo>
                  <a:cubicBezTo>
                    <a:pt x="31222" y="6934"/>
                    <a:pt x="31225" y="6937"/>
                    <a:pt x="31229" y="6937"/>
                  </a:cubicBezTo>
                  <a:cubicBezTo>
                    <a:pt x="31222" y="6937"/>
                    <a:pt x="31219" y="6937"/>
                    <a:pt x="31219" y="6934"/>
                  </a:cubicBezTo>
                  <a:close/>
                  <a:moveTo>
                    <a:pt x="29925" y="6989"/>
                  </a:moveTo>
                  <a:lnTo>
                    <a:pt x="29928" y="6993"/>
                  </a:lnTo>
                  <a:lnTo>
                    <a:pt x="29925" y="6993"/>
                  </a:lnTo>
                  <a:lnTo>
                    <a:pt x="29925" y="6989"/>
                  </a:lnTo>
                  <a:close/>
                  <a:moveTo>
                    <a:pt x="30878" y="7014"/>
                  </a:moveTo>
                  <a:cubicBezTo>
                    <a:pt x="30895" y="7014"/>
                    <a:pt x="30913" y="7014"/>
                    <a:pt x="30924" y="7021"/>
                  </a:cubicBezTo>
                  <a:cubicBezTo>
                    <a:pt x="30910" y="7017"/>
                    <a:pt x="30892" y="7014"/>
                    <a:pt x="30878" y="7014"/>
                  </a:cubicBezTo>
                  <a:close/>
                  <a:moveTo>
                    <a:pt x="30597" y="7038"/>
                  </a:moveTo>
                  <a:cubicBezTo>
                    <a:pt x="30594" y="7038"/>
                    <a:pt x="30594" y="7041"/>
                    <a:pt x="30591" y="7041"/>
                  </a:cubicBezTo>
                  <a:cubicBezTo>
                    <a:pt x="30594" y="7038"/>
                    <a:pt x="30594" y="7038"/>
                    <a:pt x="30597" y="7038"/>
                  </a:cubicBezTo>
                  <a:close/>
                  <a:moveTo>
                    <a:pt x="31763" y="7128"/>
                  </a:moveTo>
                  <a:lnTo>
                    <a:pt x="31763" y="7131"/>
                  </a:lnTo>
                  <a:cubicBezTo>
                    <a:pt x="31749" y="7139"/>
                    <a:pt x="31752" y="7152"/>
                    <a:pt x="31736" y="7160"/>
                  </a:cubicBezTo>
                  <a:cubicBezTo>
                    <a:pt x="31728" y="7145"/>
                    <a:pt x="31731" y="7131"/>
                    <a:pt x="31763" y="7128"/>
                  </a:cubicBezTo>
                  <a:close/>
                  <a:moveTo>
                    <a:pt x="31881" y="7003"/>
                  </a:moveTo>
                  <a:lnTo>
                    <a:pt x="31881" y="7006"/>
                  </a:lnTo>
                  <a:cubicBezTo>
                    <a:pt x="31929" y="7006"/>
                    <a:pt x="31954" y="7045"/>
                    <a:pt x="32001" y="7045"/>
                  </a:cubicBezTo>
                  <a:cubicBezTo>
                    <a:pt x="32011" y="7045"/>
                    <a:pt x="32023" y="7043"/>
                    <a:pt x="32037" y="7038"/>
                  </a:cubicBezTo>
                  <a:lnTo>
                    <a:pt x="32037" y="7038"/>
                  </a:lnTo>
                  <a:cubicBezTo>
                    <a:pt x="32023" y="7051"/>
                    <a:pt x="32010" y="7066"/>
                    <a:pt x="32044" y="7072"/>
                  </a:cubicBezTo>
                  <a:lnTo>
                    <a:pt x="32048" y="7072"/>
                  </a:lnTo>
                  <a:cubicBezTo>
                    <a:pt x="32051" y="7082"/>
                    <a:pt x="32056" y="7090"/>
                    <a:pt x="32046" y="7090"/>
                  </a:cubicBezTo>
                  <a:cubicBezTo>
                    <a:pt x="32045" y="7090"/>
                    <a:pt x="32043" y="7090"/>
                    <a:pt x="32040" y="7090"/>
                  </a:cubicBezTo>
                  <a:cubicBezTo>
                    <a:pt x="32037" y="7089"/>
                    <a:pt x="32034" y="7089"/>
                    <a:pt x="32031" y="7089"/>
                  </a:cubicBezTo>
                  <a:cubicBezTo>
                    <a:pt x="31997" y="7089"/>
                    <a:pt x="32006" y="7108"/>
                    <a:pt x="32006" y="7121"/>
                  </a:cubicBezTo>
                  <a:lnTo>
                    <a:pt x="32002" y="7121"/>
                  </a:lnTo>
                  <a:lnTo>
                    <a:pt x="32002" y="7131"/>
                  </a:lnTo>
                  <a:cubicBezTo>
                    <a:pt x="31992" y="7142"/>
                    <a:pt x="31999" y="7149"/>
                    <a:pt x="32016" y="7155"/>
                  </a:cubicBezTo>
                  <a:lnTo>
                    <a:pt x="32020" y="7155"/>
                  </a:lnTo>
                  <a:cubicBezTo>
                    <a:pt x="32021" y="7155"/>
                    <a:pt x="32021" y="7155"/>
                    <a:pt x="32022" y="7155"/>
                  </a:cubicBezTo>
                  <a:lnTo>
                    <a:pt x="32022" y="7155"/>
                  </a:lnTo>
                  <a:cubicBezTo>
                    <a:pt x="32025" y="7155"/>
                    <a:pt x="32021" y="7160"/>
                    <a:pt x="32018" y="7160"/>
                  </a:cubicBezTo>
                  <a:cubicBezTo>
                    <a:pt x="32017" y="7160"/>
                    <a:pt x="32017" y="7160"/>
                    <a:pt x="32016" y="7160"/>
                  </a:cubicBezTo>
                  <a:cubicBezTo>
                    <a:pt x="31992" y="7149"/>
                    <a:pt x="31975" y="7135"/>
                    <a:pt x="31950" y="7128"/>
                  </a:cubicBezTo>
                  <a:cubicBezTo>
                    <a:pt x="31965" y="7090"/>
                    <a:pt x="31957" y="7080"/>
                    <a:pt x="31912" y="7080"/>
                  </a:cubicBezTo>
                  <a:lnTo>
                    <a:pt x="31909" y="7080"/>
                  </a:lnTo>
                  <a:cubicBezTo>
                    <a:pt x="31895" y="7078"/>
                    <a:pt x="31880" y="7078"/>
                    <a:pt x="31866" y="7078"/>
                  </a:cubicBezTo>
                  <a:cubicBezTo>
                    <a:pt x="31851" y="7078"/>
                    <a:pt x="31836" y="7078"/>
                    <a:pt x="31822" y="7076"/>
                  </a:cubicBezTo>
                  <a:cubicBezTo>
                    <a:pt x="31815" y="7072"/>
                    <a:pt x="31808" y="7072"/>
                    <a:pt x="31801" y="7069"/>
                  </a:cubicBezTo>
                  <a:cubicBezTo>
                    <a:pt x="31798" y="7069"/>
                    <a:pt x="31791" y="7069"/>
                    <a:pt x="31784" y="7066"/>
                  </a:cubicBezTo>
                  <a:cubicBezTo>
                    <a:pt x="31770" y="7056"/>
                    <a:pt x="31770" y="7045"/>
                    <a:pt x="31811" y="7038"/>
                  </a:cubicBezTo>
                  <a:cubicBezTo>
                    <a:pt x="31846" y="7035"/>
                    <a:pt x="31861" y="7021"/>
                    <a:pt x="31871" y="7003"/>
                  </a:cubicBezTo>
                  <a:close/>
                  <a:moveTo>
                    <a:pt x="29255" y="7111"/>
                  </a:moveTo>
                  <a:cubicBezTo>
                    <a:pt x="29261" y="7111"/>
                    <a:pt x="29266" y="7116"/>
                    <a:pt x="29272" y="7131"/>
                  </a:cubicBezTo>
                  <a:cubicBezTo>
                    <a:pt x="29275" y="7135"/>
                    <a:pt x="29275" y="7142"/>
                    <a:pt x="29275" y="7145"/>
                  </a:cubicBezTo>
                  <a:cubicBezTo>
                    <a:pt x="29258" y="7160"/>
                    <a:pt x="29268" y="7180"/>
                    <a:pt x="29254" y="7197"/>
                  </a:cubicBezTo>
                  <a:cubicBezTo>
                    <a:pt x="29238" y="7187"/>
                    <a:pt x="29213" y="7190"/>
                    <a:pt x="29192" y="7187"/>
                  </a:cubicBezTo>
                  <a:cubicBezTo>
                    <a:pt x="29182" y="7187"/>
                    <a:pt x="29171" y="7184"/>
                    <a:pt x="29164" y="7180"/>
                  </a:cubicBezTo>
                  <a:lnTo>
                    <a:pt x="29154" y="7180"/>
                  </a:lnTo>
                  <a:cubicBezTo>
                    <a:pt x="29158" y="7176"/>
                    <a:pt x="29158" y="7173"/>
                    <a:pt x="29158" y="7173"/>
                  </a:cubicBezTo>
                  <a:lnTo>
                    <a:pt x="29154" y="7173"/>
                  </a:lnTo>
                  <a:cubicBezTo>
                    <a:pt x="29158" y="7170"/>
                    <a:pt x="29161" y="7170"/>
                    <a:pt x="29161" y="7166"/>
                  </a:cubicBezTo>
                  <a:cubicBezTo>
                    <a:pt x="29164" y="7166"/>
                    <a:pt x="29166" y="7167"/>
                    <a:pt x="29168" y="7167"/>
                  </a:cubicBezTo>
                  <a:cubicBezTo>
                    <a:pt x="29200" y="7167"/>
                    <a:pt x="29204" y="7145"/>
                    <a:pt x="29220" y="7131"/>
                  </a:cubicBezTo>
                  <a:cubicBezTo>
                    <a:pt x="29221" y="7131"/>
                    <a:pt x="29221" y="7131"/>
                    <a:pt x="29222" y="7131"/>
                  </a:cubicBezTo>
                  <a:cubicBezTo>
                    <a:pt x="29233" y="7131"/>
                    <a:pt x="29244" y="7111"/>
                    <a:pt x="29255" y="7111"/>
                  </a:cubicBezTo>
                  <a:close/>
                  <a:moveTo>
                    <a:pt x="28273" y="7232"/>
                  </a:moveTo>
                  <a:cubicBezTo>
                    <a:pt x="28311" y="7232"/>
                    <a:pt x="28353" y="7235"/>
                    <a:pt x="28391" y="7235"/>
                  </a:cubicBezTo>
                  <a:lnTo>
                    <a:pt x="28398" y="7235"/>
                  </a:lnTo>
                  <a:cubicBezTo>
                    <a:pt x="28412" y="7246"/>
                    <a:pt x="28377" y="7246"/>
                    <a:pt x="28377" y="7253"/>
                  </a:cubicBezTo>
                  <a:lnTo>
                    <a:pt x="28377" y="7256"/>
                  </a:lnTo>
                  <a:cubicBezTo>
                    <a:pt x="28380" y="7260"/>
                    <a:pt x="28380" y="7260"/>
                    <a:pt x="28384" y="7260"/>
                  </a:cubicBezTo>
                  <a:lnTo>
                    <a:pt x="28377" y="7260"/>
                  </a:lnTo>
                  <a:cubicBezTo>
                    <a:pt x="28374" y="7259"/>
                    <a:pt x="28371" y="7259"/>
                    <a:pt x="28369" y="7259"/>
                  </a:cubicBezTo>
                  <a:cubicBezTo>
                    <a:pt x="28357" y="7259"/>
                    <a:pt x="28352" y="7265"/>
                    <a:pt x="28349" y="7274"/>
                  </a:cubicBezTo>
                  <a:cubicBezTo>
                    <a:pt x="28341" y="7265"/>
                    <a:pt x="28333" y="7261"/>
                    <a:pt x="28322" y="7261"/>
                  </a:cubicBezTo>
                  <a:cubicBezTo>
                    <a:pt x="28315" y="7261"/>
                    <a:pt x="28307" y="7263"/>
                    <a:pt x="28297" y="7267"/>
                  </a:cubicBezTo>
                  <a:cubicBezTo>
                    <a:pt x="28295" y="7267"/>
                    <a:pt x="28293" y="7266"/>
                    <a:pt x="28292" y="7266"/>
                  </a:cubicBezTo>
                  <a:cubicBezTo>
                    <a:pt x="28278" y="7266"/>
                    <a:pt x="28271" y="7277"/>
                    <a:pt x="28259" y="7277"/>
                  </a:cubicBezTo>
                  <a:cubicBezTo>
                    <a:pt x="28259" y="7264"/>
                    <a:pt x="28290" y="7250"/>
                    <a:pt x="28255" y="7239"/>
                  </a:cubicBezTo>
                  <a:lnTo>
                    <a:pt x="28242" y="7239"/>
                  </a:lnTo>
                  <a:cubicBezTo>
                    <a:pt x="28252" y="7239"/>
                    <a:pt x="28259" y="7239"/>
                    <a:pt x="28269" y="7235"/>
                  </a:cubicBezTo>
                  <a:lnTo>
                    <a:pt x="28273" y="7232"/>
                  </a:lnTo>
                  <a:close/>
                  <a:moveTo>
                    <a:pt x="29827" y="6892"/>
                  </a:moveTo>
                  <a:cubicBezTo>
                    <a:pt x="29858" y="6920"/>
                    <a:pt x="29837" y="6951"/>
                    <a:pt x="29837" y="6979"/>
                  </a:cubicBezTo>
                  <a:cubicBezTo>
                    <a:pt x="29837" y="6982"/>
                    <a:pt x="29837" y="6982"/>
                    <a:pt x="29834" y="6986"/>
                  </a:cubicBezTo>
                  <a:lnTo>
                    <a:pt x="29827" y="6986"/>
                  </a:lnTo>
                  <a:cubicBezTo>
                    <a:pt x="29812" y="6974"/>
                    <a:pt x="29798" y="6970"/>
                    <a:pt x="29786" y="6970"/>
                  </a:cubicBezTo>
                  <a:cubicBezTo>
                    <a:pt x="29755" y="6970"/>
                    <a:pt x="29732" y="6998"/>
                    <a:pt x="29702" y="7003"/>
                  </a:cubicBezTo>
                  <a:cubicBezTo>
                    <a:pt x="29688" y="7006"/>
                    <a:pt x="29664" y="7014"/>
                    <a:pt x="29675" y="7027"/>
                  </a:cubicBezTo>
                  <a:cubicBezTo>
                    <a:pt x="29680" y="7039"/>
                    <a:pt x="29696" y="7046"/>
                    <a:pt x="29713" y="7046"/>
                  </a:cubicBezTo>
                  <a:cubicBezTo>
                    <a:pt x="29716" y="7046"/>
                    <a:pt x="29720" y="7045"/>
                    <a:pt x="29723" y="7045"/>
                  </a:cubicBezTo>
                  <a:cubicBezTo>
                    <a:pt x="29735" y="7042"/>
                    <a:pt x="29746" y="7042"/>
                    <a:pt x="29757" y="7042"/>
                  </a:cubicBezTo>
                  <a:cubicBezTo>
                    <a:pt x="29779" y="7042"/>
                    <a:pt x="29799" y="7045"/>
                    <a:pt x="29821" y="7045"/>
                  </a:cubicBezTo>
                  <a:cubicBezTo>
                    <a:pt x="29817" y="7060"/>
                    <a:pt x="29801" y="7078"/>
                    <a:pt x="29833" y="7078"/>
                  </a:cubicBezTo>
                  <a:cubicBezTo>
                    <a:pt x="29838" y="7078"/>
                    <a:pt x="29844" y="7077"/>
                    <a:pt x="29851" y="7076"/>
                  </a:cubicBezTo>
                  <a:lnTo>
                    <a:pt x="29851" y="7076"/>
                  </a:lnTo>
                  <a:cubicBezTo>
                    <a:pt x="29848" y="7083"/>
                    <a:pt x="29845" y="7090"/>
                    <a:pt x="29837" y="7097"/>
                  </a:cubicBezTo>
                  <a:cubicBezTo>
                    <a:pt x="29831" y="7097"/>
                    <a:pt x="29821" y="7097"/>
                    <a:pt x="29803" y="7093"/>
                  </a:cubicBezTo>
                  <a:cubicBezTo>
                    <a:pt x="29761" y="7086"/>
                    <a:pt x="29782" y="7059"/>
                    <a:pt x="29751" y="7059"/>
                  </a:cubicBezTo>
                  <a:cubicBezTo>
                    <a:pt x="29749" y="7059"/>
                    <a:pt x="29747" y="7059"/>
                    <a:pt x="29746" y="7059"/>
                  </a:cubicBezTo>
                  <a:cubicBezTo>
                    <a:pt x="29709" y="7059"/>
                    <a:pt x="29749" y="7100"/>
                    <a:pt x="29699" y="7100"/>
                  </a:cubicBezTo>
                  <a:cubicBezTo>
                    <a:pt x="29696" y="7100"/>
                    <a:pt x="29685" y="7104"/>
                    <a:pt x="29681" y="7107"/>
                  </a:cubicBezTo>
                  <a:cubicBezTo>
                    <a:pt x="29664" y="7118"/>
                    <a:pt x="29675" y="7131"/>
                    <a:pt x="29678" y="7145"/>
                  </a:cubicBezTo>
                  <a:cubicBezTo>
                    <a:pt x="29681" y="7152"/>
                    <a:pt x="29685" y="7154"/>
                    <a:pt x="29690" y="7154"/>
                  </a:cubicBezTo>
                  <a:cubicBezTo>
                    <a:pt x="29698" y="7154"/>
                    <a:pt x="29708" y="7149"/>
                    <a:pt x="29716" y="7149"/>
                  </a:cubicBezTo>
                  <a:cubicBezTo>
                    <a:pt x="29727" y="7147"/>
                    <a:pt x="29737" y="7146"/>
                    <a:pt x="29747" y="7146"/>
                  </a:cubicBezTo>
                  <a:cubicBezTo>
                    <a:pt x="29778" y="7146"/>
                    <a:pt x="29802" y="7155"/>
                    <a:pt x="29824" y="7173"/>
                  </a:cubicBezTo>
                  <a:cubicBezTo>
                    <a:pt x="29848" y="7194"/>
                    <a:pt x="29810" y="7197"/>
                    <a:pt x="29803" y="7211"/>
                  </a:cubicBezTo>
                  <a:cubicBezTo>
                    <a:pt x="29800" y="7215"/>
                    <a:pt x="29796" y="7218"/>
                    <a:pt x="29796" y="7222"/>
                  </a:cubicBezTo>
                  <a:cubicBezTo>
                    <a:pt x="29782" y="7229"/>
                    <a:pt x="29751" y="7222"/>
                    <a:pt x="29747" y="7243"/>
                  </a:cubicBezTo>
                  <a:lnTo>
                    <a:pt x="29751" y="7243"/>
                  </a:lnTo>
                  <a:cubicBezTo>
                    <a:pt x="29759" y="7251"/>
                    <a:pt x="29738" y="7274"/>
                    <a:pt x="29757" y="7274"/>
                  </a:cubicBezTo>
                  <a:cubicBezTo>
                    <a:pt x="29763" y="7274"/>
                    <a:pt x="29772" y="7272"/>
                    <a:pt x="29786" y="7267"/>
                  </a:cubicBezTo>
                  <a:cubicBezTo>
                    <a:pt x="29795" y="7275"/>
                    <a:pt x="29805" y="7277"/>
                    <a:pt x="29815" y="7277"/>
                  </a:cubicBezTo>
                  <a:cubicBezTo>
                    <a:pt x="29828" y="7277"/>
                    <a:pt x="29841" y="7274"/>
                    <a:pt x="29855" y="7274"/>
                  </a:cubicBezTo>
                  <a:cubicBezTo>
                    <a:pt x="29858" y="7277"/>
                    <a:pt x="29858" y="7277"/>
                    <a:pt x="29862" y="7277"/>
                  </a:cubicBezTo>
                  <a:cubicBezTo>
                    <a:pt x="29851" y="7280"/>
                    <a:pt x="29848" y="7285"/>
                    <a:pt x="29851" y="7291"/>
                  </a:cubicBezTo>
                  <a:cubicBezTo>
                    <a:pt x="29849" y="7291"/>
                    <a:pt x="29845" y="7290"/>
                    <a:pt x="29841" y="7290"/>
                  </a:cubicBezTo>
                  <a:cubicBezTo>
                    <a:pt x="29839" y="7290"/>
                    <a:pt x="29836" y="7290"/>
                    <a:pt x="29834" y="7291"/>
                  </a:cubicBezTo>
                  <a:cubicBezTo>
                    <a:pt x="29792" y="7277"/>
                    <a:pt x="29744" y="7280"/>
                    <a:pt x="29706" y="7264"/>
                  </a:cubicBezTo>
                  <a:lnTo>
                    <a:pt x="29702" y="7264"/>
                  </a:lnTo>
                  <a:cubicBezTo>
                    <a:pt x="29726" y="7253"/>
                    <a:pt x="29744" y="7243"/>
                    <a:pt x="29709" y="7225"/>
                  </a:cubicBezTo>
                  <a:lnTo>
                    <a:pt x="29709" y="7225"/>
                  </a:lnTo>
                  <a:cubicBezTo>
                    <a:pt x="29709" y="7225"/>
                    <a:pt x="29706" y="7225"/>
                    <a:pt x="29702" y="7229"/>
                  </a:cubicBezTo>
                  <a:cubicBezTo>
                    <a:pt x="29702" y="7225"/>
                    <a:pt x="29702" y="7225"/>
                    <a:pt x="29706" y="7225"/>
                  </a:cubicBezTo>
                  <a:lnTo>
                    <a:pt x="29702" y="7225"/>
                  </a:lnTo>
                  <a:cubicBezTo>
                    <a:pt x="29709" y="7211"/>
                    <a:pt x="29681" y="7208"/>
                    <a:pt x="29685" y="7197"/>
                  </a:cubicBezTo>
                  <a:cubicBezTo>
                    <a:pt x="29685" y="7190"/>
                    <a:pt x="29699" y="7180"/>
                    <a:pt x="29678" y="7176"/>
                  </a:cubicBezTo>
                  <a:cubicBezTo>
                    <a:pt x="29676" y="7176"/>
                    <a:pt x="29673" y="7175"/>
                    <a:pt x="29671" y="7175"/>
                  </a:cubicBezTo>
                  <a:cubicBezTo>
                    <a:pt x="29661" y="7175"/>
                    <a:pt x="29653" y="7182"/>
                    <a:pt x="29647" y="7187"/>
                  </a:cubicBezTo>
                  <a:cubicBezTo>
                    <a:pt x="29637" y="7197"/>
                    <a:pt x="29622" y="7205"/>
                    <a:pt x="29608" y="7215"/>
                  </a:cubicBezTo>
                  <a:cubicBezTo>
                    <a:pt x="29605" y="7218"/>
                    <a:pt x="29598" y="7225"/>
                    <a:pt x="29595" y="7229"/>
                  </a:cubicBezTo>
                  <a:cubicBezTo>
                    <a:pt x="29592" y="7229"/>
                    <a:pt x="29592" y="7229"/>
                    <a:pt x="29592" y="7225"/>
                  </a:cubicBezTo>
                  <a:cubicBezTo>
                    <a:pt x="29561" y="7207"/>
                    <a:pt x="29527" y="7202"/>
                    <a:pt x="29492" y="7202"/>
                  </a:cubicBezTo>
                  <a:cubicBezTo>
                    <a:pt x="29473" y="7202"/>
                    <a:pt x="29454" y="7203"/>
                    <a:pt x="29435" y="7205"/>
                  </a:cubicBezTo>
                  <a:lnTo>
                    <a:pt x="29435" y="7211"/>
                  </a:lnTo>
                  <a:cubicBezTo>
                    <a:pt x="29435" y="7211"/>
                    <a:pt x="29432" y="7211"/>
                    <a:pt x="29432" y="7208"/>
                  </a:cubicBezTo>
                  <a:cubicBezTo>
                    <a:pt x="29400" y="7208"/>
                    <a:pt x="29383" y="7218"/>
                    <a:pt x="29373" y="7235"/>
                  </a:cubicBezTo>
                  <a:cubicBezTo>
                    <a:pt x="29355" y="7235"/>
                    <a:pt x="29334" y="7249"/>
                    <a:pt x="29315" y="7249"/>
                  </a:cubicBezTo>
                  <a:cubicBezTo>
                    <a:pt x="29304" y="7249"/>
                    <a:pt x="29294" y="7244"/>
                    <a:pt x="29286" y="7229"/>
                  </a:cubicBezTo>
                  <a:cubicBezTo>
                    <a:pt x="29286" y="7225"/>
                    <a:pt x="29286" y="7222"/>
                    <a:pt x="29283" y="7218"/>
                  </a:cubicBezTo>
                  <a:cubicBezTo>
                    <a:pt x="29296" y="7205"/>
                    <a:pt x="29310" y="7194"/>
                    <a:pt x="29338" y="7190"/>
                  </a:cubicBezTo>
                  <a:cubicBezTo>
                    <a:pt x="29358" y="7170"/>
                    <a:pt x="29348" y="7142"/>
                    <a:pt x="29393" y="7131"/>
                  </a:cubicBezTo>
                  <a:cubicBezTo>
                    <a:pt x="29418" y="7118"/>
                    <a:pt x="29435" y="7107"/>
                    <a:pt x="29449" y="7090"/>
                  </a:cubicBezTo>
                  <a:cubicBezTo>
                    <a:pt x="29459" y="7086"/>
                    <a:pt x="29470" y="7083"/>
                    <a:pt x="29480" y="7083"/>
                  </a:cubicBezTo>
                  <a:cubicBezTo>
                    <a:pt x="29542" y="7076"/>
                    <a:pt x="29553" y="7062"/>
                    <a:pt x="29529" y="7021"/>
                  </a:cubicBezTo>
                  <a:cubicBezTo>
                    <a:pt x="29515" y="7006"/>
                    <a:pt x="29491" y="7003"/>
                    <a:pt x="29467" y="7003"/>
                  </a:cubicBezTo>
                  <a:cubicBezTo>
                    <a:pt x="29443" y="7003"/>
                    <a:pt x="29422" y="7008"/>
                    <a:pt x="29399" y="7008"/>
                  </a:cubicBezTo>
                  <a:cubicBezTo>
                    <a:pt x="29388" y="7008"/>
                    <a:pt x="29377" y="7007"/>
                    <a:pt x="29366" y="7003"/>
                  </a:cubicBezTo>
                  <a:cubicBezTo>
                    <a:pt x="29363" y="6993"/>
                    <a:pt x="29328" y="6989"/>
                    <a:pt x="29348" y="6976"/>
                  </a:cubicBezTo>
                  <a:cubicBezTo>
                    <a:pt x="29352" y="6973"/>
                    <a:pt x="29356" y="6972"/>
                    <a:pt x="29359" y="6972"/>
                  </a:cubicBezTo>
                  <a:cubicBezTo>
                    <a:pt x="29371" y="6972"/>
                    <a:pt x="29379" y="6983"/>
                    <a:pt x="29390" y="6986"/>
                  </a:cubicBezTo>
                  <a:lnTo>
                    <a:pt x="29411" y="6986"/>
                  </a:lnTo>
                  <a:cubicBezTo>
                    <a:pt x="29432" y="6986"/>
                    <a:pt x="29449" y="6989"/>
                    <a:pt x="29470" y="6989"/>
                  </a:cubicBezTo>
                  <a:cubicBezTo>
                    <a:pt x="29491" y="6986"/>
                    <a:pt x="29522" y="6982"/>
                    <a:pt x="29518" y="6968"/>
                  </a:cubicBezTo>
                  <a:cubicBezTo>
                    <a:pt x="29517" y="6958"/>
                    <a:pt x="29512" y="6955"/>
                    <a:pt x="29506" y="6955"/>
                  </a:cubicBezTo>
                  <a:cubicBezTo>
                    <a:pt x="29497" y="6955"/>
                    <a:pt x="29483" y="6962"/>
                    <a:pt x="29471" y="6962"/>
                  </a:cubicBezTo>
                  <a:cubicBezTo>
                    <a:pt x="29469" y="6962"/>
                    <a:pt x="29468" y="6962"/>
                    <a:pt x="29467" y="6961"/>
                  </a:cubicBezTo>
                  <a:lnTo>
                    <a:pt x="29435" y="6961"/>
                  </a:lnTo>
                  <a:cubicBezTo>
                    <a:pt x="29425" y="6951"/>
                    <a:pt x="29400" y="6958"/>
                    <a:pt x="29387" y="6947"/>
                  </a:cubicBezTo>
                  <a:cubicBezTo>
                    <a:pt x="29377" y="6941"/>
                    <a:pt x="29367" y="6939"/>
                    <a:pt x="29357" y="6939"/>
                  </a:cubicBezTo>
                  <a:cubicBezTo>
                    <a:pt x="29339" y="6939"/>
                    <a:pt x="29322" y="6948"/>
                    <a:pt x="29310" y="6961"/>
                  </a:cubicBezTo>
                  <a:lnTo>
                    <a:pt x="29289" y="6961"/>
                  </a:lnTo>
                  <a:cubicBezTo>
                    <a:pt x="29286" y="6947"/>
                    <a:pt x="29289" y="6937"/>
                    <a:pt x="29296" y="6923"/>
                  </a:cubicBezTo>
                  <a:cubicBezTo>
                    <a:pt x="29303" y="6920"/>
                    <a:pt x="29313" y="6916"/>
                    <a:pt x="29324" y="6913"/>
                  </a:cubicBezTo>
                  <a:cubicBezTo>
                    <a:pt x="29326" y="6913"/>
                    <a:pt x="29330" y="6912"/>
                    <a:pt x="29333" y="6912"/>
                  </a:cubicBezTo>
                  <a:cubicBezTo>
                    <a:pt x="29335" y="6912"/>
                    <a:pt x="29336" y="6912"/>
                    <a:pt x="29338" y="6913"/>
                  </a:cubicBezTo>
                  <a:cubicBezTo>
                    <a:pt x="29381" y="6922"/>
                    <a:pt x="29424" y="6926"/>
                    <a:pt x="29466" y="6926"/>
                  </a:cubicBezTo>
                  <a:cubicBezTo>
                    <a:pt x="29528" y="6926"/>
                    <a:pt x="29589" y="6918"/>
                    <a:pt x="29650" y="6906"/>
                  </a:cubicBezTo>
                  <a:cubicBezTo>
                    <a:pt x="29667" y="6899"/>
                    <a:pt x="29685" y="6896"/>
                    <a:pt x="29706" y="6892"/>
                  </a:cubicBezTo>
                  <a:lnTo>
                    <a:pt x="29709" y="6892"/>
                  </a:lnTo>
                  <a:cubicBezTo>
                    <a:pt x="29716" y="6896"/>
                    <a:pt x="29723" y="6899"/>
                    <a:pt x="29726" y="6906"/>
                  </a:cubicBezTo>
                  <a:cubicBezTo>
                    <a:pt x="29735" y="6918"/>
                    <a:pt x="29743" y="6922"/>
                    <a:pt x="29752" y="6922"/>
                  </a:cubicBezTo>
                  <a:cubicBezTo>
                    <a:pt x="29761" y="6922"/>
                    <a:pt x="29771" y="6917"/>
                    <a:pt x="29782" y="6910"/>
                  </a:cubicBezTo>
                  <a:cubicBezTo>
                    <a:pt x="29796" y="6902"/>
                    <a:pt x="29806" y="6892"/>
                    <a:pt x="29827" y="6892"/>
                  </a:cubicBezTo>
                  <a:close/>
                  <a:moveTo>
                    <a:pt x="27603" y="7368"/>
                  </a:moveTo>
                  <a:lnTo>
                    <a:pt x="27603" y="7371"/>
                  </a:lnTo>
                  <a:cubicBezTo>
                    <a:pt x="27607" y="7389"/>
                    <a:pt x="27593" y="7395"/>
                    <a:pt x="27565" y="7395"/>
                  </a:cubicBezTo>
                  <a:cubicBezTo>
                    <a:pt x="27562" y="7389"/>
                    <a:pt x="27558" y="7381"/>
                    <a:pt x="27555" y="7374"/>
                  </a:cubicBezTo>
                  <a:cubicBezTo>
                    <a:pt x="27568" y="7374"/>
                    <a:pt x="27586" y="7371"/>
                    <a:pt x="27603" y="7368"/>
                  </a:cubicBezTo>
                  <a:close/>
                  <a:moveTo>
                    <a:pt x="25917" y="7451"/>
                  </a:moveTo>
                  <a:cubicBezTo>
                    <a:pt x="25917" y="7458"/>
                    <a:pt x="25924" y="7468"/>
                    <a:pt x="25928" y="7475"/>
                  </a:cubicBezTo>
                  <a:cubicBezTo>
                    <a:pt x="25920" y="7468"/>
                    <a:pt x="25917" y="7458"/>
                    <a:pt x="25917" y="7451"/>
                  </a:cubicBezTo>
                  <a:close/>
                  <a:moveTo>
                    <a:pt x="24279" y="7506"/>
                  </a:moveTo>
                  <a:lnTo>
                    <a:pt x="24279" y="7509"/>
                  </a:lnTo>
                  <a:lnTo>
                    <a:pt x="24276" y="7509"/>
                  </a:lnTo>
                  <a:cubicBezTo>
                    <a:pt x="24276" y="7509"/>
                    <a:pt x="24276" y="7506"/>
                    <a:pt x="24279" y="7506"/>
                  </a:cubicBezTo>
                  <a:close/>
                  <a:moveTo>
                    <a:pt x="8483" y="7516"/>
                  </a:moveTo>
                  <a:cubicBezTo>
                    <a:pt x="8478" y="7516"/>
                    <a:pt x="8474" y="7516"/>
                    <a:pt x="8470" y="7517"/>
                  </a:cubicBezTo>
                  <a:cubicBezTo>
                    <a:pt x="8474" y="7516"/>
                    <a:pt x="8478" y="7516"/>
                    <a:pt x="8483" y="7516"/>
                  </a:cubicBezTo>
                  <a:close/>
                  <a:moveTo>
                    <a:pt x="23482" y="7468"/>
                  </a:moveTo>
                  <a:cubicBezTo>
                    <a:pt x="23492" y="7475"/>
                    <a:pt x="23502" y="7485"/>
                    <a:pt x="23506" y="7496"/>
                  </a:cubicBezTo>
                  <a:cubicBezTo>
                    <a:pt x="23506" y="7506"/>
                    <a:pt x="23523" y="7513"/>
                    <a:pt x="23513" y="7520"/>
                  </a:cubicBezTo>
                  <a:cubicBezTo>
                    <a:pt x="23509" y="7523"/>
                    <a:pt x="23504" y="7524"/>
                    <a:pt x="23500" y="7524"/>
                  </a:cubicBezTo>
                  <a:cubicBezTo>
                    <a:pt x="23492" y="7524"/>
                    <a:pt x="23483" y="7521"/>
                    <a:pt x="23475" y="7517"/>
                  </a:cubicBezTo>
                  <a:cubicBezTo>
                    <a:pt x="23469" y="7515"/>
                    <a:pt x="23463" y="7514"/>
                    <a:pt x="23457" y="7514"/>
                  </a:cubicBezTo>
                  <a:cubicBezTo>
                    <a:pt x="23444" y="7514"/>
                    <a:pt x="23431" y="7519"/>
                    <a:pt x="23419" y="7523"/>
                  </a:cubicBezTo>
                  <a:cubicBezTo>
                    <a:pt x="23416" y="7517"/>
                    <a:pt x="23409" y="7513"/>
                    <a:pt x="23402" y="7506"/>
                  </a:cubicBezTo>
                  <a:cubicBezTo>
                    <a:pt x="23374" y="7482"/>
                    <a:pt x="23392" y="7475"/>
                    <a:pt x="23437" y="7472"/>
                  </a:cubicBezTo>
                  <a:cubicBezTo>
                    <a:pt x="23451" y="7468"/>
                    <a:pt x="23464" y="7468"/>
                    <a:pt x="23482" y="7468"/>
                  </a:cubicBezTo>
                  <a:close/>
                  <a:moveTo>
                    <a:pt x="23721" y="7472"/>
                  </a:moveTo>
                  <a:cubicBezTo>
                    <a:pt x="23746" y="7472"/>
                    <a:pt x="23770" y="7472"/>
                    <a:pt x="23794" y="7475"/>
                  </a:cubicBezTo>
                  <a:cubicBezTo>
                    <a:pt x="23842" y="7475"/>
                    <a:pt x="23811" y="7489"/>
                    <a:pt x="23794" y="7499"/>
                  </a:cubicBezTo>
                  <a:cubicBezTo>
                    <a:pt x="23773" y="7509"/>
                    <a:pt x="23766" y="7520"/>
                    <a:pt x="23770" y="7527"/>
                  </a:cubicBezTo>
                  <a:cubicBezTo>
                    <a:pt x="23766" y="7523"/>
                    <a:pt x="23759" y="7517"/>
                    <a:pt x="23752" y="7513"/>
                  </a:cubicBezTo>
                  <a:cubicBezTo>
                    <a:pt x="23752" y="7499"/>
                    <a:pt x="23735" y="7493"/>
                    <a:pt x="23725" y="7482"/>
                  </a:cubicBezTo>
                  <a:cubicBezTo>
                    <a:pt x="23725" y="7475"/>
                    <a:pt x="23725" y="7472"/>
                    <a:pt x="23721" y="7472"/>
                  </a:cubicBezTo>
                  <a:close/>
                  <a:moveTo>
                    <a:pt x="18569" y="7534"/>
                  </a:moveTo>
                  <a:lnTo>
                    <a:pt x="18569" y="7534"/>
                  </a:lnTo>
                  <a:cubicBezTo>
                    <a:pt x="18576" y="7538"/>
                    <a:pt x="18580" y="7541"/>
                    <a:pt x="18576" y="7544"/>
                  </a:cubicBezTo>
                  <a:cubicBezTo>
                    <a:pt x="18572" y="7541"/>
                    <a:pt x="18572" y="7538"/>
                    <a:pt x="18569" y="7534"/>
                  </a:cubicBezTo>
                  <a:close/>
                  <a:moveTo>
                    <a:pt x="8758" y="7461"/>
                  </a:moveTo>
                  <a:cubicBezTo>
                    <a:pt x="8755" y="7464"/>
                    <a:pt x="8747" y="7472"/>
                    <a:pt x="8744" y="7475"/>
                  </a:cubicBezTo>
                  <a:lnTo>
                    <a:pt x="8740" y="7479"/>
                  </a:lnTo>
                  <a:cubicBezTo>
                    <a:pt x="8664" y="7505"/>
                    <a:pt x="8575" y="7509"/>
                    <a:pt x="8483" y="7516"/>
                  </a:cubicBezTo>
                  <a:lnTo>
                    <a:pt x="8483" y="7516"/>
                  </a:lnTo>
                  <a:cubicBezTo>
                    <a:pt x="8488" y="7516"/>
                    <a:pt x="8494" y="7515"/>
                    <a:pt x="8500" y="7515"/>
                  </a:cubicBezTo>
                  <a:cubicBezTo>
                    <a:pt x="8559" y="7515"/>
                    <a:pt x="8614" y="7531"/>
                    <a:pt x="8668" y="7531"/>
                  </a:cubicBezTo>
                  <a:cubicBezTo>
                    <a:pt x="8674" y="7531"/>
                    <a:pt x="8679" y="7530"/>
                    <a:pt x="8685" y="7530"/>
                  </a:cubicBezTo>
                  <a:cubicBezTo>
                    <a:pt x="8705" y="7528"/>
                    <a:pt x="8726" y="7527"/>
                    <a:pt x="8747" y="7527"/>
                  </a:cubicBezTo>
                  <a:cubicBezTo>
                    <a:pt x="8782" y="7527"/>
                    <a:pt x="8815" y="7530"/>
                    <a:pt x="8848" y="7534"/>
                  </a:cubicBezTo>
                  <a:cubicBezTo>
                    <a:pt x="8862" y="7538"/>
                    <a:pt x="8875" y="7541"/>
                    <a:pt x="8900" y="7541"/>
                  </a:cubicBezTo>
                  <a:cubicBezTo>
                    <a:pt x="8907" y="7541"/>
                    <a:pt x="8914" y="7538"/>
                    <a:pt x="8924" y="7538"/>
                  </a:cubicBezTo>
                  <a:cubicBezTo>
                    <a:pt x="8945" y="7541"/>
                    <a:pt x="8963" y="7541"/>
                    <a:pt x="8984" y="7541"/>
                  </a:cubicBezTo>
                  <a:cubicBezTo>
                    <a:pt x="8973" y="7562"/>
                    <a:pt x="8928" y="7551"/>
                    <a:pt x="8904" y="7562"/>
                  </a:cubicBezTo>
                  <a:cubicBezTo>
                    <a:pt x="8872" y="7551"/>
                    <a:pt x="8838" y="7551"/>
                    <a:pt x="8799" y="7551"/>
                  </a:cubicBezTo>
                  <a:cubicBezTo>
                    <a:pt x="8789" y="7551"/>
                    <a:pt x="8778" y="7551"/>
                    <a:pt x="8768" y="7551"/>
                  </a:cubicBezTo>
                  <a:cubicBezTo>
                    <a:pt x="8651" y="7551"/>
                    <a:pt x="8539" y="7567"/>
                    <a:pt x="8425" y="7583"/>
                  </a:cubicBezTo>
                  <a:cubicBezTo>
                    <a:pt x="8338" y="7593"/>
                    <a:pt x="8249" y="7599"/>
                    <a:pt x="8162" y="7599"/>
                  </a:cubicBezTo>
                  <a:cubicBezTo>
                    <a:pt x="8130" y="7599"/>
                    <a:pt x="8099" y="7599"/>
                    <a:pt x="8068" y="7597"/>
                  </a:cubicBezTo>
                  <a:cubicBezTo>
                    <a:pt x="8049" y="7595"/>
                    <a:pt x="8030" y="7595"/>
                    <a:pt x="8012" y="7595"/>
                  </a:cubicBezTo>
                  <a:cubicBezTo>
                    <a:pt x="7937" y="7595"/>
                    <a:pt x="7870" y="7605"/>
                    <a:pt x="7800" y="7613"/>
                  </a:cubicBezTo>
                  <a:lnTo>
                    <a:pt x="7793" y="7613"/>
                  </a:lnTo>
                  <a:cubicBezTo>
                    <a:pt x="7790" y="7596"/>
                    <a:pt x="7785" y="7590"/>
                    <a:pt x="7764" y="7590"/>
                  </a:cubicBezTo>
                  <a:cubicBezTo>
                    <a:pt x="7755" y="7590"/>
                    <a:pt x="7745" y="7591"/>
                    <a:pt x="7730" y="7593"/>
                  </a:cubicBezTo>
                  <a:cubicBezTo>
                    <a:pt x="7675" y="7600"/>
                    <a:pt x="7616" y="7600"/>
                    <a:pt x="7561" y="7603"/>
                  </a:cubicBezTo>
                  <a:cubicBezTo>
                    <a:pt x="7514" y="7607"/>
                    <a:pt x="7468" y="7607"/>
                    <a:pt x="7420" y="7607"/>
                  </a:cubicBezTo>
                  <a:cubicBezTo>
                    <a:pt x="7383" y="7607"/>
                    <a:pt x="7345" y="7607"/>
                    <a:pt x="7307" y="7607"/>
                  </a:cubicBezTo>
                  <a:cubicBezTo>
                    <a:pt x="7250" y="7607"/>
                    <a:pt x="7193" y="7608"/>
                    <a:pt x="7138" y="7613"/>
                  </a:cubicBezTo>
                  <a:cubicBezTo>
                    <a:pt x="7124" y="7615"/>
                    <a:pt x="7111" y="7616"/>
                    <a:pt x="7097" y="7616"/>
                  </a:cubicBezTo>
                  <a:cubicBezTo>
                    <a:pt x="7054" y="7616"/>
                    <a:pt x="7010" y="7608"/>
                    <a:pt x="6971" y="7603"/>
                  </a:cubicBezTo>
                  <a:cubicBezTo>
                    <a:pt x="6933" y="7600"/>
                    <a:pt x="6929" y="7583"/>
                    <a:pt x="6929" y="7568"/>
                  </a:cubicBezTo>
                  <a:cubicBezTo>
                    <a:pt x="6929" y="7551"/>
                    <a:pt x="6947" y="7544"/>
                    <a:pt x="6974" y="7544"/>
                  </a:cubicBezTo>
                  <a:cubicBezTo>
                    <a:pt x="6980" y="7544"/>
                    <a:pt x="6987" y="7545"/>
                    <a:pt x="6993" y="7545"/>
                  </a:cubicBezTo>
                  <a:cubicBezTo>
                    <a:pt x="7101" y="7545"/>
                    <a:pt x="7205" y="7522"/>
                    <a:pt x="7315" y="7522"/>
                  </a:cubicBezTo>
                  <a:cubicBezTo>
                    <a:pt x="7332" y="7522"/>
                    <a:pt x="7349" y="7522"/>
                    <a:pt x="7367" y="7523"/>
                  </a:cubicBezTo>
                  <a:cubicBezTo>
                    <a:pt x="7391" y="7523"/>
                    <a:pt x="7418" y="7520"/>
                    <a:pt x="7443" y="7513"/>
                  </a:cubicBezTo>
                  <a:lnTo>
                    <a:pt x="7446" y="7513"/>
                  </a:lnTo>
                  <a:cubicBezTo>
                    <a:pt x="7467" y="7513"/>
                    <a:pt x="7485" y="7509"/>
                    <a:pt x="7501" y="7509"/>
                  </a:cubicBezTo>
                  <a:cubicBezTo>
                    <a:pt x="7536" y="7506"/>
                    <a:pt x="7575" y="7506"/>
                    <a:pt x="7610" y="7506"/>
                  </a:cubicBezTo>
                  <a:cubicBezTo>
                    <a:pt x="7634" y="7509"/>
                    <a:pt x="7655" y="7517"/>
                    <a:pt x="7672" y="7530"/>
                  </a:cubicBezTo>
                  <a:cubicBezTo>
                    <a:pt x="7665" y="7538"/>
                    <a:pt x="7651" y="7548"/>
                    <a:pt x="7668" y="7555"/>
                  </a:cubicBezTo>
                  <a:cubicBezTo>
                    <a:pt x="7678" y="7559"/>
                    <a:pt x="7687" y="7560"/>
                    <a:pt x="7696" y="7560"/>
                  </a:cubicBezTo>
                  <a:cubicBezTo>
                    <a:pt x="7709" y="7560"/>
                    <a:pt x="7722" y="7557"/>
                    <a:pt x="7735" y="7555"/>
                  </a:cubicBezTo>
                  <a:lnTo>
                    <a:pt x="7821" y="7555"/>
                  </a:lnTo>
                  <a:cubicBezTo>
                    <a:pt x="7839" y="7555"/>
                    <a:pt x="7863" y="7555"/>
                    <a:pt x="7863" y="7541"/>
                  </a:cubicBezTo>
                  <a:cubicBezTo>
                    <a:pt x="7863" y="7531"/>
                    <a:pt x="7852" y="7530"/>
                    <a:pt x="7838" y="7530"/>
                  </a:cubicBezTo>
                  <a:cubicBezTo>
                    <a:pt x="7831" y="7530"/>
                    <a:pt x="7824" y="7530"/>
                    <a:pt x="7818" y="7530"/>
                  </a:cubicBezTo>
                  <a:cubicBezTo>
                    <a:pt x="7813" y="7530"/>
                    <a:pt x="7809" y="7529"/>
                    <a:pt x="7804" y="7529"/>
                  </a:cubicBezTo>
                  <a:cubicBezTo>
                    <a:pt x="7795" y="7529"/>
                    <a:pt x="7786" y="7530"/>
                    <a:pt x="7776" y="7530"/>
                  </a:cubicBezTo>
                  <a:cubicBezTo>
                    <a:pt x="7760" y="7530"/>
                    <a:pt x="7744" y="7528"/>
                    <a:pt x="7730" y="7517"/>
                  </a:cubicBezTo>
                  <a:cubicBezTo>
                    <a:pt x="7745" y="7509"/>
                    <a:pt x="7769" y="7513"/>
                    <a:pt x="7786" y="7506"/>
                  </a:cubicBezTo>
                  <a:lnTo>
                    <a:pt x="7793" y="7506"/>
                  </a:lnTo>
                  <a:cubicBezTo>
                    <a:pt x="7860" y="7503"/>
                    <a:pt x="7924" y="7492"/>
                    <a:pt x="7990" y="7492"/>
                  </a:cubicBezTo>
                  <a:cubicBezTo>
                    <a:pt x="7999" y="7492"/>
                    <a:pt x="8009" y="7492"/>
                    <a:pt x="8018" y="7493"/>
                  </a:cubicBezTo>
                  <a:cubicBezTo>
                    <a:pt x="8052" y="7494"/>
                    <a:pt x="8086" y="7495"/>
                    <a:pt x="8120" y="7495"/>
                  </a:cubicBezTo>
                  <a:cubicBezTo>
                    <a:pt x="8200" y="7495"/>
                    <a:pt x="8278" y="7489"/>
                    <a:pt x="8352" y="7464"/>
                  </a:cubicBezTo>
                  <a:cubicBezTo>
                    <a:pt x="8362" y="7463"/>
                    <a:pt x="8372" y="7462"/>
                    <a:pt x="8383" y="7462"/>
                  </a:cubicBezTo>
                  <a:cubicBezTo>
                    <a:pt x="8393" y="7462"/>
                    <a:pt x="8404" y="7463"/>
                    <a:pt x="8414" y="7464"/>
                  </a:cubicBezTo>
                  <a:cubicBezTo>
                    <a:pt x="8435" y="7464"/>
                    <a:pt x="8456" y="7468"/>
                    <a:pt x="8473" y="7472"/>
                  </a:cubicBezTo>
                  <a:cubicBezTo>
                    <a:pt x="8505" y="7479"/>
                    <a:pt x="8536" y="7482"/>
                    <a:pt x="8571" y="7482"/>
                  </a:cubicBezTo>
                  <a:cubicBezTo>
                    <a:pt x="8595" y="7482"/>
                    <a:pt x="8622" y="7482"/>
                    <a:pt x="8654" y="7475"/>
                  </a:cubicBezTo>
                  <a:cubicBezTo>
                    <a:pt x="8660" y="7475"/>
                    <a:pt x="8667" y="7472"/>
                    <a:pt x="8675" y="7468"/>
                  </a:cubicBezTo>
                  <a:cubicBezTo>
                    <a:pt x="8688" y="7464"/>
                    <a:pt x="8699" y="7464"/>
                    <a:pt x="8709" y="7461"/>
                  </a:cubicBezTo>
                  <a:close/>
                  <a:moveTo>
                    <a:pt x="6763" y="7534"/>
                  </a:moveTo>
                  <a:cubicBezTo>
                    <a:pt x="6766" y="7544"/>
                    <a:pt x="6790" y="7544"/>
                    <a:pt x="6801" y="7548"/>
                  </a:cubicBezTo>
                  <a:cubicBezTo>
                    <a:pt x="6832" y="7562"/>
                    <a:pt x="6835" y="7589"/>
                    <a:pt x="6808" y="7593"/>
                  </a:cubicBezTo>
                  <a:cubicBezTo>
                    <a:pt x="6752" y="7597"/>
                    <a:pt x="6710" y="7618"/>
                    <a:pt x="6655" y="7618"/>
                  </a:cubicBezTo>
                  <a:cubicBezTo>
                    <a:pt x="6541" y="7621"/>
                    <a:pt x="6426" y="7631"/>
                    <a:pt x="6312" y="7642"/>
                  </a:cubicBezTo>
                  <a:cubicBezTo>
                    <a:pt x="6304" y="7642"/>
                    <a:pt x="6298" y="7643"/>
                    <a:pt x="6292" y="7643"/>
                  </a:cubicBezTo>
                  <a:cubicBezTo>
                    <a:pt x="6269" y="7643"/>
                    <a:pt x="6255" y="7637"/>
                    <a:pt x="6249" y="7621"/>
                  </a:cubicBezTo>
                  <a:cubicBezTo>
                    <a:pt x="6291" y="7621"/>
                    <a:pt x="6319" y="7610"/>
                    <a:pt x="6319" y="7586"/>
                  </a:cubicBezTo>
                  <a:cubicBezTo>
                    <a:pt x="6319" y="7565"/>
                    <a:pt x="6336" y="7562"/>
                    <a:pt x="6371" y="7562"/>
                  </a:cubicBezTo>
                  <a:cubicBezTo>
                    <a:pt x="6379" y="7563"/>
                    <a:pt x="6387" y="7563"/>
                    <a:pt x="6396" y="7563"/>
                  </a:cubicBezTo>
                  <a:cubicBezTo>
                    <a:pt x="6414" y="7563"/>
                    <a:pt x="6432" y="7562"/>
                    <a:pt x="6451" y="7562"/>
                  </a:cubicBezTo>
                  <a:cubicBezTo>
                    <a:pt x="6456" y="7562"/>
                    <a:pt x="6462" y="7562"/>
                    <a:pt x="6467" y="7562"/>
                  </a:cubicBezTo>
                  <a:cubicBezTo>
                    <a:pt x="6494" y="7562"/>
                    <a:pt x="6519" y="7564"/>
                    <a:pt x="6516" y="7589"/>
                  </a:cubicBezTo>
                  <a:cubicBezTo>
                    <a:pt x="6514" y="7601"/>
                    <a:pt x="6534" y="7608"/>
                    <a:pt x="6560" y="7608"/>
                  </a:cubicBezTo>
                  <a:cubicBezTo>
                    <a:pt x="6565" y="7608"/>
                    <a:pt x="6570" y="7607"/>
                    <a:pt x="6575" y="7607"/>
                  </a:cubicBezTo>
                  <a:cubicBezTo>
                    <a:pt x="6606" y="7607"/>
                    <a:pt x="6638" y="7600"/>
                    <a:pt x="6669" y="7597"/>
                  </a:cubicBezTo>
                  <a:cubicBezTo>
                    <a:pt x="6694" y="7597"/>
                    <a:pt x="6718" y="7589"/>
                    <a:pt x="6721" y="7576"/>
                  </a:cubicBezTo>
                  <a:cubicBezTo>
                    <a:pt x="6725" y="7558"/>
                    <a:pt x="6694" y="7558"/>
                    <a:pt x="6673" y="7551"/>
                  </a:cubicBezTo>
                  <a:cubicBezTo>
                    <a:pt x="6700" y="7544"/>
                    <a:pt x="6731" y="7544"/>
                    <a:pt x="6756" y="7534"/>
                  </a:cubicBezTo>
                  <a:close/>
                  <a:moveTo>
                    <a:pt x="14354" y="7638"/>
                  </a:moveTo>
                  <a:lnTo>
                    <a:pt x="14354" y="7638"/>
                  </a:lnTo>
                  <a:cubicBezTo>
                    <a:pt x="14350" y="7645"/>
                    <a:pt x="14357" y="7652"/>
                    <a:pt x="14340" y="7655"/>
                  </a:cubicBezTo>
                  <a:cubicBezTo>
                    <a:pt x="14347" y="7652"/>
                    <a:pt x="14350" y="7645"/>
                    <a:pt x="14354" y="7638"/>
                  </a:cubicBezTo>
                  <a:close/>
                  <a:moveTo>
                    <a:pt x="16994" y="7659"/>
                  </a:moveTo>
                  <a:cubicBezTo>
                    <a:pt x="17001" y="7663"/>
                    <a:pt x="17004" y="7663"/>
                    <a:pt x="17011" y="7666"/>
                  </a:cubicBezTo>
                  <a:lnTo>
                    <a:pt x="16998" y="7666"/>
                  </a:lnTo>
                  <a:cubicBezTo>
                    <a:pt x="16990" y="7663"/>
                    <a:pt x="16994" y="7663"/>
                    <a:pt x="16994" y="7659"/>
                  </a:cubicBezTo>
                  <a:close/>
                  <a:moveTo>
                    <a:pt x="14128" y="7663"/>
                  </a:moveTo>
                  <a:cubicBezTo>
                    <a:pt x="14163" y="7666"/>
                    <a:pt x="14188" y="7673"/>
                    <a:pt x="14215" y="7687"/>
                  </a:cubicBezTo>
                  <a:cubicBezTo>
                    <a:pt x="14198" y="7682"/>
                    <a:pt x="14178" y="7678"/>
                    <a:pt x="14159" y="7678"/>
                  </a:cubicBezTo>
                  <a:cubicBezTo>
                    <a:pt x="14152" y="7678"/>
                    <a:pt x="14145" y="7679"/>
                    <a:pt x="14138" y="7680"/>
                  </a:cubicBezTo>
                  <a:cubicBezTo>
                    <a:pt x="14138" y="7673"/>
                    <a:pt x="14135" y="7669"/>
                    <a:pt x="14128" y="7663"/>
                  </a:cubicBezTo>
                  <a:close/>
                  <a:moveTo>
                    <a:pt x="6877" y="7704"/>
                  </a:moveTo>
                  <a:lnTo>
                    <a:pt x="6877" y="7707"/>
                  </a:lnTo>
                  <a:lnTo>
                    <a:pt x="6874" y="7707"/>
                  </a:lnTo>
                  <a:lnTo>
                    <a:pt x="6877" y="7704"/>
                  </a:lnTo>
                  <a:close/>
                  <a:moveTo>
                    <a:pt x="5130" y="7727"/>
                  </a:moveTo>
                  <a:cubicBezTo>
                    <a:pt x="5132" y="7727"/>
                    <a:pt x="5134" y="7728"/>
                    <a:pt x="5136" y="7728"/>
                  </a:cubicBezTo>
                  <a:cubicBezTo>
                    <a:pt x="5128" y="7732"/>
                    <a:pt x="5122" y="7732"/>
                    <a:pt x="5122" y="7738"/>
                  </a:cubicBezTo>
                  <a:cubicBezTo>
                    <a:pt x="5118" y="7735"/>
                    <a:pt x="5115" y="7735"/>
                    <a:pt x="5112" y="7735"/>
                  </a:cubicBezTo>
                  <a:cubicBezTo>
                    <a:pt x="5117" y="7732"/>
                    <a:pt x="5122" y="7727"/>
                    <a:pt x="5130" y="7727"/>
                  </a:cubicBezTo>
                  <a:close/>
                  <a:moveTo>
                    <a:pt x="16845" y="7527"/>
                  </a:moveTo>
                  <a:lnTo>
                    <a:pt x="16845" y="7527"/>
                  </a:lnTo>
                  <a:cubicBezTo>
                    <a:pt x="16966" y="7544"/>
                    <a:pt x="17081" y="7523"/>
                    <a:pt x="17188" y="7551"/>
                  </a:cubicBezTo>
                  <a:cubicBezTo>
                    <a:pt x="17215" y="7559"/>
                    <a:pt x="17248" y="7563"/>
                    <a:pt x="17281" y="7563"/>
                  </a:cubicBezTo>
                  <a:cubicBezTo>
                    <a:pt x="17304" y="7563"/>
                    <a:pt x="17326" y="7561"/>
                    <a:pt x="17347" y="7558"/>
                  </a:cubicBezTo>
                  <a:cubicBezTo>
                    <a:pt x="17401" y="7553"/>
                    <a:pt x="17455" y="7549"/>
                    <a:pt x="17509" y="7549"/>
                  </a:cubicBezTo>
                  <a:cubicBezTo>
                    <a:pt x="17584" y="7549"/>
                    <a:pt x="17660" y="7556"/>
                    <a:pt x="17736" y="7572"/>
                  </a:cubicBezTo>
                  <a:cubicBezTo>
                    <a:pt x="17719" y="7572"/>
                    <a:pt x="17704" y="7571"/>
                    <a:pt x="17689" y="7571"/>
                  </a:cubicBezTo>
                  <a:cubicBezTo>
                    <a:pt x="17665" y="7571"/>
                    <a:pt x="17645" y="7573"/>
                    <a:pt x="17626" y="7579"/>
                  </a:cubicBezTo>
                  <a:cubicBezTo>
                    <a:pt x="17611" y="7583"/>
                    <a:pt x="17601" y="7586"/>
                    <a:pt x="17584" y="7589"/>
                  </a:cubicBezTo>
                  <a:cubicBezTo>
                    <a:pt x="17572" y="7588"/>
                    <a:pt x="17561" y="7587"/>
                    <a:pt x="17549" y="7587"/>
                  </a:cubicBezTo>
                  <a:cubicBezTo>
                    <a:pt x="17533" y="7587"/>
                    <a:pt x="17518" y="7589"/>
                    <a:pt x="17504" y="7593"/>
                  </a:cubicBezTo>
                  <a:cubicBezTo>
                    <a:pt x="17487" y="7597"/>
                    <a:pt x="17456" y="7600"/>
                    <a:pt x="17459" y="7613"/>
                  </a:cubicBezTo>
                  <a:cubicBezTo>
                    <a:pt x="17461" y="7622"/>
                    <a:pt x="17467" y="7624"/>
                    <a:pt x="17476" y="7624"/>
                  </a:cubicBezTo>
                  <a:cubicBezTo>
                    <a:pt x="17487" y="7624"/>
                    <a:pt x="17500" y="7621"/>
                    <a:pt x="17511" y="7621"/>
                  </a:cubicBezTo>
                  <a:cubicBezTo>
                    <a:pt x="17528" y="7621"/>
                    <a:pt x="17549" y="7624"/>
                    <a:pt x="17570" y="7624"/>
                  </a:cubicBezTo>
                  <a:lnTo>
                    <a:pt x="17576" y="7624"/>
                  </a:lnTo>
                  <a:cubicBezTo>
                    <a:pt x="17584" y="7628"/>
                    <a:pt x="17594" y="7628"/>
                    <a:pt x="17597" y="7631"/>
                  </a:cubicBezTo>
                  <a:cubicBezTo>
                    <a:pt x="17632" y="7642"/>
                    <a:pt x="17681" y="7642"/>
                    <a:pt x="17691" y="7666"/>
                  </a:cubicBezTo>
                  <a:cubicBezTo>
                    <a:pt x="17661" y="7671"/>
                    <a:pt x="17632" y="7674"/>
                    <a:pt x="17601" y="7674"/>
                  </a:cubicBezTo>
                  <a:cubicBezTo>
                    <a:pt x="17590" y="7674"/>
                    <a:pt x="17578" y="7673"/>
                    <a:pt x="17566" y="7673"/>
                  </a:cubicBezTo>
                  <a:cubicBezTo>
                    <a:pt x="17517" y="7665"/>
                    <a:pt x="17468" y="7652"/>
                    <a:pt x="17413" y="7652"/>
                  </a:cubicBezTo>
                  <a:cubicBezTo>
                    <a:pt x="17399" y="7652"/>
                    <a:pt x="17384" y="7653"/>
                    <a:pt x="17368" y="7655"/>
                  </a:cubicBezTo>
                  <a:lnTo>
                    <a:pt x="17352" y="7655"/>
                  </a:lnTo>
                  <a:cubicBezTo>
                    <a:pt x="17347" y="7655"/>
                    <a:pt x="17347" y="7655"/>
                    <a:pt x="17347" y="7659"/>
                  </a:cubicBezTo>
                  <a:cubicBezTo>
                    <a:pt x="17272" y="7659"/>
                    <a:pt x="17195" y="7669"/>
                    <a:pt x="17118" y="7673"/>
                  </a:cubicBezTo>
                  <a:cubicBezTo>
                    <a:pt x="17118" y="7669"/>
                    <a:pt x="17123" y="7669"/>
                    <a:pt x="17123" y="7669"/>
                  </a:cubicBezTo>
                  <a:cubicBezTo>
                    <a:pt x="17099" y="7634"/>
                    <a:pt x="17075" y="7618"/>
                    <a:pt x="17038" y="7618"/>
                  </a:cubicBezTo>
                  <a:cubicBezTo>
                    <a:pt x="17021" y="7618"/>
                    <a:pt x="17001" y="7621"/>
                    <a:pt x="16977" y="7628"/>
                  </a:cubicBezTo>
                  <a:lnTo>
                    <a:pt x="16977" y="7631"/>
                  </a:lnTo>
                  <a:cubicBezTo>
                    <a:pt x="16969" y="7631"/>
                    <a:pt x="16963" y="7631"/>
                    <a:pt x="16952" y="7628"/>
                  </a:cubicBezTo>
                  <a:cubicBezTo>
                    <a:pt x="16929" y="7615"/>
                    <a:pt x="16902" y="7611"/>
                    <a:pt x="16874" y="7611"/>
                  </a:cubicBezTo>
                  <a:cubicBezTo>
                    <a:pt x="16845" y="7611"/>
                    <a:pt x="16814" y="7615"/>
                    <a:pt x="16785" y="7615"/>
                  </a:cubicBezTo>
                  <a:cubicBezTo>
                    <a:pt x="16774" y="7615"/>
                    <a:pt x="16764" y="7615"/>
                    <a:pt x="16755" y="7613"/>
                  </a:cubicBezTo>
                  <a:cubicBezTo>
                    <a:pt x="16748" y="7621"/>
                    <a:pt x="16740" y="7624"/>
                    <a:pt x="16734" y="7631"/>
                  </a:cubicBezTo>
                  <a:cubicBezTo>
                    <a:pt x="16748" y="7651"/>
                    <a:pt x="16768" y="7658"/>
                    <a:pt x="16793" y="7658"/>
                  </a:cubicBezTo>
                  <a:cubicBezTo>
                    <a:pt x="16811" y="7658"/>
                    <a:pt x="16831" y="7654"/>
                    <a:pt x="16852" y="7648"/>
                  </a:cubicBezTo>
                  <a:lnTo>
                    <a:pt x="16907" y="7648"/>
                  </a:lnTo>
                  <a:cubicBezTo>
                    <a:pt x="16875" y="7662"/>
                    <a:pt x="16841" y="7672"/>
                    <a:pt x="16804" y="7672"/>
                  </a:cubicBezTo>
                  <a:cubicBezTo>
                    <a:pt x="16778" y="7672"/>
                    <a:pt x="16751" y="7667"/>
                    <a:pt x="16723" y="7655"/>
                  </a:cubicBezTo>
                  <a:lnTo>
                    <a:pt x="16723" y="7655"/>
                  </a:lnTo>
                  <a:cubicBezTo>
                    <a:pt x="16726" y="7694"/>
                    <a:pt x="16690" y="7702"/>
                    <a:pt x="16642" y="7702"/>
                  </a:cubicBezTo>
                  <a:cubicBezTo>
                    <a:pt x="16629" y="7702"/>
                    <a:pt x="16616" y="7702"/>
                    <a:pt x="16602" y="7701"/>
                  </a:cubicBezTo>
                  <a:cubicBezTo>
                    <a:pt x="16588" y="7701"/>
                    <a:pt x="16571" y="7701"/>
                    <a:pt x="16561" y="7707"/>
                  </a:cubicBezTo>
                  <a:cubicBezTo>
                    <a:pt x="16552" y="7714"/>
                    <a:pt x="16543" y="7716"/>
                    <a:pt x="16533" y="7716"/>
                  </a:cubicBezTo>
                  <a:cubicBezTo>
                    <a:pt x="16527" y="7716"/>
                    <a:pt x="16521" y="7715"/>
                    <a:pt x="16515" y="7714"/>
                  </a:cubicBezTo>
                  <a:cubicBezTo>
                    <a:pt x="16522" y="7690"/>
                    <a:pt x="16477" y="7693"/>
                    <a:pt x="16463" y="7680"/>
                  </a:cubicBezTo>
                  <a:cubicBezTo>
                    <a:pt x="16479" y="7664"/>
                    <a:pt x="16501" y="7648"/>
                    <a:pt x="16448" y="7648"/>
                  </a:cubicBezTo>
                  <a:cubicBezTo>
                    <a:pt x="16443" y="7648"/>
                    <a:pt x="16438" y="7648"/>
                    <a:pt x="16432" y="7648"/>
                  </a:cubicBezTo>
                  <a:cubicBezTo>
                    <a:pt x="16401" y="7658"/>
                    <a:pt x="16370" y="7662"/>
                    <a:pt x="16338" y="7662"/>
                  </a:cubicBezTo>
                  <a:cubicBezTo>
                    <a:pt x="16313" y="7662"/>
                    <a:pt x="16288" y="7660"/>
                    <a:pt x="16262" y="7655"/>
                  </a:cubicBezTo>
                  <a:cubicBezTo>
                    <a:pt x="16252" y="7652"/>
                    <a:pt x="16241" y="7648"/>
                    <a:pt x="16228" y="7648"/>
                  </a:cubicBezTo>
                  <a:lnTo>
                    <a:pt x="16220" y="7648"/>
                  </a:lnTo>
                  <a:cubicBezTo>
                    <a:pt x="16211" y="7646"/>
                    <a:pt x="16201" y="7646"/>
                    <a:pt x="16191" y="7646"/>
                  </a:cubicBezTo>
                  <a:cubicBezTo>
                    <a:pt x="16167" y="7646"/>
                    <a:pt x="16142" y="7650"/>
                    <a:pt x="16119" y="7655"/>
                  </a:cubicBezTo>
                  <a:cubicBezTo>
                    <a:pt x="16113" y="7659"/>
                    <a:pt x="16109" y="7659"/>
                    <a:pt x="16103" y="7663"/>
                  </a:cubicBezTo>
                  <a:cubicBezTo>
                    <a:pt x="16089" y="7663"/>
                    <a:pt x="16074" y="7666"/>
                    <a:pt x="16061" y="7666"/>
                  </a:cubicBezTo>
                  <a:cubicBezTo>
                    <a:pt x="16057" y="7666"/>
                    <a:pt x="16054" y="7663"/>
                    <a:pt x="16050" y="7663"/>
                  </a:cubicBezTo>
                  <a:cubicBezTo>
                    <a:pt x="16036" y="7659"/>
                    <a:pt x="16023" y="7657"/>
                    <a:pt x="16010" y="7657"/>
                  </a:cubicBezTo>
                  <a:cubicBezTo>
                    <a:pt x="15987" y="7657"/>
                    <a:pt x="15967" y="7663"/>
                    <a:pt x="15946" y="7669"/>
                  </a:cubicBezTo>
                  <a:lnTo>
                    <a:pt x="15929" y="7669"/>
                  </a:lnTo>
                  <a:cubicBezTo>
                    <a:pt x="15904" y="7652"/>
                    <a:pt x="15877" y="7648"/>
                    <a:pt x="15842" y="7648"/>
                  </a:cubicBezTo>
                  <a:cubicBezTo>
                    <a:pt x="15827" y="7648"/>
                    <a:pt x="15811" y="7648"/>
                    <a:pt x="15796" y="7648"/>
                  </a:cubicBezTo>
                  <a:cubicBezTo>
                    <a:pt x="15692" y="7648"/>
                    <a:pt x="15596" y="7660"/>
                    <a:pt x="15526" y="7717"/>
                  </a:cubicBezTo>
                  <a:cubicBezTo>
                    <a:pt x="15509" y="7676"/>
                    <a:pt x="15461" y="7666"/>
                    <a:pt x="15412" y="7659"/>
                  </a:cubicBezTo>
                  <a:cubicBezTo>
                    <a:pt x="15400" y="7657"/>
                    <a:pt x="15386" y="7655"/>
                    <a:pt x="15371" y="7655"/>
                  </a:cubicBezTo>
                  <a:cubicBezTo>
                    <a:pt x="15326" y="7655"/>
                    <a:pt x="15276" y="7667"/>
                    <a:pt x="15273" y="7680"/>
                  </a:cubicBezTo>
                  <a:cubicBezTo>
                    <a:pt x="15270" y="7707"/>
                    <a:pt x="15312" y="7722"/>
                    <a:pt x="15353" y="7732"/>
                  </a:cubicBezTo>
                  <a:cubicBezTo>
                    <a:pt x="15360" y="7732"/>
                    <a:pt x="15363" y="7732"/>
                    <a:pt x="15363" y="7735"/>
                  </a:cubicBezTo>
                  <a:cubicBezTo>
                    <a:pt x="15320" y="7732"/>
                    <a:pt x="15278" y="7730"/>
                    <a:pt x="15235" y="7730"/>
                  </a:cubicBezTo>
                  <a:cubicBezTo>
                    <a:pt x="15193" y="7730"/>
                    <a:pt x="15150" y="7732"/>
                    <a:pt x="15107" y="7735"/>
                  </a:cubicBezTo>
                  <a:cubicBezTo>
                    <a:pt x="15085" y="7737"/>
                    <a:pt x="15063" y="7739"/>
                    <a:pt x="15041" y="7739"/>
                  </a:cubicBezTo>
                  <a:cubicBezTo>
                    <a:pt x="15020" y="7739"/>
                    <a:pt x="14999" y="7737"/>
                    <a:pt x="14979" y="7732"/>
                  </a:cubicBezTo>
                  <a:cubicBezTo>
                    <a:pt x="14955" y="7724"/>
                    <a:pt x="14933" y="7720"/>
                    <a:pt x="14912" y="7720"/>
                  </a:cubicBezTo>
                  <a:cubicBezTo>
                    <a:pt x="14886" y="7720"/>
                    <a:pt x="14861" y="7725"/>
                    <a:pt x="14833" y="7735"/>
                  </a:cubicBezTo>
                  <a:cubicBezTo>
                    <a:pt x="14798" y="7748"/>
                    <a:pt x="14762" y="7754"/>
                    <a:pt x="14728" y="7754"/>
                  </a:cubicBezTo>
                  <a:cubicBezTo>
                    <a:pt x="14677" y="7754"/>
                    <a:pt x="14630" y="7740"/>
                    <a:pt x="14596" y="7717"/>
                  </a:cubicBezTo>
                  <a:cubicBezTo>
                    <a:pt x="14593" y="7714"/>
                    <a:pt x="14586" y="7711"/>
                    <a:pt x="14583" y="7704"/>
                  </a:cubicBezTo>
                  <a:cubicBezTo>
                    <a:pt x="14583" y="7693"/>
                    <a:pt x="14569" y="7687"/>
                    <a:pt x="14545" y="7683"/>
                  </a:cubicBezTo>
                  <a:cubicBezTo>
                    <a:pt x="14540" y="7683"/>
                    <a:pt x="14536" y="7683"/>
                    <a:pt x="14532" y="7683"/>
                  </a:cubicBezTo>
                  <a:cubicBezTo>
                    <a:pt x="14495" y="7683"/>
                    <a:pt x="14460" y="7695"/>
                    <a:pt x="14444" y="7711"/>
                  </a:cubicBezTo>
                  <a:cubicBezTo>
                    <a:pt x="14430" y="7725"/>
                    <a:pt x="14410" y="7730"/>
                    <a:pt x="14391" y="7730"/>
                  </a:cubicBezTo>
                  <a:cubicBezTo>
                    <a:pt x="14373" y="7730"/>
                    <a:pt x="14356" y="7726"/>
                    <a:pt x="14343" y="7722"/>
                  </a:cubicBezTo>
                  <a:cubicBezTo>
                    <a:pt x="14326" y="7714"/>
                    <a:pt x="14312" y="7711"/>
                    <a:pt x="14295" y="7711"/>
                  </a:cubicBezTo>
                  <a:cubicBezTo>
                    <a:pt x="14284" y="7707"/>
                    <a:pt x="14274" y="7704"/>
                    <a:pt x="14263" y="7704"/>
                  </a:cubicBezTo>
                  <a:lnTo>
                    <a:pt x="14239" y="7704"/>
                  </a:lnTo>
                  <a:cubicBezTo>
                    <a:pt x="14233" y="7701"/>
                    <a:pt x="14229" y="7701"/>
                    <a:pt x="14225" y="7701"/>
                  </a:cubicBezTo>
                  <a:lnTo>
                    <a:pt x="14225" y="7690"/>
                  </a:lnTo>
                  <a:cubicBezTo>
                    <a:pt x="14267" y="7683"/>
                    <a:pt x="14312" y="7680"/>
                    <a:pt x="14357" y="7673"/>
                  </a:cubicBezTo>
                  <a:cubicBezTo>
                    <a:pt x="14382" y="7669"/>
                    <a:pt x="14396" y="7663"/>
                    <a:pt x="14396" y="7652"/>
                  </a:cubicBezTo>
                  <a:cubicBezTo>
                    <a:pt x="14396" y="7634"/>
                    <a:pt x="14371" y="7642"/>
                    <a:pt x="14354" y="7638"/>
                  </a:cubicBezTo>
                  <a:lnTo>
                    <a:pt x="14354" y="7638"/>
                  </a:lnTo>
                  <a:cubicBezTo>
                    <a:pt x="14354" y="7638"/>
                    <a:pt x="14354" y="7638"/>
                    <a:pt x="14354" y="7638"/>
                  </a:cubicBezTo>
                  <a:cubicBezTo>
                    <a:pt x="14326" y="7632"/>
                    <a:pt x="14298" y="7620"/>
                    <a:pt x="14265" y="7620"/>
                  </a:cubicBezTo>
                  <a:cubicBezTo>
                    <a:pt x="14262" y="7620"/>
                    <a:pt x="14257" y="7621"/>
                    <a:pt x="14253" y="7621"/>
                  </a:cubicBezTo>
                  <a:cubicBezTo>
                    <a:pt x="14243" y="7621"/>
                    <a:pt x="14236" y="7618"/>
                    <a:pt x="14250" y="7607"/>
                  </a:cubicBezTo>
                  <a:cubicBezTo>
                    <a:pt x="14292" y="7590"/>
                    <a:pt x="14333" y="7581"/>
                    <a:pt x="14379" y="7581"/>
                  </a:cubicBezTo>
                  <a:cubicBezTo>
                    <a:pt x="14408" y="7581"/>
                    <a:pt x="14440" y="7584"/>
                    <a:pt x="14475" y="7593"/>
                  </a:cubicBezTo>
                  <a:cubicBezTo>
                    <a:pt x="14509" y="7599"/>
                    <a:pt x="14545" y="7603"/>
                    <a:pt x="14581" y="7603"/>
                  </a:cubicBezTo>
                  <a:cubicBezTo>
                    <a:pt x="14626" y="7603"/>
                    <a:pt x="14672" y="7596"/>
                    <a:pt x="14715" y="7579"/>
                  </a:cubicBezTo>
                  <a:cubicBezTo>
                    <a:pt x="14726" y="7575"/>
                    <a:pt x="14739" y="7573"/>
                    <a:pt x="14752" y="7573"/>
                  </a:cubicBezTo>
                  <a:cubicBezTo>
                    <a:pt x="14769" y="7573"/>
                    <a:pt x="14787" y="7576"/>
                    <a:pt x="14805" y="7583"/>
                  </a:cubicBezTo>
                  <a:cubicBezTo>
                    <a:pt x="14830" y="7592"/>
                    <a:pt x="14857" y="7597"/>
                    <a:pt x="14885" y="7597"/>
                  </a:cubicBezTo>
                  <a:cubicBezTo>
                    <a:pt x="14910" y="7597"/>
                    <a:pt x="14936" y="7593"/>
                    <a:pt x="14961" y="7583"/>
                  </a:cubicBezTo>
                  <a:cubicBezTo>
                    <a:pt x="14978" y="7577"/>
                    <a:pt x="14994" y="7574"/>
                    <a:pt x="15011" y="7574"/>
                  </a:cubicBezTo>
                  <a:cubicBezTo>
                    <a:pt x="15025" y="7574"/>
                    <a:pt x="15039" y="7576"/>
                    <a:pt x="15054" y="7579"/>
                  </a:cubicBezTo>
                  <a:cubicBezTo>
                    <a:pt x="15074" y="7586"/>
                    <a:pt x="15095" y="7588"/>
                    <a:pt x="15117" y="7588"/>
                  </a:cubicBezTo>
                  <a:cubicBezTo>
                    <a:pt x="15130" y="7588"/>
                    <a:pt x="15142" y="7587"/>
                    <a:pt x="15155" y="7586"/>
                  </a:cubicBezTo>
                  <a:cubicBezTo>
                    <a:pt x="15164" y="7585"/>
                    <a:pt x="15172" y="7585"/>
                    <a:pt x="15180" y="7585"/>
                  </a:cubicBezTo>
                  <a:cubicBezTo>
                    <a:pt x="15204" y="7585"/>
                    <a:pt x="15225" y="7589"/>
                    <a:pt x="15249" y="7597"/>
                  </a:cubicBezTo>
                  <a:cubicBezTo>
                    <a:pt x="15283" y="7610"/>
                    <a:pt x="15316" y="7621"/>
                    <a:pt x="15354" y="7621"/>
                  </a:cubicBezTo>
                  <a:cubicBezTo>
                    <a:pt x="15374" y="7621"/>
                    <a:pt x="15396" y="7617"/>
                    <a:pt x="15419" y="7610"/>
                  </a:cubicBezTo>
                  <a:cubicBezTo>
                    <a:pt x="15429" y="7610"/>
                    <a:pt x="15440" y="7610"/>
                    <a:pt x="15450" y="7613"/>
                  </a:cubicBezTo>
                  <a:cubicBezTo>
                    <a:pt x="15487" y="7623"/>
                    <a:pt x="15511" y="7628"/>
                    <a:pt x="15527" y="7628"/>
                  </a:cubicBezTo>
                  <a:cubicBezTo>
                    <a:pt x="15554" y="7628"/>
                    <a:pt x="15563" y="7614"/>
                    <a:pt x="15582" y="7583"/>
                  </a:cubicBezTo>
                  <a:cubicBezTo>
                    <a:pt x="15589" y="7583"/>
                    <a:pt x="15596" y="7583"/>
                    <a:pt x="15603" y="7579"/>
                  </a:cubicBezTo>
                  <a:cubicBezTo>
                    <a:pt x="15606" y="7586"/>
                    <a:pt x="15606" y="7593"/>
                    <a:pt x="15603" y="7603"/>
                  </a:cubicBezTo>
                  <a:cubicBezTo>
                    <a:pt x="15599" y="7613"/>
                    <a:pt x="15589" y="7631"/>
                    <a:pt x="15616" y="7634"/>
                  </a:cubicBezTo>
                  <a:cubicBezTo>
                    <a:pt x="15620" y="7635"/>
                    <a:pt x="15623" y="7635"/>
                    <a:pt x="15627" y="7635"/>
                  </a:cubicBezTo>
                  <a:cubicBezTo>
                    <a:pt x="15655" y="7635"/>
                    <a:pt x="15669" y="7619"/>
                    <a:pt x="15672" y="7607"/>
                  </a:cubicBezTo>
                  <a:cubicBezTo>
                    <a:pt x="15679" y="7589"/>
                    <a:pt x="15686" y="7583"/>
                    <a:pt x="15693" y="7576"/>
                  </a:cubicBezTo>
                  <a:cubicBezTo>
                    <a:pt x="15703" y="7579"/>
                    <a:pt x="15717" y="7583"/>
                    <a:pt x="15728" y="7586"/>
                  </a:cubicBezTo>
                  <a:cubicBezTo>
                    <a:pt x="15731" y="7589"/>
                    <a:pt x="15738" y="7593"/>
                    <a:pt x="15745" y="7600"/>
                  </a:cubicBezTo>
                  <a:cubicBezTo>
                    <a:pt x="15759" y="7610"/>
                    <a:pt x="15780" y="7618"/>
                    <a:pt x="15807" y="7618"/>
                  </a:cubicBezTo>
                  <a:cubicBezTo>
                    <a:pt x="15828" y="7613"/>
                    <a:pt x="15835" y="7603"/>
                    <a:pt x="15835" y="7593"/>
                  </a:cubicBezTo>
                  <a:cubicBezTo>
                    <a:pt x="15835" y="7583"/>
                    <a:pt x="15842" y="7576"/>
                    <a:pt x="15845" y="7572"/>
                  </a:cubicBezTo>
                  <a:cubicBezTo>
                    <a:pt x="15851" y="7569"/>
                    <a:pt x="15857" y="7567"/>
                    <a:pt x="15864" y="7567"/>
                  </a:cubicBezTo>
                  <a:cubicBezTo>
                    <a:pt x="15867" y="7567"/>
                    <a:pt x="15871" y="7567"/>
                    <a:pt x="15874" y="7568"/>
                  </a:cubicBezTo>
                  <a:cubicBezTo>
                    <a:pt x="15887" y="7572"/>
                    <a:pt x="15901" y="7572"/>
                    <a:pt x="15911" y="7576"/>
                  </a:cubicBezTo>
                  <a:cubicBezTo>
                    <a:pt x="15915" y="7576"/>
                    <a:pt x="15915" y="7579"/>
                    <a:pt x="15919" y="7579"/>
                  </a:cubicBezTo>
                  <a:cubicBezTo>
                    <a:pt x="15936" y="7588"/>
                    <a:pt x="15947" y="7593"/>
                    <a:pt x="15955" y="7593"/>
                  </a:cubicBezTo>
                  <a:cubicBezTo>
                    <a:pt x="15966" y="7593"/>
                    <a:pt x="15972" y="7586"/>
                    <a:pt x="15978" y="7572"/>
                  </a:cubicBezTo>
                  <a:cubicBezTo>
                    <a:pt x="15981" y="7568"/>
                    <a:pt x="15981" y="7565"/>
                    <a:pt x="15984" y="7558"/>
                  </a:cubicBezTo>
                  <a:cubicBezTo>
                    <a:pt x="15999" y="7555"/>
                    <a:pt x="16009" y="7548"/>
                    <a:pt x="16023" y="7541"/>
                  </a:cubicBezTo>
                  <a:cubicBezTo>
                    <a:pt x="16040" y="7535"/>
                    <a:pt x="16057" y="7532"/>
                    <a:pt x="16074" y="7532"/>
                  </a:cubicBezTo>
                  <a:cubicBezTo>
                    <a:pt x="16088" y="7532"/>
                    <a:pt x="16102" y="7534"/>
                    <a:pt x="16116" y="7538"/>
                  </a:cubicBezTo>
                  <a:cubicBezTo>
                    <a:pt x="16186" y="7548"/>
                    <a:pt x="16248" y="7568"/>
                    <a:pt x="16307" y="7589"/>
                  </a:cubicBezTo>
                  <a:cubicBezTo>
                    <a:pt x="16311" y="7589"/>
                    <a:pt x="16317" y="7593"/>
                    <a:pt x="16321" y="7593"/>
                  </a:cubicBezTo>
                  <a:cubicBezTo>
                    <a:pt x="16335" y="7600"/>
                    <a:pt x="16352" y="7603"/>
                    <a:pt x="16373" y="7603"/>
                  </a:cubicBezTo>
                  <a:cubicBezTo>
                    <a:pt x="16383" y="7607"/>
                    <a:pt x="16394" y="7607"/>
                    <a:pt x="16404" y="7607"/>
                  </a:cubicBezTo>
                  <a:lnTo>
                    <a:pt x="16425" y="7607"/>
                  </a:lnTo>
                  <a:cubicBezTo>
                    <a:pt x="16460" y="7607"/>
                    <a:pt x="16494" y="7607"/>
                    <a:pt x="16532" y="7603"/>
                  </a:cubicBezTo>
                  <a:lnTo>
                    <a:pt x="16630" y="7603"/>
                  </a:lnTo>
                  <a:cubicBezTo>
                    <a:pt x="16671" y="7603"/>
                    <a:pt x="16713" y="7607"/>
                    <a:pt x="16755" y="7613"/>
                  </a:cubicBezTo>
                  <a:cubicBezTo>
                    <a:pt x="16765" y="7603"/>
                    <a:pt x="16785" y="7607"/>
                    <a:pt x="16803" y="7603"/>
                  </a:cubicBezTo>
                  <a:lnTo>
                    <a:pt x="16814" y="7603"/>
                  </a:lnTo>
                  <a:cubicBezTo>
                    <a:pt x="16876" y="7589"/>
                    <a:pt x="16876" y="7562"/>
                    <a:pt x="16845" y="7527"/>
                  </a:cubicBezTo>
                  <a:close/>
                  <a:moveTo>
                    <a:pt x="18045" y="7693"/>
                  </a:moveTo>
                  <a:cubicBezTo>
                    <a:pt x="18049" y="7704"/>
                    <a:pt x="18049" y="7711"/>
                    <a:pt x="18059" y="7722"/>
                  </a:cubicBezTo>
                  <a:cubicBezTo>
                    <a:pt x="18087" y="7742"/>
                    <a:pt x="18076" y="7756"/>
                    <a:pt x="18039" y="7759"/>
                  </a:cubicBezTo>
                  <a:cubicBezTo>
                    <a:pt x="18014" y="7757"/>
                    <a:pt x="17987" y="7754"/>
                    <a:pt x="17962" y="7754"/>
                  </a:cubicBezTo>
                  <a:cubicBezTo>
                    <a:pt x="17951" y="7754"/>
                    <a:pt x="17941" y="7755"/>
                    <a:pt x="17930" y="7756"/>
                  </a:cubicBezTo>
                  <a:cubicBezTo>
                    <a:pt x="17889" y="7759"/>
                    <a:pt x="17858" y="7767"/>
                    <a:pt x="17823" y="7777"/>
                  </a:cubicBezTo>
                  <a:cubicBezTo>
                    <a:pt x="17820" y="7777"/>
                    <a:pt x="17813" y="7780"/>
                    <a:pt x="17810" y="7780"/>
                  </a:cubicBezTo>
                  <a:cubicBezTo>
                    <a:pt x="17802" y="7780"/>
                    <a:pt x="17799" y="7780"/>
                    <a:pt x="17802" y="7773"/>
                  </a:cubicBezTo>
                  <a:cubicBezTo>
                    <a:pt x="17816" y="7756"/>
                    <a:pt x="17816" y="7738"/>
                    <a:pt x="17816" y="7722"/>
                  </a:cubicBezTo>
                  <a:cubicBezTo>
                    <a:pt x="17816" y="7717"/>
                    <a:pt x="17816" y="7717"/>
                    <a:pt x="17813" y="7714"/>
                  </a:cubicBezTo>
                  <a:cubicBezTo>
                    <a:pt x="17826" y="7711"/>
                    <a:pt x="17837" y="7707"/>
                    <a:pt x="17851" y="7704"/>
                  </a:cubicBezTo>
                  <a:cubicBezTo>
                    <a:pt x="17865" y="7704"/>
                    <a:pt x="17875" y="7701"/>
                    <a:pt x="17889" y="7701"/>
                  </a:cubicBezTo>
                  <a:cubicBezTo>
                    <a:pt x="17910" y="7697"/>
                    <a:pt x="17934" y="7697"/>
                    <a:pt x="17955" y="7693"/>
                  </a:cubicBezTo>
                  <a:close/>
                  <a:moveTo>
                    <a:pt x="10239" y="7782"/>
                  </a:moveTo>
                  <a:cubicBezTo>
                    <a:pt x="10238" y="7782"/>
                    <a:pt x="10239" y="7782"/>
                    <a:pt x="10239" y="7783"/>
                  </a:cubicBezTo>
                  <a:lnTo>
                    <a:pt x="10239" y="7783"/>
                  </a:lnTo>
                  <a:cubicBezTo>
                    <a:pt x="10239" y="7782"/>
                    <a:pt x="10239" y="7782"/>
                    <a:pt x="10239" y="7782"/>
                  </a:cubicBezTo>
                  <a:close/>
                  <a:moveTo>
                    <a:pt x="18479" y="7777"/>
                  </a:moveTo>
                  <a:lnTo>
                    <a:pt x="18479" y="7784"/>
                  </a:lnTo>
                  <a:cubicBezTo>
                    <a:pt x="18476" y="7780"/>
                    <a:pt x="18476" y="7780"/>
                    <a:pt x="18472" y="7780"/>
                  </a:cubicBezTo>
                  <a:cubicBezTo>
                    <a:pt x="18476" y="7780"/>
                    <a:pt x="18476" y="7780"/>
                    <a:pt x="18479" y="7777"/>
                  </a:cubicBezTo>
                  <a:close/>
                  <a:moveTo>
                    <a:pt x="16862" y="7742"/>
                  </a:moveTo>
                  <a:cubicBezTo>
                    <a:pt x="16849" y="7754"/>
                    <a:pt x="16854" y="7767"/>
                    <a:pt x="16890" y="7767"/>
                  </a:cubicBezTo>
                  <a:cubicBezTo>
                    <a:pt x="16894" y="7767"/>
                    <a:pt x="16899" y="7767"/>
                    <a:pt x="16904" y="7767"/>
                  </a:cubicBezTo>
                  <a:cubicBezTo>
                    <a:pt x="16904" y="7767"/>
                    <a:pt x="16907" y="7770"/>
                    <a:pt x="16910" y="7770"/>
                  </a:cubicBezTo>
                  <a:cubicBezTo>
                    <a:pt x="16907" y="7770"/>
                    <a:pt x="16900" y="7770"/>
                    <a:pt x="16897" y="7773"/>
                  </a:cubicBezTo>
                  <a:cubicBezTo>
                    <a:pt x="16897" y="7784"/>
                    <a:pt x="16907" y="7791"/>
                    <a:pt x="16921" y="7794"/>
                  </a:cubicBezTo>
                  <a:cubicBezTo>
                    <a:pt x="16910" y="7794"/>
                    <a:pt x="16900" y="7791"/>
                    <a:pt x="16890" y="7791"/>
                  </a:cubicBezTo>
                  <a:cubicBezTo>
                    <a:pt x="16864" y="7791"/>
                    <a:pt x="16837" y="7789"/>
                    <a:pt x="16811" y="7789"/>
                  </a:cubicBezTo>
                  <a:cubicBezTo>
                    <a:pt x="16777" y="7789"/>
                    <a:pt x="16744" y="7792"/>
                    <a:pt x="16716" y="7808"/>
                  </a:cubicBezTo>
                  <a:lnTo>
                    <a:pt x="16699" y="7808"/>
                  </a:lnTo>
                  <a:cubicBezTo>
                    <a:pt x="16716" y="7787"/>
                    <a:pt x="16734" y="7767"/>
                    <a:pt x="16727" y="7746"/>
                  </a:cubicBezTo>
                  <a:lnTo>
                    <a:pt x="16730" y="7746"/>
                  </a:lnTo>
                  <a:cubicBezTo>
                    <a:pt x="16769" y="7746"/>
                    <a:pt x="16810" y="7746"/>
                    <a:pt x="16848" y="7742"/>
                  </a:cubicBezTo>
                  <a:close/>
                  <a:moveTo>
                    <a:pt x="3717" y="7832"/>
                  </a:moveTo>
                  <a:lnTo>
                    <a:pt x="3717" y="7836"/>
                  </a:lnTo>
                  <a:lnTo>
                    <a:pt x="3713" y="7836"/>
                  </a:lnTo>
                  <a:cubicBezTo>
                    <a:pt x="3713" y="7836"/>
                    <a:pt x="3717" y="7836"/>
                    <a:pt x="3717" y="7832"/>
                  </a:cubicBezTo>
                  <a:close/>
                  <a:moveTo>
                    <a:pt x="11373" y="7874"/>
                  </a:moveTo>
                  <a:lnTo>
                    <a:pt x="11373" y="7877"/>
                  </a:lnTo>
                  <a:lnTo>
                    <a:pt x="11370" y="7877"/>
                  </a:lnTo>
                  <a:lnTo>
                    <a:pt x="11373" y="7874"/>
                  </a:lnTo>
                  <a:close/>
                  <a:moveTo>
                    <a:pt x="16591" y="7898"/>
                  </a:moveTo>
                  <a:lnTo>
                    <a:pt x="16591" y="7902"/>
                  </a:lnTo>
                  <a:lnTo>
                    <a:pt x="16588" y="7902"/>
                  </a:lnTo>
                  <a:cubicBezTo>
                    <a:pt x="16588" y="7898"/>
                    <a:pt x="16591" y="7898"/>
                    <a:pt x="16591" y="7898"/>
                  </a:cubicBezTo>
                  <a:close/>
                  <a:moveTo>
                    <a:pt x="9372" y="7916"/>
                  </a:moveTo>
                  <a:cubicBezTo>
                    <a:pt x="9372" y="7919"/>
                    <a:pt x="9372" y="7919"/>
                    <a:pt x="9375" y="7919"/>
                  </a:cubicBezTo>
                  <a:lnTo>
                    <a:pt x="9368" y="7919"/>
                  </a:lnTo>
                  <a:cubicBezTo>
                    <a:pt x="9372" y="7919"/>
                    <a:pt x="9372" y="7919"/>
                    <a:pt x="9372" y="7916"/>
                  </a:cubicBezTo>
                  <a:close/>
                  <a:moveTo>
                    <a:pt x="7988" y="7930"/>
                  </a:moveTo>
                  <a:lnTo>
                    <a:pt x="7991" y="7933"/>
                  </a:lnTo>
                  <a:cubicBezTo>
                    <a:pt x="7984" y="7930"/>
                    <a:pt x="7980" y="7930"/>
                    <a:pt x="7977" y="7930"/>
                  </a:cubicBezTo>
                  <a:close/>
                  <a:moveTo>
                    <a:pt x="25968" y="1"/>
                  </a:moveTo>
                  <a:cubicBezTo>
                    <a:pt x="25965" y="1"/>
                    <a:pt x="25962" y="1"/>
                    <a:pt x="25959" y="2"/>
                  </a:cubicBezTo>
                  <a:cubicBezTo>
                    <a:pt x="25924" y="12"/>
                    <a:pt x="25952" y="36"/>
                    <a:pt x="25952" y="50"/>
                  </a:cubicBezTo>
                  <a:cubicBezTo>
                    <a:pt x="25952" y="61"/>
                    <a:pt x="25955" y="71"/>
                    <a:pt x="25955" y="82"/>
                  </a:cubicBezTo>
                  <a:cubicBezTo>
                    <a:pt x="25955" y="113"/>
                    <a:pt x="25924" y="120"/>
                    <a:pt x="25882" y="120"/>
                  </a:cubicBezTo>
                  <a:cubicBezTo>
                    <a:pt x="25827" y="120"/>
                    <a:pt x="25775" y="120"/>
                    <a:pt x="25720" y="124"/>
                  </a:cubicBezTo>
                  <a:cubicBezTo>
                    <a:pt x="25714" y="124"/>
                    <a:pt x="25707" y="124"/>
                    <a:pt x="25701" y="124"/>
                  </a:cubicBezTo>
                  <a:cubicBezTo>
                    <a:pt x="25635" y="124"/>
                    <a:pt x="25574" y="108"/>
                    <a:pt x="25497" y="95"/>
                  </a:cubicBezTo>
                  <a:cubicBezTo>
                    <a:pt x="25557" y="89"/>
                    <a:pt x="25570" y="82"/>
                    <a:pt x="25553" y="68"/>
                  </a:cubicBezTo>
                  <a:cubicBezTo>
                    <a:pt x="25544" y="62"/>
                    <a:pt x="25533" y="60"/>
                    <a:pt x="25522" y="60"/>
                  </a:cubicBezTo>
                  <a:cubicBezTo>
                    <a:pt x="25508" y="60"/>
                    <a:pt x="25493" y="63"/>
                    <a:pt x="25480" y="65"/>
                  </a:cubicBezTo>
                  <a:cubicBezTo>
                    <a:pt x="25449" y="71"/>
                    <a:pt x="25452" y="85"/>
                    <a:pt x="25470" y="99"/>
                  </a:cubicBezTo>
                  <a:cubicBezTo>
                    <a:pt x="25461" y="100"/>
                    <a:pt x="25452" y="100"/>
                    <a:pt x="25444" y="100"/>
                  </a:cubicBezTo>
                  <a:cubicBezTo>
                    <a:pt x="25378" y="100"/>
                    <a:pt x="25319" y="78"/>
                    <a:pt x="25254" y="75"/>
                  </a:cubicBezTo>
                  <a:cubicBezTo>
                    <a:pt x="25225" y="75"/>
                    <a:pt x="25196" y="79"/>
                    <a:pt x="25167" y="79"/>
                  </a:cubicBezTo>
                  <a:cubicBezTo>
                    <a:pt x="25147" y="79"/>
                    <a:pt x="25128" y="77"/>
                    <a:pt x="25109" y="71"/>
                  </a:cubicBezTo>
                  <a:cubicBezTo>
                    <a:pt x="25067" y="61"/>
                    <a:pt x="25046" y="54"/>
                    <a:pt x="25105" y="33"/>
                  </a:cubicBezTo>
                  <a:cubicBezTo>
                    <a:pt x="25091" y="31"/>
                    <a:pt x="25081" y="29"/>
                    <a:pt x="25071" y="29"/>
                  </a:cubicBezTo>
                  <a:cubicBezTo>
                    <a:pt x="25064" y="29"/>
                    <a:pt x="25057" y="30"/>
                    <a:pt x="25049" y="33"/>
                  </a:cubicBezTo>
                  <a:cubicBezTo>
                    <a:pt x="25039" y="36"/>
                    <a:pt x="25028" y="36"/>
                    <a:pt x="25017" y="36"/>
                  </a:cubicBezTo>
                  <a:cubicBezTo>
                    <a:pt x="24982" y="36"/>
                    <a:pt x="24946" y="26"/>
                    <a:pt x="24911" y="26"/>
                  </a:cubicBezTo>
                  <a:cubicBezTo>
                    <a:pt x="24887" y="29"/>
                    <a:pt x="24869" y="52"/>
                    <a:pt x="24846" y="52"/>
                  </a:cubicBezTo>
                  <a:cubicBezTo>
                    <a:pt x="24837" y="52"/>
                    <a:pt x="24826" y="48"/>
                    <a:pt x="24814" y="36"/>
                  </a:cubicBezTo>
                  <a:cubicBezTo>
                    <a:pt x="24807" y="40"/>
                    <a:pt x="24800" y="40"/>
                    <a:pt x="24796" y="44"/>
                  </a:cubicBezTo>
                  <a:cubicBezTo>
                    <a:pt x="24786" y="55"/>
                    <a:pt x="24776" y="60"/>
                    <a:pt x="24769" y="60"/>
                  </a:cubicBezTo>
                  <a:cubicBezTo>
                    <a:pt x="24759" y="60"/>
                    <a:pt x="24753" y="52"/>
                    <a:pt x="24751" y="36"/>
                  </a:cubicBezTo>
                  <a:cubicBezTo>
                    <a:pt x="24748" y="26"/>
                    <a:pt x="24741" y="26"/>
                    <a:pt x="24727" y="26"/>
                  </a:cubicBezTo>
                  <a:cubicBezTo>
                    <a:pt x="24708" y="30"/>
                    <a:pt x="24688" y="31"/>
                    <a:pt x="24669" y="31"/>
                  </a:cubicBezTo>
                  <a:cubicBezTo>
                    <a:pt x="24633" y="31"/>
                    <a:pt x="24598" y="26"/>
                    <a:pt x="24564" y="20"/>
                  </a:cubicBezTo>
                  <a:cubicBezTo>
                    <a:pt x="24557" y="17"/>
                    <a:pt x="24549" y="16"/>
                    <a:pt x="24543" y="16"/>
                  </a:cubicBezTo>
                  <a:cubicBezTo>
                    <a:pt x="24529" y="16"/>
                    <a:pt x="24520" y="21"/>
                    <a:pt x="24537" y="33"/>
                  </a:cubicBezTo>
                  <a:cubicBezTo>
                    <a:pt x="24567" y="57"/>
                    <a:pt x="24564" y="92"/>
                    <a:pt x="24606" y="110"/>
                  </a:cubicBezTo>
                  <a:cubicBezTo>
                    <a:pt x="24606" y="113"/>
                    <a:pt x="24609" y="116"/>
                    <a:pt x="24606" y="116"/>
                  </a:cubicBezTo>
                  <a:cubicBezTo>
                    <a:pt x="24586" y="124"/>
                    <a:pt x="24560" y="128"/>
                    <a:pt x="24534" y="128"/>
                  </a:cubicBezTo>
                  <a:cubicBezTo>
                    <a:pt x="24491" y="128"/>
                    <a:pt x="24447" y="118"/>
                    <a:pt x="24422" y="99"/>
                  </a:cubicBezTo>
                  <a:cubicBezTo>
                    <a:pt x="24391" y="80"/>
                    <a:pt x="24359" y="65"/>
                    <a:pt x="24318" y="65"/>
                  </a:cubicBezTo>
                  <a:cubicBezTo>
                    <a:pt x="24307" y="65"/>
                    <a:pt x="24296" y="66"/>
                    <a:pt x="24283" y="68"/>
                  </a:cubicBezTo>
                  <a:cubicBezTo>
                    <a:pt x="24278" y="69"/>
                    <a:pt x="24272" y="69"/>
                    <a:pt x="24266" y="69"/>
                  </a:cubicBezTo>
                  <a:cubicBezTo>
                    <a:pt x="24251" y="69"/>
                    <a:pt x="24236" y="67"/>
                    <a:pt x="24231" y="65"/>
                  </a:cubicBezTo>
                  <a:cubicBezTo>
                    <a:pt x="24208" y="44"/>
                    <a:pt x="24182" y="38"/>
                    <a:pt x="24156" y="38"/>
                  </a:cubicBezTo>
                  <a:cubicBezTo>
                    <a:pt x="24128" y="38"/>
                    <a:pt x="24098" y="45"/>
                    <a:pt x="24068" y="50"/>
                  </a:cubicBezTo>
                  <a:cubicBezTo>
                    <a:pt x="24055" y="54"/>
                    <a:pt x="24040" y="60"/>
                    <a:pt x="24027" y="60"/>
                  </a:cubicBezTo>
                  <a:cubicBezTo>
                    <a:pt x="24015" y="60"/>
                    <a:pt x="24004" y="55"/>
                    <a:pt x="23995" y="40"/>
                  </a:cubicBezTo>
                  <a:cubicBezTo>
                    <a:pt x="23990" y="32"/>
                    <a:pt x="23980" y="28"/>
                    <a:pt x="23969" y="28"/>
                  </a:cubicBezTo>
                  <a:cubicBezTo>
                    <a:pt x="23959" y="28"/>
                    <a:pt x="23948" y="31"/>
                    <a:pt x="23940" y="36"/>
                  </a:cubicBezTo>
                  <a:cubicBezTo>
                    <a:pt x="23889" y="61"/>
                    <a:pt x="23833" y="68"/>
                    <a:pt x="23776" y="68"/>
                  </a:cubicBezTo>
                  <a:cubicBezTo>
                    <a:pt x="23751" y="68"/>
                    <a:pt x="23726" y="67"/>
                    <a:pt x="23701" y="65"/>
                  </a:cubicBezTo>
                  <a:cubicBezTo>
                    <a:pt x="23691" y="56"/>
                    <a:pt x="23680" y="53"/>
                    <a:pt x="23669" y="53"/>
                  </a:cubicBezTo>
                  <a:cubicBezTo>
                    <a:pt x="23658" y="53"/>
                    <a:pt x="23647" y="57"/>
                    <a:pt x="23638" y="65"/>
                  </a:cubicBezTo>
                  <a:cubicBezTo>
                    <a:pt x="23617" y="78"/>
                    <a:pt x="23631" y="92"/>
                    <a:pt x="23645" y="110"/>
                  </a:cubicBezTo>
                  <a:cubicBezTo>
                    <a:pt x="23641" y="127"/>
                    <a:pt x="23666" y="127"/>
                    <a:pt x="23686" y="127"/>
                  </a:cubicBezTo>
                  <a:cubicBezTo>
                    <a:pt x="23717" y="127"/>
                    <a:pt x="23746" y="130"/>
                    <a:pt x="23780" y="145"/>
                  </a:cubicBezTo>
                  <a:cubicBezTo>
                    <a:pt x="23735" y="151"/>
                    <a:pt x="23690" y="155"/>
                    <a:pt x="23725" y="193"/>
                  </a:cubicBezTo>
                  <a:cubicBezTo>
                    <a:pt x="23735" y="203"/>
                    <a:pt x="23714" y="217"/>
                    <a:pt x="23686" y="217"/>
                  </a:cubicBezTo>
                  <a:cubicBezTo>
                    <a:pt x="23659" y="217"/>
                    <a:pt x="23631" y="220"/>
                    <a:pt x="23603" y="220"/>
                  </a:cubicBezTo>
                  <a:cubicBezTo>
                    <a:pt x="23565" y="217"/>
                    <a:pt x="23523" y="224"/>
                    <a:pt x="23485" y="210"/>
                  </a:cubicBezTo>
                  <a:cubicBezTo>
                    <a:pt x="23502" y="203"/>
                    <a:pt x="23530" y="196"/>
                    <a:pt x="23506" y="175"/>
                  </a:cubicBezTo>
                  <a:cubicBezTo>
                    <a:pt x="23478" y="153"/>
                    <a:pt x="23495" y="151"/>
                    <a:pt x="23517" y="151"/>
                  </a:cubicBezTo>
                  <a:cubicBezTo>
                    <a:pt x="23523" y="151"/>
                    <a:pt x="23529" y="151"/>
                    <a:pt x="23534" y="151"/>
                  </a:cubicBezTo>
                  <a:cubicBezTo>
                    <a:pt x="23547" y="158"/>
                    <a:pt x="23562" y="165"/>
                    <a:pt x="23572" y="175"/>
                  </a:cubicBezTo>
                  <a:cubicBezTo>
                    <a:pt x="23581" y="181"/>
                    <a:pt x="23585" y="190"/>
                    <a:pt x="23597" y="190"/>
                  </a:cubicBezTo>
                  <a:cubicBezTo>
                    <a:pt x="23599" y="190"/>
                    <a:pt x="23601" y="190"/>
                    <a:pt x="23603" y="189"/>
                  </a:cubicBezTo>
                  <a:cubicBezTo>
                    <a:pt x="23617" y="182"/>
                    <a:pt x="23610" y="172"/>
                    <a:pt x="23610" y="165"/>
                  </a:cubicBezTo>
                  <a:cubicBezTo>
                    <a:pt x="23631" y="124"/>
                    <a:pt x="23592" y="92"/>
                    <a:pt x="23568" y="57"/>
                  </a:cubicBezTo>
                  <a:cubicBezTo>
                    <a:pt x="23562" y="48"/>
                    <a:pt x="23549" y="42"/>
                    <a:pt x="23533" y="42"/>
                  </a:cubicBezTo>
                  <a:cubicBezTo>
                    <a:pt x="23526" y="42"/>
                    <a:pt x="23517" y="43"/>
                    <a:pt x="23509" y="47"/>
                  </a:cubicBezTo>
                  <a:cubicBezTo>
                    <a:pt x="23488" y="56"/>
                    <a:pt x="23466" y="58"/>
                    <a:pt x="23444" y="58"/>
                  </a:cubicBezTo>
                  <a:cubicBezTo>
                    <a:pt x="23431" y="58"/>
                    <a:pt x="23418" y="57"/>
                    <a:pt x="23405" y="57"/>
                  </a:cubicBezTo>
                  <a:cubicBezTo>
                    <a:pt x="23401" y="57"/>
                    <a:pt x="23398" y="58"/>
                    <a:pt x="23394" y="58"/>
                  </a:cubicBezTo>
                  <a:cubicBezTo>
                    <a:pt x="23359" y="58"/>
                    <a:pt x="23325" y="45"/>
                    <a:pt x="23290" y="45"/>
                  </a:cubicBezTo>
                  <a:cubicBezTo>
                    <a:pt x="23278" y="45"/>
                    <a:pt x="23265" y="46"/>
                    <a:pt x="23253" y="50"/>
                  </a:cubicBezTo>
                  <a:cubicBezTo>
                    <a:pt x="23228" y="57"/>
                    <a:pt x="23204" y="61"/>
                    <a:pt x="23176" y="65"/>
                  </a:cubicBezTo>
                  <a:cubicBezTo>
                    <a:pt x="23171" y="65"/>
                    <a:pt x="23166" y="65"/>
                    <a:pt x="23160" y="65"/>
                  </a:cubicBezTo>
                  <a:cubicBezTo>
                    <a:pt x="23128" y="65"/>
                    <a:pt x="23095" y="59"/>
                    <a:pt x="23064" y="59"/>
                  </a:cubicBezTo>
                  <a:cubicBezTo>
                    <a:pt x="23054" y="59"/>
                    <a:pt x="23044" y="60"/>
                    <a:pt x="23034" y="61"/>
                  </a:cubicBezTo>
                  <a:cubicBezTo>
                    <a:pt x="22934" y="78"/>
                    <a:pt x="22830" y="89"/>
                    <a:pt x="22726" y="92"/>
                  </a:cubicBezTo>
                  <a:cubicBezTo>
                    <a:pt x="22642" y="89"/>
                    <a:pt x="22559" y="92"/>
                    <a:pt x="22472" y="85"/>
                  </a:cubicBezTo>
                  <a:cubicBezTo>
                    <a:pt x="22443" y="83"/>
                    <a:pt x="22412" y="82"/>
                    <a:pt x="22381" y="82"/>
                  </a:cubicBezTo>
                  <a:cubicBezTo>
                    <a:pt x="22315" y="82"/>
                    <a:pt x="22248" y="87"/>
                    <a:pt x="22184" y="99"/>
                  </a:cubicBezTo>
                  <a:cubicBezTo>
                    <a:pt x="22121" y="102"/>
                    <a:pt x="22056" y="110"/>
                    <a:pt x="21995" y="110"/>
                  </a:cubicBezTo>
                  <a:cubicBezTo>
                    <a:pt x="21985" y="110"/>
                    <a:pt x="21975" y="110"/>
                    <a:pt x="21965" y="110"/>
                  </a:cubicBezTo>
                  <a:cubicBezTo>
                    <a:pt x="21958" y="109"/>
                    <a:pt x="21951" y="109"/>
                    <a:pt x="21944" y="109"/>
                  </a:cubicBezTo>
                  <a:cubicBezTo>
                    <a:pt x="21885" y="109"/>
                    <a:pt x="21839" y="133"/>
                    <a:pt x="21823" y="155"/>
                  </a:cubicBezTo>
                  <a:cubicBezTo>
                    <a:pt x="21807" y="174"/>
                    <a:pt x="21795" y="181"/>
                    <a:pt x="21784" y="181"/>
                  </a:cubicBezTo>
                  <a:cubicBezTo>
                    <a:pt x="21767" y="181"/>
                    <a:pt x="21754" y="163"/>
                    <a:pt x="21736" y="155"/>
                  </a:cubicBezTo>
                  <a:cubicBezTo>
                    <a:pt x="21721" y="142"/>
                    <a:pt x="21708" y="119"/>
                    <a:pt x="21691" y="119"/>
                  </a:cubicBezTo>
                  <a:cubicBezTo>
                    <a:pt x="21689" y="119"/>
                    <a:pt x="21687" y="119"/>
                    <a:pt x="21685" y="120"/>
                  </a:cubicBezTo>
                  <a:cubicBezTo>
                    <a:pt x="21662" y="128"/>
                    <a:pt x="21640" y="130"/>
                    <a:pt x="21618" y="130"/>
                  </a:cubicBezTo>
                  <a:cubicBezTo>
                    <a:pt x="21590" y="130"/>
                    <a:pt x="21563" y="127"/>
                    <a:pt x="21537" y="127"/>
                  </a:cubicBezTo>
                  <a:cubicBezTo>
                    <a:pt x="21532" y="127"/>
                    <a:pt x="21527" y="127"/>
                    <a:pt x="21522" y="127"/>
                  </a:cubicBezTo>
                  <a:cubicBezTo>
                    <a:pt x="21488" y="129"/>
                    <a:pt x="21451" y="135"/>
                    <a:pt x="21416" y="135"/>
                  </a:cubicBezTo>
                  <a:cubicBezTo>
                    <a:pt x="21390" y="135"/>
                    <a:pt x="21365" y="132"/>
                    <a:pt x="21344" y="120"/>
                  </a:cubicBezTo>
                  <a:cubicBezTo>
                    <a:pt x="21331" y="113"/>
                    <a:pt x="21320" y="110"/>
                    <a:pt x="21312" y="110"/>
                  </a:cubicBezTo>
                  <a:cubicBezTo>
                    <a:pt x="21290" y="110"/>
                    <a:pt x="21281" y="127"/>
                    <a:pt x="21268" y="137"/>
                  </a:cubicBezTo>
                  <a:cubicBezTo>
                    <a:pt x="21237" y="158"/>
                    <a:pt x="21258" y="169"/>
                    <a:pt x="21289" y="179"/>
                  </a:cubicBezTo>
                  <a:cubicBezTo>
                    <a:pt x="21296" y="182"/>
                    <a:pt x="21317" y="182"/>
                    <a:pt x="21310" y="196"/>
                  </a:cubicBezTo>
                  <a:cubicBezTo>
                    <a:pt x="21296" y="199"/>
                    <a:pt x="21282" y="199"/>
                    <a:pt x="21268" y="203"/>
                  </a:cubicBezTo>
                  <a:cubicBezTo>
                    <a:pt x="21258" y="207"/>
                    <a:pt x="21248" y="214"/>
                    <a:pt x="21254" y="220"/>
                  </a:cubicBezTo>
                  <a:cubicBezTo>
                    <a:pt x="21257" y="226"/>
                    <a:pt x="21267" y="229"/>
                    <a:pt x="21275" y="229"/>
                  </a:cubicBezTo>
                  <a:cubicBezTo>
                    <a:pt x="21277" y="229"/>
                    <a:pt x="21280" y="229"/>
                    <a:pt x="21282" y="228"/>
                  </a:cubicBezTo>
                  <a:cubicBezTo>
                    <a:pt x="21298" y="219"/>
                    <a:pt x="21313" y="216"/>
                    <a:pt x="21328" y="216"/>
                  </a:cubicBezTo>
                  <a:cubicBezTo>
                    <a:pt x="21362" y="216"/>
                    <a:pt x="21393" y="232"/>
                    <a:pt x="21424" y="234"/>
                  </a:cubicBezTo>
                  <a:cubicBezTo>
                    <a:pt x="21437" y="232"/>
                    <a:pt x="21450" y="231"/>
                    <a:pt x="21464" y="231"/>
                  </a:cubicBezTo>
                  <a:cubicBezTo>
                    <a:pt x="21479" y="231"/>
                    <a:pt x="21493" y="232"/>
                    <a:pt x="21508" y="232"/>
                  </a:cubicBezTo>
                  <a:cubicBezTo>
                    <a:pt x="21516" y="232"/>
                    <a:pt x="21524" y="232"/>
                    <a:pt x="21532" y="231"/>
                  </a:cubicBezTo>
                  <a:cubicBezTo>
                    <a:pt x="21539" y="230"/>
                    <a:pt x="21544" y="229"/>
                    <a:pt x="21548" y="229"/>
                  </a:cubicBezTo>
                  <a:cubicBezTo>
                    <a:pt x="21565" y="229"/>
                    <a:pt x="21554" y="240"/>
                    <a:pt x="21542" y="252"/>
                  </a:cubicBezTo>
                  <a:cubicBezTo>
                    <a:pt x="21477" y="259"/>
                    <a:pt x="21477" y="259"/>
                    <a:pt x="21522" y="297"/>
                  </a:cubicBezTo>
                  <a:cubicBezTo>
                    <a:pt x="21522" y="297"/>
                    <a:pt x="21518" y="300"/>
                    <a:pt x="21518" y="304"/>
                  </a:cubicBezTo>
                  <a:lnTo>
                    <a:pt x="21507" y="304"/>
                  </a:lnTo>
                  <a:cubicBezTo>
                    <a:pt x="21503" y="302"/>
                    <a:pt x="21499" y="301"/>
                    <a:pt x="21495" y="301"/>
                  </a:cubicBezTo>
                  <a:cubicBezTo>
                    <a:pt x="21486" y="301"/>
                    <a:pt x="21479" y="304"/>
                    <a:pt x="21470" y="304"/>
                  </a:cubicBezTo>
                  <a:cubicBezTo>
                    <a:pt x="21468" y="304"/>
                    <a:pt x="21465" y="304"/>
                    <a:pt x="21462" y="304"/>
                  </a:cubicBezTo>
                  <a:cubicBezTo>
                    <a:pt x="21456" y="301"/>
                    <a:pt x="21449" y="300"/>
                    <a:pt x="21442" y="300"/>
                  </a:cubicBezTo>
                  <a:cubicBezTo>
                    <a:pt x="21427" y="300"/>
                    <a:pt x="21412" y="304"/>
                    <a:pt x="21396" y="304"/>
                  </a:cubicBezTo>
                  <a:cubicBezTo>
                    <a:pt x="21392" y="304"/>
                    <a:pt x="21389" y="304"/>
                    <a:pt x="21386" y="304"/>
                  </a:cubicBezTo>
                  <a:lnTo>
                    <a:pt x="21272" y="304"/>
                  </a:lnTo>
                  <a:cubicBezTo>
                    <a:pt x="21265" y="304"/>
                    <a:pt x="21257" y="304"/>
                    <a:pt x="21249" y="304"/>
                  </a:cubicBezTo>
                  <a:cubicBezTo>
                    <a:pt x="21233" y="304"/>
                    <a:pt x="21217" y="302"/>
                    <a:pt x="21213" y="294"/>
                  </a:cubicBezTo>
                  <a:cubicBezTo>
                    <a:pt x="21206" y="269"/>
                    <a:pt x="21178" y="273"/>
                    <a:pt x="21153" y="269"/>
                  </a:cubicBezTo>
                  <a:cubicBezTo>
                    <a:pt x="21126" y="269"/>
                    <a:pt x="21102" y="265"/>
                    <a:pt x="21074" y="265"/>
                  </a:cubicBezTo>
                  <a:cubicBezTo>
                    <a:pt x="21099" y="244"/>
                    <a:pt x="21164" y="234"/>
                    <a:pt x="21102" y="214"/>
                  </a:cubicBezTo>
                  <a:cubicBezTo>
                    <a:pt x="21067" y="203"/>
                    <a:pt x="21029" y="193"/>
                    <a:pt x="20994" y="186"/>
                  </a:cubicBezTo>
                  <a:cubicBezTo>
                    <a:pt x="20991" y="186"/>
                    <a:pt x="20987" y="186"/>
                    <a:pt x="20984" y="186"/>
                  </a:cubicBezTo>
                  <a:cubicBezTo>
                    <a:pt x="20938" y="186"/>
                    <a:pt x="20891" y="171"/>
                    <a:pt x="20847" y="171"/>
                  </a:cubicBezTo>
                  <a:cubicBezTo>
                    <a:pt x="20835" y="171"/>
                    <a:pt x="20822" y="172"/>
                    <a:pt x="20810" y="175"/>
                  </a:cubicBezTo>
                  <a:cubicBezTo>
                    <a:pt x="20789" y="180"/>
                    <a:pt x="20767" y="182"/>
                    <a:pt x="20747" y="182"/>
                  </a:cubicBezTo>
                  <a:cubicBezTo>
                    <a:pt x="20705" y="182"/>
                    <a:pt x="20665" y="175"/>
                    <a:pt x="20623" y="175"/>
                  </a:cubicBezTo>
                  <a:cubicBezTo>
                    <a:pt x="20612" y="175"/>
                    <a:pt x="20602" y="175"/>
                    <a:pt x="20588" y="179"/>
                  </a:cubicBezTo>
                  <a:cubicBezTo>
                    <a:pt x="20544" y="179"/>
                    <a:pt x="20502" y="191"/>
                    <a:pt x="20458" y="191"/>
                  </a:cubicBezTo>
                  <a:cubicBezTo>
                    <a:pt x="20436" y="191"/>
                    <a:pt x="20414" y="188"/>
                    <a:pt x="20391" y="179"/>
                  </a:cubicBezTo>
                  <a:cubicBezTo>
                    <a:pt x="20383" y="175"/>
                    <a:pt x="20372" y="173"/>
                    <a:pt x="20361" y="173"/>
                  </a:cubicBezTo>
                  <a:cubicBezTo>
                    <a:pt x="20341" y="173"/>
                    <a:pt x="20319" y="178"/>
                    <a:pt x="20303" y="189"/>
                  </a:cubicBezTo>
                  <a:cubicBezTo>
                    <a:pt x="20276" y="210"/>
                    <a:pt x="20311" y="220"/>
                    <a:pt x="20324" y="231"/>
                  </a:cubicBezTo>
                  <a:cubicBezTo>
                    <a:pt x="20345" y="252"/>
                    <a:pt x="20300" y="249"/>
                    <a:pt x="20300" y="259"/>
                  </a:cubicBezTo>
                  <a:cubicBezTo>
                    <a:pt x="20238" y="262"/>
                    <a:pt x="20269" y="304"/>
                    <a:pt x="20238" y="321"/>
                  </a:cubicBezTo>
                  <a:cubicBezTo>
                    <a:pt x="20238" y="328"/>
                    <a:pt x="20234" y="332"/>
                    <a:pt x="20234" y="339"/>
                  </a:cubicBezTo>
                  <a:cubicBezTo>
                    <a:pt x="20210" y="356"/>
                    <a:pt x="20172" y="359"/>
                    <a:pt x="20141" y="369"/>
                  </a:cubicBezTo>
                  <a:cubicBezTo>
                    <a:pt x="20117" y="369"/>
                    <a:pt x="20092" y="368"/>
                    <a:pt x="20068" y="368"/>
                  </a:cubicBezTo>
                  <a:cubicBezTo>
                    <a:pt x="19987" y="368"/>
                    <a:pt x="19906" y="373"/>
                    <a:pt x="19832" y="383"/>
                  </a:cubicBezTo>
                  <a:cubicBezTo>
                    <a:pt x="19634" y="411"/>
                    <a:pt x="19429" y="404"/>
                    <a:pt x="19228" y="428"/>
                  </a:cubicBezTo>
                  <a:cubicBezTo>
                    <a:pt x="19128" y="439"/>
                    <a:pt x="19020" y="443"/>
                    <a:pt x="18916" y="453"/>
                  </a:cubicBezTo>
                  <a:cubicBezTo>
                    <a:pt x="18888" y="457"/>
                    <a:pt x="18860" y="460"/>
                    <a:pt x="18830" y="460"/>
                  </a:cubicBezTo>
                  <a:cubicBezTo>
                    <a:pt x="18823" y="460"/>
                    <a:pt x="18817" y="460"/>
                    <a:pt x="18810" y="460"/>
                  </a:cubicBezTo>
                  <a:cubicBezTo>
                    <a:pt x="18762" y="460"/>
                    <a:pt x="18712" y="466"/>
                    <a:pt x="18662" y="466"/>
                  </a:cubicBezTo>
                  <a:cubicBezTo>
                    <a:pt x="18633" y="466"/>
                    <a:pt x="18604" y="464"/>
                    <a:pt x="18576" y="457"/>
                  </a:cubicBezTo>
                  <a:lnTo>
                    <a:pt x="18569" y="457"/>
                  </a:lnTo>
                  <a:cubicBezTo>
                    <a:pt x="18502" y="481"/>
                    <a:pt x="18429" y="484"/>
                    <a:pt x="18355" y="484"/>
                  </a:cubicBezTo>
                  <a:cubicBezTo>
                    <a:pt x="18330" y="484"/>
                    <a:pt x="18305" y="484"/>
                    <a:pt x="18280" y="484"/>
                  </a:cubicBezTo>
                  <a:cubicBezTo>
                    <a:pt x="18264" y="484"/>
                    <a:pt x="18248" y="484"/>
                    <a:pt x="18233" y="484"/>
                  </a:cubicBezTo>
                  <a:cubicBezTo>
                    <a:pt x="18208" y="481"/>
                    <a:pt x="18184" y="473"/>
                    <a:pt x="18163" y="463"/>
                  </a:cubicBezTo>
                  <a:cubicBezTo>
                    <a:pt x="18148" y="457"/>
                    <a:pt x="18135" y="455"/>
                    <a:pt x="18122" y="455"/>
                  </a:cubicBezTo>
                  <a:cubicBezTo>
                    <a:pt x="18107" y="455"/>
                    <a:pt x="18091" y="458"/>
                    <a:pt x="18069" y="460"/>
                  </a:cubicBezTo>
                  <a:cubicBezTo>
                    <a:pt x="18009" y="463"/>
                    <a:pt x="17958" y="478"/>
                    <a:pt x="17894" y="478"/>
                  </a:cubicBezTo>
                  <a:cubicBezTo>
                    <a:pt x="17888" y="478"/>
                    <a:pt x="17882" y="478"/>
                    <a:pt x="17875" y="478"/>
                  </a:cubicBezTo>
                  <a:cubicBezTo>
                    <a:pt x="17830" y="478"/>
                    <a:pt x="17783" y="478"/>
                    <a:pt x="17736" y="478"/>
                  </a:cubicBezTo>
                  <a:cubicBezTo>
                    <a:pt x="17683" y="478"/>
                    <a:pt x="17630" y="477"/>
                    <a:pt x="17576" y="473"/>
                  </a:cubicBezTo>
                  <a:cubicBezTo>
                    <a:pt x="17574" y="473"/>
                    <a:pt x="17571" y="473"/>
                    <a:pt x="17568" y="473"/>
                  </a:cubicBezTo>
                  <a:cubicBezTo>
                    <a:pt x="17548" y="473"/>
                    <a:pt x="17525" y="479"/>
                    <a:pt x="17503" y="479"/>
                  </a:cubicBezTo>
                  <a:cubicBezTo>
                    <a:pt x="17490" y="479"/>
                    <a:pt x="17478" y="477"/>
                    <a:pt x="17466" y="470"/>
                  </a:cubicBezTo>
                  <a:cubicBezTo>
                    <a:pt x="17431" y="449"/>
                    <a:pt x="17382" y="446"/>
                    <a:pt x="17341" y="446"/>
                  </a:cubicBezTo>
                  <a:cubicBezTo>
                    <a:pt x="17327" y="449"/>
                    <a:pt x="17310" y="449"/>
                    <a:pt x="17296" y="449"/>
                  </a:cubicBezTo>
                  <a:cubicBezTo>
                    <a:pt x="17303" y="446"/>
                    <a:pt x="17303" y="443"/>
                    <a:pt x="17303" y="432"/>
                  </a:cubicBezTo>
                  <a:cubicBezTo>
                    <a:pt x="17300" y="424"/>
                    <a:pt x="17291" y="416"/>
                    <a:pt x="17278" y="416"/>
                  </a:cubicBezTo>
                  <a:cubicBezTo>
                    <a:pt x="17274" y="416"/>
                    <a:pt x="17269" y="417"/>
                    <a:pt x="17264" y="418"/>
                  </a:cubicBezTo>
                  <a:cubicBezTo>
                    <a:pt x="17259" y="421"/>
                    <a:pt x="17254" y="421"/>
                    <a:pt x="17249" y="421"/>
                  </a:cubicBezTo>
                  <a:cubicBezTo>
                    <a:pt x="17239" y="421"/>
                    <a:pt x="17229" y="417"/>
                    <a:pt x="17219" y="415"/>
                  </a:cubicBezTo>
                  <a:cubicBezTo>
                    <a:pt x="17198" y="411"/>
                    <a:pt x="17181" y="411"/>
                    <a:pt x="17160" y="408"/>
                  </a:cubicBezTo>
                  <a:cubicBezTo>
                    <a:pt x="17147" y="408"/>
                    <a:pt x="17126" y="408"/>
                    <a:pt x="17118" y="418"/>
                  </a:cubicBezTo>
                  <a:cubicBezTo>
                    <a:pt x="17115" y="428"/>
                    <a:pt x="17133" y="439"/>
                    <a:pt x="17150" y="439"/>
                  </a:cubicBezTo>
                  <a:cubicBezTo>
                    <a:pt x="17157" y="449"/>
                    <a:pt x="17168" y="453"/>
                    <a:pt x="17178" y="457"/>
                  </a:cubicBezTo>
                  <a:cubicBezTo>
                    <a:pt x="17126" y="460"/>
                    <a:pt x="17077" y="460"/>
                    <a:pt x="17029" y="467"/>
                  </a:cubicBezTo>
                  <a:cubicBezTo>
                    <a:pt x="17019" y="467"/>
                    <a:pt x="17009" y="468"/>
                    <a:pt x="16998" y="468"/>
                  </a:cubicBezTo>
                  <a:cubicBezTo>
                    <a:pt x="16959" y="468"/>
                    <a:pt x="16918" y="464"/>
                    <a:pt x="16879" y="464"/>
                  </a:cubicBezTo>
                  <a:cubicBezTo>
                    <a:pt x="16826" y="464"/>
                    <a:pt x="16777" y="471"/>
                    <a:pt x="16740" y="505"/>
                  </a:cubicBezTo>
                  <a:cubicBezTo>
                    <a:pt x="16739" y="506"/>
                    <a:pt x="16737" y="507"/>
                    <a:pt x="16734" y="507"/>
                  </a:cubicBezTo>
                  <a:cubicBezTo>
                    <a:pt x="16729" y="507"/>
                    <a:pt x="16721" y="505"/>
                    <a:pt x="16716" y="505"/>
                  </a:cubicBezTo>
                  <a:cubicBezTo>
                    <a:pt x="16699" y="505"/>
                    <a:pt x="16671" y="505"/>
                    <a:pt x="16671" y="519"/>
                  </a:cubicBezTo>
                  <a:cubicBezTo>
                    <a:pt x="16671" y="523"/>
                    <a:pt x="16675" y="526"/>
                    <a:pt x="16678" y="529"/>
                  </a:cubicBezTo>
                  <a:cubicBezTo>
                    <a:pt x="16659" y="528"/>
                    <a:pt x="16639" y="528"/>
                    <a:pt x="16620" y="528"/>
                  </a:cubicBezTo>
                  <a:cubicBezTo>
                    <a:pt x="16566" y="528"/>
                    <a:pt x="16512" y="531"/>
                    <a:pt x="16457" y="536"/>
                  </a:cubicBezTo>
                  <a:cubicBezTo>
                    <a:pt x="16431" y="538"/>
                    <a:pt x="16410" y="540"/>
                    <a:pt x="16394" y="540"/>
                  </a:cubicBezTo>
                  <a:cubicBezTo>
                    <a:pt x="16340" y="540"/>
                    <a:pt x="16333" y="523"/>
                    <a:pt x="16338" y="467"/>
                  </a:cubicBezTo>
                  <a:cubicBezTo>
                    <a:pt x="16338" y="457"/>
                    <a:pt x="16348" y="443"/>
                    <a:pt x="16321" y="439"/>
                  </a:cubicBezTo>
                  <a:cubicBezTo>
                    <a:pt x="16314" y="438"/>
                    <a:pt x="16307" y="437"/>
                    <a:pt x="16300" y="437"/>
                  </a:cubicBezTo>
                  <a:cubicBezTo>
                    <a:pt x="16293" y="437"/>
                    <a:pt x="16286" y="438"/>
                    <a:pt x="16279" y="439"/>
                  </a:cubicBezTo>
                  <a:cubicBezTo>
                    <a:pt x="16272" y="427"/>
                    <a:pt x="16256" y="424"/>
                    <a:pt x="16237" y="424"/>
                  </a:cubicBezTo>
                  <a:cubicBezTo>
                    <a:pt x="16219" y="424"/>
                    <a:pt x="16197" y="427"/>
                    <a:pt x="16178" y="428"/>
                  </a:cubicBezTo>
                  <a:cubicBezTo>
                    <a:pt x="16170" y="428"/>
                    <a:pt x="16162" y="428"/>
                    <a:pt x="16153" y="428"/>
                  </a:cubicBezTo>
                  <a:cubicBezTo>
                    <a:pt x="16139" y="428"/>
                    <a:pt x="16125" y="429"/>
                    <a:pt x="16116" y="436"/>
                  </a:cubicBezTo>
                  <a:cubicBezTo>
                    <a:pt x="16119" y="453"/>
                    <a:pt x="16158" y="449"/>
                    <a:pt x="16161" y="463"/>
                  </a:cubicBezTo>
                  <a:cubicBezTo>
                    <a:pt x="16151" y="470"/>
                    <a:pt x="16137" y="473"/>
                    <a:pt x="16119" y="473"/>
                  </a:cubicBezTo>
                  <a:cubicBezTo>
                    <a:pt x="16109" y="460"/>
                    <a:pt x="16068" y="425"/>
                    <a:pt x="16061" y="425"/>
                  </a:cubicBezTo>
                  <a:cubicBezTo>
                    <a:pt x="16036" y="428"/>
                    <a:pt x="16033" y="439"/>
                    <a:pt x="16033" y="453"/>
                  </a:cubicBezTo>
                  <a:cubicBezTo>
                    <a:pt x="16033" y="463"/>
                    <a:pt x="16040" y="470"/>
                    <a:pt x="16050" y="473"/>
                  </a:cubicBezTo>
                  <a:cubicBezTo>
                    <a:pt x="16033" y="473"/>
                    <a:pt x="16026" y="481"/>
                    <a:pt x="16026" y="491"/>
                  </a:cubicBezTo>
                  <a:cubicBezTo>
                    <a:pt x="16026" y="508"/>
                    <a:pt x="16047" y="508"/>
                    <a:pt x="16064" y="508"/>
                  </a:cubicBezTo>
                  <a:lnTo>
                    <a:pt x="16186" y="508"/>
                  </a:lnTo>
                  <a:cubicBezTo>
                    <a:pt x="16213" y="508"/>
                    <a:pt x="16234" y="505"/>
                    <a:pt x="16248" y="498"/>
                  </a:cubicBezTo>
                  <a:cubicBezTo>
                    <a:pt x="16252" y="505"/>
                    <a:pt x="16255" y="508"/>
                    <a:pt x="16258" y="512"/>
                  </a:cubicBezTo>
                  <a:cubicBezTo>
                    <a:pt x="16276" y="526"/>
                    <a:pt x="16276" y="536"/>
                    <a:pt x="16265" y="540"/>
                  </a:cubicBezTo>
                  <a:cubicBezTo>
                    <a:pt x="16255" y="540"/>
                    <a:pt x="16241" y="543"/>
                    <a:pt x="16231" y="550"/>
                  </a:cubicBezTo>
                  <a:cubicBezTo>
                    <a:pt x="16201" y="553"/>
                    <a:pt x="16173" y="554"/>
                    <a:pt x="16144" y="554"/>
                  </a:cubicBezTo>
                  <a:cubicBezTo>
                    <a:pt x="16105" y="554"/>
                    <a:pt x="16066" y="552"/>
                    <a:pt x="16026" y="550"/>
                  </a:cubicBezTo>
                  <a:cubicBezTo>
                    <a:pt x="16011" y="541"/>
                    <a:pt x="15993" y="537"/>
                    <a:pt x="15973" y="537"/>
                  </a:cubicBezTo>
                  <a:cubicBezTo>
                    <a:pt x="15955" y="537"/>
                    <a:pt x="15936" y="540"/>
                    <a:pt x="15919" y="543"/>
                  </a:cubicBezTo>
                  <a:cubicBezTo>
                    <a:pt x="15904" y="540"/>
                    <a:pt x="15925" y="529"/>
                    <a:pt x="15936" y="523"/>
                  </a:cubicBezTo>
                  <a:cubicBezTo>
                    <a:pt x="15970" y="498"/>
                    <a:pt x="15964" y="481"/>
                    <a:pt x="15911" y="470"/>
                  </a:cubicBezTo>
                  <a:cubicBezTo>
                    <a:pt x="15890" y="467"/>
                    <a:pt x="15866" y="467"/>
                    <a:pt x="15845" y="457"/>
                  </a:cubicBezTo>
                  <a:cubicBezTo>
                    <a:pt x="15830" y="447"/>
                    <a:pt x="15818" y="443"/>
                    <a:pt x="15808" y="443"/>
                  </a:cubicBezTo>
                  <a:cubicBezTo>
                    <a:pt x="15790" y="443"/>
                    <a:pt x="15780" y="457"/>
                    <a:pt x="15770" y="470"/>
                  </a:cubicBezTo>
                  <a:cubicBezTo>
                    <a:pt x="15761" y="464"/>
                    <a:pt x="15748" y="461"/>
                    <a:pt x="15733" y="461"/>
                  </a:cubicBezTo>
                  <a:cubicBezTo>
                    <a:pt x="15725" y="461"/>
                    <a:pt x="15716" y="462"/>
                    <a:pt x="15707" y="463"/>
                  </a:cubicBezTo>
                  <a:cubicBezTo>
                    <a:pt x="15682" y="463"/>
                    <a:pt x="15655" y="467"/>
                    <a:pt x="15627" y="470"/>
                  </a:cubicBezTo>
                  <a:cubicBezTo>
                    <a:pt x="15616" y="467"/>
                    <a:pt x="15606" y="467"/>
                    <a:pt x="15599" y="463"/>
                  </a:cubicBezTo>
                  <a:cubicBezTo>
                    <a:pt x="15591" y="457"/>
                    <a:pt x="15581" y="456"/>
                    <a:pt x="15570" y="456"/>
                  </a:cubicBezTo>
                  <a:cubicBezTo>
                    <a:pt x="15561" y="456"/>
                    <a:pt x="15551" y="457"/>
                    <a:pt x="15541" y="457"/>
                  </a:cubicBezTo>
                  <a:lnTo>
                    <a:pt x="15516" y="457"/>
                  </a:lnTo>
                  <a:cubicBezTo>
                    <a:pt x="15482" y="457"/>
                    <a:pt x="15464" y="467"/>
                    <a:pt x="15461" y="484"/>
                  </a:cubicBezTo>
                  <a:cubicBezTo>
                    <a:pt x="15453" y="508"/>
                    <a:pt x="15488" y="498"/>
                    <a:pt x="15506" y="505"/>
                  </a:cubicBezTo>
                  <a:cubicBezTo>
                    <a:pt x="15520" y="507"/>
                    <a:pt x="15533" y="511"/>
                    <a:pt x="15547" y="514"/>
                  </a:cubicBezTo>
                  <a:lnTo>
                    <a:pt x="15547" y="514"/>
                  </a:lnTo>
                  <a:cubicBezTo>
                    <a:pt x="15540" y="514"/>
                    <a:pt x="15533" y="513"/>
                    <a:pt x="15524" y="513"/>
                  </a:cubicBezTo>
                  <a:cubicBezTo>
                    <a:pt x="15514" y="513"/>
                    <a:pt x="15502" y="514"/>
                    <a:pt x="15488" y="515"/>
                  </a:cubicBezTo>
                  <a:lnTo>
                    <a:pt x="15474" y="515"/>
                  </a:lnTo>
                  <a:cubicBezTo>
                    <a:pt x="15443" y="512"/>
                    <a:pt x="15412" y="512"/>
                    <a:pt x="15384" y="512"/>
                  </a:cubicBezTo>
                  <a:cubicBezTo>
                    <a:pt x="15367" y="494"/>
                    <a:pt x="15332" y="481"/>
                    <a:pt x="15294" y="481"/>
                  </a:cubicBezTo>
                  <a:cubicBezTo>
                    <a:pt x="15277" y="484"/>
                    <a:pt x="15245" y="484"/>
                    <a:pt x="15256" y="502"/>
                  </a:cubicBezTo>
                  <a:cubicBezTo>
                    <a:pt x="15263" y="512"/>
                    <a:pt x="15270" y="519"/>
                    <a:pt x="15277" y="529"/>
                  </a:cubicBezTo>
                  <a:lnTo>
                    <a:pt x="15273" y="529"/>
                  </a:lnTo>
                  <a:cubicBezTo>
                    <a:pt x="15266" y="529"/>
                    <a:pt x="15256" y="529"/>
                    <a:pt x="15249" y="533"/>
                  </a:cubicBezTo>
                  <a:cubicBezTo>
                    <a:pt x="15245" y="541"/>
                    <a:pt x="15239" y="544"/>
                    <a:pt x="15231" y="544"/>
                  </a:cubicBezTo>
                  <a:cubicBezTo>
                    <a:pt x="15226" y="544"/>
                    <a:pt x="15219" y="543"/>
                    <a:pt x="15211" y="540"/>
                  </a:cubicBezTo>
                  <a:cubicBezTo>
                    <a:pt x="15197" y="536"/>
                    <a:pt x="15179" y="532"/>
                    <a:pt x="15164" y="532"/>
                  </a:cubicBezTo>
                  <a:cubicBezTo>
                    <a:pt x="15153" y="532"/>
                    <a:pt x="15144" y="534"/>
                    <a:pt x="15141" y="540"/>
                  </a:cubicBezTo>
                  <a:cubicBezTo>
                    <a:pt x="15134" y="553"/>
                    <a:pt x="15120" y="568"/>
                    <a:pt x="15113" y="582"/>
                  </a:cubicBezTo>
                  <a:cubicBezTo>
                    <a:pt x="15093" y="578"/>
                    <a:pt x="15075" y="578"/>
                    <a:pt x="15054" y="574"/>
                  </a:cubicBezTo>
                  <a:lnTo>
                    <a:pt x="15009" y="574"/>
                  </a:lnTo>
                  <a:cubicBezTo>
                    <a:pt x="14926" y="571"/>
                    <a:pt x="14843" y="561"/>
                    <a:pt x="14770" y="529"/>
                  </a:cubicBezTo>
                  <a:cubicBezTo>
                    <a:pt x="14764" y="527"/>
                    <a:pt x="14750" y="522"/>
                    <a:pt x="14738" y="522"/>
                  </a:cubicBezTo>
                  <a:cubicBezTo>
                    <a:pt x="14730" y="522"/>
                    <a:pt x="14723" y="524"/>
                    <a:pt x="14718" y="529"/>
                  </a:cubicBezTo>
                  <a:cubicBezTo>
                    <a:pt x="14718" y="529"/>
                    <a:pt x="14718" y="526"/>
                    <a:pt x="14715" y="523"/>
                  </a:cubicBezTo>
                  <a:cubicBezTo>
                    <a:pt x="14715" y="515"/>
                    <a:pt x="14694" y="508"/>
                    <a:pt x="14708" y="502"/>
                  </a:cubicBezTo>
                  <a:cubicBezTo>
                    <a:pt x="14713" y="499"/>
                    <a:pt x="14719" y="498"/>
                    <a:pt x="14725" y="498"/>
                  </a:cubicBezTo>
                  <a:cubicBezTo>
                    <a:pt x="14733" y="498"/>
                    <a:pt x="14741" y="500"/>
                    <a:pt x="14750" y="502"/>
                  </a:cubicBezTo>
                  <a:cubicBezTo>
                    <a:pt x="14757" y="504"/>
                    <a:pt x="14764" y="504"/>
                    <a:pt x="14770" y="504"/>
                  </a:cubicBezTo>
                  <a:cubicBezTo>
                    <a:pt x="14798" y="504"/>
                    <a:pt x="14822" y="491"/>
                    <a:pt x="14850" y="491"/>
                  </a:cubicBezTo>
                  <a:cubicBezTo>
                    <a:pt x="14836" y="478"/>
                    <a:pt x="14833" y="453"/>
                    <a:pt x="14812" y="449"/>
                  </a:cubicBezTo>
                  <a:cubicBezTo>
                    <a:pt x="14787" y="445"/>
                    <a:pt x="14760" y="439"/>
                    <a:pt x="14732" y="439"/>
                  </a:cubicBezTo>
                  <a:cubicBezTo>
                    <a:pt x="14716" y="439"/>
                    <a:pt x="14699" y="441"/>
                    <a:pt x="14683" y="446"/>
                  </a:cubicBezTo>
                  <a:cubicBezTo>
                    <a:pt x="14660" y="454"/>
                    <a:pt x="14641" y="461"/>
                    <a:pt x="14620" y="461"/>
                  </a:cubicBezTo>
                  <a:cubicBezTo>
                    <a:pt x="14604" y="461"/>
                    <a:pt x="14587" y="457"/>
                    <a:pt x="14566" y="446"/>
                  </a:cubicBezTo>
                  <a:cubicBezTo>
                    <a:pt x="14548" y="436"/>
                    <a:pt x="14528" y="432"/>
                    <a:pt x="14506" y="432"/>
                  </a:cubicBezTo>
                  <a:cubicBezTo>
                    <a:pt x="14476" y="432"/>
                    <a:pt x="14443" y="440"/>
                    <a:pt x="14417" y="453"/>
                  </a:cubicBezTo>
                  <a:cubicBezTo>
                    <a:pt x="14375" y="470"/>
                    <a:pt x="14385" y="488"/>
                    <a:pt x="14420" y="505"/>
                  </a:cubicBezTo>
                  <a:cubicBezTo>
                    <a:pt x="14420" y="519"/>
                    <a:pt x="14444" y="529"/>
                    <a:pt x="14451" y="540"/>
                  </a:cubicBezTo>
                  <a:lnTo>
                    <a:pt x="14454" y="543"/>
                  </a:lnTo>
                  <a:cubicBezTo>
                    <a:pt x="14447" y="547"/>
                    <a:pt x="14444" y="553"/>
                    <a:pt x="14433" y="561"/>
                  </a:cubicBezTo>
                  <a:cubicBezTo>
                    <a:pt x="14431" y="565"/>
                    <a:pt x="14425" y="568"/>
                    <a:pt x="14419" y="568"/>
                  </a:cubicBezTo>
                  <a:cubicBezTo>
                    <a:pt x="14414" y="568"/>
                    <a:pt x="14410" y="567"/>
                    <a:pt x="14406" y="564"/>
                  </a:cubicBezTo>
                  <a:cubicBezTo>
                    <a:pt x="14383" y="556"/>
                    <a:pt x="14361" y="553"/>
                    <a:pt x="14340" y="553"/>
                  </a:cubicBezTo>
                  <a:cubicBezTo>
                    <a:pt x="14315" y="553"/>
                    <a:pt x="14291" y="557"/>
                    <a:pt x="14267" y="561"/>
                  </a:cubicBezTo>
                  <a:cubicBezTo>
                    <a:pt x="14263" y="550"/>
                    <a:pt x="14257" y="543"/>
                    <a:pt x="14239" y="533"/>
                  </a:cubicBezTo>
                  <a:cubicBezTo>
                    <a:pt x="14257" y="515"/>
                    <a:pt x="14257" y="494"/>
                    <a:pt x="14222" y="491"/>
                  </a:cubicBezTo>
                  <a:cubicBezTo>
                    <a:pt x="14217" y="490"/>
                    <a:pt x="14213" y="490"/>
                    <a:pt x="14209" y="490"/>
                  </a:cubicBezTo>
                  <a:cubicBezTo>
                    <a:pt x="14185" y="490"/>
                    <a:pt x="14177" y="507"/>
                    <a:pt x="14180" y="523"/>
                  </a:cubicBezTo>
                  <a:cubicBezTo>
                    <a:pt x="14183" y="529"/>
                    <a:pt x="14188" y="540"/>
                    <a:pt x="14191" y="547"/>
                  </a:cubicBezTo>
                  <a:cubicBezTo>
                    <a:pt x="14175" y="548"/>
                    <a:pt x="14159" y="549"/>
                    <a:pt x="14144" y="549"/>
                  </a:cubicBezTo>
                  <a:cubicBezTo>
                    <a:pt x="14098" y="549"/>
                    <a:pt x="14061" y="540"/>
                    <a:pt x="14045" y="508"/>
                  </a:cubicBezTo>
                  <a:cubicBezTo>
                    <a:pt x="14039" y="496"/>
                    <a:pt x="14023" y="487"/>
                    <a:pt x="14004" y="487"/>
                  </a:cubicBezTo>
                  <a:cubicBezTo>
                    <a:pt x="13992" y="487"/>
                    <a:pt x="13979" y="490"/>
                    <a:pt x="13965" y="498"/>
                  </a:cubicBezTo>
                  <a:cubicBezTo>
                    <a:pt x="13965" y="502"/>
                    <a:pt x="13965" y="505"/>
                    <a:pt x="13962" y="505"/>
                  </a:cubicBezTo>
                  <a:cubicBezTo>
                    <a:pt x="13935" y="489"/>
                    <a:pt x="13915" y="463"/>
                    <a:pt x="13860" y="463"/>
                  </a:cubicBezTo>
                  <a:cubicBezTo>
                    <a:pt x="13857" y="463"/>
                    <a:pt x="13854" y="463"/>
                    <a:pt x="13850" y="463"/>
                  </a:cubicBezTo>
                  <a:cubicBezTo>
                    <a:pt x="13802" y="467"/>
                    <a:pt x="13813" y="491"/>
                    <a:pt x="13788" y="512"/>
                  </a:cubicBezTo>
                  <a:cubicBezTo>
                    <a:pt x="13788" y="492"/>
                    <a:pt x="13783" y="479"/>
                    <a:pt x="13761" y="479"/>
                  </a:cubicBezTo>
                  <a:cubicBezTo>
                    <a:pt x="13753" y="479"/>
                    <a:pt x="13743" y="480"/>
                    <a:pt x="13730" y="484"/>
                  </a:cubicBezTo>
                  <a:cubicBezTo>
                    <a:pt x="13721" y="488"/>
                    <a:pt x="13710" y="491"/>
                    <a:pt x="13697" y="491"/>
                  </a:cubicBezTo>
                  <a:cubicBezTo>
                    <a:pt x="13688" y="491"/>
                    <a:pt x="13680" y="490"/>
                    <a:pt x="13670" y="488"/>
                  </a:cubicBezTo>
                  <a:cubicBezTo>
                    <a:pt x="13658" y="483"/>
                    <a:pt x="13646" y="481"/>
                    <a:pt x="13635" y="481"/>
                  </a:cubicBezTo>
                  <a:cubicBezTo>
                    <a:pt x="13609" y="481"/>
                    <a:pt x="13589" y="492"/>
                    <a:pt x="13576" y="508"/>
                  </a:cubicBezTo>
                  <a:cubicBezTo>
                    <a:pt x="13538" y="508"/>
                    <a:pt x="13501" y="505"/>
                    <a:pt x="13462" y="505"/>
                  </a:cubicBezTo>
                  <a:cubicBezTo>
                    <a:pt x="13436" y="502"/>
                    <a:pt x="13434" y="478"/>
                    <a:pt x="13402" y="478"/>
                  </a:cubicBezTo>
                  <a:cubicBezTo>
                    <a:pt x="13396" y="478"/>
                    <a:pt x="13388" y="479"/>
                    <a:pt x="13379" y="481"/>
                  </a:cubicBezTo>
                  <a:cubicBezTo>
                    <a:pt x="13362" y="488"/>
                    <a:pt x="13337" y="491"/>
                    <a:pt x="13341" y="505"/>
                  </a:cubicBezTo>
                  <a:cubicBezTo>
                    <a:pt x="13344" y="519"/>
                    <a:pt x="13351" y="533"/>
                    <a:pt x="13372" y="533"/>
                  </a:cubicBezTo>
                  <a:cubicBezTo>
                    <a:pt x="13395" y="533"/>
                    <a:pt x="13420" y="545"/>
                    <a:pt x="13443" y="545"/>
                  </a:cubicBezTo>
                  <a:cubicBezTo>
                    <a:pt x="13454" y="545"/>
                    <a:pt x="13465" y="542"/>
                    <a:pt x="13476" y="533"/>
                  </a:cubicBezTo>
                  <a:cubicBezTo>
                    <a:pt x="13494" y="530"/>
                    <a:pt x="13513" y="520"/>
                    <a:pt x="13528" y="520"/>
                  </a:cubicBezTo>
                  <a:cubicBezTo>
                    <a:pt x="13533" y="520"/>
                    <a:pt x="13538" y="522"/>
                    <a:pt x="13542" y="526"/>
                  </a:cubicBezTo>
                  <a:cubicBezTo>
                    <a:pt x="13573" y="557"/>
                    <a:pt x="13650" y="564"/>
                    <a:pt x="13691" y="598"/>
                  </a:cubicBezTo>
                  <a:cubicBezTo>
                    <a:pt x="13670" y="598"/>
                    <a:pt x="13653" y="598"/>
                    <a:pt x="13632" y="602"/>
                  </a:cubicBezTo>
                  <a:lnTo>
                    <a:pt x="13507" y="602"/>
                  </a:lnTo>
                  <a:cubicBezTo>
                    <a:pt x="13505" y="603"/>
                    <a:pt x="13502" y="603"/>
                    <a:pt x="13499" y="603"/>
                  </a:cubicBezTo>
                  <a:cubicBezTo>
                    <a:pt x="13490" y="603"/>
                    <a:pt x="13481" y="602"/>
                    <a:pt x="13471" y="602"/>
                  </a:cubicBezTo>
                  <a:cubicBezTo>
                    <a:pt x="13461" y="602"/>
                    <a:pt x="13452" y="603"/>
                    <a:pt x="13445" y="609"/>
                  </a:cubicBezTo>
                  <a:cubicBezTo>
                    <a:pt x="13434" y="609"/>
                    <a:pt x="13424" y="612"/>
                    <a:pt x="13410" y="616"/>
                  </a:cubicBezTo>
                  <a:lnTo>
                    <a:pt x="13392" y="616"/>
                  </a:lnTo>
                  <a:cubicBezTo>
                    <a:pt x="13350" y="592"/>
                    <a:pt x="13303" y="580"/>
                    <a:pt x="13255" y="580"/>
                  </a:cubicBezTo>
                  <a:cubicBezTo>
                    <a:pt x="13217" y="580"/>
                    <a:pt x="13179" y="587"/>
                    <a:pt x="13139" y="602"/>
                  </a:cubicBezTo>
                  <a:cubicBezTo>
                    <a:pt x="13134" y="601"/>
                    <a:pt x="13129" y="600"/>
                    <a:pt x="13125" y="600"/>
                  </a:cubicBezTo>
                  <a:cubicBezTo>
                    <a:pt x="13112" y="600"/>
                    <a:pt x="13102" y="607"/>
                    <a:pt x="13091" y="609"/>
                  </a:cubicBezTo>
                  <a:cubicBezTo>
                    <a:pt x="13088" y="602"/>
                    <a:pt x="13088" y="595"/>
                    <a:pt x="13088" y="592"/>
                  </a:cubicBezTo>
                  <a:cubicBezTo>
                    <a:pt x="13082" y="575"/>
                    <a:pt x="13060" y="562"/>
                    <a:pt x="13041" y="562"/>
                  </a:cubicBezTo>
                  <a:cubicBezTo>
                    <a:pt x="13033" y="562"/>
                    <a:pt x="13026" y="564"/>
                    <a:pt x="13022" y="571"/>
                  </a:cubicBezTo>
                  <a:cubicBezTo>
                    <a:pt x="13010" y="587"/>
                    <a:pt x="13000" y="592"/>
                    <a:pt x="12989" y="592"/>
                  </a:cubicBezTo>
                  <a:cubicBezTo>
                    <a:pt x="12974" y="592"/>
                    <a:pt x="12960" y="582"/>
                    <a:pt x="12942" y="578"/>
                  </a:cubicBezTo>
                  <a:cubicBezTo>
                    <a:pt x="12925" y="572"/>
                    <a:pt x="12898" y="567"/>
                    <a:pt x="12880" y="567"/>
                  </a:cubicBezTo>
                  <a:cubicBezTo>
                    <a:pt x="12876" y="567"/>
                    <a:pt x="12872" y="567"/>
                    <a:pt x="12869" y="568"/>
                  </a:cubicBezTo>
                  <a:cubicBezTo>
                    <a:pt x="12851" y="572"/>
                    <a:pt x="12837" y="573"/>
                    <a:pt x="12824" y="573"/>
                  </a:cubicBezTo>
                  <a:cubicBezTo>
                    <a:pt x="12784" y="573"/>
                    <a:pt x="12765" y="555"/>
                    <a:pt x="12740" y="536"/>
                  </a:cubicBezTo>
                  <a:cubicBezTo>
                    <a:pt x="12724" y="524"/>
                    <a:pt x="12715" y="508"/>
                    <a:pt x="12681" y="508"/>
                  </a:cubicBezTo>
                  <a:cubicBezTo>
                    <a:pt x="12678" y="508"/>
                    <a:pt x="12675" y="508"/>
                    <a:pt x="12671" y="508"/>
                  </a:cubicBezTo>
                  <a:cubicBezTo>
                    <a:pt x="12668" y="508"/>
                    <a:pt x="12665" y="508"/>
                    <a:pt x="12662" y="508"/>
                  </a:cubicBezTo>
                  <a:cubicBezTo>
                    <a:pt x="12624" y="508"/>
                    <a:pt x="12636" y="527"/>
                    <a:pt x="12636" y="540"/>
                  </a:cubicBezTo>
                  <a:cubicBezTo>
                    <a:pt x="12636" y="553"/>
                    <a:pt x="12647" y="568"/>
                    <a:pt x="12650" y="585"/>
                  </a:cubicBezTo>
                  <a:lnTo>
                    <a:pt x="12539" y="585"/>
                  </a:lnTo>
                  <a:cubicBezTo>
                    <a:pt x="12519" y="578"/>
                    <a:pt x="12500" y="575"/>
                    <a:pt x="12482" y="575"/>
                  </a:cubicBezTo>
                  <a:cubicBezTo>
                    <a:pt x="12447" y="575"/>
                    <a:pt x="12414" y="585"/>
                    <a:pt x="12380" y="592"/>
                  </a:cubicBezTo>
                  <a:cubicBezTo>
                    <a:pt x="12365" y="592"/>
                    <a:pt x="12359" y="605"/>
                    <a:pt x="12346" y="605"/>
                  </a:cubicBezTo>
                  <a:cubicBezTo>
                    <a:pt x="12341" y="605"/>
                    <a:pt x="12335" y="603"/>
                    <a:pt x="12327" y="598"/>
                  </a:cubicBezTo>
                  <a:cubicBezTo>
                    <a:pt x="12331" y="588"/>
                    <a:pt x="12324" y="578"/>
                    <a:pt x="12303" y="578"/>
                  </a:cubicBezTo>
                  <a:cubicBezTo>
                    <a:pt x="12238" y="574"/>
                    <a:pt x="12199" y="547"/>
                    <a:pt x="12148" y="533"/>
                  </a:cubicBezTo>
                  <a:cubicBezTo>
                    <a:pt x="12141" y="526"/>
                    <a:pt x="12133" y="524"/>
                    <a:pt x="12124" y="524"/>
                  </a:cubicBezTo>
                  <a:cubicBezTo>
                    <a:pt x="12119" y="524"/>
                    <a:pt x="12114" y="525"/>
                    <a:pt x="12109" y="526"/>
                  </a:cubicBezTo>
                  <a:cubicBezTo>
                    <a:pt x="12093" y="530"/>
                    <a:pt x="12079" y="532"/>
                    <a:pt x="12066" y="532"/>
                  </a:cubicBezTo>
                  <a:cubicBezTo>
                    <a:pt x="12038" y="532"/>
                    <a:pt x="12018" y="523"/>
                    <a:pt x="12002" y="508"/>
                  </a:cubicBezTo>
                  <a:cubicBezTo>
                    <a:pt x="11977" y="502"/>
                    <a:pt x="11956" y="494"/>
                    <a:pt x="11935" y="491"/>
                  </a:cubicBezTo>
                  <a:cubicBezTo>
                    <a:pt x="11926" y="481"/>
                    <a:pt x="11913" y="479"/>
                    <a:pt x="11899" y="479"/>
                  </a:cubicBezTo>
                  <a:cubicBezTo>
                    <a:pt x="11887" y="479"/>
                    <a:pt x="11874" y="481"/>
                    <a:pt x="11863" y="481"/>
                  </a:cubicBezTo>
                  <a:cubicBezTo>
                    <a:pt x="11797" y="481"/>
                    <a:pt x="11735" y="488"/>
                    <a:pt x="11669" y="494"/>
                  </a:cubicBezTo>
                  <a:cubicBezTo>
                    <a:pt x="11627" y="498"/>
                    <a:pt x="11616" y="498"/>
                    <a:pt x="11637" y="519"/>
                  </a:cubicBezTo>
                  <a:cubicBezTo>
                    <a:pt x="11655" y="540"/>
                    <a:pt x="11644" y="553"/>
                    <a:pt x="11586" y="561"/>
                  </a:cubicBezTo>
                  <a:cubicBezTo>
                    <a:pt x="11627" y="536"/>
                    <a:pt x="11634" y="523"/>
                    <a:pt x="11575" y="523"/>
                  </a:cubicBezTo>
                  <a:lnTo>
                    <a:pt x="11502" y="523"/>
                  </a:lnTo>
                  <a:cubicBezTo>
                    <a:pt x="11499" y="503"/>
                    <a:pt x="11481" y="491"/>
                    <a:pt x="11458" y="491"/>
                  </a:cubicBezTo>
                  <a:cubicBezTo>
                    <a:pt x="11447" y="491"/>
                    <a:pt x="11436" y="493"/>
                    <a:pt x="11426" y="498"/>
                  </a:cubicBezTo>
                  <a:cubicBezTo>
                    <a:pt x="11402" y="508"/>
                    <a:pt x="11377" y="512"/>
                    <a:pt x="11349" y="519"/>
                  </a:cubicBezTo>
                  <a:cubicBezTo>
                    <a:pt x="11332" y="523"/>
                    <a:pt x="11315" y="529"/>
                    <a:pt x="11325" y="540"/>
                  </a:cubicBezTo>
                  <a:cubicBezTo>
                    <a:pt x="11330" y="547"/>
                    <a:pt x="11338" y="549"/>
                    <a:pt x="11346" y="549"/>
                  </a:cubicBezTo>
                  <a:cubicBezTo>
                    <a:pt x="11355" y="549"/>
                    <a:pt x="11363" y="547"/>
                    <a:pt x="11370" y="543"/>
                  </a:cubicBezTo>
                  <a:cubicBezTo>
                    <a:pt x="11383" y="535"/>
                    <a:pt x="11396" y="533"/>
                    <a:pt x="11409" y="533"/>
                  </a:cubicBezTo>
                  <a:cubicBezTo>
                    <a:pt x="11431" y="533"/>
                    <a:pt x="11453" y="540"/>
                    <a:pt x="11474" y="540"/>
                  </a:cubicBezTo>
                  <a:cubicBezTo>
                    <a:pt x="11477" y="540"/>
                    <a:pt x="11479" y="540"/>
                    <a:pt x="11481" y="540"/>
                  </a:cubicBezTo>
                  <a:cubicBezTo>
                    <a:pt x="11484" y="540"/>
                    <a:pt x="11487" y="541"/>
                    <a:pt x="11490" y="541"/>
                  </a:cubicBezTo>
                  <a:cubicBezTo>
                    <a:pt x="11499" y="541"/>
                    <a:pt x="11509" y="539"/>
                    <a:pt x="11518" y="539"/>
                  </a:cubicBezTo>
                  <a:cubicBezTo>
                    <a:pt x="11532" y="539"/>
                    <a:pt x="11541" y="542"/>
                    <a:pt x="11533" y="557"/>
                  </a:cubicBezTo>
                  <a:cubicBezTo>
                    <a:pt x="11512" y="564"/>
                    <a:pt x="11491" y="571"/>
                    <a:pt x="11471" y="574"/>
                  </a:cubicBezTo>
                  <a:lnTo>
                    <a:pt x="11387" y="574"/>
                  </a:lnTo>
                  <a:cubicBezTo>
                    <a:pt x="11383" y="575"/>
                    <a:pt x="11379" y="575"/>
                    <a:pt x="11375" y="575"/>
                  </a:cubicBezTo>
                  <a:cubicBezTo>
                    <a:pt x="11363" y="575"/>
                    <a:pt x="11351" y="574"/>
                    <a:pt x="11340" y="574"/>
                  </a:cubicBezTo>
                  <a:cubicBezTo>
                    <a:pt x="11315" y="574"/>
                    <a:pt x="11298" y="578"/>
                    <a:pt x="11311" y="606"/>
                  </a:cubicBezTo>
                  <a:cubicBezTo>
                    <a:pt x="11316" y="615"/>
                    <a:pt x="11302" y="615"/>
                    <a:pt x="11288" y="615"/>
                  </a:cubicBezTo>
                  <a:lnTo>
                    <a:pt x="11288" y="615"/>
                  </a:lnTo>
                  <a:cubicBezTo>
                    <a:pt x="11281" y="615"/>
                    <a:pt x="11274" y="615"/>
                    <a:pt x="11269" y="616"/>
                  </a:cubicBezTo>
                  <a:cubicBezTo>
                    <a:pt x="11260" y="617"/>
                    <a:pt x="11251" y="618"/>
                    <a:pt x="11242" y="618"/>
                  </a:cubicBezTo>
                  <a:cubicBezTo>
                    <a:pt x="11224" y="618"/>
                    <a:pt x="11207" y="615"/>
                    <a:pt x="11193" y="606"/>
                  </a:cubicBezTo>
                  <a:cubicBezTo>
                    <a:pt x="11169" y="578"/>
                    <a:pt x="11211" y="536"/>
                    <a:pt x="11138" y="515"/>
                  </a:cubicBezTo>
                  <a:lnTo>
                    <a:pt x="11128" y="515"/>
                  </a:lnTo>
                  <a:cubicBezTo>
                    <a:pt x="11079" y="510"/>
                    <a:pt x="11032" y="491"/>
                    <a:pt x="10983" y="491"/>
                  </a:cubicBezTo>
                  <a:cubicBezTo>
                    <a:pt x="10961" y="491"/>
                    <a:pt x="10939" y="494"/>
                    <a:pt x="10915" y="505"/>
                  </a:cubicBezTo>
                  <a:cubicBezTo>
                    <a:pt x="10905" y="505"/>
                    <a:pt x="10894" y="508"/>
                    <a:pt x="10884" y="508"/>
                  </a:cubicBezTo>
                  <a:cubicBezTo>
                    <a:pt x="10877" y="508"/>
                    <a:pt x="10870" y="507"/>
                    <a:pt x="10866" y="507"/>
                  </a:cubicBezTo>
                  <a:cubicBezTo>
                    <a:pt x="10863" y="507"/>
                    <a:pt x="10861" y="507"/>
                    <a:pt x="10860" y="508"/>
                  </a:cubicBezTo>
                  <a:cubicBezTo>
                    <a:pt x="10832" y="533"/>
                    <a:pt x="10798" y="561"/>
                    <a:pt x="10784" y="588"/>
                  </a:cubicBezTo>
                  <a:cubicBezTo>
                    <a:pt x="10770" y="619"/>
                    <a:pt x="10739" y="644"/>
                    <a:pt x="10673" y="651"/>
                  </a:cubicBezTo>
                  <a:cubicBezTo>
                    <a:pt x="10659" y="652"/>
                    <a:pt x="10645" y="653"/>
                    <a:pt x="10631" y="653"/>
                  </a:cubicBezTo>
                  <a:cubicBezTo>
                    <a:pt x="10585" y="653"/>
                    <a:pt x="10542" y="646"/>
                    <a:pt x="10499" y="640"/>
                  </a:cubicBezTo>
                  <a:cubicBezTo>
                    <a:pt x="10503" y="630"/>
                    <a:pt x="10513" y="627"/>
                    <a:pt x="10531" y="627"/>
                  </a:cubicBezTo>
                  <a:cubicBezTo>
                    <a:pt x="10548" y="623"/>
                    <a:pt x="10576" y="623"/>
                    <a:pt x="10561" y="609"/>
                  </a:cubicBezTo>
                  <a:cubicBezTo>
                    <a:pt x="10555" y="598"/>
                    <a:pt x="10561" y="582"/>
                    <a:pt x="10531" y="578"/>
                  </a:cubicBezTo>
                  <a:cubicBezTo>
                    <a:pt x="10528" y="577"/>
                    <a:pt x="10526" y="577"/>
                    <a:pt x="10525" y="577"/>
                  </a:cubicBezTo>
                  <a:cubicBezTo>
                    <a:pt x="10508" y="577"/>
                    <a:pt x="10502" y="589"/>
                    <a:pt x="10492" y="595"/>
                  </a:cubicBezTo>
                  <a:cubicBezTo>
                    <a:pt x="10486" y="602"/>
                    <a:pt x="10471" y="606"/>
                    <a:pt x="10461" y="609"/>
                  </a:cubicBezTo>
                  <a:cubicBezTo>
                    <a:pt x="10416" y="612"/>
                    <a:pt x="10399" y="627"/>
                    <a:pt x="10412" y="651"/>
                  </a:cubicBezTo>
                  <a:lnTo>
                    <a:pt x="10399" y="651"/>
                  </a:lnTo>
                  <a:cubicBezTo>
                    <a:pt x="10394" y="650"/>
                    <a:pt x="10389" y="650"/>
                    <a:pt x="10385" y="650"/>
                  </a:cubicBezTo>
                  <a:cubicBezTo>
                    <a:pt x="10351" y="650"/>
                    <a:pt x="10355" y="672"/>
                    <a:pt x="10332" y="678"/>
                  </a:cubicBezTo>
                  <a:cubicBezTo>
                    <a:pt x="10332" y="682"/>
                    <a:pt x="10329" y="686"/>
                    <a:pt x="10326" y="692"/>
                  </a:cubicBezTo>
                  <a:cubicBezTo>
                    <a:pt x="10277" y="678"/>
                    <a:pt x="10228" y="665"/>
                    <a:pt x="10187" y="644"/>
                  </a:cubicBezTo>
                  <a:cubicBezTo>
                    <a:pt x="10228" y="640"/>
                    <a:pt x="10228" y="616"/>
                    <a:pt x="10249" y="602"/>
                  </a:cubicBezTo>
                  <a:cubicBezTo>
                    <a:pt x="10257" y="597"/>
                    <a:pt x="10248" y="594"/>
                    <a:pt x="10236" y="594"/>
                  </a:cubicBezTo>
                  <a:cubicBezTo>
                    <a:pt x="10231" y="594"/>
                    <a:pt x="10226" y="594"/>
                    <a:pt x="10222" y="595"/>
                  </a:cubicBezTo>
                  <a:cubicBezTo>
                    <a:pt x="10212" y="595"/>
                    <a:pt x="10208" y="595"/>
                    <a:pt x="10204" y="602"/>
                  </a:cubicBezTo>
                  <a:cubicBezTo>
                    <a:pt x="10199" y="606"/>
                    <a:pt x="10192" y="607"/>
                    <a:pt x="10185" y="607"/>
                  </a:cubicBezTo>
                  <a:cubicBezTo>
                    <a:pt x="10178" y="607"/>
                    <a:pt x="10170" y="606"/>
                    <a:pt x="10163" y="606"/>
                  </a:cubicBezTo>
                  <a:cubicBezTo>
                    <a:pt x="10157" y="606"/>
                    <a:pt x="10150" y="605"/>
                    <a:pt x="10143" y="605"/>
                  </a:cubicBezTo>
                  <a:cubicBezTo>
                    <a:pt x="10129" y="605"/>
                    <a:pt x="10116" y="607"/>
                    <a:pt x="10114" y="616"/>
                  </a:cubicBezTo>
                  <a:cubicBezTo>
                    <a:pt x="10111" y="630"/>
                    <a:pt x="10138" y="627"/>
                    <a:pt x="10153" y="633"/>
                  </a:cubicBezTo>
                  <a:cubicBezTo>
                    <a:pt x="10156" y="647"/>
                    <a:pt x="10153" y="657"/>
                    <a:pt x="10121" y="661"/>
                  </a:cubicBezTo>
                  <a:cubicBezTo>
                    <a:pt x="10100" y="655"/>
                    <a:pt x="10080" y="652"/>
                    <a:pt x="10060" y="652"/>
                  </a:cubicBezTo>
                  <a:cubicBezTo>
                    <a:pt x="10037" y="652"/>
                    <a:pt x="10015" y="655"/>
                    <a:pt x="9993" y="661"/>
                  </a:cubicBezTo>
                  <a:cubicBezTo>
                    <a:pt x="9983" y="654"/>
                    <a:pt x="9958" y="651"/>
                    <a:pt x="9969" y="644"/>
                  </a:cubicBezTo>
                  <a:cubicBezTo>
                    <a:pt x="9993" y="623"/>
                    <a:pt x="9986" y="602"/>
                    <a:pt x="10007" y="582"/>
                  </a:cubicBezTo>
                  <a:cubicBezTo>
                    <a:pt x="9996" y="577"/>
                    <a:pt x="9982" y="576"/>
                    <a:pt x="9967" y="576"/>
                  </a:cubicBezTo>
                  <a:cubicBezTo>
                    <a:pt x="9956" y="576"/>
                    <a:pt x="9945" y="576"/>
                    <a:pt x="9934" y="576"/>
                  </a:cubicBezTo>
                  <a:cubicBezTo>
                    <a:pt x="9907" y="576"/>
                    <a:pt x="9882" y="573"/>
                    <a:pt x="9871" y="550"/>
                  </a:cubicBezTo>
                  <a:cubicBezTo>
                    <a:pt x="9833" y="595"/>
                    <a:pt x="9770" y="606"/>
                    <a:pt x="9680" y="609"/>
                  </a:cubicBezTo>
                  <a:cubicBezTo>
                    <a:pt x="9767" y="578"/>
                    <a:pt x="9767" y="574"/>
                    <a:pt x="9698" y="540"/>
                  </a:cubicBezTo>
                  <a:cubicBezTo>
                    <a:pt x="9687" y="536"/>
                    <a:pt x="9677" y="534"/>
                    <a:pt x="9668" y="534"/>
                  </a:cubicBezTo>
                  <a:cubicBezTo>
                    <a:pt x="9640" y="534"/>
                    <a:pt x="9618" y="548"/>
                    <a:pt x="9597" y="553"/>
                  </a:cubicBezTo>
                  <a:cubicBezTo>
                    <a:pt x="9580" y="557"/>
                    <a:pt x="9608" y="571"/>
                    <a:pt x="9632" y="574"/>
                  </a:cubicBezTo>
                  <a:cubicBezTo>
                    <a:pt x="9632" y="583"/>
                    <a:pt x="9638" y="590"/>
                    <a:pt x="9623" y="590"/>
                  </a:cubicBezTo>
                  <a:cubicBezTo>
                    <a:pt x="9619" y="590"/>
                    <a:pt x="9612" y="590"/>
                    <a:pt x="9604" y="588"/>
                  </a:cubicBezTo>
                  <a:cubicBezTo>
                    <a:pt x="9597" y="587"/>
                    <a:pt x="9591" y="586"/>
                    <a:pt x="9585" y="586"/>
                  </a:cubicBezTo>
                  <a:cubicBezTo>
                    <a:pt x="9556" y="586"/>
                    <a:pt x="9548" y="608"/>
                    <a:pt x="9541" y="619"/>
                  </a:cubicBezTo>
                  <a:cubicBezTo>
                    <a:pt x="9535" y="633"/>
                    <a:pt x="9556" y="633"/>
                    <a:pt x="9573" y="633"/>
                  </a:cubicBezTo>
                  <a:cubicBezTo>
                    <a:pt x="9588" y="631"/>
                    <a:pt x="9601" y="630"/>
                    <a:pt x="9610" y="630"/>
                  </a:cubicBezTo>
                  <a:cubicBezTo>
                    <a:pt x="9654" y="630"/>
                    <a:pt x="9650" y="652"/>
                    <a:pt x="9650" y="675"/>
                  </a:cubicBezTo>
                  <a:cubicBezTo>
                    <a:pt x="9636" y="670"/>
                    <a:pt x="9623" y="669"/>
                    <a:pt x="9610" y="669"/>
                  </a:cubicBezTo>
                  <a:cubicBezTo>
                    <a:pt x="9583" y="669"/>
                    <a:pt x="9557" y="676"/>
                    <a:pt x="9531" y="678"/>
                  </a:cubicBezTo>
                  <a:cubicBezTo>
                    <a:pt x="9514" y="682"/>
                    <a:pt x="9504" y="689"/>
                    <a:pt x="9507" y="699"/>
                  </a:cubicBezTo>
                  <a:cubicBezTo>
                    <a:pt x="9507" y="705"/>
                    <a:pt x="9519" y="711"/>
                    <a:pt x="9529" y="711"/>
                  </a:cubicBezTo>
                  <a:cubicBezTo>
                    <a:pt x="9531" y="711"/>
                    <a:pt x="9533" y="710"/>
                    <a:pt x="9535" y="710"/>
                  </a:cubicBezTo>
                  <a:cubicBezTo>
                    <a:pt x="9552" y="705"/>
                    <a:pt x="9572" y="704"/>
                    <a:pt x="9592" y="704"/>
                  </a:cubicBezTo>
                  <a:cubicBezTo>
                    <a:pt x="9607" y="704"/>
                    <a:pt x="9622" y="705"/>
                    <a:pt x="9637" y="705"/>
                  </a:cubicBezTo>
                  <a:cubicBezTo>
                    <a:pt x="9665" y="705"/>
                    <a:pt x="9692" y="703"/>
                    <a:pt x="9715" y="692"/>
                  </a:cubicBezTo>
                  <a:cubicBezTo>
                    <a:pt x="9726" y="694"/>
                    <a:pt x="9735" y="694"/>
                    <a:pt x="9744" y="694"/>
                  </a:cubicBezTo>
                  <a:cubicBezTo>
                    <a:pt x="9788" y="694"/>
                    <a:pt x="9810" y="680"/>
                    <a:pt x="9802" y="651"/>
                  </a:cubicBezTo>
                  <a:cubicBezTo>
                    <a:pt x="9799" y="630"/>
                    <a:pt x="9816" y="627"/>
                    <a:pt x="9847" y="623"/>
                  </a:cubicBezTo>
                  <a:cubicBezTo>
                    <a:pt x="9870" y="649"/>
                    <a:pt x="9869" y="687"/>
                    <a:pt x="9932" y="687"/>
                  </a:cubicBezTo>
                  <a:cubicBezTo>
                    <a:pt x="9945" y="687"/>
                    <a:pt x="9960" y="685"/>
                    <a:pt x="9979" y="682"/>
                  </a:cubicBezTo>
                  <a:cubicBezTo>
                    <a:pt x="9983" y="686"/>
                    <a:pt x="9986" y="686"/>
                    <a:pt x="9993" y="689"/>
                  </a:cubicBezTo>
                  <a:cubicBezTo>
                    <a:pt x="9986" y="702"/>
                    <a:pt x="10048" y="702"/>
                    <a:pt x="10020" y="723"/>
                  </a:cubicBezTo>
                  <a:cubicBezTo>
                    <a:pt x="9986" y="755"/>
                    <a:pt x="10028" y="758"/>
                    <a:pt x="10073" y="762"/>
                  </a:cubicBezTo>
                  <a:cubicBezTo>
                    <a:pt x="10076" y="769"/>
                    <a:pt x="10087" y="772"/>
                    <a:pt x="10103" y="772"/>
                  </a:cubicBezTo>
                  <a:cubicBezTo>
                    <a:pt x="10108" y="776"/>
                    <a:pt x="10114" y="782"/>
                    <a:pt x="10121" y="786"/>
                  </a:cubicBezTo>
                  <a:cubicBezTo>
                    <a:pt x="10137" y="786"/>
                    <a:pt x="10109" y="812"/>
                    <a:pt x="10127" y="812"/>
                  </a:cubicBezTo>
                  <a:cubicBezTo>
                    <a:pt x="10132" y="812"/>
                    <a:pt x="10142" y="810"/>
                    <a:pt x="10159" y="803"/>
                  </a:cubicBezTo>
                  <a:cubicBezTo>
                    <a:pt x="10162" y="802"/>
                    <a:pt x="10165" y="802"/>
                    <a:pt x="10168" y="802"/>
                  </a:cubicBezTo>
                  <a:cubicBezTo>
                    <a:pt x="10180" y="802"/>
                    <a:pt x="10181" y="815"/>
                    <a:pt x="10187" y="821"/>
                  </a:cubicBezTo>
                  <a:cubicBezTo>
                    <a:pt x="10173" y="835"/>
                    <a:pt x="10191" y="838"/>
                    <a:pt x="10201" y="845"/>
                  </a:cubicBezTo>
                  <a:cubicBezTo>
                    <a:pt x="10182" y="849"/>
                    <a:pt x="10160" y="857"/>
                    <a:pt x="10145" y="857"/>
                  </a:cubicBezTo>
                  <a:cubicBezTo>
                    <a:pt x="10132" y="857"/>
                    <a:pt x="10123" y="851"/>
                    <a:pt x="10124" y="831"/>
                  </a:cubicBezTo>
                  <a:cubicBezTo>
                    <a:pt x="10124" y="824"/>
                    <a:pt x="10100" y="821"/>
                    <a:pt x="10083" y="821"/>
                  </a:cubicBezTo>
                  <a:cubicBezTo>
                    <a:pt x="10077" y="821"/>
                    <a:pt x="10071" y="821"/>
                    <a:pt x="10066" y="821"/>
                  </a:cubicBezTo>
                  <a:cubicBezTo>
                    <a:pt x="10011" y="821"/>
                    <a:pt x="9968" y="796"/>
                    <a:pt x="9912" y="796"/>
                  </a:cubicBezTo>
                  <a:cubicBezTo>
                    <a:pt x="9907" y="796"/>
                    <a:pt x="9901" y="796"/>
                    <a:pt x="9895" y="796"/>
                  </a:cubicBezTo>
                  <a:lnTo>
                    <a:pt x="9895" y="814"/>
                  </a:lnTo>
                  <a:cubicBezTo>
                    <a:pt x="9892" y="806"/>
                    <a:pt x="9892" y="803"/>
                    <a:pt x="9895" y="796"/>
                  </a:cubicBezTo>
                  <a:lnTo>
                    <a:pt x="9895" y="796"/>
                  </a:lnTo>
                  <a:cubicBezTo>
                    <a:pt x="9865" y="802"/>
                    <a:pt x="9842" y="814"/>
                    <a:pt x="9810" y="814"/>
                  </a:cubicBezTo>
                  <a:cubicBezTo>
                    <a:pt x="9806" y="814"/>
                    <a:pt x="9803" y="814"/>
                    <a:pt x="9799" y="814"/>
                  </a:cubicBezTo>
                  <a:cubicBezTo>
                    <a:pt x="9760" y="827"/>
                    <a:pt x="9701" y="817"/>
                    <a:pt x="9684" y="848"/>
                  </a:cubicBezTo>
                  <a:cubicBezTo>
                    <a:pt x="9684" y="852"/>
                    <a:pt x="9684" y="859"/>
                    <a:pt x="9687" y="862"/>
                  </a:cubicBezTo>
                  <a:cubicBezTo>
                    <a:pt x="9684" y="866"/>
                    <a:pt x="9684" y="869"/>
                    <a:pt x="9684" y="873"/>
                  </a:cubicBezTo>
                  <a:cubicBezTo>
                    <a:pt x="9642" y="873"/>
                    <a:pt x="9615" y="886"/>
                    <a:pt x="9583" y="894"/>
                  </a:cubicBezTo>
                  <a:cubicBezTo>
                    <a:pt x="9575" y="897"/>
                    <a:pt x="9565" y="899"/>
                    <a:pt x="9555" y="899"/>
                  </a:cubicBezTo>
                  <a:cubicBezTo>
                    <a:pt x="9546" y="899"/>
                    <a:pt x="9535" y="897"/>
                    <a:pt x="9525" y="894"/>
                  </a:cubicBezTo>
                  <a:cubicBezTo>
                    <a:pt x="9513" y="888"/>
                    <a:pt x="9500" y="885"/>
                    <a:pt x="9487" y="885"/>
                  </a:cubicBezTo>
                  <a:cubicBezTo>
                    <a:pt x="9477" y="885"/>
                    <a:pt x="9467" y="887"/>
                    <a:pt x="9458" y="890"/>
                  </a:cubicBezTo>
                  <a:cubicBezTo>
                    <a:pt x="9446" y="895"/>
                    <a:pt x="9436" y="896"/>
                    <a:pt x="9429" y="896"/>
                  </a:cubicBezTo>
                  <a:cubicBezTo>
                    <a:pt x="9409" y="896"/>
                    <a:pt x="9402" y="883"/>
                    <a:pt x="9389" y="873"/>
                  </a:cubicBezTo>
                  <a:cubicBezTo>
                    <a:pt x="9376" y="864"/>
                    <a:pt x="9365" y="861"/>
                    <a:pt x="9354" y="861"/>
                  </a:cubicBezTo>
                  <a:cubicBezTo>
                    <a:pt x="9328" y="861"/>
                    <a:pt x="9305" y="877"/>
                    <a:pt x="9278" y="880"/>
                  </a:cubicBezTo>
                  <a:cubicBezTo>
                    <a:pt x="9298" y="857"/>
                    <a:pt x="9293" y="851"/>
                    <a:pt x="9280" y="851"/>
                  </a:cubicBezTo>
                  <a:cubicBezTo>
                    <a:pt x="9267" y="851"/>
                    <a:pt x="9244" y="857"/>
                    <a:pt x="9230" y="857"/>
                  </a:cubicBezTo>
                  <a:cubicBezTo>
                    <a:pt x="9225" y="857"/>
                    <a:pt x="9222" y="857"/>
                    <a:pt x="9219" y="856"/>
                  </a:cubicBezTo>
                  <a:lnTo>
                    <a:pt x="9219" y="856"/>
                  </a:lnTo>
                  <a:cubicBezTo>
                    <a:pt x="9292" y="911"/>
                    <a:pt x="9157" y="897"/>
                    <a:pt x="9139" y="921"/>
                  </a:cubicBezTo>
                  <a:cubicBezTo>
                    <a:pt x="9137" y="926"/>
                    <a:pt x="9134" y="928"/>
                    <a:pt x="9131" y="928"/>
                  </a:cubicBezTo>
                  <a:cubicBezTo>
                    <a:pt x="9123" y="928"/>
                    <a:pt x="9114" y="915"/>
                    <a:pt x="9101" y="915"/>
                  </a:cubicBezTo>
                  <a:cubicBezTo>
                    <a:pt x="9092" y="912"/>
                    <a:pt x="9083" y="911"/>
                    <a:pt x="9073" y="911"/>
                  </a:cubicBezTo>
                  <a:cubicBezTo>
                    <a:pt x="9055" y="911"/>
                    <a:pt x="9037" y="915"/>
                    <a:pt x="9018" y="915"/>
                  </a:cubicBezTo>
                  <a:cubicBezTo>
                    <a:pt x="8989" y="896"/>
                    <a:pt x="9013" y="894"/>
                    <a:pt x="9032" y="894"/>
                  </a:cubicBezTo>
                  <a:cubicBezTo>
                    <a:pt x="9038" y="894"/>
                    <a:pt x="9043" y="894"/>
                    <a:pt x="9046" y="894"/>
                  </a:cubicBezTo>
                  <a:cubicBezTo>
                    <a:pt x="9077" y="890"/>
                    <a:pt x="9108" y="886"/>
                    <a:pt x="9098" y="866"/>
                  </a:cubicBezTo>
                  <a:cubicBezTo>
                    <a:pt x="9098" y="852"/>
                    <a:pt x="9059" y="838"/>
                    <a:pt x="9083" y="821"/>
                  </a:cubicBezTo>
                  <a:lnTo>
                    <a:pt x="9083" y="821"/>
                  </a:lnTo>
                  <a:cubicBezTo>
                    <a:pt x="9097" y="823"/>
                    <a:pt x="9102" y="835"/>
                    <a:pt x="9116" y="835"/>
                  </a:cubicBezTo>
                  <a:cubicBezTo>
                    <a:pt x="9119" y="835"/>
                    <a:pt x="9124" y="834"/>
                    <a:pt x="9129" y="831"/>
                  </a:cubicBezTo>
                  <a:cubicBezTo>
                    <a:pt x="9146" y="827"/>
                    <a:pt x="9139" y="821"/>
                    <a:pt x="9139" y="811"/>
                  </a:cubicBezTo>
                  <a:cubicBezTo>
                    <a:pt x="9143" y="782"/>
                    <a:pt x="9083" y="765"/>
                    <a:pt x="9098" y="737"/>
                  </a:cubicBezTo>
                  <a:lnTo>
                    <a:pt x="9098" y="737"/>
                  </a:lnTo>
                  <a:cubicBezTo>
                    <a:pt x="9122" y="748"/>
                    <a:pt x="9146" y="748"/>
                    <a:pt x="9184" y="748"/>
                  </a:cubicBezTo>
                  <a:cubicBezTo>
                    <a:pt x="9250" y="741"/>
                    <a:pt x="9257" y="710"/>
                    <a:pt x="9292" y="692"/>
                  </a:cubicBezTo>
                  <a:cubicBezTo>
                    <a:pt x="9302" y="696"/>
                    <a:pt x="9317" y="699"/>
                    <a:pt x="9327" y="702"/>
                  </a:cubicBezTo>
                  <a:cubicBezTo>
                    <a:pt x="9337" y="706"/>
                    <a:pt x="9347" y="707"/>
                    <a:pt x="9356" y="707"/>
                  </a:cubicBezTo>
                  <a:cubicBezTo>
                    <a:pt x="9379" y="707"/>
                    <a:pt x="9398" y="699"/>
                    <a:pt x="9413" y="692"/>
                  </a:cubicBezTo>
                  <a:cubicBezTo>
                    <a:pt x="9431" y="682"/>
                    <a:pt x="9424" y="665"/>
                    <a:pt x="9389" y="661"/>
                  </a:cubicBezTo>
                  <a:cubicBezTo>
                    <a:pt x="9375" y="657"/>
                    <a:pt x="9362" y="651"/>
                    <a:pt x="9362" y="644"/>
                  </a:cubicBezTo>
                  <a:cubicBezTo>
                    <a:pt x="9384" y="640"/>
                    <a:pt x="9364" y="619"/>
                    <a:pt x="9396" y="619"/>
                  </a:cubicBezTo>
                  <a:cubicBezTo>
                    <a:pt x="9398" y="619"/>
                    <a:pt x="9400" y="619"/>
                    <a:pt x="9403" y="619"/>
                  </a:cubicBezTo>
                  <a:cubicBezTo>
                    <a:pt x="9424" y="625"/>
                    <a:pt x="9442" y="627"/>
                    <a:pt x="9457" y="627"/>
                  </a:cubicBezTo>
                  <a:cubicBezTo>
                    <a:pt x="9497" y="627"/>
                    <a:pt x="9520" y="610"/>
                    <a:pt x="9535" y="585"/>
                  </a:cubicBezTo>
                  <a:cubicBezTo>
                    <a:pt x="9512" y="585"/>
                    <a:pt x="9490" y="582"/>
                    <a:pt x="9468" y="582"/>
                  </a:cubicBezTo>
                  <a:cubicBezTo>
                    <a:pt x="9452" y="582"/>
                    <a:pt x="9436" y="584"/>
                    <a:pt x="9421" y="588"/>
                  </a:cubicBezTo>
                  <a:cubicBezTo>
                    <a:pt x="9377" y="594"/>
                    <a:pt x="9345" y="620"/>
                    <a:pt x="9294" y="620"/>
                  </a:cubicBezTo>
                  <a:cubicBezTo>
                    <a:pt x="9288" y="620"/>
                    <a:pt x="9281" y="620"/>
                    <a:pt x="9275" y="619"/>
                  </a:cubicBezTo>
                  <a:cubicBezTo>
                    <a:pt x="9264" y="612"/>
                    <a:pt x="9264" y="606"/>
                    <a:pt x="9264" y="602"/>
                  </a:cubicBezTo>
                  <a:cubicBezTo>
                    <a:pt x="9275" y="598"/>
                    <a:pt x="9288" y="592"/>
                    <a:pt x="9285" y="585"/>
                  </a:cubicBezTo>
                  <a:cubicBezTo>
                    <a:pt x="9285" y="582"/>
                    <a:pt x="9275" y="577"/>
                    <a:pt x="9263" y="577"/>
                  </a:cubicBezTo>
                  <a:cubicBezTo>
                    <a:pt x="9260" y="577"/>
                    <a:pt x="9257" y="577"/>
                    <a:pt x="9254" y="578"/>
                  </a:cubicBezTo>
                  <a:cubicBezTo>
                    <a:pt x="9237" y="582"/>
                    <a:pt x="9216" y="588"/>
                    <a:pt x="9198" y="588"/>
                  </a:cubicBezTo>
                  <a:cubicBezTo>
                    <a:pt x="9181" y="587"/>
                    <a:pt x="9167" y="586"/>
                    <a:pt x="9157" y="586"/>
                  </a:cubicBezTo>
                  <a:cubicBezTo>
                    <a:pt x="9105" y="586"/>
                    <a:pt x="9140" y="606"/>
                    <a:pt x="9160" y="627"/>
                  </a:cubicBezTo>
                  <a:cubicBezTo>
                    <a:pt x="9163" y="640"/>
                    <a:pt x="9233" y="627"/>
                    <a:pt x="9208" y="654"/>
                  </a:cubicBezTo>
                  <a:cubicBezTo>
                    <a:pt x="9192" y="654"/>
                    <a:pt x="9182" y="641"/>
                    <a:pt x="9165" y="641"/>
                  </a:cubicBezTo>
                  <a:cubicBezTo>
                    <a:pt x="9161" y="641"/>
                    <a:pt x="9156" y="642"/>
                    <a:pt x="9150" y="644"/>
                  </a:cubicBezTo>
                  <a:cubicBezTo>
                    <a:pt x="9139" y="644"/>
                    <a:pt x="9133" y="647"/>
                    <a:pt x="9125" y="647"/>
                  </a:cubicBezTo>
                  <a:cubicBezTo>
                    <a:pt x="9106" y="643"/>
                    <a:pt x="9088" y="641"/>
                    <a:pt x="9072" y="641"/>
                  </a:cubicBezTo>
                  <a:cubicBezTo>
                    <a:pt x="9021" y="641"/>
                    <a:pt x="8985" y="660"/>
                    <a:pt x="8959" y="689"/>
                  </a:cubicBezTo>
                  <a:cubicBezTo>
                    <a:pt x="8954" y="694"/>
                    <a:pt x="8948" y="696"/>
                    <a:pt x="8941" y="696"/>
                  </a:cubicBezTo>
                  <a:cubicBezTo>
                    <a:pt x="8935" y="696"/>
                    <a:pt x="8928" y="694"/>
                    <a:pt x="8921" y="692"/>
                  </a:cubicBezTo>
                  <a:lnTo>
                    <a:pt x="8907" y="692"/>
                  </a:lnTo>
                  <a:cubicBezTo>
                    <a:pt x="8900" y="689"/>
                    <a:pt x="8893" y="682"/>
                    <a:pt x="8886" y="678"/>
                  </a:cubicBezTo>
                  <a:cubicBezTo>
                    <a:pt x="8883" y="668"/>
                    <a:pt x="8883" y="657"/>
                    <a:pt x="8879" y="647"/>
                  </a:cubicBezTo>
                  <a:cubicBezTo>
                    <a:pt x="8879" y="647"/>
                    <a:pt x="8878" y="647"/>
                    <a:pt x="8877" y="647"/>
                  </a:cubicBezTo>
                  <a:cubicBezTo>
                    <a:pt x="8860" y="647"/>
                    <a:pt x="8846" y="666"/>
                    <a:pt x="8832" y="666"/>
                  </a:cubicBezTo>
                  <a:cubicBezTo>
                    <a:pt x="8825" y="666"/>
                    <a:pt x="8819" y="662"/>
                    <a:pt x="8813" y="651"/>
                  </a:cubicBezTo>
                  <a:cubicBezTo>
                    <a:pt x="8806" y="633"/>
                    <a:pt x="8830" y="619"/>
                    <a:pt x="8771" y="616"/>
                  </a:cubicBezTo>
                  <a:cubicBezTo>
                    <a:pt x="8759" y="615"/>
                    <a:pt x="8748" y="614"/>
                    <a:pt x="8737" y="614"/>
                  </a:cubicBezTo>
                  <a:cubicBezTo>
                    <a:pt x="8709" y="614"/>
                    <a:pt x="8686" y="619"/>
                    <a:pt x="8671" y="637"/>
                  </a:cubicBezTo>
                  <a:cubicBezTo>
                    <a:pt x="8755" y="644"/>
                    <a:pt x="8782" y="682"/>
                    <a:pt x="8820" y="710"/>
                  </a:cubicBezTo>
                  <a:cubicBezTo>
                    <a:pt x="8785" y="748"/>
                    <a:pt x="8709" y="765"/>
                    <a:pt x="8671" y="800"/>
                  </a:cubicBezTo>
                  <a:cubicBezTo>
                    <a:pt x="8664" y="806"/>
                    <a:pt x="8643" y="811"/>
                    <a:pt x="8654" y="821"/>
                  </a:cubicBezTo>
                  <a:cubicBezTo>
                    <a:pt x="8658" y="824"/>
                    <a:pt x="8664" y="825"/>
                    <a:pt x="8669" y="825"/>
                  </a:cubicBezTo>
                  <a:cubicBezTo>
                    <a:pt x="8681" y="825"/>
                    <a:pt x="8694" y="821"/>
                    <a:pt x="8705" y="821"/>
                  </a:cubicBezTo>
                  <a:cubicBezTo>
                    <a:pt x="8709" y="824"/>
                    <a:pt x="8709" y="827"/>
                    <a:pt x="8713" y="831"/>
                  </a:cubicBezTo>
                  <a:cubicBezTo>
                    <a:pt x="8713" y="835"/>
                    <a:pt x="8709" y="835"/>
                    <a:pt x="8709" y="838"/>
                  </a:cubicBezTo>
                  <a:cubicBezTo>
                    <a:pt x="8705" y="838"/>
                    <a:pt x="8700" y="838"/>
                    <a:pt x="8696" y="838"/>
                  </a:cubicBezTo>
                  <a:cubicBezTo>
                    <a:pt x="8613" y="838"/>
                    <a:pt x="8553" y="869"/>
                    <a:pt x="8480" y="880"/>
                  </a:cubicBezTo>
                  <a:cubicBezTo>
                    <a:pt x="8472" y="881"/>
                    <a:pt x="8464" y="882"/>
                    <a:pt x="8456" y="882"/>
                  </a:cubicBezTo>
                  <a:cubicBezTo>
                    <a:pt x="8415" y="882"/>
                    <a:pt x="8381" y="865"/>
                    <a:pt x="8340" y="865"/>
                  </a:cubicBezTo>
                  <a:cubicBezTo>
                    <a:pt x="8335" y="865"/>
                    <a:pt x="8330" y="865"/>
                    <a:pt x="8324" y="866"/>
                  </a:cubicBezTo>
                  <a:cubicBezTo>
                    <a:pt x="8322" y="865"/>
                    <a:pt x="8321" y="865"/>
                    <a:pt x="8320" y="865"/>
                  </a:cubicBezTo>
                  <a:cubicBezTo>
                    <a:pt x="8303" y="865"/>
                    <a:pt x="8310" y="883"/>
                    <a:pt x="8288" y="883"/>
                  </a:cubicBezTo>
                  <a:cubicBezTo>
                    <a:pt x="8286" y="883"/>
                    <a:pt x="8284" y="883"/>
                    <a:pt x="8282" y="883"/>
                  </a:cubicBezTo>
                  <a:cubicBezTo>
                    <a:pt x="8274" y="882"/>
                    <a:pt x="8267" y="882"/>
                    <a:pt x="8261" y="882"/>
                  </a:cubicBezTo>
                  <a:cubicBezTo>
                    <a:pt x="8223" y="882"/>
                    <a:pt x="8242" y="900"/>
                    <a:pt x="8251" y="915"/>
                  </a:cubicBezTo>
                  <a:cubicBezTo>
                    <a:pt x="8243" y="919"/>
                    <a:pt x="8236" y="921"/>
                    <a:pt x="8227" y="921"/>
                  </a:cubicBezTo>
                  <a:cubicBezTo>
                    <a:pt x="8209" y="921"/>
                    <a:pt x="8190" y="913"/>
                    <a:pt x="8171" y="913"/>
                  </a:cubicBezTo>
                  <a:cubicBezTo>
                    <a:pt x="8166" y="913"/>
                    <a:pt x="8162" y="914"/>
                    <a:pt x="8158" y="915"/>
                  </a:cubicBezTo>
                  <a:cubicBezTo>
                    <a:pt x="8105" y="911"/>
                    <a:pt x="8119" y="890"/>
                    <a:pt x="8105" y="873"/>
                  </a:cubicBezTo>
                  <a:cubicBezTo>
                    <a:pt x="8091" y="854"/>
                    <a:pt x="8069" y="848"/>
                    <a:pt x="8042" y="848"/>
                  </a:cubicBezTo>
                  <a:cubicBezTo>
                    <a:pt x="8028" y="848"/>
                    <a:pt x="8013" y="850"/>
                    <a:pt x="7998" y="852"/>
                  </a:cubicBezTo>
                  <a:cubicBezTo>
                    <a:pt x="7974" y="838"/>
                    <a:pt x="7984" y="821"/>
                    <a:pt x="7977" y="803"/>
                  </a:cubicBezTo>
                  <a:cubicBezTo>
                    <a:pt x="7984" y="796"/>
                    <a:pt x="8005" y="786"/>
                    <a:pt x="7980" y="779"/>
                  </a:cubicBezTo>
                  <a:cubicBezTo>
                    <a:pt x="7963" y="762"/>
                    <a:pt x="7948" y="742"/>
                    <a:pt x="7917" y="742"/>
                  </a:cubicBezTo>
                  <a:cubicBezTo>
                    <a:pt x="7903" y="742"/>
                    <a:pt x="7887" y="745"/>
                    <a:pt x="7866" y="755"/>
                  </a:cubicBezTo>
                  <a:cubicBezTo>
                    <a:pt x="7824" y="744"/>
                    <a:pt x="7842" y="737"/>
                    <a:pt x="7866" y="727"/>
                  </a:cubicBezTo>
                  <a:cubicBezTo>
                    <a:pt x="7918" y="707"/>
                    <a:pt x="7887" y="696"/>
                    <a:pt x="7845" y="686"/>
                  </a:cubicBezTo>
                  <a:cubicBezTo>
                    <a:pt x="7833" y="685"/>
                    <a:pt x="7820" y="684"/>
                    <a:pt x="7808" y="684"/>
                  </a:cubicBezTo>
                  <a:cubicBezTo>
                    <a:pt x="7744" y="684"/>
                    <a:pt x="7696" y="701"/>
                    <a:pt x="7675" y="731"/>
                  </a:cubicBezTo>
                  <a:cubicBezTo>
                    <a:pt x="7666" y="743"/>
                    <a:pt x="7662" y="759"/>
                    <a:pt x="7634" y="759"/>
                  </a:cubicBezTo>
                  <a:cubicBezTo>
                    <a:pt x="7632" y="759"/>
                    <a:pt x="7629" y="758"/>
                    <a:pt x="7626" y="758"/>
                  </a:cubicBezTo>
                  <a:cubicBezTo>
                    <a:pt x="7605" y="756"/>
                    <a:pt x="7585" y="756"/>
                    <a:pt x="7565" y="756"/>
                  </a:cubicBezTo>
                  <a:cubicBezTo>
                    <a:pt x="7512" y="756"/>
                    <a:pt x="7461" y="761"/>
                    <a:pt x="7411" y="769"/>
                  </a:cubicBezTo>
                  <a:cubicBezTo>
                    <a:pt x="7418" y="748"/>
                    <a:pt x="7401" y="746"/>
                    <a:pt x="7382" y="746"/>
                  </a:cubicBezTo>
                  <a:cubicBezTo>
                    <a:pt x="7376" y="746"/>
                    <a:pt x="7370" y="746"/>
                    <a:pt x="7365" y="746"/>
                  </a:cubicBezTo>
                  <a:cubicBezTo>
                    <a:pt x="7358" y="746"/>
                    <a:pt x="7351" y="746"/>
                    <a:pt x="7346" y="744"/>
                  </a:cubicBezTo>
                  <a:cubicBezTo>
                    <a:pt x="7338" y="710"/>
                    <a:pt x="7325" y="696"/>
                    <a:pt x="7291" y="696"/>
                  </a:cubicBezTo>
                  <a:cubicBezTo>
                    <a:pt x="7277" y="696"/>
                    <a:pt x="7260" y="699"/>
                    <a:pt x="7238" y="702"/>
                  </a:cubicBezTo>
                  <a:cubicBezTo>
                    <a:pt x="7210" y="686"/>
                    <a:pt x="7173" y="686"/>
                    <a:pt x="7134" y="678"/>
                  </a:cubicBezTo>
                  <a:cubicBezTo>
                    <a:pt x="7108" y="675"/>
                    <a:pt x="7082" y="670"/>
                    <a:pt x="7056" y="670"/>
                  </a:cubicBezTo>
                  <a:cubicBezTo>
                    <a:pt x="7034" y="670"/>
                    <a:pt x="7012" y="674"/>
                    <a:pt x="6992" y="686"/>
                  </a:cubicBezTo>
                  <a:cubicBezTo>
                    <a:pt x="6981" y="689"/>
                    <a:pt x="6971" y="692"/>
                    <a:pt x="6960" y="696"/>
                  </a:cubicBezTo>
                  <a:cubicBezTo>
                    <a:pt x="6958" y="696"/>
                    <a:pt x="6956" y="696"/>
                    <a:pt x="6955" y="696"/>
                  </a:cubicBezTo>
                  <a:cubicBezTo>
                    <a:pt x="6918" y="696"/>
                    <a:pt x="6889" y="719"/>
                    <a:pt x="6851" y="719"/>
                  </a:cubicBezTo>
                  <a:cubicBezTo>
                    <a:pt x="6839" y="719"/>
                    <a:pt x="6826" y="716"/>
                    <a:pt x="6811" y="710"/>
                  </a:cubicBezTo>
                  <a:cubicBezTo>
                    <a:pt x="6782" y="702"/>
                    <a:pt x="6753" y="699"/>
                    <a:pt x="6725" y="699"/>
                  </a:cubicBezTo>
                  <a:cubicBezTo>
                    <a:pt x="6681" y="699"/>
                    <a:pt x="6637" y="705"/>
                    <a:pt x="6593" y="710"/>
                  </a:cubicBezTo>
                  <a:cubicBezTo>
                    <a:pt x="6579" y="710"/>
                    <a:pt x="6579" y="717"/>
                    <a:pt x="6582" y="723"/>
                  </a:cubicBezTo>
                  <a:cubicBezTo>
                    <a:pt x="6585" y="727"/>
                    <a:pt x="6596" y="734"/>
                    <a:pt x="6603" y="734"/>
                  </a:cubicBezTo>
                  <a:cubicBezTo>
                    <a:pt x="6616" y="724"/>
                    <a:pt x="6628" y="721"/>
                    <a:pt x="6640" y="721"/>
                  </a:cubicBezTo>
                  <a:cubicBezTo>
                    <a:pt x="6664" y="721"/>
                    <a:pt x="6685" y="734"/>
                    <a:pt x="6709" y="734"/>
                  </a:cubicBezTo>
                  <a:cubicBezTo>
                    <a:pt x="6711" y="734"/>
                    <a:pt x="6713" y="734"/>
                    <a:pt x="6715" y="734"/>
                  </a:cubicBezTo>
                  <a:cubicBezTo>
                    <a:pt x="6731" y="748"/>
                    <a:pt x="6787" y="762"/>
                    <a:pt x="6756" y="776"/>
                  </a:cubicBezTo>
                  <a:cubicBezTo>
                    <a:pt x="6676" y="817"/>
                    <a:pt x="6763" y="811"/>
                    <a:pt x="6794" y="821"/>
                  </a:cubicBezTo>
                  <a:cubicBezTo>
                    <a:pt x="6798" y="827"/>
                    <a:pt x="6804" y="835"/>
                    <a:pt x="6801" y="838"/>
                  </a:cubicBezTo>
                  <a:cubicBezTo>
                    <a:pt x="6790" y="848"/>
                    <a:pt x="6777" y="859"/>
                    <a:pt x="6811" y="862"/>
                  </a:cubicBezTo>
                  <a:cubicBezTo>
                    <a:pt x="6816" y="863"/>
                    <a:pt x="6820" y="863"/>
                    <a:pt x="6824" y="863"/>
                  </a:cubicBezTo>
                  <a:cubicBezTo>
                    <a:pt x="6845" y="863"/>
                    <a:pt x="6856" y="856"/>
                    <a:pt x="6856" y="841"/>
                  </a:cubicBezTo>
                  <a:cubicBezTo>
                    <a:pt x="6856" y="835"/>
                    <a:pt x="6860" y="827"/>
                    <a:pt x="6860" y="821"/>
                  </a:cubicBezTo>
                  <a:cubicBezTo>
                    <a:pt x="6891" y="821"/>
                    <a:pt x="6919" y="821"/>
                    <a:pt x="6947" y="824"/>
                  </a:cubicBezTo>
                  <a:cubicBezTo>
                    <a:pt x="7009" y="831"/>
                    <a:pt x="7016" y="848"/>
                    <a:pt x="6971" y="869"/>
                  </a:cubicBezTo>
                  <a:cubicBezTo>
                    <a:pt x="6912" y="897"/>
                    <a:pt x="6936" y="928"/>
                    <a:pt x="6957" y="956"/>
                  </a:cubicBezTo>
                  <a:cubicBezTo>
                    <a:pt x="6974" y="970"/>
                    <a:pt x="7016" y="970"/>
                    <a:pt x="7006" y="990"/>
                  </a:cubicBezTo>
                  <a:cubicBezTo>
                    <a:pt x="6998" y="998"/>
                    <a:pt x="7006" y="1011"/>
                    <a:pt x="6978" y="1011"/>
                  </a:cubicBezTo>
                  <a:cubicBezTo>
                    <a:pt x="6973" y="1011"/>
                    <a:pt x="6968" y="1011"/>
                    <a:pt x="6963" y="1011"/>
                  </a:cubicBezTo>
                  <a:cubicBezTo>
                    <a:pt x="6913" y="1011"/>
                    <a:pt x="6904" y="1027"/>
                    <a:pt x="6933" y="1050"/>
                  </a:cubicBezTo>
                  <a:cubicBezTo>
                    <a:pt x="6953" y="1067"/>
                    <a:pt x="6935" y="1075"/>
                    <a:pt x="6914" y="1075"/>
                  </a:cubicBezTo>
                  <a:cubicBezTo>
                    <a:pt x="6910" y="1075"/>
                    <a:pt x="6906" y="1074"/>
                    <a:pt x="6902" y="1074"/>
                  </a:cubicBezTo>
                  <a:cubicBezTo>
                    <a:pt x="6886" y="1069"/>
                    <a:pt x="6871" y="1068"/>
                    <a:pt x="6857" y="1068"/>
                  </a:cubicBezTo>
                  <a:cubicBezTo>
                    <a:pt x="6826" y="1068"/>
                    <a:pt x="6797" y="1075"/>
                    <a:pt x="6766" y="1077"/>
                  </a:cubicBezTo>
                  <a:cubicBezTo>
                    <a:pt x="6763" y="1077"/>
                    <a:pt x="6763" y="1074"/>
                    <a:pt x="6763" y="1074"/>
                  </a:cubicBezTo>
                  <a:cubicBezTo>
                    <a:pt x="6742" y="1050"/>
                    <a:pt x="6731" y="1029"/>
                    <a:pt x="6773" y="1005"/>
                  </a:cubicBezTo>
                  <a:cubicBezTo>
                    <a:pt x="6784" y="1001"/>
                    <a:pt x="6787" y="990"/>
                    <a:pt x="6780" y="984"/>
                  </a:cubicBezTo>
                  <a:cubicBezTo>
                    <a:pt x="6766" y="973"/>
                    <a:pt x="6749" y="973"/>
                    <a:pt x="6728" y="973"/>
                  </a:cubicBezTo>
                  <a:cubicBezTo>
                    <a:pt x="6715" y="973"/>
                    <a:pt x="6706" y="981"/>
                    <a:pt x="6694" y="981"/>
                  </a:cubicBezTo>
                  <a:cubicBezTo>
                    <a:pt x="6690" y="981"/>
                    <a:pt x="6685" y="980"/>
                    <a:pt x="6680" y="977"/>
                  </a:cubicBezTo>
                  <a:cubicBezTo>
                    <a:pt x="6686" y="963"/>
                    <a:pt x="6742" y="966"/>
                    <a:pt x="6731" y="949"/>
                  </a:cubicBezTo>
                  <a:cubicBezTo>
                    <a:pt x="6725" y="936"/>
                    <a:pt x="6704" y="921"/>
                    <a:pt x="6676" y="921"/>
                  </a:cubicBezTo>
                  <a:cubicBezTo>
                    <a:pt x="6672" y="922"/>
                    <a:pt x="6668" y="922"/>
                    <a:pt x="6665" y="922"/>
                  </a:cubicBezTo>
                  <a:cubicBezTo>
                    <a:pt x="6612" y="922"/>
                    <a:pt x="6620" y="899"/>
                    <a:pt x="6617" y="880"/>
                  </a:cubicBezTo>
                  <a:lnTo>
                    <a:pt x="6617" y="856"/>
                  </a:lnTo>
                  <a:cubicBezTo>
                    <a:pt x="6631" y="831"/>
                    <a:pt x="6585" y="814"/>
                    <a:pt x="6596" y="790"/>
                  </a:cubicBezTo>
                  <a:cubicBezTo>
                    <a:pt x="6600" y="783"/>
                    <a:pt x="6591" y="780"/>
                    <a:pt x="6582" y="780"/>
                  </a:cubicBezTo>
                  <a:cubicBezTo>
                    <a:pt x="6572" y="780"/>
                    <a:pt x="6561" y="782"/>
                    <a:pt x="6558" y="786"/>
                  </a:cubicBezTo>
                  <a:cubicBezTo>
                    <a:pt x="6543" y="797"/>
                    <a:pt x="6530" y="805"/>
                    <a:pt x="6516" y="805"/>
                  </a:cubicBezTo>
                  <a:cubicBezTo>
                    <a:pt x="6504" y="805"/>
                    <a:pt x="6491" y="800"/>
                    <a:pt x="6475" y="790"/>
                  </a:cubicBezTo>
                  <a:cubicBezTo>
                    <a:pt x="6468" y="786"/>
                    <a:pt x="6453" y="784"/>
                    <a:pt x="6438" y="784"/>
                  </a:cubicBezTo>
                  <a:cubicBezTo>
                    <a:pt x="6420" y="784"/>
                    <a:pt x="6401" y="787"/>
                    <a:pt x="6391" y="796"/>
                  </a:cubicBezTo>
                  <a:cubicBezTo>
                    <a:pt x="6377" y="817"/>
                    <a:pt x="6416" y="817"/>
                    <a:pt x="6440" y="824"/>
                  </a:cubicBezTo>
                  <a:cubicBezTo>
                    <a:pt x="6444" y="824"/>
                    <a:pt x="6451" y="827"/>
                    <a:pt x="6454" y="827"/>
                  </a:cubicBezTo>
                  <a:cubicBezTo>
                    <a:pt x="6423" y="838"/>
                    <a:pt x="6451" y="845"/>
                    <a:pt x="6457" y="852"/>
                  </a:cubicBezTo>
                  <a:cubicBezTo>
                    <a:pt x="6419" y="873"/>
                    <a:pt x="6361" y="876"/>
                    <a:pt x="6357" y="904"/>
                  </a:cubicBezTo>
                  <a:cubicBezTo>
                    <a:pt x="6294" y="901"/>
                    <a:pt x="6326" y="869"/>
                    <a:pt x="6305" y="852"/>
                  </a:cubicBezTo>
                  <a:lnTo>
                    <a:pt x="6305" y="852"/>
                  </a:lnTo>
                  <a:cubicBezTo>
                    <a:pt x="6282" y="859"/>
                    <a:pt x="6299" y="880"/>
                    <a:pt x="6264" y="880"/>
                  </a:cubicBezTo>
                  <a:cubicBezTo>
                    <a:pt x="6262" y="880"/>
                    <a:pt x="6259" y="880"/>
                    <a:pt x="6257" y="880"/>
                  </a:cubicBezTo>
                  <a:cubicBezTo>
                    <a:pt x="6284" y="848"/>
                    <a:pt x="6246" y="845"/>
                    <a:pt x="6201" y="845"/>
                  </a:cubicBezTo>
                  <a:cubicBezTo>
                    <a:pt x="6142" y="845"/>
                    <a:pt x="6090" y="856"/>
                    <a:pt x="6058" y="880"/>
                  </a:cubicBezTo>
                  <a:cubicBezTo>
                    <a:pt x="6045" y="892"/>
                    <a:pt x="6029" y="898"/>
                    <a:pt x="6013" y="898"/>
                  </a:cubicBezTo>
                  <a:cubicBezTo>
                    <a:pt x="6001" y="898"/>
                    <a:pt x="5989" y="894"/>
                    <a:pt x="5978" y="886"/>
                  </a:cubicBezTo>
                  <a:cubicBezTo>
                    <a:pt x="5960" y="875"/>
                    <a:pt x="5940" y="869"/>
                    <a:pt x="5916" y="869"/>
                  </a:cubicBezTo>
                  <a:cubicBezTo>
                    <a:pt x="5904" y="869"/>
                    <a:pt x="5891" y="871"/>
                    <a:pt x="5878" y="873"/>
                  </a:cubicBezTo>
                  <a:cubicBezTo>
                    <a:pt x="5873" y="874"/>
                    <a:pt x="5868" y="874"/>
                    <a:pt x="5864" y="874"/>
                  </a:cubicBezTo>
                  <a:cubicBezTo>
                    <a:pt x="5823" y="874"/>
                    <a:pt x="5824" y="847"/>
                    <a:pt x="5802" y="841"/>
                  </a:cubicBezTo>
                  <a:cubicBezTo>
                    <a:pt x="5784" y="835"/>
                    <a:pt x="5805" y="817"/>
                    <a:pt x="5829" y="814"/>
                  </a:cubicBezTo>
                  <a:cubicBezTo>
                    <a:pt x="5854" y="806"/>
                    <a:pt x="5882" y="800"/>
                    <a:pt x="5857" y="786"/>
                  </a:cubicBezTo>
                  <a:cubicBezTo>
                    <a:pt x="5847" y="781"/>
                    <a:pt x="5835" y="778"/>
                    <a:pt x="5824" y="778"/>
                  </a:cubicBezTo>
                  <a:cubicBezTo>
                    <a:pt x="5813" y="778"/>
                    <a:pt x="5802" y="781"/>
                    <a:pt x="5791" y="786"/>
                  </a:cubicBezTo>
                  <a:cubicBezTo>
                    <a:pt x="5757" y="803"/>
                    <a:pt x="5698" y="814"/>
                    <a:pt x="5715" y="848"/>
                  </a:cubicBezTo>
                  <a:cubicBezTo>
                    <a:pt x="5719" y="852"/>
                    <a:pt x="5719" y="862"/>
                    <a:pt x="5705" y="862"/>
                  </a:cubicBezTo>
                  <a:cubicBezTo>
                    <a:pt x="5695" y="862"/>
                    <a:pt x="5677" y="859"/>
                    <a:pt x="5680" y="856"/>
                  </a:cubicBezTo>
                  <a:cubicBezTo>
                    <a:pt x="5687" y="838"/>
                    <a:pt x="5645" y="821"/>
                    <a:pt x="5684" y="803"/>
                  </a:cubicBezTo>
                  <a:cubicBezTo>
                    <a:pt x="5695" y="800"/>
                    <a:pt x="5701" y="796"/>
                    <a:pt x="5690" y="793"/>
                  </a:cubicBezTo>
                  <a:cubicBezTo>
                    <a:pt x="5673" y="788"/>
                    <a:pt x="5654" y="786"/>
                    <a:pt x="5635" y="786"/>
                  </a:cubicBezTo>
                  <a:cubicBezTo>
                    <a:pt x="5616" y="786"/>
                    <a:pt x="5597" y="788"/>
                    <a:pt x="5580" y="790"/>
                  </a:cubicBezTo>
                  <a:cubicBezTo>
                    <a:pt x="5549" y="793"/>
                    <a:pt x="5552" y="806"/>
                    <a:pt x="5559" y="821"/>
                  </a:cubicBezTo>
                  <a:cubicBezTo>
                    <a:pt x="5562" y="835"/>
                    <a:pt x="5576" y="859"/>
                    <a:pt x="5541" y="859"/>
                  </a:cubicBezTo>
                  <a:cubicBezTo>
                    <a:pt x="5490" y="859"/>
                    <a:pt x="5455" y="876"/>
                    <a:pt x="5406" y="876"/>
                  </a:cubicBezTo>
                  <a:cubicBezTo>
                    <a:pt x="5402" y="877"/>
                    <a:pt x="5397" y="877"/>
                    <a:pt x="5392" y="877"/>
                  </a:cubicBezTo>
                  <a:cubicBezTo>
                    <a:pt x="5349" y="877"/>
                    <a:pt x="5310" y="863"/>
                    <a:pt x="5323" y="838"/>
                  </a:cubicBezTo>
                  <a:cubicBezTo>
                    <a:pt x="5344" y="786"/>
                    <a:pt x="5282" y="776"/>
                    <a:pt x="5222" y="762"/>
                  </a:cubicBezTo>
                  <a:cubicBezTo>
                    <a:pt x="5205" y="762"/>
                    <a:pt x="5202" y="750"/>
                    <a:pt x="5184" y="750"/>
                  </a:cubicBezTo>
                  <a:cubicBezTo>
                    <a:pt x="5180" y="750"/>
                    <a:pt x="5176" y="750"/>
                    <a:pt x="5170" y="752"/>
                  </a:cubicBezTo>
                  <a:cubicBezTo>
                    <a:pt x="5195" y="772"/>
                    <a:pt x="5163" y="782"/>
                    <a:pt x="5143" y="796"/>
                  </a:cubicBezTo>
                  <a:cubicBezTo>
                    <a:pt x="5098" y="787"/>
                    <a:pt x="5053" y="777"/>
                    <a:pt x="5010" y="777"/>
                  </a:cubicBezTo>
                  <a:cubicBezTo>
                    <a:pt x="4975" y="777"/>
                    <a:pt x="4942" y="783"/>
                    <a:pt x="4910" y="800"/>
                  </a:cubicBezTo>
                  <a:cubicBezTo>
                    <a:pt x="4904" y="803"/>
                    <a:pt x="4895" y="804"/>
                    <a:pt x="4888" y="804"/>
                  </a:cubicBezTo>
                  <a:cubicBezTo>
                    <a:pt x="4878" y="804"/>
                    <a:pt x="4869" y="802"/>
                    <a:pt x="4865" y="796"/>
                  </a:cubicBezTo>
                  <a:cubicBezTo>
                    <a:pt x="4827" y="752"/>
                    <a:pt x="4726" y="752"/>
                    <a:pt x="4657" y="717"/>
                  </a:cubicBezTo>
                  <a:lnTo>
                    <a:pt x="4657" y="717"/>
                  </a:lnTo>
                  <a:cubicBezTo>
                    <a:pt x="4667" y="752"/>
                    <a:pt x="4737" y="765"/>
                    <a:pt x="4695" y="796"/>
                  </a:cubicBezTo>
                  <a:cubicBezTo>
                    <a:pt x="4683" y="794"/>
                    <a:pt x="4686" y="774"/>
                    <a:pt x="4672" y="774"/>
                  </a:cubicBezTo>
                  <a:cubicBezTo>
                    <a:pt x="4665" y="774"/>
                    <a:pt x="4656" y="778"/>
                    <a:pt x="4640" y="790"/>
                  </a:cubicBezTo>
                  <a:cubicBezTo>
                    <a:pt x="4601" y="817"/>
                    <a:pt x="4525" y="838"/>
                    <a:pt x="4459" y="845"/>
                  </a:cubicBezTo>
                  <a:cubicBezTo>
                    <a:pt x="4379" y="848"/>
                    <a:pt x="4386" y="862"/>
                    <a:pt x="4411" y="890"/>
                  </a:cubicBezTo>
                  <a:cubicBezTo>
                    <a:pt x="4405" y="889"/>
                    <a:pt x="4400" y="889"/>
                    <a:pt x="4396" y="889"/>
                  </a:cubicBezTo>
                  <a:cubicBezTo>
                    <a:pt x="4344" y="889"/>
                    <a:pt x="4335" y="906"/>
                    <a:pt x="4313" y="936"/>
                  </a:cubicBezTo>
                  <a:cubicBezTo>
                    <a:pt x="4286" y="970"/>
                    <a:pt x="4345" y="977"/>
                    <a:pt x="4362" y="994"/>
                  </a:cubicBezTo>
                  <a:cubicBezTo>
                    <a:pt x="4372" y="1008"/>
                    <a:pt x="4398" y="1016"/>
                    <a:pt x="4427" y="1016"/>
                  </a:cubicBezTo>
                  <a:cubicBezTo>
                    <a:pt x="4440" y="1016"/>
                    <a:pt x="4454" y="1015"/>
                    <a:pt x="4466" y="1011"/>
                  </a:cubicBezTo>
                  <a:cubicBezTo>
                    <a:pt x="4482" y="1009"/>
                    <a:pt x="4495" y="1007"/>
                    <a:pt x="4505" y="1007"/>
                  </a:cubicBezTo>
                  <a:cubicBezTo>
                    <a:pt x="4545" y="1007"/>
                    <a:pt x="4556" y="1025"/>
                    <a:pt x="4556" y="1050"/>
                  </a:cubicBezTo>
                  <a:cubicBezTo>
                    <a:pt x="4544" y="1062"/>
                    <a:pt x="4529" y="1066"/>
                    <a:pt x="4513" y="1066"/>
                  </a:cubicBezTo>
                  <a:cubicBezTo>
                    <a:pt x="4497" y="1066"/>
                    <a:pt x="4482" y="1062"/>
                    <a:pt x="4470" y="1056"/>
                  </a:cubicBezTo>
                  <a:cubicBezTo>
                    <a:pt x="4436" y="1041"/>
                    <a:pt x="4404" y="1029"/>
                    <a:pt x="4370" y="1029"/>
                  </a:cubicBezTo>
                  <a:cubicBezTo>
                    <a:pt x="4348" y="1029"/>
                    <a:pt x="4325" y="1034"/>
                    <a:pt x="4300" y="1046"/>
                  </a:cubicBezTo>
                  <a:cubicBezTo>
                    <a:pt x="4298" y="1047"/>
                    <a:pt x="4296" y="1048"/>
                    <a:pt x="4294" y="1048"/>
                  </a:cubicBezTo>
                  <a:cubicBezTo>
                    <a:pt x="4289" y="1048"/>
                    <a:pt x="4283" y="1046"/>
                    <a:pt x="4279" y="1046"/>
                  </a:cubicBezTo>
                  <a:cubicBezTo>
                    <a:pt x="4273" y="1045"/>
                    <a:pt x="4261" y="1044"/>
                    <a:pt x="4245" y="1044"/>
                  </a:cubicBezTo>
                  <a:cubicBezTo>
                    <a:pt x="4176" y="1044"/>
                    <a:pt x="4035" y="1054"/>
                    <a:pt x="4004" y="1060"/>
                  </a:cubicBezTo>
                  <a:cubicBezTo>
                    <a:pt x="4001" y="1064"/>
                    <a:pt x="3998" y="1067"/>
                    <a:pt x="3994" y="1067"/>
                  </a:cubicBezTo>
                  <a:cubicBezTo>
                    <a:pt x="4050" y="1074"/>
                    <a:pt x="4046" y="1095"/>
                    <a:pt x="4046" y="1115"/>
                  </a:cubicBezTo>
                  <a:cubicBezTo>
                    <a:pt x="4050" y="1123"/>
                    <a:pt x="4057" y="1126"/>
                    <a:pt x="4071" y="1126"/>
                  </a:cubicBezTo>
                  <a:lnTo>
                    <a:pt x="4119" y="1126"/>
                  </a:lnTo>
                  <a:cubicBezTo>
                    <a:pt x="4146" y="1132"/>
                    <a:pt x="4173" y="1134"/>
                    <a:pt x="4200" y="1134"/>
                  </a:cubicBezTo>
                  <a:cubicBezTo>
                    <a:pt x="4239" y="1134"/>
                    <a:pt x="4277" y="1129"/>
                    <a:pt x="4313" y="1119"/>
                  </a:cubicBezTo>
                  <a:cubicBezTo>
                    <a:pt x="4324" y="1115"/>
                    <a:pt x="4342" y="1119"/>
                    <a:pt x="4337" y="1109"/>
                  </a:cubicBezTo>
                  <a:cubicBezTo>
                    <a:pt x="4337" y="1101"/>
                    <a:pt x="4330" y="1095"/>
                    <a:pt x="4320" y="1095"/>
                  </a:cubicBezTo>
                  <a:cubicBezTo>
                    <a:pt x="4316" y="1095"/>
                    <a:pt x="4311" y="1096"/>
                    <a:pt x="4307" y="1098"/>
                  </a:cubicBezTo>
                  <a:cubicBezTo>
                    <a:pt x="4294" y="1102"/>
                    <a:pt x="4285" y="1103"/>
                    <a:pt x="4280" y="1103"/>
                  </a:cubicBezTo>
                  <a:cubicBezTo>
                    <a:pt x="4267" y="1103"/>
                    <a:pt x="4277" y="1092"/>
                    <a:pt x="4282" y="1085"/>
                  </a:cubicBezTo>
                  <a:cubicBezTo>
                    <a:pt x="4292" y="1081"/>
                    <a:pt x="4303" y="1077"/>
                    <a:pt x="4313" y="1074"/>
                  </a:cubicBezTo>
                  <a:cubicBezTo>
                    <a:pt x="4319" y="1073"/>
                    <a:pt x="4325" y="1072"/>
                    <a:pt x="4330" y="1072"/>
                  </a:cubicBezTo>
                  <a:cubicBezTo>
                    <a:pt x="4354" y="1072"/>
                    <a:pt x="4373" y="1082"/>
                    <a:pt x="4393" y="1085"/>
                  </a:cubicBezTo>
                  <a:cubicBezTo>
                    <a:pt x="4390" y="1109"/>
                    <a:pt x="4342" y="1140"/>
                    <a:pt x="4441" y="1140"/>
                  </a:cubicBezTo>
                  <a:cubicBezTo>
                    <a:pt x="4466" y="1140"/>
                    <a:pt x="4462" y="1165"/>
                    <a:pt x="4446" y="1165"/>
                  </a:cubicBezTo>
                  <a:cubicBezTo>
                    <a:pt x="4358" y="1171"/>
                    <a:pt x="4383" y="1202"/>
                    <a:pt x="4393" y="1227"/>
                  </a:cubicBezTo>
                  <a:cubicBezTo>
                    <a:pt x="4381" y="1231"/>
                    <a:pt x="4370" y="1233"/>
                    <a:pt x="4360" y="1233"/>
                  </a:cubicBezTo>
                  <a:cubicBezTo>
                    <a:pt x="4344" y="1233"/>
                    <a:pt x="4329" y="1228"/>
                    <a:pt x="4317" y="1219"/>
                  </a:cubicBezTo>
                  <a:cubicBezTo>
                    <a:pt x="4304" y="1211"/>
                    <a:pt x="4292" y="1206"/>
                    <a:pt x="4279" y="1206"/>
                  </a:cubicBezTo>
                  <a:cubicBezTo>
                    <a:pt x="4267" y="1206"/>
                    <a:pt x="4254" y="1211"/>
                    <a:pt x="4244" y="1219"/>
                  </a:cubicBezTo>
                  <a:cubicBezTo>
                    <a:pt x="4220" y="1237"/>
                    <a:pt x="4244" y="1244"/>
                    <a:pt x="4272" y="1248"/>
                  </a:cubicBezTo>
                  <a:cubicBezTo>
                    <a:pt x="4289" y="1251"/>
                    <a:pt x="4321" y="1258"/>
                    <a:pt x="4303" y="1269"/>
                  </a:cubicBezTo>
                  <a:cubicBezTo>
                    <a:pt x="4262" y="1289"/>
                    <a:pt x="4331" y="1296"/>
                    <a:pt x="4317" y="1317"/>
                  </a:cubicBezTo>
                  <a:cubicBezTo>
                    <a:pt x="4303" y="1314"/>
                    <a:pt x="4293" y="1312"/>
                    <a:pt x="4285" y="1312"/>
                  </a:cubicBezTo>
                  <a:cubicBezTo>
                    <a:pt x="4259" y="1312"/>
                    <a:pt x="4261" y="1328"/>
                    <a:pt x="4258" y="1344"/>
                  </a:cubicBezTo>
                  <a:cubicBezTo>
                    <a:pt x="4258" y="1362"/>
                    <a:pt x="4282" y="1369"/>
                    <a:pt x="4310" y="1376"/>
                  </a:cubicBezTo>
                  <a:cubicBezTo>
                    <a:pt x="4337" y="1386"/>
                    <a:pt x="4337" y="1400"/>
                    <a:pt x="4331" y="1418"/>
                  </a:cubicBezTo>
                  <a:cubicBezTo>
                    <a:pt x="4329" y="1418"/>
                    <a:pt x="4328" y="1418"/>
                    <a:pt x="4326" y="1418"/>
                  </a:cubicBezTo>
                  <a:cubicBezTo>
                    <a:pt x="4301" y="1418"/>
                    <a:pt x="4291" y="1397"/>
                    <a:pt x="4268" y="1397"/>
                  </a:cubicBezTo>
                  <a:cubicBezTo>
                    <a:pt x="4263" y="1397"/>
                    <a:pt x="4257" y="1398"/>
                    <a:pt x="4251" y="1400"/>
                  </a:cubicBezTo>
                  <a:cubicBezTo>
                    <a:pt x="4242" y="1399"/>
                    <a:pt x="4232" y="1398"/>
                    <a:pt x="4223" y="1398"/>
                  </a:cubicBezTo>
                  <a:cubicBezTo>
                    <a:pt x="4211" y="1398"/>
                    <a:pt x="4199" y="1399"/>
                    <a:pt x="4187" y="1399"/>
                  </a:cubicBezTo>
                  <a:cubicBezTo>
                    <a:pt x="4169" y="1399"/>
                    <a:pt x="4152" y="1397"/>
                    <a:pt x="4137" y="1389"/>
                  </a:cubicBezTo>
                  <a:cubicBezTo>
                    <a:pt x="4103" y="1385"/>
                    <a:pt x="4070" y="1379"/>
                    <a:pt x="4036" y="1379"/>
                  </a:cubicBezTo>
                  <a:cubicBezTo>
                    <a:pt x="4018" y="1379"/>
                    <a:pt x="3999" y="1381"/>
                    <a:pt x="3980" y="1386"/>
                  </a:cubicBezTo>
                  <a:cubicBezTo>
                    <a:pt x="3977" y="1386"/>
                    <a:pt x="3973" y="1386"/>
                    <a:pt x="3973" y="1389"/>
                  </a:cubicBezTo>
                  <a:lnTo>
                    <a:pt x="3956" y="1389"/>
                  </a:lnTo>
                  <a:cubicBezTo>
                    <a:pt x="3952" y="1361"/>
                    <a:pt x="3940" y="1352"/>
                    <a:pt x="3924" y="1352"/>
                  </a:cubicBezTo>
                  <a:cubicBezTo>
                    <a:pt x="3897" y="1352"/>
                    <a:pt x="3859" y="1376"/>
                    <a:pt x="3831" y="1376"/>
                  </a:cubicBezTo>
                  <a:cubicBezTo>
                    <a:pt x="3829" y="1376"/>
                    <a:pt x="3826" y="1376"/>
                    <a:pt x="3824" y="1376"/>
                  </a:cubicBezTo>
                  <a:cubicBezTo>
                    <a:pt x="3822" y="1376"/>
                    <a:pt x="3819" y="1375"/>
                    <a:pt x="3817" y="1375"/>
                  </a:cubicBezTo>
                  <a:cubicBezTo>
                    <a:pt x="3797" y="1375"/>
                    <a:pt x="3786" y="1387"/>
                    <a:pt x="3783" y="1400"/>
                  </a:cubicBezTo>
                  <a:cubicBezTo>
                    <a:pt x="3775" y="1418"/>
                    <a:pt x="3804" y="1421"/>
                    <a:pt x="3824" y="1424"/>
                  </a:cubicBezTo>
                  <a:cubicBezTo>
                    <a:pt x="3842" y="1431"/>
                    <a:pt x="3879" y="1421"/>
                    <a:pt x="3887" y="1445"/>
                  </a:cubicBezTo>
                  <a:cubicBezTo>
                    <a:pt x="3852" y="1442"/>
                    <a:pt x="3818" y="1439"/>
                    <a:pt x="3785" y="1439"/>
                  </a:cubicBezTo>
                  <a:cubicBezTo>
                    <a:pt x="3752" y="1439"/>
                    <a:pt x="3720" y="1442"/>
                    <a:pt x="3689" y="1448"/>
                  </a:cubicBezTo>
                  <a:cubicBezTo>
                    <a:pt x="3677" y="1450"/>
                    <a:pt x="3667" y="1451"/>
                    <a:pt x="3656" y="1451"/>
                  </a:cubicBezTo>
                  <a:cubicBezTo>
                    <a:pt x="3628" y="1451"/>
                    <a:pt x="3603" y="1445"/>
                    <a:pt x="3578" y="1435"/>
                  </a:cubicBezTo>
                  <a:cubicBezTo>
                    <a:pt x="3564" y="1431"/>
                    <a:pt x="3550" y="1428"/>
                    <a:pt x="3536" y="1424"/>
                  </a:cubicBezTo>
                  <a:cubicBezTo>
                    <a:pt x="3460" y="1445"/>
                    <a:pt x="3384" y="1463"/>
                    <a:pt x="3307" y="1483"/>
                  </a:cubicBezTo>
                  <a:cubicBezTo>
                    <a:pt x="3287" y="1490"/>
                    <a:pt x="3280" y="1501"/>
                    <a:pt x="3307" y="1511"/>
                  </a:cubicBezTo>
                  <a:cubicBezTo>
                    <a:pt x="3325" y="1518"/>
                    <a:pt x="3346" y="1525"/>
                    <a:pt x="3349" y="1539"/>
                  </a:cubicBezTo>
                  <a:cubicBezTo>
                    <a:pt x="3333" y="1546"/>
                    <a:pt x="3321" y="1549"/>
                    <a:pt x="3311" y="1549"/>
                  </a:cubicBezTo>
                  <a:cubicBezTo>
                    <a:pt x="3289" y="1549"/>
                    <a:pt x="3278" y="1537"/>
                    <a:pt x="3266" y="1525"/>
                  </a:cubicBezTo>
                  <a:cubicBezTo>
                    <a:pt x="3266" y="1522"/>
                    <a:pt x="3262" y="1522"/>
                    <a:pt x="3259" y="1518"/>
                  </a:cubicBezTo>
                  <a:cubicBezTo>
                    <a:pt x="3221" y="1498"/>
                    <a:pt x="3224" y="1480"/>
                    <a:pt x="3272" y="1466"/>
                  </a:cubicBezTo>
                  <a:cubicBezTo>
                    <a:pt x="3293" y="1463"/>
                    <a:pt x="3307" y="1452"/>
                    <a:pt x="3297" y="1438"/>
                  </a:cubicBezTo>
                  <a:cubicBezTo>
                    <a:pt x="3290" y="1431"/>
                    <a:pt x="3272" y="1428"/>
                    <a:pt x="3255" y="1428"/>
                  </a:cubicBezTo>
                  <a:cubicBezTo>
                    <a:pt x="3186" y="1435"/>
                    <a:pt x="3117" y="1438"/>
                    <a:pt x="3051" y="1448"/>
                  </a:cubicBezTo>
                  <a:cubicBezTo>
                    <a:pt x="3019" y="1452"/>
                    <a:pt x="3019" y="1466"/>
                    <a:pt x="3009" y="1477"/>
                  </a:cubicBezTo>
                  <a:cubicBezTo>
                    <a:pt x="2995" y="1493"/>
                    <a:pt x="3030" y="1487"/>
                    <a:pt x="3040" y="1490"/>
                  </a:cubicBezTo>
                  <a:cubicBezTo>
                    <a:pt x="3061" y="1501"/>
                    <a:pt x="3061" y="1501"/>
                    <a:pt x="3019" y="1511"/>
                  </a:cubicBezTo>
                  <a:cubicBezTo>
                    <a:pt x="2995" y="1514"/>
                    <a:pt x="2995" y="1536"/>
                    <a:pt x="2966" y="1536"/>
                  </a:cubicBezTo>
                  <a:cubicBezTo>
                    <a:pt x="2963" y="1536"/>
                    <a:pt x="2958" y="1536"/>
                    <a:pt x="2953" y="1535"/>
                  </a:cubicBezTo>
                  <a:lnTo>
                    <a:pt x="2950" y="1535"/>
                  </a:lnTo>
                  <a:cubicBezTo>
                    <a:pt x="2950" y="1506"/>
                    <a:pt x="2926" y="1486"/>
                    <a:pt x="2869" y="1486"/>
                  </a:cubicBezTo>
                  <a:cubicBezTo>
                    <a:pt x="2865" y="1486"/>
                    <a:pt x="2861" y="1487"/>
                    <a:pt x="2856" y="1487"/>
                  </a:cubicBezTo>
                  <a:cubicBezTo>
                    <a:pt x="2838" y="1492"/>
                    <a:pt x="2820" y="1493"/>
                    <a:pt x="2802" y="1493"/>
                  </a:cubicBezTo>
                  <a:cubicBezTo>
                    <a:pt x="2781" y="1493"/>
                    <a:pt x="2759" y="1492"/>
                    <a:pt x="2739" y="1492"/>
                  </a:cubicBezTo>
                  <a:cubicBezTo>
                    <a:pt x="2728" y="1492"/>
                    <a:pt x="2717" y="1492"/>
                    <a:pt x="2707" y="1493"/>
                  </a:cubicBezTo>
                  <a:lnTo>
                    <a:pt x="2707" y="1487"/>
                  </a:lnTo>
                  <a:cubicBezTo>
                    <a:pt x="2755" y="1477"/>
                    <a:pt x="2787" y="1459"/>
                    <a:pt x="2797" y="1431"/>
                  </a:cubicBezTo>
                  <a:lnTo>
                    <a:pt x="2797" y="1431"/>
                  </a:lnTo>
                  <a:cubicBezTo>
                    <a:pt x="2755" y="1442"/>
                    <a:pt x="2718" y="1442"/>
                    <a:pt x="2676" y="1442"/>
                  </a:cubicBezTo>
                  <a:cubicBezTo>
                    <a:pt x="2657" y="1432"/>
                    <a:pt x="2636" y="1425"/>
                    <a:pt x="2614" y="1425"/>
                  </a:cubicBezTo>
                  <a:cubicBezTo>
                    <a:pt x="2603" y="1425"/>
                    <a:pt x="2593" y="1427"/>
                    <a:pt x="2582" y="1431"/>
                  </a:cubicBezTo>
                  <a:cubicBezTo>
                    <a:pt x="2550" y="1445"/>
                    <a:pt x="2517" y="1450"/>
                    <a:pt x="2482" y="1450"/>
                  </a:cubicBezTo>
                  <a:cubicBezTo>
                    <a:pt x="2472" y="1450"/>
                    <a:pt x="2461" y="1449"/>
                    <a:pt x="2451" y="1448"/>
                  </a:cubicBezTo>
                  <a:cubicBezTo>
                    <a:pt x="2412" y="1448"/>
                    <a:pt x="2401" y="1459"/>
                    <a:pt x="2419" y="1477"/>
                  </a:cubicBezTo>
                  <a:cubicBezTo>
                    <a:pt x="2395" y="1483"/>
                    <a:pt x="2360" y="1483"/>
                    <a:pt x="2350" y="1501"/>
                  </a:cubicBezTo>
                  <a:cubicBezTo>
                    <a:pt x="2339" y="1500"/>
                    <a:pt x="2328" y="1499"/>
                    <a:pt x="2318" y="1499"/>
                  </a:cubicBezTo>
                  <a:cubicBezTo>
                    <a:pt x="2239" y="1499"/>
                    <a:pt x="2184" y="1534"/>
                    <a:pt x="2114" y="1549"/>
                  </a:cubicBezTo>
                  <a:cubicBezTo>
                    <a:pt x="2097" y="1553"/>
                    <a:pt x="2083" y="1560"/>
                    <a:pt x="2058" y="1560"/>
                  </a:cubicBezTo>
                  <a:cubicBezTo>
                    <a:pt x="2046" y="1584"/>
                    <a:pt x="2024" y="1607"/>
                    <a:pt x="1985" y="1607"/>
                  </a:cubicBezTo>
                  <a:cubicBezTo>
                    <a:pt x="1979" y="1607"/>
                    <a:pt x="1972" y="1606"/>
                    <a:pt x="1964" y="1605"/>
                  </a:cubicBezTo>
                  <a:cubicBezTo>
                    <a:pt x="1951" y="1603"/>
                    <a:pt x="1941" y="1602"/>
                    <a:pt x="1933" y="1602"/>
                  </a:cubicBezTo>
                  <a:cubicBezTo>
                    <a:pt x="1897" y="1602"/>
                    <a:pt x="1901" y="1619"/>
                    <a:pt x="1895" y="1636"/>
                  </a:cubicBezTo>
                  <a:cubicBezTo>
                    <a:pt x="1892" y="1643"/>
                    <a:pt x="1892" y="1650"/>
                    <a:pt x="1885" y="1657"/>
                  </a:cubicBezTo>
                  <a:cubicBezTo>
                    <a:pt x="1881" y="1664"/>
                    <a:pt x="1847" y="1664"/>
                    <a:pt x="1868" y="1674"/>
                  </a:cubicBezTo>
                  <a:cubicBezTo>
                    <a:pt x="1879" y="1680"/>
                    <a:pt x="1899" y="1693"/>
                    <a:pt x="1910" y="1693"/>
                  </a:cubicBezTo>
                  <a:cubicBezTo>
                    <a:pt x="1913" y="1693"/>
                    <a:pt x="1914" y="1693"/>
                    <a:pt x="1916" y="1692"/>
                  </a:cubicBezTo>
                  <a:cubicBezTo>
                    <a:pt x="1938" y="1681"/>
                    <a:pt x="1960" y="1678"/>
                    <a:pt x="1982" y="1678"/>
                  </a:cubicBezTo>
                  <a:cubicBezTo>
                    <a:pt x="2009" y="1678"/>
                    <a:pt x="2036" y="1682"/>
                    <a:pt x="2063" y="1682"/>
                  </a:cubicBezTo>
                  <a:cubicBezTo>
                    <a:pt x="2072" y="1682"/>
                    <a:pt x="2081" y="1682"/>
                    <a:pt x="2089" y="1681"/>
                  </a:cubicBezTo>
                  <a:cubicBezTo>
                    <a:pt x="2106" y="1679"/>
                    <a:pt x="2123" y="1679"/>
                    <a:pt x="2140" y="1679"/>
                  </a:cubicBezTo>
                  <a:cubicBezTo>
                    <a:pt x="2239" y="1679"/>
                    <a:pt x="2338" y="1699"/>
                    <a:pt x="2441" y="1699"/>
                  </a:cubicBezTo>
                  <a:cubicBezTo>
                    <a:pt x="2447" y="1699"/>
                    <a:pt x="2454" y="1698"/>
                    <a:pt x="2461" y="1698"/>
                  </a:cubicBezTo>
                  <a:cubicBezTo>
                    <a:pt x="2481" y="1698"/>
                    <a:pt x="2526" y="1709"/>
                    <a:pt x="2513" y="1722"/>
                  </a:cubicBezTo>
                  <a:cubicBezTo>
                    <a:pt x="2494" y="1744"/>
                    <a:pt x="2515" y="1751"/>
                    <a:pt x="2533" y="1751"/>
                  </a:cubicBezTo>
                  <a:cubicBezTo>
                    <a:pt x="2541" y="1751"/>
                    <a:pt x="2549" y="1749"/>
                    <a:pt x="2551" y="1747"/>
                  </a:cubicBezTo>
                  <a:cubicBezTo>
                    <a:pt x="2558" y="1742"/>
                    <a:pt x="2564" y="1740"/>
                    <a:pt x="2569" y="1740"/>
                  </a:cubicBezTo>
                  <a:cubicBezTo>
                    <a:pt x="2585" y="1740"/>
                    <a:pt x="2596" y="1761"/>
                    <a:pt x="2612" y="1761"/>
                  </a:cubicBezTo>
                  <a:cubicBezTo>
                    <a:pt x="2616" y="1761"/>
                    <a:pt x="2621" y="1759"/>
                    <a:pt x="2627" y="1754"/>
                  </a:cubicBezTo>
                  <a:cubicBezTo>
                    <a:pt x="2632" y="1748"/>
                    <a:pt x="2637" y="1746"/>
                    <a:pt x="2642" y="1746"/>
                  </a:cubicBezTo>
                  <a:cubicBezTo>
                    <a:pt x="2653" y="1746"/>
                    <a:pt x="2664" y="1757"/>
                    <a:pt x="2676" y="1757"/>
                  </a:cubicBezTo>
                  <a:lnTo>
                    <a:pt x="2676" y="1799"/>
                  </a:lnTo>
                  <a:cubicBezTo>
                    <a:pt x="2661" y="1804"/>
                    <a:pt x="2646" y="1806"/>
                    <a:pt x="2632" y="1806"/>
                  </a:cubicBezTo>
                  <a:cubicBezTo>
                    <a:pt x="2597" y="1806"/>
                    <a:pt x="2563" y="1796"/>
                    <a:pt x="2528" y="1796"/>
                  </a:cubicBezTo>
                  <a:cubicBezTo>
                    <a:pt x="2518" y="1796"/>
                    <a:pt x="2507" y="1796"/>
                    <a:pt x="2496" y="1799"/>
                  </a:cubicBezTo>
                  <a:cubicBezTo>
                    <a:pt x="2448" y="1798"/>
                    <a:pt x="2400" y="1797"/>
                    <a:pt x="2352" y="1797"/>
                  </a:cubicBezTo>
                  <a:cubicBezTo>
                    <a:pt x="2065" y="1797"/>
                    <a:pt x="1782" y="1821"/>
                    <a:pt x="1496" y="1847"/>
                  </a:cubicBezTo>
                  <a:cubicBezTo>
                    <a:pt x="1413" y="1855"/>
                    <a:pt x="1326" y="1855"/>
                    <a:pt x="1247" y="1876"/>
                  </a:cubicBezTo>
                  <a:cubicBezTo>
                    <a:pt x="1181" y="1872"/>
                    <a:pt x="1111" y="1876"/>
                    <a:pt x="1048" y="1865"/>
                  </a:cubicBezTo>
                  <a:cubicBezTo>
                    <a:pt x="1017" y="1858"/>
                    <a:pt x="987" y="1851"/>
                    <a:pt x="956" y="1851"/>
                  </a:cubicBezTo>
                  <a:cubicBezTo>
                    <a:pt x="940" y="1851"/>
                    <a:pt x="923" y="1853"/>
                    <a:pt x="907" y="1858"/>
                  </a:cubicBezTo>
                  <a:cubicBezTo>
                    <a:pt x="872" y="1861"/>
                    <a:pt x="869" y="1865"/>
                    <a:pt x="872" y="1876"/>
                  </a:cubicBezTo>
                  <a:cubicBezTo>
                    <a:pt x="899" y="1900"/>
                    <a:pt x="910" y="1924"/>
                    <a:pt x="889" y="1951"/>
                  </a:cubicBezTo>
                  <a:cubicBezTo>
                    <a:pt x="861" y="1956"/>
                    <a:pt x="824" y="1956"/>
                    <a:pt x="799" y="1976"/>
                  </a:cubicBezTo>
                  <a:cubicBezTo>
                    <a:pt x="901" y="1989"/>
                    <a:pt x="980" y="2022"/>
                    <a:pt x="1084" y="2022"/>
                  </a:cubicBezTo>
                  <a:cubicBezTo>
                    <a:pt x="1093" y="2022"/>
                    <a:pt x="1102" y="2022"/>
                    <a:pt x="1111" y="2021"/>
                  </a:cubicBezTo>
                  <a:cubicBezTo>
                    <a:pt x="1121" y="2021"/>
                    <a:pt x="1132" y="2021"/>
                    <a:pt x="1142" y="2021"/>
                  </a:cubicBezTo>
                  <a:cubicBezTo>
                    <a:pt x="1210" y="2021"/>
                    <a:pt x="1278" y="2032"/>
                    <a:pt x="1306" y="2076"/>
                  </a:cubicBezTo>
                  <a:cubicBezTo>
                    <a:pt x="1312" y="2090"/>
                    <a:pt x="1336" y="2090"/>
                    <a:pt x="1357" y="2090"/>
                  </a:cubicBezTo>
                  <a:cubicBezTo>
                    <a:pt x="1388" y="2096"/>
                    <a:pt x="1417" y="2097"/>
                    <a:pt x="1447" y="2097"/>
                  </a:cubicBezTo>
                  <a:cubicBezTo>
                    <a:pt x="1478" y="2097"/>
                    <a:pt x="1509" y="2095"/>
                    <a:pt x="1541" y="2094"/>
                  </a:cubicBezTo>
                  <a:cubicBezTo>
                    <a:pt x="1684" y="2080"/>
                    <a:pt x="1826" y="2084"/>
                    <a:pt x="1968" y="2080"/>
                  </a:cubicBezTo>
                  <a:cubicBezTo>
                    <a:pt x="1982" y="2080"/>
                    <a:pt x="1997" y="2080"/>
                    <a:pt x="2013" y="2080"/>
                  </a:cubicBezTo>
                  <a:cubicBezTo>
                    <a:pt x="2039" y="2080"/>
                    <a:pt x="2066" y="2082"/>
                    <a:pt x="2089" y="2090"/>
                  </a:cubicBezTo>
                  <a:cubicBezTo>
                    <a:pt x="2058" y="2111"/>
                    <a:pt x="1999" y="2111"/>
                    <a:pt x="1964" y="2132"/>
                  </a:cubicBezTo>
                  <a:cubicBezTo>
                    <a:pt x="2010" y="2146"/>
                    <a:pt x="2055" y="2146"/>
                    <a:pt x="2100" y="2146"/>
                  </a:cubicBezTo>
                  <a:cubicBezTo>
                    <a:pt x="2162" y="2146"/>
                    <a:pt x="2225" y="2141"/>
                    <a:pt x="2287" y="2141"/>
                  </a:cubicBezTo>
                  <a:cubicBezTo>
                    <a:pt x="2318" y="2141"/>
                    <a:pt x="2350" y="2143"/>
                    <a:pt x="2381" y="2146"/>
                  </a:cubicBezTo>
                  <a:cubicBezTo>
                    <a:pt x="2433" y="2164"/>
                    <a:pt x="2492" y="2156"/>
                    <a:pt x="2544" y="2164"/>
                  </a:cubicBezTo>
                  <a:cubicBezTo>
                    <a:pt x="2558" y="2173"/>
                    <a:pt x="2576" y="2174"/>
                    <a:pt x="2594" y="2174"/>
                  </a:cubicBezTo>
                  <a:cubicBezTo>
                    <a:pt x="2603" y="2174"/>
                    <a:pt x="2612" y="2174"/>
                    <a:pt x="2620" y="2174"/>
                  </a:cubicBezTo>
                  <a:cubicBezTo>
                    <a:pt x="2648" y="2174"/>
                    <a:pt x="2651" y="2177"/>
                    <a:pt x="2645" y="2191"/>
                  </a:cubicBezTo>
                  <a:cubicBezTo>
                    <a:pt x="2614" y="2188"/>
                    <a:pt x="2579" y="2191"/>
                    <a:pt x="2551" y="2185"/>
                  </a:cubicBezTo>
                  <a:cubicBezTo>
                    <a:pt x="2543" y="2183"/>
                    <a:pt x="2535" y="2182"/>
                    <a:pt x="2529" y="2182"/>
                  </a:cubicBezTo>
                  <a:cubicBezTo>
                    <a:pt x="2502" y="2182"/>
                    <a:pt x="2493" y="2194"/>
                    <a:pt x="2481" y="2205"/>
                  </a:cubicBezTo>
                  <a:cubicBezTo>
                    <a:pt x="2479" y="2205"/>
                    <a:pt x="2477" y="2205"/>
                    <a:pt x="2475" y="2205"/>
                  </a:cubicBezTo>
                  <a:cubicBezTo>
                    <a:pt x="2441" y="2205"/>
                    <a:pt x="2424" y="2230"/>
                    <a:pt x="2394" y="2230"/>
                  </a:cubicBezTo>
                  <a:cubicBezTo>
                    <a:pt x="2391" y="2230"/>
                    <a:pt x="2388" y="2230"/>
                    <a:pt x="2385" y="2229"/>
                  </a:cubicBezTo>
                  <a:cubicBezTo>
                    <a:pt x="2372" y="2227"/>
                    <a:pt x="2361" y="2226"/>
                    <a:pt x="2352" y="2226"/>
                  </a:cubicBezTo>
                  <a:cubicBezTo>
                    <a:pt x="2322" y="2226"/>
                    <a:pt x="2306" y="2237"/>
                    <a:pt x="2287" y="2250"/>
                  </a:cubicBezTo>
                  <a:cubicBezTo>
                    <a:pt x="2281" y="2247"/>
                    <a:pt x="2273" y="2243"/>
                    <a:pt x="2267" y="2243"/>
                  </a:cubicBezTo>
                  <a:cubicBezTo>
                    <a:pt x="2193" y="2247"/>
                    <a:pt x="2124" y="2260"/>
                    <a:pt x="2048" y="2260"/>
                  </a:cubicBezTo>
                  <a:cubicBezTo>
                    <a:pt x="2020" y="2260"/>
                    <a:pt x="2038" y="2274"/>
                    <a:pt x="2041" y="2281"/>
                  </a:cubicBezTo>
                  <a:cubicBezTo>
                    <a:pt x="1987" y="2281"/>
                    <a:pt x="1932" y="2278"/>
                    <a:pt x="1877" y="2278"/>
                  </a:cubicBezTo>
                  <a:cubicBezTo>
                    <a:pt x="1791" y="2278"/>
                    <a:pt x="1707" y="2286"/>
                    <a:pt x="1635" y="2326"/>
                  </a:cubicBezTo>
                  <a:cubicBezTo>
                    <a:pt x="1559" y="2330"/>
                    <a:pt x="1476" y="2337"/>
                    <a:pt x="1416" y="2368"/>
                  </a:cubicBezTo>
                  <a:cubicBezTo>
                    <a:pt x="1404" y="2374"/>
                    <a:pt x="1389" y="2376"/>
                    <a:pt x="1375" y="2376"/>
                  </a:cubicBezTo>
                  <a:cubicBezTo>
                    <a:pt x="1366" y="2376"/>
                    <a:pt x="1356" y="2375"/>
                    <a:pt x="1347" y="2375"/>
                  </a:cubicBezTo>
                  <a:lnTo>
                    <a:pt x="1336" y="2375"/>
                  </a:lnTo>
                  <a:cubicBezTo>
                    <a:pt x="1330" y="2374"/>
                    <a:pt x="1323" y="2374"/>
                    <a:pt x="1316" y="2374"/>
                  </a:cubicBezTo>
                  <a:cubicBezTo>
                    <a:pt x="1302" y="2374"/>
                    <a:pt x="1289" y="2375"/>
                    <a:pt x="1277" y="2375"/>
                  </a:cubicBezTo>
                  <a:cubicBezTo>
                    <a:pt x="1177" y="2385"/>
                    <a:pt x="1018" y="2413"/>
                    <a:pt x="990" y="2434"/>
                  </a:cubicBezTo>
                  <a:cubicBezTo>
                    <a:pt x="986" y="2434"/>
                    <a:pt x="990" y="2441"/>
                    <a:pt x="990" y="2444"/>
                  </a:cubicBezTo>
                  <a:cubicBezTo>
                    <a:pt x="976" y="2450"/>
                    <a:pt x="961" y="2452"/>
                    <a:pt x="946" y="2452"/>
                  </a:cubicBezTo>
                  <a:cubicBezTo>
                    <a:pt x="934" y="2452"/>
                    <a:pt x="922" y="2451"/>
                    <a:pt x="910" y="2451"/>
                  </a:cubicBezTo>
                  <a:cubicBezTo>
                    <a:pt x="799" y="2462"/>
                    <a:pt x="688" y="2479"/>
                    <a:pt x="587" y="2510"/>
                  </a:cubicBezTo>
                  <a:cubicBezTo>
                    <a:pt x="574" y="2513"/>
                    <a:pt x="556" y="2518"/>
                    <a:pt x="566" y="2531"/>
                  </a:cubicBezTo>
                  <a:cubicBezTo>
                    <a:pt x="592" y="2533"/>
                    <a:pt x="617" y="2533"/>
                    <a:pt x="643" y="2533"/>
                  </a:cubicBezTo>
                  <a:cubicBezTo>
                    <a:pt x="736" y="2533"/>
                    <a:pt x="828" y="2523"/>
                    <a:pt x="910" y="2507"/>
                  </a:cubicBezTo>
                  <a:cubicBezTo>
                    <a:pt x="1194" y="2451"/>
                    <a:pt x="1496" y="2438"/>
                    <a:pt x="1784" y="2389"/>
                  </a:cubicBezTo>
                  <a:cubicBezTo>
                    <a:pt x="1906" y="2372"/>
                    <a:pt x="2034" y="2361"/>
                    <a:pt x="2162" y="2351"/>
                  </a:cubicBezTo>
                  <a:cubicBezTo>
                    <a:pt x="2314" y="2341"/>
                    <a:pt x="2456" y="2312"/>
                    <a:pt x="2610" y="2312"/>
                  </a:cubicBezTo>
                  <a:cubicBezTo>
                    <a:pt x="2618" y="2312"/>
                    <a:pt x="2626" y="2313"/>
                    <a:pt x="2635" y="2313"/>
                  </a:cubicBezTo>
                  <a:cubicBezTo>
                    <a:pt x="2640" y="2313"/>
                    <a:pt x="2646" y="2313"/>
                    <a:pt x="2651" y="2313"/>
                  </a:cubicBezTo>
                  <a:cubicBezTo>
                    <a:pt x="2746" y="2313"/>
                    <a:pt x="2841" y="2288"/>
                    <a:pt x="2936" y="2274"/>
                  </a:cubicBezTo>
                  <a:cubicBezTo>
                    <a:pt x="3033" y="2264"/>
                    <a:pt x="3130" y="2264"/>
                    <a:pt x="3231" y="2254"/>
                  </a:cubicBezTo>
                  <a:cubicBezTo>
                    <a:pt x="3310" y="2244"/>
                    <a:pt x="3392" y="2233"/>
                    <a:pt x="3475" y="2233"/>
                  </a:cubicBezTo>
                  <a:cubicBezTo>
                    <a:pt x="3537" y="2233"/>
                    <a:pt x="3600" y="2239"/>
                    <a:pt x="3661" y="2257"/>
                  </a:cubicBezTo>
                  <a:cubicBezTo>
                    <a:pt x="3743" y="2280"/>
                    <a:pt x="3826" y="2294"/>
                    <a:pt x="3914" y="2294"/>
                  </a:cubicBezTo>
                  <a:cubicBezTo>
                    <a:pt x="3931" y="2294"/>
                    <a:pt x="3949" y="2293"/>
                    <a:pt x="3967" y="2292"/>
                  </a:cubicBezTo>
                  <a:cubicBezTo>
                    <a:pt x="3998" y="2305"/>
                    <a:pt x="4033" y="2305"/>
                    <a:pt x="4063" y="2309"/>
                  </a:cubicBezTo>
                  <a:cubicBezTo>
                    <a:pt x="4095" y="2314"/>
                    <a:pt x="4126" y="2316"/>
                    <a:pt x="4157" y="2316"/>
                  </a:cubicBezTo>
                  <a:cubicBezTo>
                    <a:pt x="4257" y="2316"/>
                    <a:pt x="4353" y="2298"/>
                    <a:pt x="4452" y="2298"/>
                  </a:cubicBezTo>
                  <a:cubicBezTo>
                    <a:pt x="4464" y="2298"/>
                    <a:pt x="4476" y="2298"/>
                    <a:pt x="4487" y="2299"/>
                  </a:cubicBezTo>
                  <a:cubicBezTo>
                    <a:pt x="4503" y="2299"/>
                    <a:pt x="4518" y="2299"/>
                    <a:pt x="4534" y="2299"/>
                  </a:cubicBezTo>
                  <a:cubicBezTo>
                    <a:pt x="4640" y="2299"/>
                    <a:pt x="4748" y="2290"/>
                    <a:pt x="4851" y="2274"/>
                  </a:cubicBezTo>
                  <a:lnTo>
                    <a:pt x="4883" y="2274"/>
                  </a:lnTo>
                  <a:cubicBezTo>
                    <a:pt x="4905" y="2277"/>
                    <a:pt x="4929" y="2282"/>
                    <a:pt x="4951" y="2282"/>
                  </a:cubicBezTo>
                  <a:cubicBezTo>
                    <a:pt x="4956" y="2282"/>
                    <a:pt x="4961" y="2282"/>
                    <a:pt x="4966" y="2281"/>
                  </a:cubicBezTo>
                  <a:cubicBezTo>
                    <a:pt x="5070" y="2274"/>
                    <a:pt x="5170" y="2260"/>
                    <a:pt x="5271" y="2250"/>
                  </a:cubicBezTo>
                  <a:cubicBezTo>
                    <a:pt x="5284" y="2250"/>
                    <a:pt x="5296" y="2250"/>
                    <a:pt x="5309" y="2250"/>
                  </a:cubicBezTo>
                  <a:cubicBezTo>
                    <a:pt x="5431" y="2250"/>
                    <a:pt x="5553" y="2260"/>
                    <a:pt x="5674" y="2260"/>
                  </a:cubicBezTo>
                  <a:cubicBezTo>
                    <a:pt x="5710" y="2260"/>
                    <a:pt x="5745" y="2259"/>
                    <a:pt x="5781" y="2257"/>
                  </a:cubicBezTo>
                  <a:lnTo>
                    <a:pt x="5781" y="2257"/>
                  </a:lnTo>
                  <a:cubicBezTo>
                    <a:pt x="5746" y="2271"/>
                    <a:pt x="5711" y="2260"/>
                    <a:pt x="5670" y="2274"/>
                  </a:cubicBezTo>
                  <a:cubicBezTo>
                    <a:pt x="5697" y="2273"/>
                    <a:pt x="5724" y="2272"/>
                    <a:pt x="5751" y="2272"/>
                  </a:cubicBezTo>
                  <a:cubicBezTo>
                    <a:pt x="5827" y="2272"/>
                    <a:pt x="5898" y="2279"/>
                    <a:pt x="5965" y="2292"/>
                  </a:cubicBezTo>
                  <a:cubicBezTo>
                    <a:pt x="6038" y="2305"/>
                    <a:pt x="6103" y="2309"/>
                    <a:pt x="6177" y="2309"/>
                  </a:cubicBezTo>
                  <a:cubicBezTo>
                    <a:pt x="6177" y="2313"/>
                    <a:pt x="6180" y="2316"/>
                    <a:pt x="6180" y="2316"/>
                  </a:cubicBezTo>
                  <a:cubicBezTo>
                    <a:pt x="6177" y="2326"/>
                    <a:pt x="6215" y="2334"/>
                    <a:pt x="6194" y="2340"/>
                  </a:cubicBezTo>
                  <a:cubicBezTo>
                    <a:pt x="6170" y="2348"/>
                    <a:pt x="6146" y="2360"/>
                    <a:pt x="6118" y="2360"/>
                  </a:cubicBezTo>
                  <a:cubicBezTo>
                    <a:pt x="6106" y="2360"/>
                    <a:pt x="6093" y="2357"/>
                    <a:pt x="6079" y="2351"/>
                  </a:cubicBezTo>
                  <a:cubicBezTo>
                    <a:pt x="6044" y="2351"/>
                    <a:pt x="6010" y="2351"/>
                    <a:pt x="5989" y="2368"/>
                  </a:cubicBezTo>
                  <a:cubicBezTo>
                    <a:pt x="5978" y="2375"/>
                    <a:pt x="5993" y="2382"/>
                    <a:pt x="6010" y="2389"/>
                  </a:cubicBezTo>
                  <a:cubicBezTo>
                    <a:pt x="6022" y="2391"/>
                    <a:pt x="6033" y="2393"/>
                    <a:pt x="6044" y="2393"/>
                  </a:cubicBezTo>
                  <a:cubicBezTo>
                    <a:pt x="6059" y="2393"/>
                    <a:pt x="6072" y="2389"/>
                    <a:pt x="6083" y="2379"/>
                  </a:cubicBezTo>
                  <a:cubicBezTo>
                    <a:pt x="6090" y="2376"/>
                    <a:pt x="6097" y="2372"/>
                    <a:pt x="6105" y="2372"/>
                  </a:cubicBezTo>
                  <a:cubicBezTo>
                    <a:pt x="6109" y="2372"/>
                    <a:pt x="6113" y="2373"/>
                    <a:pt x="6118" y="2375"/>
                  </a:cubicBezTo>
                  <a:cubicBezTo>
                    <a:pt x="6128" y="2382"/>
                    <a:pt x="6118" y="2389"/>
                    <a:pt x="6114" y="2393"/>
                  </a:cubicBezTo>
                  <a:cubicBezTo>
                    <a:pt x="6107" y="2402"/>
                    <a:pt x="6113" y="2417"/>
                    <a:pt x="6096" y="2417"/>
                  </a:cubicBezTo>
                  <a:cubicBezTo>
                    <a:pt x="6094" y="2417"/>
                    <a:pt x="6092" y="2417"/>
                    <a:pt x="6090" y="2417"/>
                  </a:cubicBezTo>
                  <a:cubicBezTo>
                    <a:pt x="6067" y="2413"/>
                    <a:pt x="6044" y="2411"/>
                    <a:pt x="6022" y="2411"/>
                  </a:cubicBezTo>
                  <a:cubicBezTo>
                    <a:pt x="5966" y="2411"/>
                    <a:pt x="5910" y="2420"/>
                    <a:pt x="5854" y="2420"/>
                  </a:cubicBezTo>
                  <a:lnTo>
                    <a:pt x="5760" y="2420"/>
                  </a:lnTo>
                  <a:cubicBezTo>
                    <a:pt x="5732" y="2451"/>
                    <a:pt x="5781" y="2476"/>
                    <a:pt x="5788" y="2503"/>
                  </a:cubicBezTo>
                  <a:cubicBezTo>
                    <a:pt x="5767" y="2507"/>
                    <a:pt x="5746" y="2507"/>
                    <a:pt x="5725" y="2518"/>
                  </a:cubicBezTo>
                  <a:cubicBezTo>
                    <a:pt x="5712" y="2521"/>
                    <a:pt x="5696" y="2526"/>
                    <a:pt x="5679" y="2526"/>
                  </a:cubicBezTo>
                  <a:cubicBezTo>
                    <a:pt x="5666" y="2526"/>
                    <a:pt x="5653" y="2523"/>
                    <a:pt x="5642" y="2513"/>
                  </a:cubicBezTo>
                  <a:cubicBezTo>
                    <a:pt x="5621" y="2493"/>
                    <a:pt x="5552" y="2472"/>
                    <a:pt x="5639" y="2448"/>
                  </a:cubicBezTo>
                  <a:cubicBezTo>
                    <a:pt x="5653" y="2441"/>
                    <a:pt x="5645" y="2430"/>
                    <a:pt x="5642" y="2420"/>
                  </a:cubicBezTo>
                  <a:cubicBezTo>
                    <a:pt x="5583" y="2417"/>
                    <a:pt x="5639" y="2385"/>
                    <a:pt x="5607" y="2375"/>
                  </a:cubicBezTo>
                  <a:cubicBezTo>
                    <a:pt x="5611" y="2375"/>
                    <a:pt x="5611" y="2372"/>
                    <a:pt x="5611" y="2368"/>
                  </a:cubicBezTo>
                  <a:cubicBezTo>
                    <a:pt x="5632" y="2372"/>
                    <a:pt x="5653" y="2375"/>
                    <a:pt x="5677" y="2379"/>
                  </a:cubicBezTo>
                  <a:cubicBezTo>
                    <a:pt x="5677" y="2358"/>
                    <a:pt x="5674" y="2344"/>
                    <a:pt x="5628" y="2344"/>
                  </a:cubicBezTo>
                  <a:cubicBezTo>
                    <a:pt x="5610" y="2344"/>
                    <a:pt x="5591" y="2336"/>
                    <a:pt x="5574" y="2336"/>
                  </a:cubicBezTo>
                  <a:cubicBezTo>
                    <a:pt x="5565" y="2336"/>
                    <a:pt x="5557" y="2338"/>
                    <a:pt x="5549" y="2344"/>
                  </a:cubicBezTo>
                  <a:cubicBezTo>
                    <a:pt x="5521" y="2337"/>
                    <a:pt x="5492" y="2333"/>
                    <a:pt x="5464" y="2333"/>
                  </a:cubicBezTo>
                  <a:cubicBezTo>
                    <a:pt x="5434" y="2333"/>
                    <a:pt x="5404" y="2338"/>
                    <a:pt x="5375" y="2351"/>
                  </a:cubicBezTo>
                  <a:cubicBezTo>
                    <a:pt x="5366" y="2356"/>
                    <a:pt x="5358" y="2359"/>
                    <a:pt x="5349" y="2359"/>
                  </a:cubicBezTo>
                  <a:cubicBezTo>
                    <a:pt x="5340" y="2359"/>
                    <a:pt x="5330" y="2356"/>
                    <a:pt x="5320" y="2351"/>
                  </a:cubicBezTo>
                  <a:cubicBezTo>
                    <a:pt x="5292" y="2336"/>
                    <a:pt x="5260" y="2332"/>
                    <a:pt x="5226" y="2332"/>
                  </a:cubicBezTo>
                  <a:cubicBezTo>
                    <a:pt x="5196" y="2332"/>
                    <a:pt x="5165" y="2335"/>
                    <a:pt x="5136" y="2337"/>
                  </a:cubicBezTo>
                  <a:cubicBezTo>
                    <a:pt x="5115" y="2337"/>
                    <a:pt x="5091" y="2340"/>
                    <a:pt x="5094" y="2354"/>
                  </a:cubicBezTo>
                  <a:cubicBezTo>
                    <a:pt x="5096" y="2364"/>
                    <a:pt x="5101" y="2366"/>
                    <a:pt x="5109" y="2366"/>
                  </a:cubicBezTo>
                  <a:cubicBezTo>
                    <a:pt x="5117" y="2366"/>
                    <a:pt x="5126" y="2364"/>
                    <a:pt x="5135" y="2364"/>
                  </a:cubicBezTo>
                  <a:cubicBezTo>
                    <a:pt x="5138" y="2364"/>
                    <a:pt x="5140" y="2364"/>
                    <a:pt x="5143" y="2364"/>
                  </a:cubicBezTo>
                  <a:cubicBezTo>
                    <a:pt x="5202" y="2368"/>
                    <a:pt x="5267" y="2375"/>
                    <a:pt x="5271" y="2420"/>
                  </a:cubicBezTo>
                  <a:cubicBezTo>
                    <a:pt x="5288" y="2409"/>
                    <a:pt x="5309" y="2403"/>
                    <a:pt x="5330" y="2399"/>
                  </a:cubicBezTo>
                  <a:lnTo>
                    <a:pt x="5330" y="2399"/>
                  </a:lnTo>
                  <a:cubicBezTo>
                    <a:pt x="5309" y="2406"/>
                    <a:pt x="5288" y="2409"/>
                    <a:pt x="5271" y="2420"/>
                  </a:cubicBezTo>
                  <a:cubicBezTo>
                    <a:pt x="5271" y="2437"/>
                    <a:pt x="5284" y="2446"/>
                    <a:pt x="5312" y="2446"/>
                  </a:cubicBezTo>
                  <a:cubicBezTo>
                    <a:pt x="5319" y="2446"/>
                    <a:pt x="5327" y="2446"/>
                    <a:pt x="5337" y="2444"/>
                  </a:cubicBezTo>
                  <a:cubicBezTo>
                    <a:pt x="5343" y="2443"/>
                    <a:pt x="5350" y="2442"/>
                    <a:pt x="5357" y="2442"/>
                  </a:cubicBezTo>
                  <a:cubicBezTo>
                    <a:pt x="5384" y="2442"/>
                    <a:pt x="5409" y="2452"/>
                    <a:pt x="5434" y="2455"/>
                  </a:cubicBezTo>
                  <a:cubicBezTo>
                    <a:pt x="5493" y="2458"/>
                    <a:pt x="5500" y="2479"/>
                    <a:pt x="5458" y="2500"/>
                  </a:cubicBezTo>
                  <a:cubicBezTo>
                    <a:pt x="5441" y="2510"/>
                    <a:pt x="5413" y="2513"/>
                    <a:pt x="5424" y="2531"/>
                  </a:cubicBezTo>
                  <a:cubicBezTo>
                    <a:pt x="5437" y="2559"/>
                    <a:pt x="5406" y="2576"/>
                    <a:pt x="5365" y="2576"/>
                  </a:cubicBezTo>
                  <a:cubicBezTo>
                    <a:pt x="5362" y="2576"/>
                    <a:pt x="5360" y="2576"/>
                    <a:pt x="5357" y="2576"/>
                  </a:cubicBezTo>
                  <a:cubicBezTo>
                    <a:pt x="5302" y="2576"/>
                    <a:pt x="5249" y="2598"/>
                    <a:pt x="5196" y="2598"/>
                  </a:cubicBezTo>
                  <a:cubicBezTo>
                    <a:pt x="5173" y="2598"/>
                    <a:pt x="5151" y="2594"/>
                    <a:pt x="5128" y="2583"/>
                  </a:cubicBezTo>
                  <a:cubicBezTo>
                    <a:pt x="5139" y="2566"/>
                    <a:pt x="5198" y="2583"/>
                    <a:pt x="5184" y="2559"/>
                  </a:cubicBezTo>
                  <a:cubicBezTo>
                    <a:pt x="5181" y="2548"/>
                    <a:pt x="5168" y="2547"/>
                    <a:pt x="5153" y="2547"/>
                  </a:cubicBezTo>
                  <a:cubicBezTo>
                    <a:pt x="5147" y="2547"/>
                    <a:pt x="5139" y="2547"/>
                    <a:pt x="5133" y="2547"/>
                  </a:cubicBezTo>
                  <a:cubicBezTo>
                    <a:pt x="5125" y="2547"/>
                    <a:pt x="5118" y="2547"/>
                    <a:pt x="5112" y="2545"/>
                  </a:cubicBezTo>
                  <a:cubicBezTo>
                    <a:pt x="5094" y="2538"/>
                    <a:pt x="5115" y="2528"/>
                    <a:pt x="5112" y="2518"/>
                  </a:cubicBezTo>
                  <a:cubicBezTo>
                    <a:pt x="5105" y="2509"/>
                    <a:pt x="5092" y="2503"/>
                    <a:pt x="5079" y="2503"/>
                  </a:cubicBezTo>
                  <a:cubicBezTo>
                    <a:pt x="5072" y="2503"/>
                    <a:pt x="5065" y="2505"/>
                    <a:pt x="5059" y="2510"/>
                  </a:cubicBezTo>
                  <a:cubicBezTo>
                    <a:pt x="5045" y="2524"/>
                    <a:pt x="5021" y="2538"/>
                    <a:pt x="5042" y="2555"/>
                  </a:cubicBezTo>
                  <a:cubicBezTo>
                    <a:pt x="5063" y="2566"/>
                    <a:pt x="5083" y="2573"/>
                    <a:pt x="5104" y="2580"/>
                  </a:cubicBezTo>
                  <a:cubicBezTo>
                    <a:pt x="5073" y="2597"/>
                    <a:pt x="5073" y="2597"/>
                    <a:pt x="5157" y="2628"/>
                  </a:cubicBezTo>
                  <a:cubicBezTo>
                    <a:pt x="5143" y="2638"/>
                    <a:pt x="5112" y="2646"/>
                    <a:pt x="5125" y="2667"/>
                  </a:cubicBezTo>
                  <a:cubicBezTo>
                    <a:pt x="5116" y="2671"/>
                    <a:pt x="5110" y="2672"/>
                    <a:pt x="5106" y="2672"/>
                  </a:cubicBezTo>
                  <a:cubicBezTo>
                    <a:pt x="5089" y="2672"/>
                    <a:pt x="5097" y="2648"/>
                    <a:pt x="5079" y="2648"/>
                  </a:cubicBezTo>
                  <a:cubicBezTo>
                    <a:pt x="5077" y="2648"/>
                    <a:pt x="5076" y="2649"/>
                    <a:pt x="5073" y="2649"/>
                  </a:cubicBezTo>
                  <a:cubicBezTo>
                    <a:pt x="5066" y="2619"/>
                    <a:pt x="5033" y="2611"/>
                    <a:pt x="4994" y="2611"/>
                  </a:cubicBezTo>
                  <a:cubicBezTo>
                    <a:pt x="4979" y="2611"/>
                    <a:pt x="4962" y="2612"/>
                    <a:pt x="4945" y="2614"/>
                  </a:cubicBezTo>
                  <a:cubicBezTo>
                    <a:pt x="4958" y="2597"/>
                    <a:pt x="4945" y="2587"/>
                    <a:pt x="4914" y="2587"/>
                  </a:cubicBezTo>
                  <a:cubicBezTo>
                    <a:pt x="4865" y="2583"/>
                    <a:pt x="4851" y="2566"/>
                    <a:pt x="4830" y="2548"/>
                  </a:cubicBezTo>
                  <a:cubicBezTo>
                    <a:pt x="4830" y="2538"/>
                    <a:pt x="4875" y="2531"/>
                    <a:pt x="4841" y="2521"/>
                  </a:cubicBezTo>
                  <a:cubicBezTo>
                    <a:pt x="4799" y="2510"/>
                    <a:pt x="4779" y="2489"/>
                    <a:pt x="4754" y="2468"/>
                  </a:cubicBezTo>
                  <a:cubicBezTo>
                    <a:pt x="4749" y="2463"/>
                    <a:pt x="4742" y="2456"/>
                    <a:pt x="4735" y="2456"/>
                  </a:cubicBezTo>
                  <a:cubicBezTo>
                    <a:pt x="4733" y="2456"/>
                    <a:pt x="4731" y="2457"/>
                    <a:pt x="4730" y="2458"/>
                  </a:cubicBezTo>
                  <a:cubicBezTo>
                    <a:pt x="4691" y="2483"/>
                    <a:pt x="4622" y="2472"/>
                    <a:pt x="4587" y="2489"/>
                  </a:cubicBezTo>
                  <a:cubicBezTo>
                    <a:pt x="4564" y="2498"/>
                    <a:pt x="4546" y="2503"/>
                    <a:pt x="4528" y="2503"/>
                  </a:cubicBezTo>
                  <a:cubicBezTo>
                    <a:pt x="4516" y="2503"/>
                    <a:pt x="4504" y="2501"/>
                    <a:pt x="4491" y="2497"/>
                  </a:cubicBezTo>
                  <a:cubicBezTo>
                    <a:pt x="4473" y="2489"/>
                    <a:pt x="4459" y="2479"/>
                    <a:pt x="4431" y="2479"/>
                  </a:cubicBezTo>
                  <a:cubicBezTo>
                    <a:pt x="4383" y="2476"/>
                    <a:pt x="4313" y="2483"/>
                    <a:pt x="4327" y="2438"/>
                  </a:cubicBezTo>
                  <a:cubicBezTo>
                    <a:pt x="4327" y="2430"/>
                    <a:pt x="4321" y="2423"/>
                    <a:pt x="4307" y="2423"/>
                  </a:cubicBezTo>
                  <a:cubicBezTo>
                    <a:pt x="4289" y="2423"/>
                    <a:pt x="4282" y="2430"/>
                    <a:pt x="4282" y="2438"/>
                  </a:cubicBezTo>
                  <a:cubicBezTo>
                    <a:pt x="4282" y="2458"/>
                    <a:pt x="4247" y="2451"/>
                    <a:pt x="4230" y="2458"/>
                  </a:cubicBezTo>
                  <a:cubicBezTo>
                    <a:pt x="4193" y="2471"/>
                    <a:pt x="4157" y="2476"/>
                    <a:pt x="4121" y="2476"/>
                  </a:cubicBezTo>
                  <a:cubicBezTo>
                    <a:pt x="4080" y="2476"/>
                    <a:pt x="4039" y="2469"/>
                    <a:pt x="3998" y="2462"/>
                  </a:cubicBezTo>
                  <a:cubicBezTo>
                    <a:pt x="3991" y="2462"/>
                    <a:pt x="3980" y="2468"/>
                    <a:pt x="3973" y="2468"/>
                  </a:cubicBezTo>
                  <a:cubicBezTo>
                    <a:pt x="3963" y="2472"/>
                    <a:pt x="3954" y="2473"/>
                    <a:pt x="3945" y="2473"/>
                  </a:cubicBezTo>
                  <a:cubicBezTo>
                    <a:pt x="3916" y="2473"/>
                    <a:pt x="3891" y="2460"/>
                    <a:pt x="3861" y="2460"/>
                  </a:cubicBezTo>
                  <a:cubicBezTo>
                    <a:pt x="3855" y="2460"/>
                    <a:pt x="3849" y="2460"/>
                    <a:pt x="3842" y="2462"/>
                  </a:cubicBezTo>
                  <a:cubicBezTo>
                    <a:pt x="3837" y="2461"/>
                    <a:pt x="3833" y="2460"/>
                    <a:pt x="3828" y="2460"/>
                  </a:cubicBezTo>
                  <a:cubicBezTo>
                    <a:pt x="3806" y="2460"/>
                    <a:pt x="3787" y="2472"/>
                    <a:pt x="3759" y="2472"/>
                  </a:cubicBezTo>
                  <a:cubicBezTo>
                    <a:pt x="3769" y="2448"/>
                    <a:pt x="3831" y="2438"/>
                    <a:pt x="3810" y="2409"/>
                  </a:cubicBezTo>
                  <a:lnTo>
                    <a:pt x="3824" y="2409"/>
                  </a:lnTo>
                  <a:cubicBezTo>
                    <a:pt x="3834" y="2409"/>
                    <a:pt x="3847" y="2413"/>
                    <a:pt x="3858" y="2413"/>
                  </a:cubicBezTo>
                  <a:cubicBezTo>
                    <a:pt x="3867" y="2413"/>
                    <a:pt x="3875" y="2410"/>
                    <a:pt x="3876" y="2399"/>
                  </a:cubicBezTo>
                  <a:cubicBezTo>
                    <a:pt x="3879" y="2375"/>
                    <a:pt x="3817" y="2337"/>
                    <a:pt x="3769" y="2334"/>
                  </a:cubicBezTo>
                  <a:cubicBezTo>
                    <a:pt x="3730" y="2334"/>
                    <a:pt x="3720" y="2340"/>
                    <a:pt x="3720" y="2358"/>
                  </a:cubicBezTo>
                  <a:cubicBezTo>
                    <a:pt x="3724" y="2393"/>
                    <a:pt x="3783" y="2430"/>
                    <a:pt x="3692" y="2455"/>
                  </a:cubicBezTo>
                  <a:cubicBezTo>
                    <a:pt x="3679" y="2458"/>
                    <a:pt x="3713" y="2468"/>
                    <a:pt x="3696" y="2476"/>
                  </a:cubicBezTo>
                  <a:cubicBezTo>
                    <a:pt x="3653" y="2452"/>
                    <a:pt x="3629" y="2441"/>
                    <a:pt x="3595" y="2441"/>
                  </a:cubicBezTo>
                  <a:cubicBezTo>
                    <a:pt x="3570" y="2441"/>
                    <a:pt x="3541" y="2447"/>
                    <a:pt x="3495" y="2455"/>
                  </a:cubicBezTo>
                  <a:cubicBezTo>
                    <a:pt x="3480" y="2458"/>
                    <a:pt x="3466" y="2459"/>
                    <a:pt x="3453" y="2459"/>
                  </a:cubicBezTo>
                  <a:cubicBezTo>
                    <a:pt x="3419" y="2459"/>
                    <a:pt x="3391" y="2450"/>
                    <a:pt x="3373" y="2427"/>
                  </a:cubicBezTo>
                  <a:lnTo>
                    <a:pt x="3498" y="2427"/>
                  </a:lnTo>
                  <a:cubicBezTo>
                    <a:pt x="3463" y="2417"/>
                    <a:pt x="3432" y="2413"/>
                    <a:pt x="3439" y="2396"/>
                  </a:cubicBezTo>
                  <a:cubicBezTo>
                    <a:pt x="3471" y="2340"/>
                    <a:pt x="3376" y="2344"/>
                    <a:pt x="3328" y="2323"/>
                  </a:cubicBezTo>
                  <a:lnTo>
                    <a:pt x="3328" y="2323"/>
                  </a:lnTo>
                  <a:cubicBezTo>
                    <a:pt x="3342" y="2344"/>
                    <a:pt x="3317" y="2361"/>
                    <a:pt x="3325" y="2379"/>
                  </a:cubicBezTo>
                  <a:lnTo>
                    <a:pt x="3325" y="2399"/>
                  </a:lnTo>
                  <a:cubicBezTo>
                    <a:pt x="3338" y="2427"/>
                    <a:pt x="3311" y="2434"/>
                    <a:pt x="3269" y="2434"/>
                  </a:cubicBezTo>
                  <a:cubicBezTo>
                    <a:pt x="3259" y="2417"/>
                    <a:pt x="3304" y="2417"/>
                    <a:pt x="3293" y="2403"/>
                  </a:cubicBezTo>
                  <a:lnTo>
                    <a:pt x="3293" y="2403"/>
                  </a:lnTo>
                  <a:cubicBezTo>
                    <a:pt x="3134" y="2417"/>
                    <a:pt x="3134" y="2417"/>
                    <a:pt x="3127" y="2434"/>
                  </a:cubicBezTo>
                  <a:cubicBezTo>
                    <a:pt x="3131" y="2435"/>
                    <a:pt x="3135" y="2435"/>
                    <a:pt x="3139" y="2435"/>
                  </a:cubicBezTo>
                  <a:cubicBezTo>
                    <a:pt x="3163" y="2435"/>
                    <a:pt x="3181" y="2422"/>
                    <a:pt x="3207" y="2422"/>
                  </a:cubicBezTo>
                  <a:cubicBezTo>
                    <a:pt x="3212" y="2422"/>
                    <a:pt x="3216" y="2423"/>
                    <a:pt x="3221" y="2423"/>
                  </a:cubicBezTo>
                  <a:cubicBezTo>
                    <a:pt x="3200" y="2441"/>
                    <a:pt x="3179" y="2458"/>
                    <a:pt x="3158" y="2476"/>
                  </a:cubicBezTo>
                  <a:cubicBezTo>
                    <a:pt x="3141" y="2455"/>
                    <a:pt x="3098" y="2439"/>
                    <a:pt x="3076" y="2439"/>
                  </a:cubicBezTo>
                  <a:cubicBezTo>
                    <a:pt x="3073" y="2439"/>
                    <a:pt x="3070" y="2440"/>
                    <a:pt x="3068" y="2441"/>
                  </a:cubicBezTo>
                  <a:cubicBezTo>
                    <a:pt x="3026" y="2465"/>
                    <a:pt x="2929" y="2444"/>
                    <a:pt x="2936" y="2497"/>
                  </a:cubicBezTo>
                  <a:cubicBezTo>
                    <a:pt x="2922" y="2521"/>
                    <a:pt x="2978" y="2528"/>
                    <a:pt x="2984" y="2545"/>
                  </a:cubicBezTo>
                  <a:cubicBezTo>
                    <a:pt x="2988" y="2548"/>
                    <a:pt x="3009" y="2555"/>
                    <a:pt x="2998" y="2555"/>
                  </a:cubicBezTo>
                  <a:cubicBezTo>
                    <a:pt x="2956" y="2555"/>
                    <a:pt x="2941" y="2584"/>
                    <a:pt x="2889" y="2584"/>
                  </a:cubicBezTo>
                  <a:cubicBezTo>
                    <a:pt x="2886" y="2584"/>
                    <a:pt x="2883" y="2584"/>
                    <a:pt x="2880" y="2583"/>
                  </a:cubicBezTo>
                  <a:cubicBezTo>
                    <a:pt x="2846" y="2579"/>
                    <a:pt x="2807" y="2571"/>
                    <a:pt x="2768" y="2571"/>
                  </a:cubicBezTo>
                  <a:cubicBezTo>
                    <a:pt x="2741" y="2571"/>
                    <a:pt x="2714" y="2575"/>
                    <a:pt x="2690" y="2587"/>
                  </a:cubicBezTo>
                  <a:cubicBezTo>
                    <a:pt x="2672" y="2590"/>
                    <a:pt x="2655" y="2593"/>
                    <a:pt x="2638" y="2593"/>
                  </a:cubicBezTo>
                  <a:cubicBezTo>
                    <a:pt x="2624" y="2597"/>
                    <a:pt x="2610" y="2604"/>
                    <a:pt x="2617" y="2611"/>
                  </a:cubicBezTo>
                  <a:cubicBezTo>
                    <a:pt x="2620" y="2614"/>
                    <a:pt x="2627" y="2615"/>
                    <a:pt x="2635" y="2615"/>
                  </a:cubicBezTo>
                  <a:cubicBezTo>
                    <a:pt x="2643" y="2615"/>
                    <a:pt x="2652" y="2614"/>
                    <a:pt x="2659" y="2614"/>
                  </a:cubicBezTo>
                  <a:cubicBezTo>
                    <a:pt x="2645" y="2652"/>
                    <a:pt x="2645" y="2652"/>
                    <a:pt x="2690" y="2656"/>
                  </a:cubicBezTo>
                  <a:cubicBezTo>
                    <a:pt x="2704" y="2666"/>
                    <a:pt x="2724" y="2668"/>
                    <a:pt x="2744" y="2668"/>
                  </a:cubicBezTo>
                  <a:cubicBezTo>
                    <a:pt x="2754" y="2668"/>
                    <a:pt x="2763" y="2667"/>
                    <a:pt x="2772" y="2667"/>
                  </a:cubicBezTo>
                  <a:cubicBezTo>
                    <a:pt x="2791" y="2667"/>
                    <a:pt x="2808" y="2669"/>
                    <a:pt x="2822" y="2677"/>
                  </a:cubicBezTo>
                  <a:cubicBezTo>
                    <a:pt x="2839" y="2708"/>
                    <a:pt x="2898" y="2708"/>
                    <a:pt x="2939" y="2722"/>
                  </a:cubicBezTo>
                  <a:cubicBezTo>
                    <a:pt x="2988" y="2736"/>
                    <a:pt x="2992" y="2747"/>
                    <a:pt x="2936" y="2760"/>
                  </a:cubicBezTo>
                  <a:cubicBezTo>
                    <a:pt x="2933" y="2739"/>
                    <a:pt x="2901" y="2732"/>
                    <a:pt x="2870" y="2729"/>
                  </a:cubicBezTo>
                  <a:cubicBezTo>
                    <a:pt x="2865" y="2728"/>
                    <a:pt x="2859" y="2728"/>
                    <a:pt x="2853" y="2728"/>
                  </a:cubicBezTo>
                  <a:cubicBezTo>
                    <a:pt x="2834" y="2728"/>
                    <a:pt x="2816" y="2732"/>
                    <a:pt x="2811" y="2742"/>
                  </a:cubicBezTo>
                  <a:cubicBezTo>
                    <a:pt x="2804" y="2753"/>
                    <a:pt x="2801" y="2767"/>
                    <a:pt x="2811" y="2774"/>
                  </a:cubicBezTo>
                  <a:cubicBezTo>
                    <a:pt x="2818" y="2778"/>
                    <a:pt x="2830" y="2784"/>
                    <a:pt x="2843" y="2784"/>
                  </a:cubicBezTo>
                  <a:cubicBezTo>
                    <a:pt x="2852" y="2784"/>
                    <a:pt x="2862" y="2781"/>
                    <a:pt x="2870" y="2774"/>
                  </a:cubicBezTo>
                  <a:cubicBezTo>
                    <a:pt x="2874" y="2777"/>
                    <a:pt x="2880" y="2777"/>
                    <a:pt x="2888" y="2777"/>
                  </a:cubicBezTo>
                  <a:cubicBezTo>
                    <a:pt x="2881" y="2787"/>
                    <a:pt x="2878" y="2799"/>
                    <a:pt x="2853" y="2799"/>
                  </a:cubicBezTo>
                  <a:cubicBezTo>
                    <a:pt x="2850" y="2799"/>
                    <a:pt x="2846" y="2799"/>
                    <a:pt x="2843" y="2798"/>
                  </a:cubicBezTo>
                  <a:cubicBezTo>
                    <a:pt x="2837" y="2798"/>
                    <a:pt x="2829" y="2797"/>
                    <a:pt x="2822" y="2797"/>
                  </a:cubicBezTo>
                  <a:cubicBezTo>
                    <a:pt x="2816" y="2797"/>
                    <a:pt x="2813" y="2798"/>
                    <a:pt x="2818" y="2805"/>
                  </a:cubicBezTo>
                  <a:cubicBezTo>
                    <a:pt x="2849" y="2840"/>
                    <a:pt x="2797" y="2836"/>
                    <a:pt x="2763" y="2846"/>
                  </a:cubicBezTo>
                  <a:cubicBezTo>
                    <a:pt x="2721" y="2861"/>
                    <a:pt x="2669" y="2875"/>
                    <a:pt x="2659" y="2902"/>
                  </a:cubicBezTo>
                  <a:lnTo>
                    <a:pt x="2627" y="2902"/>
                  </a:lnTo>
                  <a:cubicBezTo>
                    <a:pt x="2620" y="2896"/>
                    <a:pt x="2609" y="2895"/>
                    <a:pt x="2598" y="2895"/>
                  </a:cubicBezTo>
                  <a:cubicBezTo>
                    <a:pt x="2589" y="2895"/>
                    <a:pt x="2579" y="2896"/>
                    <a:pt x="2570" y="2896"/>
                  </a:cubicBezTo>
                  <a:cubicBezTo>
                    <a:pt x="2560" y="2896"/>
                    <a:pt x="2550" y="2894"/>
                    <a:pt x="2544" y="2888"/>
                  </a:cubicBezTo>
                  <a:cubicBezTo>
                    <a:pt x="2550" y="2872"/>
                    <a:pt x="2541" y="2861"/>
                    <a:pt x="2519" y="2861"/>
                  </a:cubicBezTo>
                  <a:cubicBezTo>
                    <a:pt x="2512" y="2861"/>
                    <a:pt x="2504" y="2862"/>
                    <a:pt x="2496" y="2864"/>
                  </a:cubicBezTo>
                  <a:cubicBezTo>
                    <a:pt x="2471" y="2871"/>
                    <a:pt x="2433" y="2871"/>
                    <a:pt x="2416" y="2888"/>
                  </a:cubicBezTo>
                  <a:cubicBezTo>
                    <a:pt x="2409" y="2899"/>
                    <a:pt x="2406" y="2909"/>
                    <a:pt x="2419" y="2920"/>
                  </a:cubicBezTo>
                  <a:cubicBezTo>
                    <a:pt x="2422" y="2930"/>
                    <a:pt x="2422" y="2937"/>
                    <a:pt x="2395" y="2937"/>
                  </a:cubicBezTo>
                  <a:lnTo>
                    <a:pt x="2318" y="2937"/>
                  </a:lnTo>
                  <a:cubicBezTo>
                    <a:pt x="2308" y="2937"/>
                    <a:pt x="2297" y="2934"/>
                    <a:pt x="2287" y="2934"/>
                  </a:cubicBezTo>
                  <a:cubicBezTo>
                    <a:pt x="2242" y="2931"/>
                    <a:pt x="2202" y="2908"/>
                    <a:pt x="2161" y="2908"/>
                  </a:cubicBezTo>
                  <a:cubicBezTo>
                    <a:pt x="2147" y="2908"/>
                    <a:pt x="2134" y="2911"/>
                    <a:pt x="2121" y="2916"/>
                  </a:cubicBezTo>
                  <a:cubicBezTo>
                    <a:pt x="2073" y="2937"/>
                    <a:pt x="2017" y="2947"/>
                    <a:pt x="1961" y="2958"/>
                  </a:cubicBezTo>
                  <a:cubicBezTo>
                    <a:pt x="1928" y="2964"/>
                    <a:pt x="1944" y="2988"/>
                    <a:pt x="1917" y="2988"/>
                  </a:cubicBezTo>
                  <a:cubicBezTo>
                    <a:pt x="1912" y="2988"/>
                    <a:pt x="1906" y="2987"/>
                    <a:pt x="1899" y="2986"/>
                  </a:cubicBezTo>
                  <a:cubicBezTo>
                    <a:pt x="1874" y="2968"/>
                    <a:pt x="1937" y="2961"/>
                    <a:pt x="1927" y="2944"/>
                  </a:cubicBezTo>
                  <a:cubicBezTo>
                    <a:pt x="1975" y="2920"/>
                    <a:pt x="1909" y="2923"/>
                    <a:pt x="1899" y="2913"/>
                  </a:cubicBezTo>
                  <a:cubicBezTo>
                    <a:pt x="1868" y="2913"/>
                    <a:pt x="1839" y="2913"/>
                    <a:pt x="1812" y="2909"/>
                  </a:cubicBezTo>
                  <a:cubicBezTo>
                    <a:pt x="1805" y="2909"/>
                    <a:pt x="1799" y="2908"/>
                    <a:pt x="1793" y="2908"/>
                  </a:cubicBezTo>
                  <a:cubicBezTo>
                    <a:pt x="1750" y="2908"/>
                    <a:pt x="1713" y="2918"/>
                    <a:pt x="1673" y="2926"/>
                  </a:cubicBezTo>
                  <a:cubicBezTo>
                    <a:pt x="1604" y="2937"/>
                    <a:pt x="1652" y="2965"/>
                    <a:pt x="1652" y="2986"/>
                  </a:cubicBezTo>
                  <a:cubicBezTo>
                    <a:pt x="1652" y="2989"/>
                    <a:pt x="1656" y="3000"/>
                    <a:pt x="1639" y="3000"/>
                  </a:cubicBezTo>
                  <a:cubicBezTo>
                    <a:pt x="1619" y="2986"/>
                    <a:pt x="1618" y="2964"/>
                    <a:pt x="1578" y="2964"/>
                  </a:cubicBezTo>
                  <a:cubicBezTo>
                    <a:pt x="1575" y="2964"/>
                    <a:pt x="1572" y="2965"/>
                    <a:pt x="1569" y="2965"/>
                  </a:cubicBezTo>
                  <a:cubicBezTo>
                    <a:pt x="1556" y="2963"/>
                    <a:pt x="1542" y="2956"/>
                    <a:pt x="1529" y="2956"/>
                  </a:cubicBezTo>
                  <a:cubicBezTo>
                    <a:pt x="1522" y="2956"/>
                    <a:pt x="1514" y="2958"/>
                    <a:pt x="1506" y="2965"/>
                  </a:cubicBezTo>
                  <a:cubicBezTo>
                    <a:pt x="1469" y="2961"/>
                    <a:pt x="1431" y="2958"/>
                    <a:pt x="1392" y="2955"/>
                  </a:cubicBezTo>
                  <a:cubicBezTo>
                    <a:pt x="1389" y="2937"/>
                    <a:pt x="1413" y="2913"/>
                    <a:pt x="1347" y="2913"/>
                  </a:cubicBezTo>
                  <a:cubicBezTo>
                    <a:pt x="1342" y="2908"/>
                    <a:pt x="1333" y="2904"/>
                    <a:pt x="1323" y="2904"/>
                  </a:cubicBezTo>
                  <a:cubicBezTo>
                    <a:pt x="1320" y="2904"/>
                    <a:pt x="1316" y="2905"/>
                    <a:pt x="1312" y="2906"/>
                  </a:cubicBezTo>
                  <a:cubicBezTo>
                    <a:pt x="1290" y="2896"/>
                    <a:pt x="1271" y="2891"/>
                    <a:pt x="1255" y="2891"/>
                  </a:cubicBezTo>
                  <a:cubicBezTo>
                    <a:pt x="1223" y="2891"/>
                    <a:pt x="1201" y="2909"/>
                    <a:pt x="1181" y="2930"/>
                  </a:cubicBezTo>
                  <a:cubicBezTo>
                    <a:pt x="1160" y="2934"/>
                    <a:pt x="1139" y="2934"/>
                    <a:pt x="1118" y="2937"/>
                  </a:cubicBezTo>
                  <a:cubicBezTo>
                    <a:pt x="983" y="2941"/>
                    <a:pt x="882" y="2971"/>
                    <a:pt x="854" y="3020"/>
                  </a:cubicBezTo>
                  <a:cubicBezTo>
                    <a:pt x="809" y="3010"/>
                    <a:pt x="774" y="2992"/>
                    <a:pt x="747" y="2976"/>
                  </a:cubicBezTo>
                  <a:cubicBezTo>
                    <a:pt x="719" y="2989"/>
                    <a:pt x="733" y="3000"/>
                    <a:pt x="744" y="3010"/>
                  </a:cubicBezTo>
                  <a:cubicBezTo>
                    <a:pt x="754" y="3024"/>
                    <a:pt x="740" y="3030"/>
                    <a:pt x="709" y="3030"/>
                  </a:cubicBezTo>
                  <a:cubicBezTo>
                    <a:pt x="702" y="3030"/>
                    <a:pt x="695" y="3030"/>
                    <a:pt x="688" y="3030"/>
                  </a:cubicBezTo>
                  <a:cubicBezTo>
                    <a:pt x="640" y="3030"/>
                    <a:pt x="588" y="3033"/>
                    <a:pt x="598" y="3072"/>
                  </a:cubicBezTo>
                  <a:cubicBezTo>
                    <a:pt x="601" y="3093"/>
                    <a:pt x="556" y="3086"/>
                    <a:pt x="542" y="3100"/>
                  </a:cubicBezTo>
                  <a:cubicBezTo>
                    <a:pt x="564" y="3110"/>
                    <a:pt x="583" y="3121"/>
                    <a:pt x="608" y="3121"/>
                  </a:cubicBezTo>
                  <a:cubicBezTo>
                    <a:pt x="619" y="3121"/>
                    <a:pt x="632" y="3119"/>
                    <a:pt x="646" y="3114"/>
                  </a:cubicBezTo>
                  <a:cubicBezTo>
                    <a:pt x="655" y="3111"/>
                    <a:pt x="663" y="3109"/>
                    <a:pt x="670" y="3109"/>
                  </a:cubicBezTo>
                  <a:cubicBezTo>
                    <a:pt x="681" y="3109"/>
                    <a:pt x="690" y="3113"/>
                    <a:pt x="699" y="3121"/>
                  </a:cubicBezTo>
                  <a:cubicBezTo>
                    <a:pt x="701" y="3125"/>
                    <a:pt x="707" y="3130"/>
                    <a:pt x="713" y="3130"/>
                  </a:cubicBezTo>
                  <a:cubicBezTo>
                    <a:pt x="717" y="3130"/>
                    <a:pt x="720" y="3128"/>
                    <a:pt x="723" y="3125"/>
                  </a:cubicBezTo>
                  <a:cubicBezTo>
                    <a:pt x="736" y="3110"/>
                    <a:pt x="754" y="3106"/>
                    <a:pt x="773" y="3106"/>
                  </a:cubicBezTo>
                  <a:cubicBezTo>
                    <a:pt x="791" y="3106"/>
                    <a:pt x="809" y="3109"/>
                    <a:pt x="824" y="3110"/>
                  </a:cubicBezTo>
                  <a:cubicBezTo>
                    <a:pt x="928" y="3125"/>
                    <a:pt x="1028" y="3138"/>
                    <a:pt x="1136" y="3149"/>
                  </a:cubicBezTo>
                  <a:cubicBezTo>
                    <a:pt x="1149" y="3149"/>
                    <a:pt x="1173" y="3149"/>
                    <a:pt x="1177" y="3163"/>
                  </a:cubicBezTo>
                  <a:cubicBezTo>
                    <a:pt x="1179" y="3182"/>
                    <a:pt x="1181" y="3190"/>
                    <a:pt x="1194" y="3190"/>
                  </a:cubicBezTo>
                  <a:cubicBezTo>
                    <a:pt x="1203" y="3190"/>
                    <a:pt x="1219" y="3185"/>
                    <a:pt x="1247" y="3176"/>
                  </a:cubicBezTo>
                  <a:lnTo>
                    <a:pt x="1285" y="3176"/>
                  </a:lnTo>
                  <a:cubicBezTo>
                    <a:pt x="1309" y="3186"/>
                    <a:pt x="1329" y="3201"/>
                    <a:pt x="1358" y="3201"/>
                  </a:cubicBezTo>
                  <a:cubicBezTo>
                    <a:pt x="1361" y="3201"/>
                    <a:pt x="1365" y="3201"/>
                    <a:pt x="1368" y="3200"/>
                  </a:cubicBezTo>
                  <a:lnTo>
                    <a:pt x="1423" y="3200"/>
                  </a:lnTo>
                  <a:cubicBezTo>
                    <a:pt x="1437" y="3205"/>
                    <a:pt x="1451" y="3208"/>
                    <a:pt x="1465" y="3211"/>
                  </a:cubicBezTo>
                  <a:cubicBezTo>
                    <a:pt x="1490" y="3218"/>
                    <a:pt x="1510" y="3229"/>
                    <a:pt x="1520" y="3235"/>
                  </a:cubicBezTo>
                  <a:cubicBezTo>
                    <a:pt x="1586" y="3267"/>
                    <a:pt x="1663" y="3263"/>
                    <a:pt x="1735" y="3277"/>
                  </a:cubicBezTo>
                  <a:cubicBezTo>
                    <a:pt x="1781" y="3280"/>
                    <a:pt x="1823" y="3288"/>
                    <a:pt x="1860" y="3298"/>
                  </a:cubicBezTo>
                  <a:cubicBezTo>
                    <a:pt x="1891" y="3308"/>
                    <a:pt x="1923" y="3313"/>
                    <a:pt x="1956" y="3313"/>
                  </a:cubicBezTo>
                  <a:cubicBezTo>
                    <a:pt x="1980" y="3313"/>
                    <a:pt x="2004" y="3310"/>
                    <a:pt x="2027" y="3304"/>
                  </a:cubicBezTo>
                  <a:cubicBezTo>
                    <a:pt x="2048" y="3301"/>
                    <a:pt x="2073" y="3298"/>
                    <a:pt x="2093" y="3294"/>
                  </a:cubicBezTo>
                  <a:cubicBezTo>
                    <a:pt x="2156" y="3301"/>
                    <a:pt x="2222" y="3304"/>
                    <a:pt x="2284" y="3312"/>
                  </a:cubicBezTo>
                  <a:cubicBezTo>
                    <a:pt x="2242" y="3346"/>
                    <a:pt x="2305" y="3346"/>
                    <a:pt x="2332" y="3357"/>
                  </a:cubicBezTo>
                  <a:cubicBezTo>
                    <a:pt x="2336" y="3374"/>
                    <a:pt x="2294" y="3367"/>
                    <a:pt x="2284" y="3381"/>
                  </a:cubicBezTo>
                  <a:cubicBezTo>
                    <a:pt x="2270" y="3384"/>
                    <a:pt x="2252" y="3392"/>
                    <a:pt x="2235" y="3395"/>
                  </a:cubicBezTo>
                  <a:cubicBezTo>
                    <a:pt x="2187" y="3395"/>
                    <a:pt x="2156" y="3416"/>
                    <a:pt x="2124" y="3429"/>
                  </a:cubicBezTo>
                  <a:cubicBezTo>
                    <a:pt x="2031" y="3429"/>
                    <a:pt x="1982" y="3454"/>
                    <a:pt x="1961" y="3499"/>
                  </a:cubicBezTo>
                  <a:cubicBezTo>
                    <a:pt x="1902" y="3513"/>
                    <a:pt x="1906" y="3554"/>
                    <a:pt x="1844" y="3568"/>
                  </a:cubicBezTo>
                  <a:cubicBezTo>
                    <a:pt x="1833" y="3572"/>
                    <a:pt x="1847" y="3586"/>
                    <a:pt x="1857" y="3586"/>
                  </a:cubicBezTo>
                  <a:cubicBezTo>
                    <a:pt x="1920" y="3589"/>
                    <a:pt x="1955" y="3624"/>
                    <a:pt x="2018" y="3624"/>
                  </a:cubicBezTo>
                  <a:cubicBezTo>
                    <a:pt x="2021" y="3624"/>
                    <a:pt x="2024" y="3624"/>
                    <a:pt x="2027" y="3624"/>
                  </a:cubicBezTo>
                  <a:cubicBezTo>
                    <a:pt x="2034" y="3631"/>
                    <a:pt x="2058" y="3631"/>
                    <a:pt x="2052" y="3637"/>
                  </a:cubicBezTo>
                  <a:cubicBezTo>
                    <a:pt x="2023" y="3669"/>
                    <a:pt x="2048" y="3683"/>
                    <a:pt x="2100" y="3693"/>
                  </a:cubicBezTo>
                  <a:cubicBezTo>
                    <a:pt x="2114" y="3697"/>
                    <a:pt x="2124" y="3704"/>
                    <a:pt x="2135" y="3711"/>
                  </a:cubicBezTo>
                  <a:cubicBezTo>
                    <a:pt x="2097" y="3721"/>
                    <a:pt x="2062" y="3732"/>
                    <a:pt x="2027" y="3738"/>
                  </a:cubicBezTo>
                  <a:cubicBezTo>
                    <a:pt x="1989" y="3746"/>
                    <a:pt x="1933" y="3746"/>
                    <a:pt x="1919" y="3770"/>
                  </a:cubicBezTo>
                  <a:cubicBezTo>
                    <a:pt x="1909" y="3783"/>
                    <a:pt x="1895" y="3787"/>
                    <a:pt x="1880" y="3787"/>
                  </a:cubicBezTo>
                  <a:cubicBezTo>
                    <a:pt x="1868" y="3787"/>
                    <a:pt x="1856" y="3785"/>
                    <a:pt x="1844" y="3783"/>
                  </a:cubicBezTo>
                  <a:cubicBezTo>
                    <a:pt x="1826" y="3783"/>
                    <a:pt x="1812" y="3777"/>
                    <a:pt x="1791" y="3777"/>
                  </a:cubicBezTo>
                  <a:cubicBezTo>
                    <a:pt x="1660" y="3787"/>
                    <a:pt x="1524" y="3780"/>
                    <a:pt x="1396" y="3804"/>
                  </a:cubicBezTo>
                  <a:cubicBezTo>
                    <a:pt x="1389" y="3791"/>
                    <a:pt x="1431" y="3787"/>
                    <a:pt x="1431" y="3767"/>
                  </a:cubicBezTo>
                  <a:lnTo>
                    <a:pt x="1431" y="3767"/>
                  </a:lnTo>
                  <a:cubicBezTo>
                    <a:pt x="1426" y="3771"/>
                    <a:pt x="1420" y="3772"/>
                    <a:pt x="1413" y="3772"/>
                  </a:cubicBezTo>
                  <a:cubicBezTo>
                    <a:pt x="1405" y="3772"/>
                    <a:pt x="1396" y="3770"/>
                    <a:pt x="1389" y="3770"/>
                  </a:cubicBezTo>
                  <a:cubicBezTo>
                    <a:pt x="1381" y="3770"/>
                    <a:pt x="1374" y="3773"/>
                    <a:pt x="1371" y="3783"/>
                  </a:cubicBezTo>
                  <a:cubicBezTo>
                    <a:pt x="1369" y="3791"/>
                    <a:pt x="1355" y="3795"/>
                    <a:pt x="1339" y="3795"/>
                  </a:cubicBezTo>
                  <a:cubicBezTo>
                    <a:pt x="1334" y="3795"/>
                    <a:pt x="1328" y="3795"/>
                    <a:pt x="1323" y="3794"/>
                  </a:cubicBezTo>
                  <a:cubicBezTo>
                    <a:pt x="1250" y="3794"/>
                    <a:pt x="1177" y="3797"/>
                    <a:pt x="1111" y="3818"/>
                  </a:cubicBezTo>
                  <a:cubicBezTo>
                    <a:pt x="1088" y="3826"/>
                    <a:pt x="1050" y="3837"/>
                    <a:pt x="1025" y="3837"/>
                  </a:cubicBezTo>
                  <a:cubicBezTo>
                    <a:pt x="1016" y="3837"/>
                    <a:pt x="1008" y="3836"/>
                    <a:pt x="1003" y="3832"/>
                  </a:cubicBezTo>
                  <a:cubicBezTo>
                    <a:pt x="984" y="3819"/>
                    <a:pt x="967" y="3814"/>
                    <a:pt x="950" y="3814"/>
                  </a:cubicBezTo>
                  <a:cubicBezTo>
                    <a:pt x="928" y="3814"/>
                    <a:pt x="906" y="3823"/>
                    <a:pt x="882" y="3829"/>
                  </a:cubicBezTo>
                  <a:cubicBezTo>
                    <a:pt x="872" y="3831"/>
                    <a:pt x="863" y="3832"/>
                    <a:pt x="856" y="3832"/>
                  </a:cubicBezTo>
                  <a:cubicBezTo>
                    <a:pt x="848" y="3832"/>
                    <a:pt x="841" y="3830"/>
                    <a:pt x="834" y="3825"/>
                  </a:cubicBezTo>
                  <a:cubicBezTo>
                    <a:pt x="830" y="3821"/>
                    <a:pt x="824" y="3819"/>
                    <a:pt x="818" y="3819"/>
                  </a:cubicBezTo>
                  <a:cubicBezTo>
                    <a:pt x="813" y="3819"/>
                    <a:pt x="807" y="3820"/>
                    <a:pt x="803" y="3825"/>
                  </a:cubicBezTo>
                  <a:cubicBezTo>
                    <a:pt x="795" y="3832"/>
                    <a:pt x="803" y="3839"/>
                    <a:pt x="816" y="3839"/>
                  </a:cubicBezTo>
                  <a:cubicBezTo>
                    <a:pt x="854" y="3846"/>
                    <a:pt x="861" y="3863"/>
                    <a:pt x="858" y="3881"/>
                  </a:cubicBezTo>
                  <a:cubicBezTo>
                    <a:pt x="827" y="3884"/>
                    <a:pt x="806" y="3898"/>
                    <a:pt x="778" y="3908"/>
                  </a:cubicBezTo>
                  <a:cubicBezTo>
                    <a:pt x="729" y="3916"/>
                    <a:pt x="674" y="3912"/>
                    <a:pt x="632" y="3933"/>
                  </a:cubicBezTo>
                  <a:cubicBezTo>
                    <a:pt x="625" y="3936"/>
                    <a:pt x="622" y="3940"/>
                    <a:pt x="615" y="3943"/>
                  </a:cubicBezTo>
                  <a:cubicBezTo>
                    <a:pt x="614" y="3943"/>
                    <a:pt x="612" y="3943"/>
                    <a:pt x="611" y="3943"/>
                  </a:cubicBezTo>
                  <a:cubicBezTo>
                    <a:pt x="586" y="3943"/>
                    <a:pt x="569" y="3962"/>
                    <a:pt x="542" y="3962"/>
                  </a:cubicBezTo>
                  <a:cubicBezTo>
                    <a:pt x="535" y="3962"/>
                    <a:pt x="527" y="3961"/>
                    <a:pt x="518" y="3957"/>
                  </a:cubicBezTo>
                  <a:cubicBezTo>
                    <a:pt x="487" y="3962"/>
                    <a:pt x="456" y="3979"/>
                    <a:pt x="425" y="3979"/>
                  </a:cubicBezTo>
                  <a:cubicBezTo>
                    <a:pt x="407" y="3979"/>
                    <a:pt x="390" y="3973"/>
                    <a:pt x="372" y="3957"/>
                  </a:cubicBezTo>
                  <a:cubicBezTo>
                    <a:pt x="372" y="3957"/>
                    <a:pt x="366" y="3957"/>
                    <a:pt x="366" y="3961"/>
                  </a:cubicBezTo>
                  <a:cubicBezTo>
                    <a:pt x="354" y="3966"/>
                    <a:pt x="344" y="3968"/>
                    <a:pt x="335" y="3968"/>
                  </a:cubicBezTo>
                  <a:cubicBezTo>
                    <a:pt x="314" y="3968"/>
                    <a:pt x="298" y="3957"/>
                    <a:pt x="278" y="3950"/>
                  </a:cubicBezTo>
                  <a:cubicBezTo>
                    <a:pt x="257" y="3941"/>
                    <a:pt x="235" y="3937"/>
                    <a:pt x="213" y="3937"/>
                  </a:cubicBezTo>
                  <a:cubicBezTo>
                    <a:pt x="165" y="3937"/>
                    <a:pt x="123" y="3957"/>
                    <a:pt x="108" y="3988"/>
                  </a:cubicBezTo>
                  <a:cubicBezTo>
                    <a:pt x="102" y="4006"/>
                    <a:pt x="105" y="4026"/>
                    <a:pt x="81" y="4044"/>
                  </a:cubicBezTo>
                  <a:cubicBezTo>
                    <a:pt x="12" y="4071"/>
                    <a:pt x="1" y="4095"/>
                    <a:pt x="57" y="4106"/>
                  </a:cubicBezTo>
                  <a:cubicBezTo>
                    <a:pt x="93" y="4113"/>
                    <a:pt x="133" y="4126"/>
                    <a:pt x="174" y="4126"/>
                  </a:cubicBezTo>
                  <a:cubicBezTo>
                    <a:pt x="196" y="4126"/>
                    <a:pt x="218" y="4123"/>
                    <a:pt x="241" y="4113"/>
                  </a:cubicBezTo>
                  <a:cubicBezTo>
                    <a:pt x="351" y="4148"/>
                    <a:pt x="361" y="4137"/>
                    <a:pt x="379" y="4141"/>
                  </a:cubicBezTo>
                  <a:cubicBezTo>
                    <a:pt x="412" y="4148"/>
                    <a:pt x="443" y="4161"/>
                    <a:pt x="475" y="4161"/>
                  </a:cubicBezTo>
                  <a:cubicBezTo>
                    <a:pt x="493" y="4161"/>
                    <a:pt x="512" y="4157"/>
                    <a:pt x="532" y="4145"/>
                  </a:cubicBezTo>
                  <a:cubicBezTo>
                    <a:pt x="537" y="4170"/>
                    <a:pt x="538" y="4179"/>
                    <a:pt x="558" y="4179"/>
                  </a:cubicBezTo>
                  <a:cubicBezTo>
                    <a:pt x="565" y="4179"/>
                    <a:pt x="574" y="4177"/>
                    <a:pt x="587" y="4175"/>
                  </a:cubicBezTo>
                  <a:cubicBezTo>
                    <a:pt x="602" y="4173"/>
                    <a:pt x="616" y="4171"/>
                    <a:pt x="627" y="4171"/>
                  </a:cubicBezTo>
                  <a:cubicBezTo>
                    <a:pt x="645" y="4171"/>
                    <a:pt x="654" y="4177"/>
                    <a:pt x="650" y="4196"/>
                  </a:cubicBezTo>
                  <a:cubicBezTo>
                    <a:pt x="646" y="4207"/>
                    <a:pt x="660" y="4210"/>
                    <a:pt x="674" y="4217"/>
                  </a:cubicBezTo>
                  <a:cubicBezTo>
                    <a:pt x="715" y="4241"/>
                    <a:pt x="768" y="4245"/>
                    <a:pt x="827" y="4245"/>
                  </a:cubicBezTo>
                  <a:lnTo>
                    <a:pt x="844" y="4245"/>
                  </a:lnTo>
                  <a:cubicBezTo>
                    <a:pt x="882" y="4245"/>
                    <a:pt x="893" y="4266"/>
                    <a:pt x="920" y="4273"/>
                  </a:cubicBezTo>
                  <a:cubicBezTo>
                    <a:pt x="965" y="4290"/>
                    <a:pt x="1011" y="4308"/>
                    <a:pt x="1053" y="4324"/>
                  </a:cubicBezTo>
                  <a:cubicBezTo>
                    <a:pt x="1090" y="4335"/>
                    <a:pt x="1077" y="4342"/>
                    <a:pt x="1048" y="4353"/>
                  </a:cubicBezTo>
                  <a:cubicBezTo>
                    <a:pt x="1014" y="4363"/>
                    <a:pt x="962" y="4349"/>
                    <a:pt x="923" y="4377"/>
                  </a:cubicBezTo>
                  <a:cubicBezTo>
                    <a:pt x="1014" y="4384"/>
                    <a:pt x="1098" y="4401"/>
                    <a:pt x="1177" y="4401"/>
                  </a:cubicBezTo>
                  <a:cubicBezTo>
                    <a:pt x="1252" y="4403"/>
                    <a:pt x="1328" y="4404"/>
                    <a:pt x="1405" y="4404"/>
                  </a:cubicBezTo>
                  <a:cubicBezTo>
                    <a:pt x="1482" y="4404"/>
                    <a:pt x="1559" y="4403"/>
                    <a:pt x="1635" y="4398"/>
                  </a:cubicBezTo>
                  <a:cubicBezTo>
                    <a:pt x="1649" y="4397"/>
                    <a:pt x="1664" y="4396"/>
                    <a:pt x="1678" y="4396"/>
                  </a:cubicBezTo>
                  <a:cubicBezTo>
                    <a:pt x="1707" y="4396"/>
                    <a:pt x="1736" y="4398"/>
                    <a:pt x="1764" y="4398"/>
                  </a:cubicBezTo>
                  <a:cubicBezTo>
                    <a:pt x="1791" y="4398"/>
                    <a:pt x="1798" y="4404"/>
                    <a:pt x="1777" y="4415"/>
                  </a:cubicBezTo>
                  <a:cubicBezTo>
                    <a:pt x="1760" y="4417"/>
                    <a:pt x="1745" y="4421"/>
                    <a:pt x="1728" y="4421"/>
                  </a:cubicBezTo>
                  <a:cubicBezTo>
                    <a:pt x="1721" y="4421"/>
                    <a:pt x="1713" y="4421"/>
                    <a:pt x="1705" y="4419"/>
                  </a:cubicBezTo>
                  <a:cubicBezTo>
                    <a:pt x="1700" y="4418"/>
                    <a:pt x="1696" y="4418"/>
                    <a:pt x="1692" y="4418"/>
                  </a:cubicBezTo>
                  <a:cubicBezTo>
                    <a:pt x="1668" y="4418"/>
                    <a:pt x="1664" y="4427"/>
                    <a:pt x="1670" y="4443"/>
                  </a:cubicBezTo>
                  <a:cubicBezTo>
                    <a:pt x="1645" y="4481"/>
                    <a:pt x="1802" y="4460"/>
                    <a:pt x="1746" y="4508"/>
                  </a:cubicBezTo>
                  <a:lnTo>
                    <a:pt x="1770" y="4508"/>
                  </a:lnTo>
                  <a:cubicBezTo>
                    <a:pt x="1775" y="4509"/>
                    <a:pt x="1780" y="4509"/>
                    <a:pt x="1784" y="4509"/>
                  </a:cubicBezTo>
                  <a:cubicBezTo>
                    <a:pt x="1803" y="4509"/>
                    <a:pt x="1820" y="4505"/>
                    <a:pt x="1839" y="4505"/>
                  </a:cubicBezTo>
                  <a:cubicBezTo>
                    <a:pt x="1858" y="4503"/>
                    <a:pt x="1878" y="4501"/>
                    <a:pt x="1897" y="4501"/>
                  </a:cubicBezTo>
                  <a:cubicBezTo>
                    <a:pt x="1931" y="4501"/>
                    <a:pt x="1964" y="4506"/>
                    <a:pt x="1993" y="4519"/>
                  </a:cubicBezTo>
                  <a:lnTo>
                    <a:pt x="1978" y="4519"/>
                  </a:lnTo>
                  <a:cubicBezTo>
                    <a:pt x="1948" y="4519"/>
                    <a:pt x="1919" y="4523"/>
                    <a:pt x="1899" y="4540"/>
                  </a:cubicBezTo>
                  <a:cubicBezTo>
                    <a:pt x="1933" y="4543"/>
                    <a:pt x="1962" y="4558"/>
                    <a:pt x="1996" y="4558"/>
                  </a:cubicBezTo>
                  <a:cubicBezTo>
                    <a:pt x="2006" y="4558"/>
                    <a:pt x="2016" y="4557"/>
                    <a:pt x="2027" y="4553"/>
                  </a:cubicBezTo>
                  <a:lnTo>
                    <a:pt x="2156" y="4553"/>
                  </a:lnTo>
                  <a:cubicBezTo>
                    <a:pt x="2166" y="4558"/>
                    <a:pt x="2177" y="4558"/>
                    <a:pt x="2190" y="4561"/>
                  </a:cubicBezTo>
                  <a:cubicBezTo>
                    <a:pt x="2207" y="4578"/>
                    <a:pt x="2260" y="4564"/>
                    <a:pt x="2270" y="4588"/>
                  </a:cubicBezTo>
                  <a:cubicBezTo>
                    <a:pt x="2283" y="4586"/>
                    <a:pt x="2296" y="4579"/>
                    <a:pt x="2309" y="4579"/>
                  </a:cubicBezTo>
                  <a:cubicBezTo>
                    <a:pt x="2314" y="4579"/>
                    <a:pt x="2318" y="4580"/>
                    <a:pt x="2322" y="4582"/>
                  </a:cubicBezTo>
                  <a:cubicBezTo>
                    <a:pt x="2352" y="4593"/>
                    <a:pt x="2383" y="4598"/>
                    <a:pt x="2414" y="4598"/>
                  </a:cubicBezTo>
                  <a:cubicBezTo>
                    <a:pt x="2448" y="4598"/>
                    <a:pt x="2482" y="4592"/>
                    <a:pt x="2516" y="4585"/>
                  </a:cubicBezTo>
                  <a:cubicBezTo>
                    <a:pt x="2680" y="4588"/>
                    <a:pt x="2843" y="4603"/>
                    <a:pt x="3009" y="4606"/>
                  </a:cubicBezTo>
                  <a:cubicBezTo>
                    <a:pt x="3113" y="4606"/>
                    <a:pt x="3221" y="4609"/>
                    <a:pt x="3322" y="4620"/>
                  </a:cubicBezTo>
                  <a:cubicBezTo>
                    <a:pt x="3536" y="4644"/>
                    <a:pt x="3754" y="4654"/>
                    <a:pt x="3973" y="4654"/>
                  </a:cubicBezTo>
                  <a:cubicBezTo>
                    <a:pt x="4033" y="4654"/>
                    <a:pt x="4092" y="4657"/>
                    <a:pt x="4150" y="4657"/>
                  </a:cubicBezTo>
                  <a:cubicBezTo>
                    <a:pt x="4158" y="4657"/>
                    <a:pt x="4166" y="4657"/>
                    <a:pt x="4173" y="4657"/>
                  </a:cubicBezTo>
                  <a:cubicBezTo>
                    <a:pt x="4181" y="4657"/>
                    <a:pt x="4188" y="4658"/>
                    <a:pt x="4196" y="4662"/>
                  </a:cubicBezTo>
                  <a:cubicBezTo>
                    <a:pt x="4248" y="4688"/>
                    <a:pt x="4308" y="4694"/>
                    <a:pt x="4372" y="4694"/>
                  </a:cubicBezTo>
                  <a:cubicBezTo>
                    <a:pt x="4397" y="4694"/>
                    <a:pt x="4423" y="4693"/>
                    <a:pt x="4449" y="4692"/>
                  </a:cubicBezTo>
                  <a:cubicBezTo>
                    <a:pt x="4490" y="4692"/>
                    <a:pt x="4534" y="4688"/>
                    <a:pt x="4577" y="4688"/>
                  </a:cubicBezTo>
                  <a:cubicBezTo>
                    <a:pt x="4587" y="4688"/>
                    <a:pt x="4598" y="4688"/>
                    <a:pt x="4608" y="4689"/>
                  </a:cubicBezTo>
                  <a:cubicBezTo>
                    <a:pt x="4771" y="4710"/>
                    <a:pt x="4938" y="4703"/>
                    <a:pt x="5101" y="4713"/>
                  </a:cubicBezTo>
                  <a:cubicBezTo>
                    <a:pt x="5138" y="4716"/>
                    <a:pt x="5175" y="4718"/>
                    <a:pt x="5210" y="4718"/>
                  </a:cubicBezTo>
                  <a:cubicBezTo>
                    <a:pt x="5225" y="4718"/>
                    <a:pt x="5239" y="4718"/>
                    <a:pt x="5253" y="4717"/>
                  </a:cubicBezTo>
                  <a:cubicBezTo>
                    <a:pt x="5271" y="4716"/>
                    <a:pt x="5289" y="4716"/>
                    <a:pt x="5306" y="4716"/>
                  </a:cubicBezTo>
                  <a:cubicBezTo>
                    <a:pt x="5388" y="4716"/>
                    <a:pt x="5469" y="4722"/>
                    <a:pt x="5549" y="4731"/>
                  </a:cubicBezTo>
                  <a:cubicBezTo>
                    <a:pt x="5556" y="4734"/>
                    <a:pt x="5562" y="4737"/>
                    <a:pt x="5573" y="4741"/>
                  </a:cubicBezTo>
                  <a:cubicBezTo>
                    <a:pt x="5621" y="4748"/>
                    <a:pt x="5680" y="4745"/>
                    <a:pt x="5684" y="4787"/>
                  </a:cubicBezTo>
                  <a:cubicBezTo>
                    <a:pt x="5686" y="4798"/>
                    <a:pt x="5701" y="4809"/>
                    <a:pt x="5722" y="4809"/>
                  </a:cubicBezTo>
                  <a:cubicBezTo>
                    <a:pt x="5733" y="4809"/>
                    <a:pt x="5745" y="4807"/>
                    <a:pt x="5757" y="4800"/>
                  </a:cubicBezTo>
                  <a:cubicBezTo>
                    <a:pt x="5784" y="4787"/>
                    <a:pt x="5819" y="4782"/>
                    <a:pt x="5854" y="4782"/>
                  </a:cubicBezTo>
                  <a:cubicBezTo>
                    <a:pt x="5854" y="4790"/>
                    <a:pt x="5854" y="4793"/>
                    <a:pt x="5857" y="4800"/>
                  </a:cubicBezTo>
                  <a:cubicBezTo>
                    <a:pt x="5832" y="4828"/>
                    <a:pt x="5766" y="4846"/>
                    <a:pt x="5706" y="4846"/>
                  </a:cubicBezTo>
                  <a:cubicBezTo>
                    <a:pt x="5677" y="4846"/>
                    <a:pt x="5649" y="4842"/>
                    <a:pt x="5628" y="4832"/>
                  </a:cubicBezTo>
                  <a:cubicBezTo>
                    <a:pt x="5600" y="4817"/>
                    <a:pt x="5573" y="4817"/>
                    <a:pt x="5538" y="4814"/>
                  </a:cubicBezTo>
                  <a:cubicBezTo>
                    <a:pt x="5559" y="4811"/>
                    <a:pt x="5559" y="4793"/>
                    <a:pt x="5586" y="4793"/>
                  </a:cubicBezTo>
                  <a:cubicBezTo>
                    <a:pt x="5593" y="4793"/>
                    <a:pt x="5602" y="4797"/>
                    <a:pt x="5608" y="4797"/>
                  </a:cubicBezTo>
                  <a:cubicBezTo>
                    <a:pt x="5612" y="4797"/>
                    <a:pt x="5615" y="4795"/>
                    <a:pt x="5615" y="4790"/>
                  </a:cubicBezTo>
                  <a:cubicBezTo>
                    <a:pt x="5615" y="4787"/>
                    <a:pt x="5597" y="4776"/>
                    <a:pt x="5590" y="4776"/>
                  </a:cubicBezTo>
                  <a:cubicBezTo>
                    <a:pt x="5531" y="4779"/>
                    <a:pt x="5461" y="4772"/>
                    <a:pt x="5424" y="4803"/>
                  </a:cubicBezTo>
                  <a:cubicBezTo>
                    <a:pt x="5411" y="4816"/>
                    <a:pt x="5402" y="4824"/>
                    <a:pt x="5382" y="4824"/>
                  </a:cubicBezTo>
                  <a:cubicBezTo>
                    <a:pt x="5375" y="4824"/>
                    <a:pt x="5367" y="4823"/>
                    <a:pt x="5357" y="4821"/>
                  </a:cubicBezTo>
                  <a:cubicBezTo>
                    <a:pt x="5354" y="4820"/>
                    <a:pt x="5350" y="4820"/>
                    <a:pt x="5346" y="4820"/>
                  </a:cubicBezTo>
                  <a:cubicBezTo>
                    <a:pt x="5329" y="4820"/>
                    <a:pt x="5313" y="4826"/>
                    <a:pt x="5302" y="4835"/>
                  </a:cubicBezTo>
                  <a:cubicBezTo>
                    <a:pt x="5293" y="4837"/>
                    <a:pt x="5284" y="4838"/>
                    <a:pt x="5275" y="4838"/>
                  </a:cubicBezTo>
                  <a:cubicBezTo>
                    <a:pt x="5244" y="4838"/>
                    <a:pt x="5215" y="4827"/>
                    <a:pt x="5187" y="4821"/>
                  </a:cubicBezTo>
                  <a:cubicBezTo>
                    <a:pt x="5178" y="4819"/>
                    <a:pt x="5170" y="4818"/>
                    <a:pt x="5162" y="4818"/>
                  </a:cubicBezTo>
                  <a:cubicBezTo>
                    <a:pt x="5122" y="4818"/>
                    <a:pt x="5097" y="4837"/>
                    <a:pt x="5080" y="4845"/>
                  </a:cubicBezTo>
                  <a:cubicBezTo>
                    <a:pt x="5049" y="4862"/>
                    <a:pt x="5118" y="4866"/>
                    <a:pt x="5133" y="4883"/>
                  </a:cubicBezTo>
                  <a:cubicBezTo>
                    <a:pt x="5053" y="4883"/>
                    <a:pt x="4987" y="4859"/>
                    <a:pt x="4914" y="4859"/>
                  </a:cubicBezTo>
                  <a:cubicBezTo>
                    <a:pt x="4893" y="4849"/>
                    <a:pt x="4875" y="4835"/>
                    <a:pt x="4851" y="4828"/>
                  </a:cubicBezTo>
                  <a:cubicBezTo>
                    <a:pt x="4828" y="4819"/>
                    <a:pt x="4800" y="4801"/>
                    <a:pt x="4777" y="4801"/>
                  </a:cubicBezTo>
                  <a:cubicBezTo>
                    <a:pt x="4773" y="4801"/>
                    <a:pt x="4768" y="4802"/>
                    <a:pt x="4764" y="4803"/>
                  </a:cubicBezTo>
                  <a:cubicBezTo>
                    <a:pt x="4743" y="4813"/>
                    <a:pt x="4722" y="4816"/>
                    <a:pt x="4701" y="4816"/>
                  </a:cubicBezTo>
                  <a:cubicBezTo>
                    <a:pt x="4673" y="4816"/>
                    <a:pt x="4645" y="4810"/>
                    <a:pt x="4617" y="4810"/>
                  </a:cubicBezTo>
                  <a:cubicBezTo>
                    <a:pt x="4613" y="4810"/>
                    <a:pt x="4609" y="4810"/>
                    <a:pt x="4605" y="4811"/>
                  </a:cubicBezTo>
                  <a:lnTo>
                    <a:pt x="4574" y="4811"/>
                  </a:lnTo>
                  <a:cubicBezTo>
                    <a:pt x="4558" y="4803"/>
                    <a:pt x="4541" y="4800"/>
                    <a:pt x="4523" y="4800"/>
                  </a:cubicBezTo>
                  <a:cubicBezTo>
                    <a:pt x="4491" y="4800"/>
                    <a:pt x="4457" y="4809"/>
                    <a:pt x="4422" y="4809"/>
                  </a:cubicBezTo>
                  <a:cubicBezTo>
                    <a:pt x="4408" y="4809"/>
                    <a:pt x="4393" y="4808"/>
                    <a:pt x="4379" y="4803"/>
                  </a:cubicBezTo>
                  <a:cubicBezTo>
                    <a:pt x="4378" y="4803"/>
                    <a:pt x="4377" y="4803"/>
                    <a:pt x="4376" y="4803"/>
                  </a:cubicBezTo>
                  <a:cubicBezTo>
                    <a:pt x="4365" y="4803"/>
                    <a:pt x="4359" y="4821"/>
                    <a:pt x="4369" y="4832"/>
                  </a:cubicBezTo>
                  <a:cubicBezTo>
                    <a:pt x="4390" y="4842"/>
                    <a:pt x="4407" y="4859"/>
                    <a:pt x="4441" y="4859"/>
                  </a:cubicBezTo>
                  <a:cubicBezTo>
                    <a:pt x="4441" y="4866"/>
                    <a:pt x="4441" y="4870"/>
                    <a:pt x="4446" y="4876"/>
                  </a:cubicBezTo>
                  <a:cubicBezTo>
                    <a:pt x="4420" y="4888"/>
                    <a:pt x="4385" y="4894"/>
                    <a:pt x="4357" y="4894"/>
                  </a:cubicBezTo>
                  <a:cubicBezTo>
                    <a:pt x="4335" y="4894"/>
                    <a:pt x="4317" y="4891"/>
                    <a:pt x="4310" y="4883"/>
                  </a:cubicBezTo>
                  <a:cubicBezTo>
                    <a:pt x="4282" y="4862"/>
                    <a:pt x="4247" y="4862"/>
                    <a:pt x="4217" y="4852"/>
                  </a:cubicBezTo>
                  <a:cubicBezTo>
                    <a:pt x="4192" y="4845"/>
                    <a:pt x="4164" y="4842"/>
                    <a:pt x="4140" y="4838"/>
                  </a:cubicBezTo>
                  <a:cubicBezTo>
                    <a:pt x="4154" y="4814"/>
                    <a:pt x="4202" y="4821"/>
                    <a:pt x="4223" y="4800"/>
                  </a:cubicBezTo>
                  <a:cubicBezTo>
                    <a:pt x="4207" y="4792"/>
                    <a:pt x="4192" y="4788"/>
                    <a:pt x="4178" y="4788"/>
                  </a:cubicBezTo>
                  <a:cubicBezTo>
                    <a:pt x="4155" y="4788"/>
                    <a:pt x="4135" y="4797"/>
                    <a:pt x="4116" y="4807"/>
                  </a:cubicBezTo>
                  <a:cubicBezTo>
                    <a:pt x="4097" y="4820"/>
                    <a:pt x="4086" y="4835"/>
                    <a:pt x="4052" y="4835"/>
                  </a:cubicBezTo>
                  <a:cubicBezTo>
                    <a:pt x="4049" y="4835"/>
                    <a:pt x="4046" y="4835"/>
                    <a:pt x="4043" y="4835"/>
                  </a:cubicBezTo>
                  <a:cubicBezTo>
                    <a:pt x="4043" y="4811"/>
                    <a:pt x="4063" y="4787"/>
                    <a:pt x="4004" y="4776"/>
                  </a:cubicBezTo>
                  <a:cubicBezTo>
                    <a:pt x="3983" y="4773"/>
                    <a:pt x="3960" y="4771"/>
                    <a:pt x="3940" y="4771"/>
                  </a:cubicBezTo>
                  <a:cubicBezTo>
                    <a:pt x="3900" y="4771"/>
                    <a:pt x="3867" y="4780"/>
                    <a:pt x="3855" y="4814"/>
                  </a:cubicBezTo>
                  <a:cubicBezTo>
                    <a:pt x="3843" y="4804"/>
                    <a:pt x="3833" y="4791"/>
                    <a:pt x="3818" y="4791"/>
                  </a:cubicBezTo>
                  <a:cubicBezTo>
                    <a:pt x="3812" y="4791"/>
                    <a:pt x="3805" y="4794"/>
                    <a:pt x="3796" y="4800"/>
                  </a:cubicBezTo>
                  <a:cubicBezTo>
                    <a:pt x="3781" y="4810"/>
                    <a:pt x="3768" y="4815"/>
                    <a:pt x="3756" y="4815"/>
                  </a:cubicBezTo>
                  <a:cubicBezTo>
                    <a:pt x="3743" y="4815"/>
                    <a:pt x="3731" y="4809"/>
                    <a:pt x="3720" y="4797"/>
                  </a:cubicBezTo>
                  <a:cubicBezTo>
                    <a:pt x="3719" y="4794"/>
                    <a:pt x="3713" y="4793"/>
                    <a:pt x="3707" y="4793"/>
                  </a:cubicBezTo>
                  <a:cubicBezTo>
                    <a:pt x="3699" y="4793"/>
                    <a:pt x="3690" y="4795"/>
                    <a:pt x="3692" y="4797"/>
                  </a:cubicBezTo>
                  <a:cubicBezTo>
                    <a:pt x="3698" y="4814"/>
                    <a:pt x="3689" y="4818"/>
                    <a:pt x="3676" y="4818"/>
                  </a:cubicBezTo>
                  <a:cubicBezTo>
                    <a:pt x="3665" y="4818"/>
                    <a:pt x="3651" y="4815"/>
                    <a:pt x="3641" y="4815"/>
                  </a:cubicBezTo>
                  <a:cubicBezTo>
                    <a:pt x="3636" y="4815"/>
                    <a:pt x="3632" y="4816"/>
                    <a:pt x="3630" y="4817"/>
                  </a:cubicBezTo>
                  <a:cubicBezTo>
                    <a:pt x="3616" y="4817"/>
                    <a:pt x="3599" y="4814"/>
                    <a:pt x="3585" y="4814"/>
                  </a:cubicBezTo>
                  <a:cubicBezTo>
                    <a:pt x="3579" y="4801"/>
                    <a:pt x="3566" y="4798"/>
                    <a:pt x="3551" y="4798"/>
                  </a:cubicBezTo>
                  <a:cubicBezTo>
                    <a:pt x="3539" y="4798"/>
                    <a:pt x="3525" y="4800"/>
                    <a:pt x="3512" y="4800"/>
                  </a:cubicBezTo>
                  <a:cubicBezTo>
                    <a:pt x="3456" y="4797"/>
                    <a:pt x="3397" y="4797"/>
                    <a:pt x="3338" y="4793"/>
                  </a:cubicBezTo>
                  <a:cubicBezTo>
                    <a:pt x="3290" y="4793"/>
                    <a:pt x="3245" y="4797"/>
                    <a:pt x="3248" y="4824"/>
                  </a:cubicBezTo>
                  <a:cubicBezTo>
                    <a:pt x="3248" y="4846"/>
                    <a:pt x="3275" y="4855"/>
                    <a:pt x="3307" y="4855"/>
                  </a:cubicBezTo>
                  <a:cubicBezTo>
                    <a:pt x="3317" y="4855"/>
                    <a:pt x="3328" y="4854"/>
                    <a:pt x="3338" y="4852"/>
                  </a:cubicBezTo>
                  <a:lnTo>
                    <a:pt x="3356" y="4852"/>
                  </a:lnTo>
                  <a:cubicBezTo>
                    <a:pt x="3363" y="4880"/>
                    <a:pt x="3429" y="4870"/>
                    <a:pt x="3446" y="4886"/>
                  </a:cubicBezTo>
                  <a:cubicBezTo>
                    <a:pt x="3460" y="4905"/>
                    <a:pt x="3475" y="4911"/>
                    <a:pt x="3491" y="4911"/>
                  </a:cubicBezTo>
                  <a:cubicBezTo>
                    <a:pt x="3512" y="4911"/>
                    <a:pt x="3534" y="4900"/>
                    <a:pt x="3554" y="4891"/>
                  </a:cubicBezTo>
                  <a:cubicBezTo>
                    <a:pt x="3571" y="4880"/>
                    <a:pt x="3588" y="4876"/>
                    <a:pt x="3607" y="4876"/>
                  </a:cubicBezTo>
                  <a:cubicBezTo>
                    <a:pt x="3619" y="4876"/>
                    <a:pt x="3632" y="4877"/>
                    <a:pt x="3647" y="4880"/>
                  </a:cubicBezTo>
                  <a:cubicBezTo>
                    <a:pt x="3679" y="4883"/>
                    <a:pt x="3717" y="4883"/>
                    <a:pt x="3744" y="4886"/>
                  </a:cubicBezTo>
                  <a:cubicBezTo>
                    <a:pt x="3824" y="4904"/>
                    <a:pt x="3921" y="4891"/>
                    <a:pt x="3988" y="4925"/>
                  </a:cubicBezTo>
                  <a:cubicBezTo>
                    <a:pt x="3970" y="4928"/>
                    <a:pt x="3953" y="4932"/>
                    <a:pt x="3935" y="4936"/>
                  </a:cubicBezTo>
                  <a:cubicBezTo>
                    <a:pt x="3734" y="4939"/>
                    <a:pt x="3530" y="4942"/>
                    <a:pt x="3325" y="4946"/>
                  </a:cubicBezTo>
                  <a:cubicBezTo>
                    <a:pt x="3304" y="4944"/>
                    <a:pt x="3284" y="4944"/>
                    <a:pt x="3263" y="4944"/>
                  </a:cubicBezTo>
                  <a:cubicBezTo>
                    <a:pt x="3176" y="4944"/>
                    <a:pt x="3089" y="4953"/>
                    <a:pt x="3002" y="4953"/>
                  </a:cubicBezTo>
                  <a:lnTo>
                    <a:pt x="2960" y="4953"/>
                  </a:lnTo>
                  <a:cubicBezTo>
                    <a:pt x="2938" y="4951"/>
                    <a:pt x="2917" y="4950"/>
                    <a:pt x="2895" y="4950"/>
                  </a:cubicBezTo>
                  <a:cubicBezTo>
                    <a:pt x="2781" y="4950"/>
                    <a:pt x="2672" y="4975"/>
                    <a:pt x="2559" y="4975"/>
                  </a:cubicBezTo>
                  <a:cubicBezTo>
                    <a:pt x="2548" y="4975"/>
                    <a:pt x="2537" y="4974"/>
                    <a:pt x="2526" y="4974"/>
                  </a:cubicBezTo>
                  <a:cubicBezTo>
                    <a:pt x="2510" y="4974"/>
                    <a:pt x="2481" y="4984"/>
                    <a:pt x="2496" y="4991"/>
                  </a:cubicBezTo>
                  <a:cubicBezTo>
                    <a:pt x="2555" y="5019"/>
                    <a:pt x="2520" y="5036"/>
                    <a:pt x="2485" y="5060"/>
                  </a:cubicBezTo>
                  <a:cubicBezTo>
                    <a:pt x="2471" y="5074"/>
                    <a:pt x="2475" y="5091"/>
                    <a:pt x="2492" y="5105"/>
                  </a:cubicBezTo>
                  <a:cubicBezTo>
                    <a:pt x="2508" y="5119"/>
                    <a:pt x="2529" y="5122"/>
                    <a:pt x="2553" y="5122"/>
                  </a:cubicBezTo>
                  <a:cubicBezTo>
                    <a:pt x="2566" y="5122"/>
                    <a:pt x="2580" y="5121"/>
                    <a:pt x="2594" y="5121"/>
                  </a:cubicBezTo>
                  <a:cubicBezTo>
                    <a:pt x="2604" y="5121"/>
                    <a:pt x="2614" y="5121"/>
                    <a:pt x="2624" y="5123"/>
                  </a:cubicBezTo>
                  <a:cubicBezTo>
                    <a:pt x="2624" y="5126"/>
                    <a:pt x="2627" y="5126"/>
                    <a:pt x="2627" y="5130"/>
                  </a:cubicBezTo>
                  <a:cubicBezTo>
                    <a:pt x="2593" y="5161"/>
                    <a:pt x="2680" y="5154"/>
                    <a:pt x="2672" y="5171"/>
                  </a:cubicBezTo>
                  <a:cubicBezTo>
                    <a:pt x="2651" y="5175"/>
                    <a:pt x="2630" y="5175"/>
                    <a:pt x="2614" y="5185"/>
                  </a:cubicBezTo>
                  <a:cubicBezTo>
                    <a:pt x="2600" y="5185"/>
                    <a:pt x="2593" y="5189"/>
                    <a:pt x="2589" y="5195"/>
                  </a:cubicBezTo>
                  <a:cubicBezTo>
                    <a:pt x="2544" y="5213"/>
                    <a:pt x="2496" y="5230"/>
                    <a:pt x="2496" y="5265"/>
                  </a:cubicBezTo>
                  <a:cubicBezTo>
                    <a:pt x="2398" y="5296"/>
                    <a:pt x="2287" y="5310"/>
                    <a:pt x="2201" y="5352"/>
                  </a:cubicBezTo>
                  <a:cubicBezTo>
                    <a:pt x="2180" y="5362"/>
                    <a:pt x="2145" y="5362"/>
                    <a:pt x="2110" y="5362"/>
                  </a:cubicBezTo>
                  <a:cubicBezTo>
                    <a:pt x="1975" y="5362"/>
                    <a:pt x="1975" y="5362"/>
                    <a:pt x="1864" y="5407"/>
                  </a:cubicBezTo>
                  <a:cubicBezTo>
                    <a:pt x="1844" y="5414"/>
                    <a:pt x="1823" y="5418"/>
                    <a:pt x="1802" y="5424"/>
                  </a:cubicBezTo>
                  <a:cubicBezTo>
                    <a:pt x="1680" y="5466"/>
                    <a:pt x="1548" y="5498"/>
                    <a:pt x="1441" y="5549"/>
                  </a:cubicBezTo>
                  <a:cubicBezTo>
                    <a:pt x="1413" y="5563"/>
                    <a:pt x="1389" y="5581"/>
                    <a:pt x="1357" y="5588"/>
                  </a:cubicBezTo>
                  <a:cubicBezTo>
                    <a:pt x="1309" y="5602"/>
                    <a:pt x="1292" y="5612"/>
                    <a:pt x="1326" y="5640"/>
                  </a:cubicBezTo>
                  <a:cubicBezTo>
                    <a:pt x="1357" y="5664"/>
                    <a:pt x="1351" y="5682"/>
                    <a:pt x="1282" y="5685"/>
                  </a:cubicBezTo>
                  <a:cubicBezTo>
                    <a:pt x="1253" y="5685"/>
                    <a:pt x="1222" y="5685"/>
                    <a:pt x="1226" y="5712"/>
                  </a:cubicBezTo>
                  <a:cubicBezTo>
                    <a:pt x="1232" y="5741"/>
                    <a:pt x="1238" y="5754"/>
                    <a:pt x="1259" y="5754"/>
                  </a:cubicBezTo>
                  <a:cubicBezTo>
                    <a:pt x="1273" y="5754"/>
                    <a:pt x="1294" y="5748"/>
                    <a:pt x="1326" y="5737"/>
                  </a:cubicBezTo>
                  <a:lnTo>
                    <a:pt x="1326" y="5737"/>
                  </a:lnTo>
                  <a:cubicBezTo>
                    <a:pt x="1326" y="5768"/>
                    <a:pt x="1282" y="5792"/>
                    <a:pt x="1285" y="5823"/>
                  </a:cubicBezTo>
                  <a:cubicBezTo>
                    <a:pt x="1298" y="5893"/>
                    <a:pt x="1202" y="5945"/>
                    <a:pt x="1191" y="6015"/>
                  </a:cubicBezTo>
                  <a:cubicBezTo>
                    <a:pt x="1185" y="6039"/>
                    <a:pt x="1187" y="6053"/>
                    <a:pt x="1224" y="6053"/>
                  </a:cubicBezTo>
                  <a:cubicBezTo>
                    <a:pt x="1228" y="6053"/>
                    <a:pt x="1234" y="6053"/>
                    <a:pt x="1240" y="6052"/>
                  </a:cubicBezTo>
                  <a:cubicBezTo>
                    <a:pt x="1274" y="6052"/>
                    <a:pt x="1282" y="6060"/>
                    <a:pt x="1292" y="6070"/>
                  </a:cubicBezTo>
                  <a:cubicBezTo>
                    <a:pt x="1306" y="6084"/>
                    <a:pt x="1277" y="6087"/>
                    <a:pt x="1264" y="6090"/>
                  </a:cubicBezTo>
                  <a:cubicBezTo>
                    <a:pt x="1194" y="6105"/>
                    <a:pt x="1170" y="6122"/>
                    <a:pt x="1222" y="6160"/>
                  </a:cubicBezTo>
                  <a:cubicBezTo>
                    <a:pt x="1240" y="6170"/>
                    <a:pt x="1232" y="6198"/>
                    <a:pt x="1219" y="6215"/>
                  </a:cubicBezTo>
                  <a:cubicBezTo>
                    <a:pt x="1194" y="6236"/>
                    <a:pt x="1215" y="6244"/>
                    <a:pt x="1250" y="6244"/>
                  </a:cubicBezTo>
                  <a:cubicBezTo>
                    <a:pt x="1271" y="6244"/>
                    <a:pt x="1292" y="6245"/>
                    <a:pt x="1314" y="6245"/>
                  </a:cubicBezTo>
                  <a:cubicBezTo>
                    <a:pt x="1324" y="6245"/>
                    <a:pt x="1336" y="6245"/>
                    <a:pt x="1347" y="6244"/>
                  </a:cubicBezTo>
                  <a:cubicBezTo>
                    <a:pt x="1360" y="6243"/>
                    <a:pt x="1374" y="6242"/>
                    <a:pt x="1387" y="6242"/>
                  </a:cubicBezTo>
                  <a:cubicBezTo>
                    <a:pt x="1440" y="6242"/>
                    <a:pt x="1495" y="6248"/>
                    <a:pt x="1545" y="6254"/>
                  </a:cubicBezTo>
                  <a:cubicBezTo>
                    <a:pt x="1618" y="6265"/>
                    <a:pt x="1687" y="6271"/>
                    <a:pt x="1760" y="6271"/>
                  </a:cubicBezTo>
                  <a:cubicBezTo>
                    <a:pt x="1834" y="6271"/>
                    <a:pt x="1908" y="6262"/>
                    <a:pt x="1982" y="6262"/>
                  </a:cubicBezTo>
                  <a:cubicBezTo>
                    <a:pt x="2019" y="6262"/>
                    <a:pt x="2056" y="6264"/>
                    <a:pt x="2093" y="6271"/>
                  </a:cubicBezTo>
                  <a:cubicBezTo>
                    <a:pt x="2083" y="6278"/>
                    <a:pt x="2159" y="6275"/>
                    <a:pt x="2103" y="6289"/>
                  </a:cubicBezTo>
                  <a:cubicBezTo>
                    <a:pt x="2083" y="6295"/>
                    <a:pt x="2073" y="6302"/>
                    <a:pt x="2055" y="6309"/>
                  </a:cubicBezTo>
                  <a:cubicBezTo>
                    <a:pt x="2014" y="6334"/>
                    <a:pt x="1968" y="6348"/>
                    <a:pt x="1903" y="6348"/>
                  </a:cubicBezTo>
                  <a:cubicBezTo>
                    <a:pt x="1896" y="6348"/>
                    <a:pt x="1888" y="6348"/>
                    <a:pt x="1881" y="6348"/>
                  </a:cubicBezTo>
                  <a:cubicBezTo>
                    <a:pt x="1760" y="6340"/>
                    <a:pt x="1635" y="6340"/>
                    <a:pt x="1510" y="6340"/>
                  </a:cubicBezTo>
                  <a:cubicBezTo>
                    <a:pt x="1437" y="6340"/>
                    <a:pt x="1333" y="6403"/>
                    <a:pt x="1371" y="6427"/>
                  </a:cubicBezTo>
                  <a:cubicBezTo>
                    <a:pt x="1413" y="6459"/>
                    <a:pt x="1386" y="6473"/>
                    <a:pt x="1361" y="6493"/>
                  </a:cubicBezTo>
                  <a:cubicBezTo>
                    <a:pt x="1336" y="6500"/>
                    <a:pt x="1309" y="6510"/>
                    <a:pt x="1309" y="6528"/>
                  </a:cubicBezTo>
                  <a:cubicBezTo>
                    <a:pt x="1319" y="6577"/>
                    <a:pt x="1257" y="6580"/>
                    <a:pt x="1191" y="6587"/>
                  </a:cubicBezTo>
                  <a:cubicBezTo>
                    <a:pt x="1157" y="6590"/>
                    <a:pt x="1128" y="6593"/>
                    <a:pt x="1136" y="6618"/>
                  </a:cubicBezTo>
                  <a:cubicBezTo>
                    <a:pt x="1115" y="6663"/>
                    <a:pt x="1152" y="6694"/>
                    <a:pt x="1247" y="6712"/>
                  </a:cubicBezTo>
                  <a:cubicBezTo>
                    <a:pt x="1101" y="6729"/>
                    <a:pt x="1083" y="6785"/>
                    <a:pt x="1083" y="6843"/>
                  </a:cubicBezTo>
                  <a:cubicBezTo>
                    <a:pt x="1083" y="6866"/>
                    <a:pt x="1075" y="6893"/>
                    <a:pt x="1132" y="6893"/>
                  </a:cubicBezTo>
                  <a:cubicBezTo>
                    <a:pt x="1138" y="6893"/>
                    <a:pt x="1145" y="6893"/>
                    <a:pt x="1152" y="6892"/>
                  </a:cubicBezTo>
                  <a:cubicBezTo>
                    <a:pt x="1184" y="6892"/>
                    <a:pt x="1205" y="6910"/>
                    <a:pt x="1202" y="6920"/>
                  </a:cubicBezTo>
                  <a:cubicBezTo>
                    <a:pt x="1200" y="6930"/>
                    <a:pt x="1192" y="6933"/>
                    <a:pt x="1182" y="6933"/>
                  </a:cubicBezTo>
                  <a:cubicBezTo>
                    <a:pt x="1170" y="6933"/>
                    <a:pt x="1155" y="6929"/>
                    <a:pt x="1142" y="6926"/>
                  </a:cubicBezTo>
                  <a:cubicBezTo>
                    <a:pt x="1130" y="6926"/>
                    <a:pt x="1116" y="6924"/>
                    <a:pt x="1103" y="6924"/>
                  </a:cubicBezTo>
                  <a:cubicBezTo>
                    <a:pt x="1086" y="6924"/>
                    <a:pt x="1073" y="6928"/>
                    <a:pt x="1073" y="6947"/>
                  </a:cubicBezTo>
                  <a:cubicBezTo>
                    <a:pt x="1073" y="6965"/>
                    <a:pt x="1038" y="6968"/>
                    <a:pt x="1014" y="6972"/>
                  </a:cubicBezTo>
                  <a:cubicBezTo>
                    <a:pt x="979" y="6979"/>
                    <a:pt x="948" y="6982"/>
                    <a:pt x="955" y="7006"/>
                  </a:cubicBezTo>
                  <a:cubicBezTo>
                    <a:pt x="963" y="7025"/>
                    <a:pt x="988" y="7027"/>
                    <a:pt x="1016" y="7027"/>
                  </a:cubicBezTo>
                  <a:cubicBezTo>
                    <a:pt x="1023" y="7027"/>
                    <a:pt x="1031" y="7027"/>
                    <a:pt x="1038" y="7027"/>
                  </a:cubicBezTo>
                  <a:cubicBezTo>
                    <a:pt x="1063" y="7031"/>
                    <a:pt x="1087" y="7038"/>
                    <a:pt x="1115" y="7038"/>
                  </a:cubicBezTo>
                  <a:cubicBezTo>
                    <a:pt x="1115" y="7051"/>
                    <a:pt x="1142" y="7056"/>
                    <a:pt x="1149" y="7062"/>
                  </a:cubicBezTo>
                  <a:cubicBezTo>
                    <a:pt x="1184" y="7100"/>
                    <a:pt x="1247" y="7128"/>
                    <a:pt x="1247" y="7173"/>
                  </a:cubicBezTo>
                  <a:lnTo>
                    <a:pt x="1232" y="7173"/>
                  </a:lnTo>
                  <a:cubicBezTo>
                    <a:pt x="1170" y="7173"/>
                    <a:pt x="1112" y="7152"/>
                    <a:pt x="1049" y="7152"/>
                  </a:cubicBezTo>
                  <a:cubicBezTo>
                    <a:pt x="1035" y="7152"/>
                    <a:pt x="1021" y="7153"/>
                    <a:pt x="1007" y="7155"/>
                  </a:cubicBezTo>
                  <a:cubicBezTo>
                    <a:pt x="944" y="7170"/>
                    <a:pt x="865" y="7155"/>
                    <a:pt x="809" y="7184"/>
                  </a:cubicBezTo>
                  <a:cubicBezTo>
                    <a:pt x="805" y="7186"/>
                    <a:pt x="801" y="7187"/>
                    <a:pt x="796" y="7187"/>
                  </a:cubicBezTo>
                  <a:cubicBezTo>
                    <a:pt x="787" y="7187"/>
                    <a:pt x="778" y="7183"/>
                    <a:pt x="768" y="7180"/>
                  </a:cubicBezTo>
                  <a:cubicBezTo>
                    <a:pt x="752" y="7175"/>
                    <a:pt x="734" y="7169"/>
                    <a:pt x="724" y="7169"/>
                  </a:cubicBezTo>
                  <a:cubicBezTo>
                    <a:pt x="713" y="7169"/>
                    <a:pt x="709" y="7175"/>
                    <a:pt x="719" y="7194"/>
                  </a:cubicBezTo>
                  <a:cubicBezTo>
                    <a:pt x="719" y="7197"/>
                    <a:pt x="702" y="7208"/>
                    <a:pt x="688" y="7211"/>
                  </a:cubicBezTo>
                  <a:cubicBezTo>
                    <a:pt x="682" y="7212"/>
                    <a:pt x="676" y="7213"/>
                    <a:pt x="670" y="7213"/>
                  </a:cubicBezTo>
                  <a:cubicBezTo>
                    <a:pt x="644" y="7213"/>
                    <a:pt x="620" y="7205"/>
                    <a:pt x="592" y="7205"/>
                  </a:cubicBezTo>
                  <a:cubicBezTo>
                    <a:pt x="583" y="7205"/>
                    <a:pt x="573" y="7206"/>
                    <a:pt x="563" y="7208"/>
                  </a:cubicBezTo>
                  <a:cubicBezTo>
                    <a:pt x="562" y="7208"/>
                    <a:pt x="561" y="7208"/>
                    <a:pt x="561" y="7208"/>
                  </a:cubicBezTo>
                  <a:cubicBezTo>
                    <a:pt x="547" y="7208"/>
                    <a:pt x="564" y="7180"/>
                    <a:pt x="528" y="7173"/>
                  </a:cubicBezTo>
                  <a:cubicBezTo>
                    <a:pt x="510" y="7193"/>
                    <a:pt x="482" y="7196"/>
                    <a:pt x="452" y="7196"/>
                  </a:cubicBezTo>
                  <a:cubicBezTo>
                    <a:pt x="440" y="7196"/>
                    <a:pt x="427" y="7195"/>
                    <a:pt x="415" y="7195"/>
                  </a:cubicBezTo>
                  <a:cubicBezTo>
                    <a:pt x="404" y="7195"/>
                    <a:pt x="393" y="7196"/>
                    <a:pt x="382" y="7197"/>
                  </a:cubicBezTo>
                  <a:cubicBezTo>
                    <a:pt x="369" y="7199"/>
                    <a:pt x="356" y="7200"/>
                    <a:pt x="345" y="7200"/>
                  </a:cubicBezTo>
                  <a:cubicBezTo>
                    <a:pt x="309" y="7200"/>
                    <a:pt x="282" y="7191"/>
                    <a:pt x="262" y="7173"/>
                  </a:cubicBezTo>
                  <a:cubicBezTo>
                    <a:pt x="249" y="7171"/>
                    <a:pt x="238" y="7170"/>
                    <a:pt x="228" y="7170"/>
                  </a:cubicBezTo>
                  <a:cubicBezTo>
                    <a:pt x="177" y="7170"/>
                    <a:pt x="140" y="7192"/>
                    <a:pt x="95" y="7201"/>
                  </a:cubicBezTo>
                  <a:cubicBezTo>
                    <a:pt x="70" y="7208"/>
                    <a:pt x="78" y="7225"/>
                    <a:pt x="84" y="7235"/>
                  </a:cubicBezTo>
                  <a:cubicBezTo>
                    <a:pt x="88" y="7250"/>
                    <a:pt x="108" y="7246"/>
                    <a:pt x="126" y="7250"/>
                  </a:cubicBezTo>
                  <a:cubicBezTo>
                    <a:pt x="129" y="7250"/>
                    <a:pt x="133" y="7250"/>
                    <a:pt x="136" y="7250"/>
                  </a:cubicBezTo>
                  <a:cubicBezTo>
                    <a:pt x="166" y="7250"/>
                    <a:pt x="190" y="7238"/>
                    <a:pt x="233" y="7235"/>
                  </a:cubicBezTo>
                  <a:lnTo>
                    <a:pt x="233" y="7235"/>
                  </a:lnTo>
                  <a:cubicBezTo>
                    <a:pt x="192" y="7255"/>
                    <a:pt x="156" y="7264"/>
                    <a:pt x="117" y="7264"/>
                  </a:cubicBezTo>
                  <a:cubicBezTo>
                    <a:pt x="101" y="7264"/>
                    <a:pt x="84" y="7263"/>
                    <a:pt x="67" y="7260"/>
                  </a:cubicBezTo>
                  <a:cubicBezTo>
                    <a:pt x="60" y="7258"/>
                    <a:pt x="53" y="7258"/>
                    <a:pt x="46" y="7258"/>
                  </a:cubicBezTo>
                  <a:cubicBezTo>
                    <a:pt x="32" y="7258"/>
                    <a:pt x="21" y="7261"/>
                    <a:pt x="18" y="7270"/>
                  </a:cubicBezTo>
                  <a:cubicBezTo>
                    <a:pt x="15" y="7288"/>
                    <a:pt x="33" y="7291"/>
                    <a:pt x="57" y="7291"/>
                  </a:cubicBezTo>
                  <a:cubicBezTo>
                    <a:pt x="64" y="7290"/>
                    <a:pt x="72" y="7288"/>
                    <a:pt x="78" y="7288"/>
                  </a:cubicBezTo>
                  <a:cubicBezTo>
                    <a:pt x="88" y="7288"/>
                    <a:pt x="96" y="7291"/>
                    <a:pt x="98" y="7301"/>
                  </a:cubicBezTo>
                  <a:cubicBezTo>
                    <a:pt x="98" y="7301"/>
                    <a:pt x="95" y="7305"/>
                    <a:pt x="95" y="7309"/>
                  </a:cubicBezTo>
                  <a:cubicBezTo>
                    <a:pt x="91" y="7309"/>
                    <a:pt x="87" y="7309"/>
                    <a:pt x="83" y="7309"/>
                  </a:cubicBezTo>
                  <a:cubicBezTo>
                    <a:pt x="71" y="7309"/>
                    <a:pt x="58" y="7308"/>
                    <a:pt x="48" y="7308"/>
                  </a:cubicBezTo>
                  <a:cubicBezTo>
                    <a:pt x="37" y="7308"/>
                    <a:pt x="28" y="7309"/>
                    <a:pt x="25" y="7315"/>
                  </a:cubicBezTo>
                  <a:cubicBezTo>
                    <a:pt x="18" y="7333"/>
                    <a:pt x="49" y="7336"/>
                    <a:pt x="78" y="7343"/>
                  </a:cubicBezTo>
                  <a:cubicBezTo>
                    <a:pt x="91" y="7347"/>
                    <a:pt x="102" y="7354"/>
                    <a:pt x="112" y="7357"/>
                  </a:cubicBezTo>
                  <a:cubicBezTo>
                    <a:pt x="126" y="7352"/>
                    <a:pt x="140" y="7350"/>
                    <a:pt x="154" y="7350"/>
                  </a:cubicBezTo>
                  <a:cubicBezTo>
                    <a:pt x="181" y="7350"/>
                    <a:pt x="208" y="7356"/>
                    <a:pt x="234" y="7356"/>
                  </a:cubicBezTo>
                  <a:cubicBezTo>
                    <a:pt x="243" y="7356"/>
                    <a:pt x="252" y="7355"/>
                    <a:pt x="262" y="7354"/>
                  </a:cubicBezTo>
                  <a:cubicBezTo>
                    <a:pt x="282" y="7348"/>
                    <a:pt x="302" y="7346"/>
                    <a:pt x="322" y="7346"/>
                  </a:cubicBezTo>
                  <a:cubicBezTo>
                    <a:pt x="381" y="7346"/>
                    <a:pt x="437" y="7365"/>
                    <a:pt x="497" y="7368"/>
                  </a:cubicBezTo>
                  <a:cubicBezTo>
                    <a:pt x="502" y="7368"/>
                    <a:pt x="508" y="7368"/>
                    <a:pt x="514" y="7368"/>
                  </a:cubicBezTo>
                  <a:cubicBezTo>
                    <a:pt x="527" y="7368"/>
                    <a:pt x="542" y="7368"/>
                    <a:pt x="557" y="7368"/>
                  </a:cubicBezTo>
                  <a:cubicBezTo>
                    <a:pt x="590" y="7368"/>
                    <a:pt x="624" y="7371"/>
                    <a:pt x="643" y="7392"/>
                  </a:cubicBezTo>
                  <a:cubicBezTo>
                    <a:pt x="643" y="7393"/>
                    <a:pt x="645" y="7393"/>
                    <a:pt x="648" y="7393"/>
                  </a:cubicBezTo>
                  <a:cubicBezTo>
                    <a:pt x="655" y="7393"/>
                    <a:pt x="668" y="7391"/>
                    <a:pt x="670" y="7389"/>
                  </a:cubicBezTo>
                  <a:cubicBezTo>
                    <a:pt x="705" y="7360"/>
                    <a:pt x="785" y="7371"/>
                    <a:pt x="816" y="7343"/>
                  </a:cubicBezTo>
                  <a:cubicBezTo>
                    <a:pt x="822" y="7339"/>
                    <a:pt x="833" y="7336"/>
                    <a:pt x="842" y="7336"/>
                  </a:cubicBezTo>
                  <a:cubicBezTo>
                    <a:pt x="850" y="7336"/>
                    <a:pt x="856" y="7339"/>
                    <a:pt x="854" y="7347"/>
                  </a:cubicBezTo>
                  <a:cubicBezTo>
                    <a:pt x="854" y="7381"/>
                    <a:pt x="903" y="7371"/>
                    <a:pt x="938" y="7378"/>
                  </a:cubicBezTo>
                  <a:cubicBezTo>
                    <a:pt x="941" y="7378"/>
                    <a:pt x="944" y="7378"/>
                    <a:pt x="947" y="7378"/>
                  </a:cubicBezTo>
                  <a:cubicBezTo>
                    <a:pt x="961" y="7378"/>
                    <a:pt x="979" y="7376"/>
                    <a:pt x="995" y="7376"/>
                  </a:cubicBezTo>
                  <a:cubicBezTo>
                    <a:pt x="1021" y="7376"/>
                    <a:pt x="1041" y="7381"/>
                    <a:pt x="1032" y="7409"/>
                  </a:cubicBezTo>
                  <a:cubicBezTo>
                    <a:pt x="1029" y="7413"/>
                    <a:pt x="1034" y="7415"/>
                    <a:pt x="1041" y="7415"/>
                  </a:cubicBezTo>
                  <a:cubicBezTo>
                    <a:pt x="1046" y="7415"/>
                    <a:pt x="1051" y="7414"/>
                    <a:pt x="1056" y="7413"/>
                  </a:cubicBezTo>
                  <a:cubicBezTo>
                    <a:pt x="1058" y="7412"/>
                    <a:pt x="1061" y="7412"/>
                    <a:pt x="1063" y="7412"/>
                  </a:cubicBezTo>
                  <a:cubicBezTo>
                    <a:pt x="1092" y="7412"/>
                    <a:pt x="1102" y="7430"/>
                    <a:pt x="1122" y="7434"/>
                  </a:cubicBezTo>
                  <a:cubicBezTo>
                    <a:pt x="1144" y="7441"/>
                    <a:pt x="1150" y="7474"/>
                    <a:pt x="1180" y="7474"/>
                  </a:cubicBezTo>
                  <a:cubicBezTo>
                    <a:pt x="1192" y="7474"/>
                    <a:pt x="1206" y="7470"/>
                    <a:pt x="1226" y="7458"/>
                  </a:cubicBezTo>
                  <a:cubicBezTo>
                    <a:pt x="1230" y="7455"/>
                    <a:pt x="1236" y="7454"/>
                    <a:pt x="1241" y="7454"/>
                  </a:cubicBezTo>
                  <a:cubicBezTo>
                    <a:pt x="1249" y="7454"/>
                    <a:pt x="1258" y="7456"/>
                    <a:pt x="1264" y="7458"/>
                  </a:cubicBezTo>
                  <a:cubicBezTo>
                    <a:pt x="1302" y="7479"/>
                    <a:pt x="1347" y="7479"/>
                    <a:pt x="1396" y="7489"/>
                  </a:cubicBezTo>
                  <a:cubicBezTo>
                    <a:pt x="1497" y="7504"/>
                    <a:pt x="1598" y="7514"/>
                    <a:pt x="1701" y="7514"/>
                  </a:cubicBezTo>
                  <a:cubicBezTo>
                    <a:pt x="1739" y="7514"/>
                    <a:pt x="1777" y="7512"/>
                    <a:pt x="1815" y="7509"/>
                  </a:cubicBezTo>
                  <a:cubicBezTo>
                    <a:pt x="1874" y="7530"/>
                    <a:pt x="1943" y="7527"/>
                    <a:pt x="2006" y="7530"/>
                  </a:cubicBezTo>
                  <a:cubicBezTo>
                    <a:pt x="2013" y="7534"/>
                    <a:pt x="2020" y="7534"/>
                    <a:pt x="2027" y="7538"/>
                  </a:cubicBezTo>
                  <a:cubicBezTo>
                    <a:pt x="2111" y="7552"/>
                    <a:pt x="2195" y="7560"/>
                    <a:pt x="2282" y="7560"/>
                  </a:cubicBezTo>
                  <a:cubicBezTo>
                    <a:pt x="2320" y="7560"/>
                    <a:pt x="2359" y="7558"/>
                    <a:pt x="2398" y="7555"/>
                  </a:cubicBezTo>
                  <a:lnTo>
                    <a:pt x="2398" y="7555"/>
                  </a:lnTo>
                  <a:cubicBezTo>
                    <a:pt x="2364" y="7565"/>
                    <a:pt x="2315" y="7565"/>
                    <a:pt x="2315" y="7597"/>
                  </a:cubicBezTo>
                  <a:lnTo>
                    <a:pt x="2322" y="7597"/>
                  </a:lnTo>
                  <a:lnTo>
                    <a:pt x="2322" y="7600"/>
                  </a:lnTo>
                  <a:cubicBezTo>
                    <a:pt x="2322" y="7597"/>
                    <a:pt x="2315" y="7597"/>
                    <a:pt x="2315" y="7597"/>
                  </a:cubicBezTo>
                  <a:cubicBezTo>
                    <a:pt x="2310" y="7597"/>
                    <a:pt x="2306" y="7598"/>
                    <a:pt x="2301" y="7598"/>
                  </a:cubicBezTo>
                  <a:cubicBezTo>
                    <a:pt x="2274" y="7598"/>
                    <a:pt x="2244" y="7588"/>
                    <a:pt x="2216" y="7588"/>
                  </a:cubicBezTo>
                  <a:cubicBezTo>
                    <a:pt x="2196" y="7588"/>
                    <a:pt x="2177" y="7593"/>
                    <a:pt x="2159" y="7607"/>
                  </a:cubicBezTo>
                  <a:cubicBezTo>
                    <a:pt x="2157" y="7609"/>
                    <a:pt x="2155" y="7610"/>
                    <a:pt x="2153" y="7610"/>
                  </a:cubicBezTo>
                  <a:cubicBezTo>
                    <a:pt x="2145" y="7610"/>
                    <a:pt x="2141" y="7592"/>
                    <a:pt x="2124" y="7592"/>
                  </a:cubicBezTo>
                  <a:cubicBezTo>
                    <a:pt x="2122" y="7592"/>
                    <a:pt x="2120" y="7592"/>
                    <a:pt x="2117" y="7593"/>
                  </a:cubicBezTo>
                  <a:cubicBezTo>
                    <a:pt x="2097" y="7648"/>
                    <a:pt x="2097" y="7648"/>
                    <a:pt x="2207" y="7648"/>
                  </a:cubicBezTo>
                  <a:cubicBezTo>
                    <a:pt x="2246" y="7648"/>
                    <a:pt x="2284" y="7645"/>
                    <a:pt x="2318" y="7638"/>
                  </a:cubicBezTo>
                  <a:cubicBezTo>
                    <a:pt x="2401" y="7659"/>
                    <a:pt x="2496" y="7642"/>
                    <a:pt x="2579" y="7663"/>
                  </a:cubicBezTo>
                  <a:cubicBezTo>
                    <a:pt x="2580" y="7663"/>
                    <a:pt x="2582" y="7663"/>
                    <a:pt x="2584" y="7663"/>
                  </a:cubicBezTo>
                  <a:cubicBezTo>
                    <a:pt x="2592" y="7663"/>
                    <a:pt x="2604" y="7658"/>
                    <a:pt x="2610" y="7655"/>
                  </a:cubicBezTo>
                  <a:cubicBezTo>
                    <a:pt x="2635" y="7645"/>
                    <a:pt x="2662" y="7642"/>
                    <a:pt x="2693" y="7638"/>
                  </a:cubicBezTo>
                  <a:cubicBezTo>
                    <a:pt x="2711" y="7638"/>
                    <a:pt x="2729" y="7638"/>
                    <a:pt x="2747" y="7638"/>
                  </a:cubicBezTo>
                  <a:cubicBezTo>
                    <a:pt x="2790" y="7638"/>
                    <a:pt x="2834" y="7639"/>
                    <a:pt x="2879" y="7639"/>
                  </a:cubicBezTo>
                  <a:cubicBezTo>
                    <a:pt x="2941" y="7639"/>
                    <a:pt x="3003" y="7636"/>
                    <a:pt x="3064" y="7624"/>
                  </a:cubicBezTo>
                  <a:cubicBezTo>
                    <a:pt x="3067" y="7624"/>
                    <a:pt x="3070" y="7628"/>
                    <a:pt x="3073" y="7628"/>
                  </a:cubicBezTo>
                  <a:cubicBezTo>
                    <a:pt x="3074" y="7628"/>
                    <a:pt x="3074" y="7628"/>
                    <a:pt x="3075" y="7628"/>
                  </a:cubicBezTo>
                  <a:cubicBezTo>
                    <a:pt x="3276" y="7610"/>
                    <a:pt x="3481" y="7618"/>
                    <a:pt x="3682" y="7613"/>
                  </a:cubicBezTo>
                  <a:cubicBezTo>
                    <a:pt x="3884" y="7610"/>
                    <a:pt x="4084" y="7603"/>
                    <a:pt x="4286" y="7593"/>
                  </a:cubicBezTo>
                  <a:cubicBezTo>
                    <a:pt x="4302" y="7591"/>
                    <a:pt x="4320" y="7590"/>
                    <a:pt x="4337" y="7590"/>
                  </a:cubicBezTo>
                  <a:cubicBezTo>
                    <a:pt x="4360" y="7590"/>
                    <a:pt x="4382" y="7592"/>
                    <a:pt x="4404" y="7600"/>
                  </a:cubicBezTo>
                  <a:cubicBezTo>
                    <a:pt x="4439" y="7612"/>
                    <a:pt x="4481" y="7616"/>
                    <a:pt x="4520" y="7616"/>
                  </a:cubicBezTo>
                  <a:cubicBezTo>
                    <a:pt x="4551" y="7616"/>
                    <a:pt x="4581" y="7613"/>
                    <a:pt x="4605" y="7610"/>
                  </a:cubicBezTo>
                  <a:cubicBezTo>
                    <a:pt x="4686" y="7600"/>
                    <a:pt x="4765" y="7595"/>
                    <a:pt x="4846" y="7595"/>
                  </a:cubicBezTo>
                  <a:cubicBezTo>
                    <a:pt x="4873" y="7595"/>
                    <a:pt x="4900" y="7596"/>
                    <a:pt x="4928" y="7597"/>
                  </a:cubicBezTo>
                  <a:cubicBezTo>
                    <a:pt x="4951" y="7600"/>
                    <a:pt x="4975" y="7601"/>
                    <a:pt x="4999" y="7601"/>
                  </a:cubicBezTo>
                  <a:cubicBezTo>
                    <a:pt x="5054" y="7601"/>
                    <a:pt x="5109" y="7595"/>
                    <a:pt x="5163" y="7595"/>
                  </a:cubicBezTo>
                  <a:cubicBezTo>
                    <a:pt x="5178" y="7595"/>
                    <a:pt x="5193" y="7596"/>
                    <a:pt x="5208" y="7597"/>
                  </a:cubicBezTo>
                  <a:cubicBezTo>
                    <a:pt x="5229" y="7597"/>
                    <a:pt x="5237" y="7589"/>
                    <a:pt x="5240" y="7579"/>
                  </a:cubicBezTo>
                  <a:lnTo>
                    <a:pt x="5347" y="7579"/>
                  </a:lnTo>
                  <a:cubicBezTo>
                    <a:pt x="5604" y="7572"/>
                    <a:pt x="5861" y="7568"/>
                    <a:pt x="6114" y="7558"/>
                  </a:cubicBezTo>
                  <a:lnTo>
                    <a:pt x="6114" y="7558"/>
                  </a:lnTo>
                  <a:cubicBezTo>
                    <a:pt x="6128" y="7583"/>
                    <a:pt x="6010" y="7579"/>
                    <a:pt x="6073" y="7618"/>
                  </a:cubicBezTo>
                  <a:cubicBezTo>
                    <a:pt x="6090" y="7626"/>
                    <a:pt x="6103" y="7632"/>
                    <a:pt x="6117" y="7632"/>
                  </a:cubicBezTo>
                  <a:cubicBezTo>
                    <a:pt x="6126" y="7632"/>
                    <a:pt x="6135" y="7630"/>
                    <a:pt x="6145" y="7624"/>
                  </a:cubicBezTo>
                  <a:cubicBezTo>
                    <a:pt x="6180" y="7628"/>
                    <a:pt x="6148" y="7655"/>
                    <a:pt x="6187" y="7659"/>
                  </a:cubicBezTo>
                  <a:cubicBezTo>
                    <a:pt x="6176" y="7664"/>
                    <a:pt x="6164" y="7666"/>
                    <a:pt x="6152" y="7666"/>
                  </a:cubicBezTo>
                  <a:cubicBezTo>
                    <a:pt x="6140" y="7666"/>
                    <a:pt x="6128" y="7664"/>
                    <a:pt x="6118" y="7663"/>
                  </a:cubicBezTo>
                  <a:cubicBezTo>
                    <a:pt x="6101" y="7662"/>
                    <a:pt x="6085" y="7661"/>
                    <a:pt x="6069" y="7661"/>
                  </a:cubicBezTo>
                  <a:cubicBezTo>
                    <a:pt x="6020" y="7661"/>
                    <a:pt x="5973" y="7665"/>
                    <a:pt x="5924" y="7673"/>
                  </a:cubicBezTo>
                  <a:cubicBezTo>
                    <a:pt x="5907" y="7674"/>
                    <a:pt x="5882" y="7677"/>
                    <a:pt x="5861" y="7677"/>
                  </a:cubicBezTo>
                  <a:cubicBezTo>
                    <a:pt x="5841" y="7677"/>
                    <a:pt x="5824" y="7674"/>
                    <a:pt x="5823" y="7666"/>
                  </a:cubicBezTo>
                  <a:cubicBezTo>
                    <a:pt x="5821" y="7649"/>
                    <a:pt x="5813" y="7644"/>
                    <a:pt x="5803" y="7644"/>
                  </a:cubicBezTo>
                  <a:cubicBezTo>
                    <a:pt x="5792" y="7644"/>
                    <a:pt x="5778" y="7650"/>
                    <a:pt x="5767" y="7652"/>
                  </a:cubicBezTo>
                  <a:cubicBezTo>
                    <a:pt x="5670" y="7667"/>
                    <a:pt x="5571" y="7681"/>
                    <a:pt x="5468" y="7681"/>
                  </a:cubicBezTo>
                  <a:cubicBezTo>
                    <a:pt x="5457" y="7681"/>
                    <a:pt x="5445" y="7680"/>
                    <a:pt x="5434" y="7680"/>
                  </a:cubicBezTo>
                  <a:cubicBezTo>
                    <a:pt x="5403" y="7673"/>
                    <a:pt x="5365" y="7669"/>
                    <a:pt x="5344" y="7648"/>
                  </a:cubicBezTo>
                  <a:lnTo>
                    <a:pt x="5344" y="7648"/>
                  </a:lnTo>
                  <a:cubicBezTo>
                    <a:pt x="5354" y="7678"/>
                    <a:pt x="5344" y="7690"/>
                    <a:pt x="5312" y="7690"/>
                  </a:cubicBezTo>
                  <a:cubicBezTo>
                    <a:pt x="5301" y="7690"/>
                    <a:pt x="5289" y="7689"/>
                    <a:pt x="5274" y="7687"/>
                  </a:cubicBezTo>
                  <a:cubicBezTo>
                    <a:pt x="5267" y="7686"/>
                    <a:pt x="5261" y="7686"/>
                    <a:pt x="5255" y="7686"/>
                  </a:cubicBezTo>
                  <a:cubicBezTo>
                    <a:pt x="5198" y="7686"/>
                    <a:pt x="5145" y="7705"/>
                    <a:pt x="5087" y="7705"/>
                  </a:cubicBezTo>
                  <a:cubicBezTo>
                    <a:pt x="5072" y="7705"/>
                    <a:pt x="5057" y="7704"/>
                    <a:pt x="5042" y="7701"/>
                  </a:cubicBezTo>
                  <a:cubicBezTo>
                    <a:pt x="5029" y="7697"/>
                    <a:pt x="5018" y="7696"/>
                    <a:pt x="5007" y="7696"/>
                  </a:cubicBezTo>
                  <a:cubicBezTo>
                    <a:pt x="4993" y="7696"/>
                    <a:pt x="4979" y="7698"/>
                    <a:pt x="4962" y="7704"/>
                  </a:cubicBezTo>
                  <a:cubicBezTo>
                    <a:pt x="4929" y="7715"/>
                    <a:pt x="4894" y="7717"/>
                    <a:pt x="4857" y="7717"/>
                  </a:cubicBezTo>
                  <a:cubicBezTo>
                    <a:pt x="4827" y="7717"/>
                    <a:pt x="4797" y="7716"/>
                    <a:pt x="4767" y="7716"/>
                  </a:cubicBezTo>
                  <a:cubicBezTo>
                    <a:pt x="4726" y="7716"/>
                    <a:pt x="4686" y="7718"/>
                    <a:pt x="4650" y="7732"/>
                  </a:cubicBezTo>
                  <a:cubicBezTo>
                    <a:pt x="4650" y="7732"/>
                    <a:pt x="4643" y="7728"/>
                    <a:pt x="4640" y="7725"/>
                  </a:cubicBezTo>
                  <a:cubicBezTo>
                    <a:pt x="4630" y="7721"/>
                    <a:pt x="4621" y="7718"/>
                    <a:pt x="4612" y="7718"/>
                  </a:cubicBezTo>
                  <a:cubicBezTo>
                    <a:pt x="4605" y="7718"/>
                    <a:pt x="4599" y="7720"/>
                    <a:pt x="4595" y="7725"/>
                  </a:cubicBezTo>
                  <a:cubicBezTo>
                    <a:pt x="4584" y="7735"/>
                    <a:pt x="4595" y="7746"/>
                    <a:pt x="4612" y="7752"/>
                  </a:cubicBezTo>
                  <a:cubicBezTo>
                    <a:pt x="4628" y="7758"/>
                    <a:pt x="4643" y="7760"/>
                    <a:pt x="4657" y="7760"/>
                  </a:cubicBezTo>
                  <a:cubicBezTo>
                    <a:pt x="4688" y="7760"/>
                    <a:pt x="4713" y="7749"/>
                    <a:pt x="4737" y="7735"/>
                  </a:cubicBezTo>
                  <a:lnTo>
                    <a:pt x="4737" y="7735"/>
                  </a:lnTo>
                  <a:cubicBezTo>
                    <a:pt x="4761" y="7752"/>
                    <a:pt x="4785" y="7767"/>
                    <a:pt x="4723" y="7770"/>
                  </a:cubicBezTo>
                  <a:cubicBezTo>
                    <a:pt x="4712" y="7770"/>
                    <a:pt x="4705" y="7777"/>
                    <a:pt x="4699" y="7780"/>
                  </a:cubicBezTo>
                  <a:cubicBezTo>
                    <a:pt x="4674" y="7789"/>
                    <a:pt x="4651" y="7798"/>
                    <a:pt x="4625" y="7798"/>
                  </a:cubicBezTo>
                  <a:cubicBezTo>
                    <a:pt x="4611" y="7798"/>
                    <a:pt x="4595" y="7795"/>
                    <a:pt x="4577" y="7787"/>
                  </a:cubicBezTo>
                  <a:cubicBezTo>
                    <a:pt x="4567" y="7784"/>
                    <a:pt x="4553" y="7783"/>
                    <a:pt x="4539" y="7783"/>
                  </a:cubicBezTo>
                  <a:cubicBezTo>
                    <a:pt x="4522" y="7783"/>
                    <a:pt x="4505" y="7784"/>
                    <a:pt x="4491" y="7784"/>
                  </a:cubicBezTo>
                  <a:lnTo>
                    <a:pt x="4428" y="7784"/>
                  </a:lnTo>
                  <a:cubicBezTo>
                    <a:pt x="4414" y="7770"/>
                    <a:pt x="4366" y="7784"/>
                    <a:pt x="4369" y="7763"/>
                  </a:cubicBezTo>
                  <a:cubicBezTo>
                    <a:pt x="4372" y="7742"/>
                    <a:pt x="4414" y="7752"/>
                    <a:pt x="4435" y="7746"/>
                  </a:cubicBezTo>
                  <a:cubicBezTo>
                    <a:pt x="4449" y="7738"/>
                    <a:pt x="4473" y="7746"/>
                    <a:pt x="4483" y="7732"/>
                  </a:cubicBezTo>
                  <a:cubicBezTo>
                    <a:pt x="4439" y="7723"/>
                    <a:pt x="4413" y="7717"/>
                    <a:pt x="4394" y="7717"/>
                  </a:cubicBezTo>
                  <a:cubicBezTo>
                    <a:pt x="4367" y="7717"/>
                    <a:pt x="4352" y="7728"/>
                    <a:pt x="4321" y="7756"/>
                  </a:cubicBezTo>
                  <a:cubicBezTo>
                    <a:pt x="4307" y="7767"/>
                    <a:pt x="4296" y="7773"/>
                    <a:pt x="4287" y="7773"/>
                  </a:cubicBezTo>
                  <a:cubicBezTo>
                    <a:pt x="4278" y="7773"/>
                    <a:pt x="4272" y="7767"/>
                    <a:pt x="4268" y="7756"/>
                  </a:cubicBezTo>
                  <a:cubicBezTo>
                    <a:pt x="4257" y="7728"/>
                    <a:pt x="4227" y="7720"/>
                    <a:pt x="4194" y="7720"/>
                  </a:cubicBezTo>
                  <a:cubicBezTo>
                    <a:pt x="4177" y="7720"/>
                    <a:pt x="4160" y="7722"/>
                    <a:pt x="4143" y="7725"/>
                  </a:cubicBezTo>
                  <a:cubicBezTo>
                    <a:pt x="4083" y="7731"/>
                    <a:pt x="4038" y="7766"/>
                    <a:pt x="3972" y="7766"/>
                  </a:cubicBezTo>
                  <a:cubicBezTo>
                    <a:pt x="3963" y="7766"/>
                    <a:pt x="3952" y="7765"/>
                    <a:pt x="3942" y="7763"/>
                  </a:cubicBezTo>
                  <a:cubicBezTo>
                    <a:pt x="3938" y="7763"/>
                    <a:pt x="3935" y="7763"/>
                    <a:pt x="3935" y="7767"/>
                  </a:cubicBezTo>
                  <a:cubicBezTo>
                    <a:pt x="3911" y="7784"/>
                    <a:pt x="3876" y="7784"/>
                    <a:pt x="3842" y="7784"/>
                  </a:cubicBezTo>
                  <a:cubicBezTo>
                    <a:pt x="3807" y="7778"/>
                    <a:pt x="3772" y="7775"/>
                    <a:pt x="3738" y="7775"/>
                  </a:cubicBezTo>
                  <a:cubicBezTo>
                    <a:pt x="3660" y="7775"/>
                    <a:pt x="3584" y="7788"/>
                    <a:pt x="3509" y="7797"/>
                  </a:cubicBezTo>
                  <a:cubicBezTo>
                    <a:pt x="3463" y="7801"/>
                    <a:pt x="3463" y="7826"/>
                    <a:pt x="3505" y="7839"/>
                  </a:cubicBezTo>
                  <a:cubicBezTo>
                    <a:pt x="3530" y="7850"/>
                    <a:pt x="3557" y="7850"/>
                    <a:pt x="3581" y="7853"/>
                  </a:cubicBezTo>
                  <a:cubicBezTo>
                    <a:pt x="3623" y="7857"/>
                    <a:pt x="3675" y="7853"/>
                    <a:pt x="3703" y="7874"/>
                  </a:cubicBezTo>
                  <a:cubicBezTo>
                    <a:pt x="3722" y="7889"/>
                    <a:pt x="3738" y="7895"/>
                    <a:pt x="3753" y="7895"/>
                  </a:cubicBezTo>
                  <a:cubicBezTo>
                    <a:pt x="3774" y="7895"/>
                    <a:pt x="3792" y="7882"/>
                    <a:pt x="3810" y="7867"/>
                  </a:cubicBezTo>
                  <a:cubicBezTo>
                    <a:pt x="3821" y="7856"/>
                    <a:pt x="3830" y="7843"/>
                    <a:pt x="3851" y="7843"/>
                  </a:cubicBezTo>
                  <a:cubicBezTo>
                    <a:pt x="3857" y="7843"/>
                    <a:pt x="3864" y="7844"/>
                    <a:pt x="3873" y="7847"/>
                  </a:cubicBezTo>
                  <a:cubicBezTo>
                    <a:pt x="3895" y="7852"/>
                    <a:pt x="3917" y="7854"/>
                    <a:pt x="3939" y="7854"/>
                  </a:cubicBezTo>
                  <a:cubicBezTo>
                    <a:pt x="3972" y="7854"/>
                    <a:pt x="4006" y="7849"/>
                    <a:pt x="4039" y="7842"/>
                  </a:cubicBezTo>
                  <a:cubicBezTo>
                    <a:pt x="4050" y="7842"/>
                    <a:pt x="4061" y="7842"/>
                    <a:pt x="4072" y="7842"/>
                  </a:cubicBezTo>
                  <a:cubicBezTo>
                    <a:pt x="4126" y="7842"/>
                    <a:pt x="4178" y="7848"/>
                    <a:pt x="4230" y="7853"/>
                  </a:cubicBezTo>
                  <a:cubicBezTo>
                    <a:pt x="4240" y="7871"/>
                    <a:pt x="4254" y="7877"/>
                    <a:pt x="4269" y="7877"/>
                  </a:cubicBezTo>
                  <a:cubicBezTo>
                    <a:pt x="4294" y="7877"/>
                    <a:pt x="4324" y="7860"/>
                    <a:pt x="4348" y="7860"/>
                  </a:cubicBezTo>
                  <a:cubicBezTo>
                    <a:pt x="4350" y="7860"/>
                    <a:pt x="4351" y="7860"/>
                    <a:pt x="4352" y="7860"/>
                  </a:cubicBezTo>
                  <a:cubicBezTo>
                    <a:pt x="4374" y="7860"/>
                    <a:pt x="4388" y="7836"/>
                    <a:pt x="4407" y="7832"/>
                  </a:cubicBezTo>
                  <a:cubicBezTo>
                    <a:pt x="4415" y="7831"/>
                    <a:pt x="4421" y="7830"/>
                    <a:pt x="4425" y="7830"/>
                  </a:cubicBezTo>
                  <a:cubicBezTo>
                    <a:pt x="4453" y="7830"/>
                    <a:pt x="4416" y="7857"/>
                    <a:pt x="4449" y="7863"/>
                  </a:cubicBezTo>
                  <a:cubicBezTo>
                    <a:pt x="4470" y="7868"/>
                    <a:pt x="4501" y="7870"/>
                    <a:pt x="4535" y="7870"/>
                  </a:cubicBezTo>
                  <a:cubicBezTo>
                    <a:pt x="4601" y="7870"/>
                    <a:pt x="4679" y="7861"/>
                    <a:pt x="4716" y="7842"/>
                  </a:cubicBezTo>
                  <a:cubicBezTo>
                    <a:pt x="4720" y="7839"/>
                    <a:pt x="4720" y="7839"/>
                    <a:pt x="4720" y="7836"/>
                  </a:cubicBezTo>
                  <a:cubicBezTo>
                    <a:pt x="4730" y="7832"/>
                    <a:pt x="4737" y="7829"/>
                    <a:pt x="4747" y="7826"/>
                  </a:cubicBezTo>
                  <a:cubicBezTo>
                    <a:pt x="4754" y="7829"/>
                    <a:pt x="4761" y="7832"/>
                    <a:pt x="4768" y="7836"/>
                  </a:cubicBezTo>
                  <a:cubicBezTo>
                    <a:pt x="4774" y="7847"/>
                    <a:pt x="4737" y="7860"/>
                    <a:pt x="4768" y="7867"/>
                  </a:cubicBezTo>
                  <a:cubicBezTo>
                    <a:pt x="4773" y="7869"/>
                    <a:pt x="4777" y="7869"/>
                    <a:pt x="4782" y="7869"/>
                  </a:cubicBezTo>
                  <a:cubicBezTo>
                    <a:pt x="4802" y="7869"/>
                    <a:pt x="4816" y="7858"/>
                    <a:pt x="4830" y="7850"/>
                  </a:cubicBezTo>
                  <a:cubicBezTo>
                    <a:pt x="4846" y="7840"/>
                    <a:pt x="4856" y="7825"/>
                    <a:pt x="4885" y="7825"/>
                  </a:cubicBezTo>
                  <a:cubicBezTo>
                    <a:pt x="4888" y="7825"/>
                    <a:pt x="4892" y="7825"/>
                    <a:pt x="4896" y="7826"/>
                  </a:cubicBezTo>
                  <a:cubicBezTo>
                    <a:pt x="4908" y="7834"/>
                    <a:pt x="4915" y="7851"/>
                    <a:pt x="4935" y="7851"/>
                  </a:cubicBezTo>
                  <a:cubicBezTo>
                    <a:pt x="4938" y="7851"/>
                    <a:pt x="4941" y="7851"/>
                    <a:pt x="4945" y="7850"/>
                  </a:cubicBezTo>
                  <a:cubicBezTo>
                    <a:pt x="5024" y="7832"/>
                    <a:pt x="5136" y="7853"/>
                    <a:pt x="5187" y="7801"/>
                  </a:cubicBezTo>
                  <a:lnTo>
                    <a:pt x="5187" y="7801"/>
                  </a:lnTo>
                  <a:cubicBezTo>
                    <a:pt x="5191" y="7808"/>
                    <a:pt x="5184" y="7822"/>
                    <a:pt x="5205" y="7826"/>
                  </a:cubicBezTo>
                  <a:cubicBezTo>
                    <a:pt x="5208" y="7825"/>
                    <a:pt x="5211" y="7825"/>
                    <a:pt x="5215" y="7825"/>
                  </a:cubicBezTo>
                  <a:cubicBezTo>
                    <a:pt x="5233" y="7825"/>
                    <a:pt x="5253" y="7829"/>
                    <a:pt x="5271" y="7829"/>
                  </a:cubicBezTo>
                  <a:cubicBezTo>
                    <a:pt x="5289" y="7829"/>
                    <a:pt x="5304" y="7825"/>
                    <a:pt x="5309" y="7805"/>
                  </a:cubicBezTo>
                  <a:cubicBezTo>
                    <a:pt x="5311" y="7800"/>
                    <a:pt x="5316" y="7799"/>
                    <a:pt x="5321" y="7799"/>
                  </a:cubicBezTo>
                  <a:cubicBezTo>
                    <a:pt x="5328" y="7799"/>
                    <a:pt x="5337" y="7801"/>
                    <a:pt x="5341" y="7801"/>
                  </a:cubicBezTo>
                  <a:cubicBezTo>
                    <a:pt x="5361" y="7808"/>
                    <a:pt x="5378" y="7815"/>
                    <a:pt x="5396" y="7818"/>
                  </a:cubicBezTo>
                  <a:cubicBezTo>
                    <a:pt x="5482" y="7829"/>
                    <a:pt x="5580" y="7818"/>
                    <a:pt x="5660" y="7850"/>
                  </a:cubicBezTo>
                  <a:cubicBezTo>
                    <a:pt x="5662" y="7850"/>
                    <a:pt x="5664" y="7850"/>
                    <a:pt x="5666" y="7850"/>
                  </a:cubicBezTo>
                  <a:cubicBezTo>
                    <a:pt x="5680" y="7850"/>
                    <a:pt x="5696" y="7853"/>
                    <a:pt x="5709" y="7853"/>
                  </a:cubicBezTo>
                  <a:cubicBezTo>
                    <a:pt x="5723" y="7853"/>
                    <a:pt x="5734" y="7849"/>
                    <a:pt x="5736" y="7832"/>
                  </a:cubicBezTo>
                  <a:cubicBezTo>
                    <a:pt x="5740" y="7806"/>
                    <a:pt x="5761" y="7792"/>
                    <a:pt x="5792" y="7792"/>
                  </a:cubicBezTo>
                  <a:cubicBezTo>
                    <a:pt x="5809" y="7792"/>
                    <a:pt x="5830" y="7796"/>
                    <a:pt x="5854" y="7805"/>
                  </a:cubicBezTo>
                  <a:cubicBezTo>
                    <a:pt x="5871" y="7810"/>
                    <a:pt x="5888" y="7814"/>
                    <a:pt x="5908" y="7814"/>
                  </a:cubicBezTo>
                  <a:cubicBezTo>
                    <a:pt x="5916" y="7814"/>
                    <a:pt x="5925" y="7814"/>
                    <a:pt x="5934" y="7812"/>
                  </a:cubicBezTo>
                  <a:cubicBezTo>
                    <a:pt x="5968" y="7818"/>
                    <a:pt x="6002" y="7836"/>
                    <a:pt x="6035" y="7836"/>
                  </a:cubicBezTo>
                  <a:cubicBezTo>
                    <a:pt x="6055" y="7836"/>
                    <a:pt x="6075" y="7829"/>
                    <a:pt x="6093" y="7808"/>
                  </a:cubicBezTo>
                  <a:cubicBezTo>
                    <a:pt x="6097" y="7808"/>
                    <a:pt x="6100" y="7805"/>
                    <a:pt x="6103" y="7805"/>
                  </a:cubicBezTo>
                  <a:cubicBezTo>
                    <a:pt x="6173" y="7812"/>
                    <a:pt x="6246" y="7812"/>
                    <a:pt x="6315" y="7822"/>
                  </a:cubicBezTo>
                  <a:cubicBezTo>
                    <a:pt x="6331" y="7825"/>
                    <a:pt x="6337" y="7840"/>
                    <a:pt x="6354" y="7840"/>
                  </a:cubicBezTo>
                  <a:cubicBezTo>
                    <a:pt x="6358" y="7840"/>
                    <a:pt x="6364" y="7839"/>
                    <a:pt x="6371" y="7836"/>
                  </a:cubicBezTo>
                  <a:cubicBezTo>
                    <a:pt x="6398" y="7822"/>
                    <a:pt x="6364" y="7812"/>
                    <a:pt x="6364" y="7797"/>
                  </a:cubicBezTo>
                  <a:lnTo>
                    <a:pt x="6364" y="7797"/>
                  </a:lnTo>
                  <a:cubicBezTo>
                    <a:pt x="6385" y="7801"/>
                    <a:pt x="6412" y="7797"/>
                    <a:pt x="6423" y="7805"/>
                  </a:cubicBezTo>
                  <a:cubicBezTo>
                    <a:pt x="6441" y="7814"/>
                    <a:pt x="6451" y="7819"/>
                    <a:pt x="6457" y="7819"/>
                  </a:cubicBezTo>
                  <a:cubicBezTo>
                    <a:pt x="6462" y="7819"/>
                    <a:pt x="6465" y="7815"/>
                    <a:pt x="6468" y="7805"/>
                  </a:cubicBezTo>
                  <a:cubicBezTo>
                    <a:pt x="6478" y="7777"/>
                    <a:pt x="6516" y="7763"/>
                    <a:pt x="6551" y="7746"/>
                  </a:cubicBezTo>
                  <a:lnTo>
                    <a:pt x="6551" y="7746"/>
                  </a:lnTo>
                  <a:cubicBezTo>
                    <a:pt x="6579" y="7759"/>
                    <a:pt x="6544" y="7773"/>
                    <a:pt x="6558" y="7784"/>
                  </a:cubicBezTo>
                  <a:cubicBezTo>
                    <a:pt x="6572" y="7794"/>
                    <a:pt x="6558" y="7812"/>
                    <a:pt x="6590" y="7815"/>
                  </a:cubicBezTo>
                  <a:cubicBezTo>
                    <a:pt x="6593" y="7815"/>
                    <a:pt x="6597" y="7816"/>
                    <a:pt x="6600" y="7816"/>
                  </a:cubicBezTo>
                  <a:cubicBezTo>
                    <a:pt x="6619" y="7816"/>
                    <a:pt x="6625" y="7807"/>
                    <a:pt x="6635" y="7797"/>
                  </a:cubicBezTo>
                  <a:cubicBezTo>
                    <a:pt x="6644" y="7788"/>
                    <a:pt x="6653" y="7784"/>
                    <a:pt x="6663" y="7784"/>
                  </a:cubicBezTo>
                  <a:cubicBezTo>
                    <a:pt x="6675" y="7784"/>
                    <a:pt x="6689" y="7790"/>
                    <a:pt x="6704" y="7797"/>
                  </a:cubicBezTo>
                  <a:cubicBezTo>
                    <a:pt x="6734" y="7815"/>
                    <a:pt x="6759" y="7824"/>
                    <a:pt x="6782" y="7824"/>
                  </a:cubicBezTo>
                  <a:cubicBezTo>
                    <a:pt x="6809" y="7824"/>
                    <a:pt x="6834" y="7812"/>
                    <a:pt x="6860" y="7787"/>
                  </a:cubicBezTo>
                  <a:cubicBezTo>
                    <a:pt x="6860" y="7787"/>
                    <a:pt x="6860" y="7784"/>
                    <a:pt x="6856" y="7784"/>
                  </a:cubicBezTo>
                  <a:lnTo>
                    <a:pt x="6860" y="7784"/>
                  </a:lnTo>
                  <a:lnTo>
                    <a:pt x="6860" y="7787"/>
                  </a:lnTo>
                  <a:cubicBezTo>
                    <a:pt x="6905" y="7780"/>
                    <a:pt x="6929" y="7759"/>
                    <a:pt x="6891" y="7749"/>
                  </a:cubicBezTo>
                  <a:cubicBezTo>
                    <a:pt x="6811" y="7725"/>
                    <a:pt x="6870" y="7722"/>
                    <a:pt x="6898" y="7707"/>
                  </a:cubicBezTo>
                  <a:cubicBezTo>
                    <a:pt x="6936" y="7722"/>
                    <a:pt x="6964" y="7732"/>
                    <a:pt x="6947" y="7759"/>
                  </a:cubicBezTo>
                  <a:cubicBezTo>
                    <a:pt x="6929" y="7780"/>
                    <a:pt x="6944" y="7801"/>
                    <a:pt x="6981" y="7818"/>
                  </a:cubicBezTo>
                  <a:cubicBezTo>
                    <a:pt x="6992" y="7821"/>
                    <a:pt x="7003" y="7823"/>
                    <a:pt x="7013" y="7823"/>
                  </a:cubicBezTo>
                  <a:cubicBezTo>
                    <a:pt x="7026" y="7823"/>
                    <a:pt x="7035" y="7820"/>
                    <a:pt x="7033" y="7812"/>
                  </a:cubicBezTo>
                  <a:cubicBezTo>
                    <a:pt x="7023" y="7780"/>
                    <a:pt x="7072" y="7787"/>
                    <a:pt x="7089" y="7777"/>
                  </a:cubicBezTo>
                  <a:cubicBezTo>
                    <a:pt x="7176" y="7784"/>
                    <a:pt x="7262" y="7784"/>
                    <a:pt x="7346" y="7801"/>
                  </a:cubicBezTo>
                  <a:cubicBezTo>
                    <a:pt x="7356" y="7812"/>
                    <a:pt x="7370" y="7818"/>
                    <a:pt x="7394" y="7818"/>
                  </a:cubicBezTo>
                  <a:cubicBezTo>
                    <a:pt x="7397" y="7818"/>
                    <a:pt x="7401" y="7818"/>
                    <a:pt x="7405" y="7818"/>
                  </a:cubicBezTo>
                  <a:cubicBezTo>
                    <a:pt x="7418" y="7818"/>
                    <a:pt x="7433" y="7819"/>
                    <a:pt x="7445" y="7819"/>
                  </a:cubicBezTo>
                  <a:cubicBezTo>
                    <a:pt x="7461" y="7819"/>
                    <a:pt x="7472" y="7817"/>
                    <a:pt x="7471" y="7805"/>
                  </a:cubicBezTo>
                  <a:cubicBezTo>
                    <a:pt x="7466" y="7783"/>
                    <a:pt x="7474" y="7777"/>
                    <a:pt x="7488" y="7777"/>
                  </a:cubicBezTo>
                  <a:cubicBezTo>
                    <a:pt x="7503" y="7777"/>
                    <a:pt x="7523" y="7784"/>
                    <a:pt x="7539" y="7784"/>
                  </a:cubicBezTo>
                  <a:cubicBezTo>
                    <a:pt x="7540" y="7784"/>
                    <a:pt x="7542" y="7784"/>
                    <a:pt x="7543" y="7784"/>
                  </a:cubicBezTo>
                  <a:cubicBezTo>
                    <a:pt x="7568" y="7787"/>
                    <a:pt x="7592" y="7787"/>
                    <a:pt x="7613" y="7797"/>
                  </a:cubicBezTo>
                  <a:cubicBezTo>
                    <a:pt x="7635" y="7813"/>
                    <a:pt x="7661" y="7818"/>
                    <a:pt x="7687" y="7818"/>
                  </a:cubicBezTo>
                  <a:cubicBezTo>
                    <a:pt x="7714" y="7818"/>
                    <a:pt x="7741" y="7813"/>
                    <a:pt x="7769" y="7808"/>
                  </a:cubicBezTo>
                  <a:cubicBezTo>
                    <a:pt x="7822" y="7790"/>
                    <a:pt x="7873" y="7771"/>
                    <a:pt x="7935" y="7771"/>
                  </a:cubicBezTo>
                  <a:cubicBezTo>
                    <a:pt x="7954" y="7771"/>
                    <a:pt x="7973" y="7773"/>
                    <a:pt x="7994" y="7777"/>
                  </a:cubicBezTo>
                  <a:cubicBezTo>
                    <a:pt x="8018" y="7763"/>
                    <a:pt x="8022" y="7746"/>
                    <a:pt x="7988" y="7742"/>
                  </a:cubicBezTo>
                  <a:cubicBezTo>
                    <a:pt x="7887" y="7735"/>
                    <a:pt x="7922" y="7697"/>
                    <a:pt x="7914" y="7666"/>
                  </a:cubicBezTo>
                  <a:cubicBezTo>
                    <a:pt x="7935" y="7664"/>
                    <a:pt x="7964" y="7663"/>
                    <a:pt x="7987" y="7663"/>
                  </a:cubicBezTo>
                  <a:cubicBezTo>
                    <a:pt x="8011" y="7663"/>
                    <a:pt x="8029" y="7664"/>
                    <a:pt x="8029" y="7669"/>
                  </a:cubicBezTo>
                  <a:cubicBezTo>
                    <a:pt x="8029" y="7711"/>
                    <a:pt x="8130" y="7714"/>
                    <a:pt x="8126" y="7756"/>
                  </a:cubicBezTo>
                  <a:cubicBezTo>
                    <a:pt x="8126" y="7776"/>
                    <a:pt x="8146" y="7793"/>
                    <a:pt x="8180" y="7793"/>
                  </a:cubicBezTo>
                  <a:cubicBezTo>
                    <a:pt x="8193" y="7793"/>
                    <a:pt x="8209" y="7790"/>
                    <a:pt x="8227" y="7784"/>
                  </a:cubicBezTo>
                  <a:cubicBezTo>
                    <a:pt x="8250" y="7776"/>
                    <a:pt x="8276" y="7774"/>
                    <a:pt x="8302" y="7774"/>
                  </a:cubicBezTo>
                  <a:cubicBezTo>
                    <a:pt x="8322" y="7774"/>
                    <a:pt x="8343" y="7775"/>
                    <a:pt x="8362" y="7777"/>
                  </a:cubicBezTo>
                  <a:cubicBezTo>
                    <a:pt x="8392" y="7780"/>
                    <a:pt x="8422" y="7781"/>
                    <a:pt x="8451" y="7781"/>
                  </a:cubicBezTo>
                  <a:cubicBezTo>
                    <a:pt x="8485" y="7781"/>
                    <a:pt x="8519" y="7780"/>
                    <a:pt x="8553" y="7780"/>
                  </a:cubicBezTo>
                  <a:cubicBezTo>
                    <a:pt x="8582" y="7780"/>
                    <a:pt x="8611" y="7781"/>
                    <a:pt x="8640" y="7784"/>
                  </a:cubicBezTo>
                  <a:cubicBezTo>
                    <a:pt x="8646" y="7791"/>
                    <a:pt x="8657" y="7794"/>
                    <a:pt x="8664" y="7801"/>
                  </a:cubicBezTo>
                  <a:cubicBezTo>
                    <a:pt x="8688" y="7797"/>
                    <a:pt x="8716" y="7794"/>
                    <a:pt x="8740" y="7791"/>
                  </a:cubicBezTo>
                  <a:cubicBezTo>
                    <a:pt x="8753" y="7787"/>
                    <a:pt x="8766" y="7786"/>
                    <a:pt x="8779" y="7786"/>
                  </a:cubicBezTo>
                  <a:cubicBezTo>
                    <a:pt x="8795" y="7786"/>
                    <a:pt x="8811" y="7787"/>
                    <a:pt x="8827" y="7787"/>
                  </a:cubicBezTo>
                  <a:cubicBezTo>
                    <a:pt x="8848" y="7787"/>
                    <a:pt x="8869" y="7785"/>
                    <a:pt x="8886" y="7773"/>
                  </a:cubicBezTo>
                  <a:cubicBezTo>
                    <a:pt x="8895" y="7764"/>
                    <a:pt x="8907" y="7761"/>
                    <a:pt x="8920" y="7761"/>
                  </a:cubicBezTo>
                  <a:cubicBezTo>
                    <a:pt x="8931" y="7761"/>
                    <a:pt x="8944" y="7763"/>
                    <a:pt x="8959" y="7767"/>
                  </a:cubicBezTo>
                  <a:cubicBezTo>
                    <a:pt x="8989" y="7771"/>
                    <a:pt x="9022" y="7786"/>
                    <a:pt x="9054" y="7786"/>
                  </a:cubicBezTo>
                  <a:cubicBezTo>
                    <a:pt x="9074" y="7786"/>
                    <a:pt x="9093" y="7780"/>
                    <a:pt x="9112" y="7763"/>
                  </a:cubicBezTo>
                  <a:cubicBezTo>
                    <a:pt x="9129" y="7763"/>
                    <a:pt x="9146" y="7759"/>
                    <a:pt x="9163" y="7756"/>
                  </a:cubicBezTo>
                  <a:cubicBezTo>
                    <a:pt x="9261" y="7749"/>
                    <a:pt x="9271" y="7742"/>
                    <a:pt x="9222" y="7704"/>
                  </a:cubicBezTo>
                  <a:cubicBezTo>
                    <a:pt x="9226" y="7697"/>
                    <a:pt x="9237" y="7690"/>
                    <a:pt x="9250" y="7687"/>
                  </a:cubicBezTo>
                  <a:lnTo>
                    <a:pt x="9267" y="7687"/>
                  </a:lnTo>
                  <a:cubicBezTo>
                    <a:pt x="9278" y="7693"/>
                    <a:pt x="9278" y="7711"/>
                    <a:pt x="9292" y="7717"/>
                  </a:cubicBezTo>
                  <a:cubicBezTo>
                    <a:pt x="9317" y="7735"/>
                    <a:pt x="9351" y="7742"/>
                    <a:pt x="9389" y="7742"/>
                  </a:cubicBezTo>
                  <a:lnTo>
                    <a:pt x="9604" y="7742"/>
                  </a:lnTo>
                  <a:cubicBezTo>
                    <a:pt x="9625" y="7746"/>
                    <a:pt x="9650" y="7746"/>
                    <a:pt x="9670" y="7746"/>
                  </a:cubicBezTo>
                  <a:cubicBezTo>
                    <a:pt x="9684" y="7746"/>
                    <a:pt x="9697" y="7747"/>
                    <a:pt x="9710" y="7747"/>
                  </a:cubicBezTo>
                  <a:cubicBezTo>
                    <a:pt x="9722" y="7747"/>
                    <a:pt x="9734" y="7746"/>
                    <a:pt x="9746" y="7742"/>
                  </a:cubicBezTo>
                  <a:lnTo>
                    <a:pt x="9781" y="7742"/>
                  </a:lnTo>
                  <a:cubicBezTo>
                    <a:pt x="9832" y="7745"/>
                    <a:pt x="9880" y="7753"/>
                    <a:pt x="9932" y="7753"/>
                  </a:cubicBezTo>
                  <a:cubicBezTo>
                    <a:pt x="9940" y="7753"/>
                    <a:pt x="9949" y="7753"/>
                    <a:pt x="9958" y="7752"/>
                  </a:cubicBezTo>
                  <a:cubicBezTo>
                    <a:pt x="9971" y="7752"/>
                    <a:pt x="9984" y="7752"/>
                    <a:pt x="9998" y="7752"/>
                  </a:cubicBezTo>
                  <a:cubicBezTo>
                    <a:pt x="10124" y="7752"/>
                    <a:pt x="10252" y="7761"/>
                    <a:pt x="10380" y="7761"/>
                  </a:cubicBezTo>
                  <a:cubicBezTo>
                    <a:pt x="10443" y="7761"/>
                    <a:pt x="10506" y="7759"/>
                    <a:pt x="10569" y="7752"/>
                  </a:cubicBezTo>
                  <a:cubicBezTo>
                    <a:pt x="10577" y="7752"/>
                    <a:pt x="10585" y="7752"/>
                    <a:pt x="10593" y="7752"/>
                  </a:cubicBezTo>
                  <a:cubicBezTo>
                    <a:pt x="10634" y="7752"/>
                    <a:pt x="10670" y="7760"/>
                    <a:pt x="10697" y="7780"/>
                  </a:cubicBezTo>
                  <a:cubicBezTo>
                    <a:pt x="10700" y="7784"/>
                    <a:pt x="10700" y="7787"/>
                    <a:pt x="10704" y="7787"/>
                  </a:cubicBezTo>
                  <a:cubicBezTo>
                    <a:pt x="10697" y="7794"/>
                    <a:pt x="10700" y="7801"/>
                    <a:pt x="10711" y="7805"/>
                  </a:cubicBezTo>
                  <a:cubicBezTo>
                    <a:pt x="10774" y="7829"/>
                    <a:pt x="10721" y="7829"/>
                    <a:pt x="10690" y="7836"/>
                  </a:cubicBezTo>
                  <a:lnTo>
                    <a:pt x="10670" y="7836"/>
                  </a:lnTo>
                  <a:cubicBezTo>
                    <a:pt x="10649" y="7836"/>
                    <a:pt x="10628" y="7836"/>
                    <a:pt x="10603" y="7832"/>
                  </a:cubicBezTo>
                  <a:lnTo>
                    <a:pt x="10503" y="7832"/>
                  </a:lnTo>
                  <a:cubicBezTo>
                    <a:pt x="10468" y="7829"/>
                    <a:pt x="10433" y="7829"/>
                    <a:pt x="10399" y="7829"/>
                  </a:cubicBezTo>
                  <a:cubicBezTo>
                    <a:pt x="10364" y="7822"/>
                    <a:pt x="10332" y="7812"/>
                    <a:pt x="10305" y="7791"/>
                  </a:cubicBezTo>
                  <a:cubicBezTo>
                    <a:pt x="10298" y="7786"/>
                    <a:pt x="10287" y="7782"/>
                    <a:pt x="10273" y="7782"/>
                  </a:cubicBezTo>
                  <a:cubicBezTo>
                    <a:pt x="10268" y="7782"/>
                    <a:pt x="10262" y="7783"/>
                    <a:pt x="10257" y="7784"/>
                  </a:cubicBezTo>
                  <a:lnTo>
                    <a:pt x="10242" y="7784"/>
                  </a:lnTo>
                  <a:cubicBezTo>
                    <a:pt x="10241" y="7784"/>
                    <a:pt x="10240" y="7783"/>
                    <a:pt x="10239" y="7783"/>
                  </a:cubicBezTo>
                  <a:lnTo>
                    <a:pt x="10239" y="7783"/>
                  </a:lnTo>
                  <a:cubicBezTo>
                    <a:pt x="10240" y="7783"/>
                    <a:pt x="10240" y="7784"/>
                    <a:pt x="10236" y="7784"/>
                  </a:cubicBezTo>
                  <a:cubicBezTo>
                    <a:pt x="10197" y="7781"/>
                    <a:pt x="10163" y="7773"/>
                    <a:pt x="10126" y="7773"/>
                  </a:cubicBezTo>
                  <a:cubicBezTo>
                    <a:pt x="10120" y="7773"/>
                    <a:pt x="10114" y="7773"/>
                    <a:pt x="10108" y="7773"/>
                  </a:cubicBezTo>
                  <a:cubicBezTo>
                    <a:pt x="9993" y="7791"/>
                    <a:pt x="9874" y="7787"/>
                    <a:pt x="9760" y="7791"/>
                  </a:cubicBezTo>
                  <a:lnTo>
                    <a:pt x="9754" y="7791"/>
                  </a:lnTo>
                  <a:cubicBezTo>
                    <a:pt x="9747" y="7787"/>
                    <a:pt x="9740" y="7785"/>
                    <a:pt x="9733" y="7785"/>
                  </a:cubicBezTo>
                  <a:cubicBezTo>
                    <a:pt x="9715" y="7785"/>
                    <a:pt x="9697" y="7795"/>
                    <a:pt x="9677" y="7797"/>
                  </a:cubicBezTo>
                  <a:cubicBezTo>
                    <a:pt x="9660" y="7801"/>
                    <a:pt x="9645" y="7805"/>
                    <a:pt x="9629" y="7808"/>
                  </a:cubicBezTo>
                  <a:cubicBezTo>
                    <a:pt x="9594" y="7808"/>
                    <a:pt x="9559" y="7808"/>
                    <a:pt x="9528" y="7818"/>
                  </a:cubicBezTo>
                  <a:cubicBezTo>
                    <a:pt x="9469" y="7839"/>
                    <a:pt x="9406" y="7842"/>
                    <a:pt x="9344" y="7842"/>
                  </a:cubicBezTo>
                  <a:cubicBezTo>
                    <a:pt x="9333" y="7839"/>
                    <a:pt x="9320" y="7839"/>
                    <a:pt x="9306" y="7832"/>
                  </a:cubicBezTo>
                  <a:cubicBezTo>
                    <a:pt x="9292" y="7816"/>
                    <a:pt x="9268" y="7810"/>
                    <a:pt x="9240" y="7810"/>
                  </a:cubicBezTo>
                  <a:cubicBezTo>
                    <a:pt x="9232" y="7810"/>
                    <a:pt x="9224" y="7811"/>
                    <a:pt x="9216" y="7812"/>
                  </a:cubicBezTo>
                  <a:cubicBezTo>
                    <a:pt x="9200" y="7812"/>
                    <a:pt x="9182" y="7815"/>
                    <a:pt x="9165" y="7815"/>
                  </a:cubicBezTo>
                  <a:cubicBezTo>
                    <a:pt x="9157" y="7815"/>
                    <a:pt x="9149" y="7814"/>
                    <a:pt x="9143" y="7812"/>
                  </a:cubicBezTo>
                  <a:cubicBezTo>
                    <a:pt x="9119" y="7804"/>
                    <a:pt x="9098" y="7800"/>
                    <a:pt x="9080" y="7800"/>
                  </a:cubicBezTo>
                  <a:cubicBezTo>
                    <a:pt x="9044" y="7800"/>
                    <a:pt x="9018" y="7814"/>
                    <a:pt x="8997" y="7832"/>
                  </a:cubicBezTo>
                  <a:lnTo>
                    <a:pt x="8994" y="7832"/>
                  </a:lnTo>
                  <a:cubicBezTo>
                    <a:pt x="8987" y="7829"/>
                    <a:pt x="8979" y="7829"/>
                    <a:pt x="8973" y="7826"/>
                  </a:cubicBezTo>
                  <a:cubicBezTo>
                    <a:pt x="8915" y="7817"/>
                    <a:pt x="8858" y="7807"/>
                    <a:pt x="8802" y="7807"/>
                  </a:cubicBezTo>
                  <a:cubicBezTo>
                    <a:pt x="8763" y="7807"/>
                    <a:pt x="8724" y="7812"/>
                    <a:pt x="8685" y="7826"/>
                  </a:cubicBezTo>
                  <a:lnTo>
                    <a:pt x="8671" y="7826"/>
                  </a:lnTo>
                  <a:cubicBezTo>
                    <a:pt x="8629" y="7817"/>
                    <a:pt x="8587" y="7813"/>
                    <a:pt x="8545" y="7813"/>
                  </a:cubicBezTo>
                  <a:cubicBezTo>
                    <a:pt x="8471" y="7813"/>
                    <a:pt x="8397" y="7825"/>
                    <a:pt x="8324" y="7836"/>
                  </a:cubicBezTo>
                  <a:cubicBezTo>
                    <a:pt x="8303" y="7839"/>
                    <a:pt x="8282" y="7839"/>
                    <a:pt x="8258" y="7839"/>
                  </a:cubicBezTo>
                  <a:lnTo>
                    <a:pt x="8202" y="7839"/>
                  </a:lnTo>
                  <a:cubicBezTo>
                    <a:pt x="8175" y="7841"/>
                    <a:pt x="8146" y="7845"/>
                    <a:pt x="8119" y="7845"/>
                  </a:cubicBezTo>
                  <a:cubicBezTo>
                    <a:pt x="8099" y="7845"/>
                    <a:pt x="8079" y="7843"/>
                    <a:pt x="8060" y="7836"/>
                  </a:cubicBezTo>
                  <a:cubicBezTo>
                    <a:pt x="8053" y="7836"/>
                    <a:pt x="8046" y="7835"/>
                    <a:pt x="8039" y="7835"/>
                  </a:cubicBezTo>
                  <a:cubicBezTo>
                    <a:pt x="8021" y="7835"/>
                    <a:pt x="8003" y="7837"/>
                    <a:pt x="7998" y="7850"/>
                  </a:cubicBezTo>
                  <a:cubicBezTo>
                    <a:pt x="7991" y="7867"/>
                    <a:pt x="8029" y="7860"/>
                    <a:pt x="8043" y="7867"/>
                  </a:cubicBezTo>
                  <a:cubicBezTo>
                    <a:pt x="8057" y="7877"/>
                    <a:pt x="8078" y="7888"/>
                    <a:pt x="8060" y="7902"/>
                  </a:cubicBezTo>
                  <a:cubicBezTo>
                    <a:pt x="8001" y="7905"/>
                    <a:pt x="7943" y="7905"/>
                    <a:pt x="7884" y="7909"/>
                  </a:cubicBezTo>
                  <a:cubicBezTo>
                    <a:pt x="7866" y="7898"/>
                    <a:pt x="7849" y="7892"/>
                    <a:pt x="7831" y="7884"/>
                  </a:cubicBezTo>
                  <a:cubicBezTo>
                    <a:pt x="7838" y="7857"/>
                    <a:pt x="7811" y="7853"/>
                    <a:pt x="7781" y="7853"/>
                  </a:cubicBezTo>
                  <a:cubicBezTo>
                    <a:pt x="7772" y="7853"/>
                    <a:pt x="7762" y="7854"/>
                    <a:pt x="7753" y="7854"/>
                  </a:cubicBezTo>
                  <a:cubicBezTo>
                    <a:pt x="7747" y="7854"/>
                    <a:pt x="7742" y="7854"/>
                    <a:pt x="7738" y="7853"/>
                  </a:cubicBezTo>
                  <a:cubicBezTo>
                    <a:pt x="7727" y="7853"/>
                    <a:pt x="7717" y="7853"/>
                    <a:pt x="7706" y="7853"/>
                  </a:cubicBezTo>
                  <a:cubicBezTo>
                    <a:pt x="7651" y="7853"/>
                    <a:pt x="7596" y="7857"/>
                    <a:pt x="7539" y="7857"/>
                  </a:cubicBezTo>
                  <a:cubicBezTo>
                    <a:pt x="7513" y="7857"/>
                    <a:pt x="7486" y="7856"/>
                    <a:pt x="7460" y="7853"/>
                  </a:cubicBezTo>
                  <a:cubicBezTo>
                    <a:pt x="7455" y="7852"/>
                    <a:pt x="7448" y="7851"/>
                    <a:pt x="7441" y="7851"/>
                  </a:cubicBezTo>
                  <a:cubicBezTo>
                    <a:pt x="7430" y="7851"/>
                    <a:pt x="7418" y="7854"/>
                    <a:pt x="7418" y="7860"/>
                  </a:cubicBezTo>
                  <a:cubicBezTo>
                    <a:pt x="7418" y="7877"/>
                    <a:pt x="7450" y="7888"/>
                    <a:pt x="7477" y="7895"/>
                  </a:cubicBezTo>
                  <a:cubicBezTo>
                    <a:pt x="7479" y="7896"/>
                    <a:pt x="7482" y="7896"/>
                    <a:pt x="7484" y="7896"/>
                  </a:cubicBezTo>
                  <a:cubicBezTo>
                    <a:pt x="7487" y="7896"/>
                    <a:pt x="7490" y="7896"/>
                    <a:pt x="7493" y="7896"/>
                  </a:cubicBezTo>
                  <a:cubicBezTo>
                    <a:pt x="7498" y="7896"/>
                    <a:pt x="7503" y="7897"/>
                    <a:pt x="7506" y="7902"/>
                  </a:cubicBezTo>
                  <a:cubicBezTo>
                    <a:pt x="7498" y="7902"/>
                    <a:pt x="7488" y="7902"/>
                    <a:pt x="7481" y="7905"/>
                  </a:cubicBezTo>
                  <a:cubicBezTo>
                    <a:pt x="7460" y="7912"/>
                    <a:pt x="7418" y="7916"/>
                    <a:pt x="7418" y="7933"/>
                  </a:cubicBezTo>
                  <a:cubicBezTo>
                    <a:pt x="7418" y="7941"/>
                    <a:pt x="7436" y="7944"/>
                    <a:pt x="7454" y="7944"/>
                  </a:cubicBezTo>
                  <a:cubicBezTo>
                    <a:pt x="7460" y="7944"/>
                    <a:pt x="7465" y="7944"/>
                    <a:pt x="7471" y="7943"/>
                  </a:cubicBezTo>
                  <a:cubicBezTo>
                    <a:pt x="7504" y="7939"/>
                    <a:pt x="7538" y="7938"/>
                    <a:pt x="7573" y="7938"/>
                  </a:cubicBezTo>
                  <a:cubicBezTo>
                    <a:pt x="7600" y="7938"/>
                    <a:pt x="7628" y="7939"/>
                    <a:pt x="7656" y="7939"/>
                  </a:cubicBezTo>
                  <a:cubicBezTo>
                    <a:pt x="7682" y="7939"/>
                    <a:pt x="7709" y="7938"/>
                    <a:pt x="7735" y="7936"/>
                  </a:cubicBezTo>
                  <a:cubicBezTo>
                    <a:pt x="7755" y="7940"/>
                    <a:pt x="7783" y="7936"/>
                    <a:pt x="7783" y="7954"/>
                  </a:cubicBezTo>
                  <a:cubicBezTo>
                    <a:pt x="7773" y="7957"/>
                    <a:pt x="7765" y="7959"/>
                    <a:pt x="7757" y="7959"/>
                  </a:cubicBezTo>
                  <a:cubicBezTo>
                    <a:pt x="7743" y="7959"/>
                    <a:pt x="7730" y="7954"/>
                    <a:pt x="7714" y="7946"/>
                  </a:cubicBezTo>
                  <a:cubicBezTo>
                    <a:pt x="7709" y="7945"/>
                    <a:pt x="7704" y="7944"/>
                    <a:pt x="7699" y="7944"/>
                  </a:cubicBezTo>
                  <a:cubicBezTo>
                    <a:pt x="7686" y="7944"/>
                    <a:pt x="7675" y="7949"/>
                    <a:pt x="7665" y="7954"/>
                  </a:cubicBezTo>
                  <a:cubicBezTo>
                    <a:pt x="7655" y="7961"/>
                    <a:pt x="7640" y="7964"/>
                    <a:pt x="7651" y="7971"/>
                  </a:cubicBezTo>
                  <a:cubicBezTo>
                    <a:pt x="7659" y="7980"/>
                    <a:pt x="7671" y="7986"/>
                    <a:pt x="7686" y="7986"/>
                  </a:cubicBezTo>
                  <a:cubicBezTo>
                    <a:pt x="7689" y="7986"/>
                    <a:pt x="7693" y="7985"/>
                    <a:pt x="7696" y="7985"/>
                  </a:cubicBezTo>
                  <a:cubicBezTo>
                    <a:pt x="7769" y="7985"/>
                    <a:pt x="7844" y="7987"/>
                    <a:pt x="7918" y="7987"/>
                  </a:cubicBezTo>
                  <a:cubicBezTo>
                    <a:pt x="7987" y="7987"/>
                    <a:pt x="8057" y="7985"/>
                    <a:pt x="8126" y="7978"/>
                  </a:cubicBezTo>
                  <a:cubicBezTo>
                    <a:pt x="8147" y="7978"/>
                    <a:pt x="8168" y="7983"/>
                    <a:pt x="8190" y="7983"/>
                  </a:cubicBezTo>
                  <a:cubicBezTo>
                    <a:pt x="8200" y="7983"/>
                    <a:pt x="8212" y="7981"/>
                    <a:pt x="8223" y="7978"/>
                  </a:cubicBezTo>
                  <a:cubicBezTo>
                    <a:pt x="8244" y="7978"/>
                    <a:pt x="8265" y="7981"/>
                    <a:pt x="8286" y="7981"/>
                  </a:cubicBezTo>
                  <a:cubicBezTo>
                    <a:pt x="8300" y="7980"/>
                    <a:pt x="8315" y="7980"/>
                    <a:pt x="8329" y="7980"/>
                  </a:cubicBezTo>
                  <a:cubicBezTo>
                    <a:pt x="8363" y="7980"/>
                    <a:pt x="8398" y="7982"/>
                    <a:pt x="8432" y="7982"/>
                  </a:cubicBezTo>
                  <a:cubicBezTo>
                    <a:pt x="8465" y="7982"/>
                    <a:pt x="8498" y="7980"/>
                    <a:pt x="8529" y="7971"/>
                  </a:cubicBezTo>
                  <a:cubicBezTo>
                    <a:pt x="8558" y="7974"/>
                    <a:pt x="8586" y="7976"/>
                    <a:pt x="8613" y="7976"/>
                  </a:cubicBezTo>
                  <a:cubicBezTo>
                    <a:pt x="8624" y="7976"/>
                    <a:pt x="8635" y="7976"/>
                    <a:pt x="8646" y="7975"/>
                  </a:cubicBezTo>
                  <a:cubicBezTo>
                    <a:pt x="8679" y="7973"/>
                    <a:pt x="8715" y="7970"/>
                    <a:pt x="8750" y="7970"/>
                  </a:cubicBezTo>
                  <a:cubicBezTo>
                    <a:pt x="8777" y="7970"/>
                    <a:pt x="8804" y="7972"/>
                    <a:pt x="8827" y="7978"/>
                  </a:cubicBezTo>
                  <a:cubicBezTo>
                    <a:pt x="8845" y="7981"/>
                    <a:pt x="8862" y="7982"/>
                    <a:pt x="8880" y="7982"/>
                  </a:cubicBezTo>
                  <a:cubicBezTo>
                    <a:pt x="8903" y="7982"/>
                    <a:pt x="8926" y="7980"/>
                    <a:pt x="8949" y="7978"/>
                  </a:cubicBezTo>
                  <a:cubicBezTo>
                    <a:pt x="8966" y="7978"/>
                    <a:pt x="8979" y="7975"/>
                    <a:pt x="8997" y="7975"/>
                  </a:cubicBezTo>
                  <a:cubicBezTo>
                    <a:pt x="9011" y="7975"/>
                    <a:pt x="9021" y="7978"/>
                    <a:pt x="9035" y="7978"/>
                  </a:cubicBezTo>
                  <a:cubicBezTo>
                    <a:pt x="9037" y="7979"/>
                    <a:pt x="9038" y="7979"/>
                    <a:pt x="9040" y="7979"/>
                  </a:cubicBezTo>
                  <a:cubicBezTo>
                    <a:pt x="9050" y="7979"/>
                    <a:pt x="9063" y="7970"/>
                    <a:pt x="9067" y="7964"/>
                  </a:cubicBezTo>
                  <a:cubicBezTo>
                    <a:pt x="9077" y="7961"/>
                    <a:pt x="9088" y="7957"/>
                    <a:pt x="9101" y="7954"/>
                  </a:cubicBezTo>
                  <a:cubicBezTo>
                    <a:pt x="9103" y="7954"/>
                    <a:pt x="9106" y="7954"/>
                    <a:pt x="9108" y="7954"/>
                  </a:cubicBezTo>
                  <a:cubicBezTo>
                    <a:pt x="9127" y="7954"/>
                    <a:pt x="9152" y="7959"/>
                    <a:pt x="9172" y="7959"/>
                  </a:cubicBezTo>
                  <a:cubicBezTo>
                    <a:pt x="9193" y="7959"/>
                    <a:pt x="9210" y="7953"/>
                    <a:pt x="9212" y="7930"/>
                  </a:cubicBezTo>
                  <a:cubicBezTo>
                    <a:pt x="9219" y="7909"/>
                    <a:pt x="9174" y="7916"/>
                    <a:pt x="9163" y="7902"/>
                  </a:cubicBezTo>
                  <a:cubicBezTo>
                    <a:pt x="9171" y="7902"/>
                    <a:pt x="9174" y="7898"/>
                    <a:pt x="9181" y="7895"/>
                  </a:cubicBezTo>
                  <a:cubicBezTo>
                    <a:pt x="9205" y="7895"/>
                    <a:pt x="9226" y="7898"/>
                    <a:pt x="9243" y="7905"/>
                  </a:cubicBezTo>
                  <a:cubicBezTo>
                    <a:pt x="9257" y="7926"/>
                    <a:pt x="9257" y="7961"/>
                    <a:pt x="9320" y="7961"/>
                  </a:cubicBezTo>
                  <a:cubicBezTo>
                    <a:pt x="9410" y="7961"/>
                    <a:pt x="9500" y="7967"/>
                    <a:pt x="9587" y="7971"/>
                  </a:cubicBezTo>
                  <a:cubicBezTo>
                    <a:pt x="9597" y="7971"/>
                    <a:pt x="9607" y="7972"/>
                    <a:pt x="9617" y="7972"/>
                  </a:cubicBezTo>
                  <a:cubicBezTo>
                    <a:pt x="9637" y="7972"/>
                    <a:pt x="9656" y="7970"/>
                    <a:pt x="9670" y="7961"/>
                  </a:cubicBezTo>
                  <a:cubicBezTo>
                    <a:pt x="9675" y="7957"/>
                    <a:pt x="9681" y="7956"/>
                    <a:pt x="9688" y="7956"/>
                  </a:cubicBezTo>
                  <a:cubicBezTo>
                    <a:pt x="9694" y="7956"/>
                    <a:pt x="9700" y="7957"/>
                    <a:pt x="9705" y="7961"/>
                  </a:cubicBezTo>
                  <a:cubicBezTo>
                    <a:pt x="9730" y="7973"/>
                    <a:pt x="9748" y="7981"/>
                    <a:pt x="9770" y="7981"/>
                  </a:cubicBezTo>
                  <a:cubicBezTo>
                    <a:pt x="9784" y="7981"/>
                    <a:pt x="9799" y="7978"/>
                    <a:pt x="9819" y="7971"/>
                  </a:cubicBezTo>
                  <a:cubicBezTo>
                    <a:pt x="9930" y="7940"/>
                    <a:pt x="10048" y="7954"/>
                    <a:pt x="10163" y="7946"/>
                  </a:cubicBezTo>
                  <a:cubicBezTo>
                    <a:pt x="10165" y="7946"/>
                    <a:pt x="10166" y="7946"/>
                    <a:pt x="10168" y="7946"/>
                  </a:cubicBezTo>
                  <a:cubicBezTo>
                    <a:pt x="10193" y="7946"/>
                    <a:pt x="10209" y="7961"/>
                    <a:pt x="10234" y="7961"/>
                  </a:cubicBezTo>
                  <a:cubicBezTo>
                    <a:pt x="10241" y="7961"/>
                    <a:pt x="10248" y="7960"/>
                    <a:pt x="10257" y="7957"/>
                  </a:cubicBezTo>
                  <a:cubicBezTo>
                    <a:pt x="10271" y="7952"/>
                    <a:pt x="10281" y="7950"/>
                    <a:pt x="10288" y="7950"/>
                  </a:cubicBezTo>
                  <a:cubicBezTo>
                    <a:pt x="10306" y="7950"/>
                    <a:pt x="10305" y="7963"/>
                    <a:pt x="10298" y="7978"/>
                  </a:cubicBezTo>
                  <a:cubicBezTo>
                    <a:pt x="10295" y="7988"/>
                    <a:pt x="10277" y="7999"/>
                    <a:pt x="10302" y="8009"/>
                  </a:cubicBezTo>
                  <a:lnTo>
                    <a:pt x="10322" y="8009"/>
                  </a:lnTo>
                  <a:cubicBezTo>
                    <a:pt x="10322" y="7996"/>
                    <a:pt x="10361" y="7992"/>
                    <a:pt x="10347" y="7975"/>
                  </a:cubicBezTo>
                  <a:cubicBezTo>
                    <a:pt x="10337" y="7964"/>
                    <a:pt x="10332" y="7957"/>
                    <a:pt x="10361" y="7954"/>
                  </a:cubicBezTo>
                  <a:cubicBezTo>
                    <a:pt x="10432" y="7954"/>
                    <a:pt x="10502" y="7945"/>
                    <a:pt x="10573" y="7945"/>
                  </a:cubicBezTo>
                  <a:cubicBezTo>
                    <a:pt x="10601" y="7945"/>
                    <a:pt x="10630" y="7947"/>
                    <a:pt x="10659" y="7951"/>
                  </a:cubicBezTo>
                  <a:cubicBezTo>
                    <a:pt x="10697" y="7954"/>
                    <a:pt x="10735" y="7954"/>
                    <a:pt x="10732" y="7985"/>
                  </a:cubicBezTo>
                  <a:cubicBezTo>
                    <a:pt x="10730" y="7995"/>
                    <a:pt x="10737" y="7997"/>
                    <a:pt x="10746" y="7997"/>
                  </a:cubicBezTo>
                  <a:cubicBezTo>
                    <a:pt x="10754" y="7997"/>
                    <a:pt x="10762" y="7996"/>
                    <a:pt x="10770" y="7996"/>
                  </a:cubicBezTo>
                  <a:cubicBezTo>
                    <a:pt x="10783" y="7996"/>
                    <a:pt x="10799" y="7997"/>
                    <a:pt x="10813" y="7997"/>
                  </a:cubicBezTo>
                  <a:cubicBezTo>
                    <a:pt x="10833" y="7997"/>
                    <a:pt x="10850" y="7995"/>
                    <a:pt x="10860" y="7985"/>
                  </a:cubicBezTo>
                  <a:cubicBezTo>
                    <a:pt x="10870" y="7971"/>
                    <a:pt x="10832" y="7971"/>
                    <a:pt x="10819" y="7964"/>
                  </a:cubicBezTo>
                  <a:cubicBezTo>
                    <a:pt x="10815" y="7951"/>
                    <a:pt x="10763" y="7957"/>
                    <a:pt x="10787" y="7936"/>
                  </a:cubicBezTo>
                  <a:cubicBezTo>
                    <a:pt x="10798" y="7933"/>
                    <a:pt x="10809" y="7931"/>
                    <a:pt x="10821" y="7931"/>
                  </a:cubicBezTo>
                  <a:cubicBezTo>
                    <a:pt x="10840" y="7931"/>
                    <a:pt x="10861" y="7934"/>
                    <a:pt x="10881" y="7934"/>
                  </a:cubicBezTo>
                  <a:cubicBezTo>
                    <a:pt x="10892" y="7934"/>
                    <a:pt x="10904" y="7933"/>
                    <a:pt x="10915" y="7930"/>
                  </a:cubicBezTo>
                  <a:cubicBezTo>
                    <a:pt x="10995" y="7926"/>
                    <a:pt x="11075" y="7922"/>
                    <a:pt x="11155" y="7919"/>
                  </a:cubicBezTo>
                  <a:cubicBezTo>
                    <a:pt x="11259" y="7933"/>
                    <a:pt x="11277" y="7946"/>
                    <a:pt x="11248" y="7999"/>
                  </a:cubicBezTo>
                  <a:cubicBezTo>
                    <a:pt x="11245" y="8009"/>
                    <a:pt x="11256" y="8013"/>
                    <a:pt x="11273" y="8013"/>
                  </a:cubicBezTo>
                  <a:cubicBezTo>
                    <a:pt x="11297" y="8013"/>
                    <a:pt x="11322" y="8009"/>
                    <a:pt x="11346" y="8009"/>
                  </a:cubicBezTo>
                  <a:cubicBezTo>
                    <a:pt x="11384" y="8009"/>
                    <a:pt x="11422" y="8013"/>
                    <a:pt x="11464" y="8013"/>
                  </a:cubicBezTo>
                  <a:cubicBezTo>
                    <a:pt x="11502" y="7999"/>
                    <a:pt x="11506" y="7985"/>
                    <a:pt x="11461" y="7975"/>
                  </a:cubicBezTo>
                  <a:cubicBezTo>
                    <a:pt x="11426" y="7964"/>
                    <a:pt x="11387" y="7961"/>
                    <a:pt x="11336" y="7951"/>
                  </a:cubicBezTo>
                  <a:cubicBezTo>
                    <a:pt x="11358" y="7944"/>
                    <a:pt x="11379" y="7943"/>
                    <a:pt x="11400" y="7943"/>
                  </a:cubicBezTo>
                  <a:cubicBezTo>
                    <a:pt x="11417" y="7943"/>
                    <a:pt x="11434" y="7944"/>
                    <a:pt x="11450" y="7944"/>
                  </a:cubicBezTo>
                  <a:cubicBezTo>
                    <a:pt x="11468" y="7944"/>
                    <a:pt x="11486" y="7943"/>
                    <a:pt x="11502" y="7936"/>
                  </a:cubicBezTo>
                  <a:cubicBezTo>
                    <a:pt x="11513" y="7939"/>
                    <a:pt x="11523" y="7940"/>
                    <a:pt x="11532" y="7940"/>
                  </a:cubicBezTo>
                  <a:cubicBezTo>
                    <a:pt x="11579" y="7940"/>
                    <a:pt x="11606" y="7914"/>
                    <a:pt x="11644" y="7905"/>
                  </a:cubicBezTo>
                  <a:cubicBezTo>
                    <a:pt x="11658" y="7905"/>
                    <a:pt x="11672" y="7905"/>
                    <a:pt x="11679" y="7912"/>
                  </a:cubicBezTo>
                  <a:cubicBezTo>
                    <a:pt x="11714" y="7933"/>
                    <a:pt x="11675" y="7964"/>
                    <a:pt x="11710" y="7985"/>
                  </a:cubicBezTo>
                  <a:cubicBezTo>
                    <a:pt x="11735" y="7994"/>
                    <a:pt x="11738" y="8017"/>
                    <a:pt x="11763" y="8017"/>
                  </a:cubicBezTo>
                  <a:cubicBezTo>
                    <a:pt x="11766" y="8017"/>
                    <a:pt x="11769" y="8017"/>
                    <a:pt x="11773" y="8016"/>
                  </a:cubicBezTo>
                  <a:cubicBezTo>
                    <a:pt x="11818" y="8006"/>
                    <a:pt x="11783" y="7985"/>
                    <a:pt x="11783" y="7967"/>
                  </a:cubicBezTo>
                  <a:cubicBezTo>
                    <a:pt x="11783" y="7957"/>
                    <a:pt x="11780" y="7951"/>
                    <a:pt x="11776" y="7940"/>
                  </a:cubicBezTo>
                  <a:cubicBezTo>
                    <a:pt x="11780" y="7909"/>
                    <a:pt x="11818" y="7902"/>
                    <a:pt x="11866" y="7898"/>
                  </a:cubicBezTo>
                  <a:cubicBezTo>
                    <a:pt x="11932" y="7898"/>
                    <a:pt x="11994" y="7898"/>
                    <a:pt x="12060" y="7895"/>
                  </a:cubicBezTo>
                  <a:cubicBezTo>
                    <a:pt x="12068" y="7895"/>
                    <a:pt x="12075" y="7894"/>
                    <a:pt x="12083" y="7894"/>
                  </a:cubicBezTo>
                  <a:cubicBezTo>
                    <a:pt x="12164" y="7894"/>
                    <a:pt x="12239" y="7910"/>
                    <a:pt x="12327" y="7922"/>
                  </a:cubicBezTo>
                  <a:cubicBezTo>
                    <a:pt x="12255" y="7930"/>
                    <a:pt x="12238" y="7940"/>
                    <a:pt x="12258" y="7951"/>
                  </a:cubicBezTo>
                  <a:cubicBezTo>
                    <a:pt x="12271" y="7958"/>
                    <a:pt x="12286" y="7961"/>
                    <a:pt x="12300" y="7961"/>
                  </a:cubicBezTo>
                  <a:cubicBezTo>
                    <a:pt x="12317" y="7961"/>
                    <a:pt x="12334" y="7958"/>
                    <a:pt x="12348" y="7954"/>
                  </a:cubicBezTo>
                  <a:cubicBezTo>
                    <a:pt x="12387" y="7946"/>
                    <a:pt x="12380" y="7936"/>
                    <a:pt x="12362" y="7922"/>
                  </a:cubicBezTo>
                  <a:cubicBezTo>
                    <a:pt x="12373" y="7922"/>
                    <a:pt x="12384" y="7921"/>
                    <a:pt x="12394" y="7921"/>
                  </a:cubicBezTo>
                  <a:cubicBezTo>
                    <a:pt x="12471" y="7921"/>
                    <a:pt x="12543" y="7941"/>
                    <a:pt x="12619" y="7946"/>
                  </a:cubicBezTo>
                  <a:cubicBezTo>
                    <a:pt x="12658" y="7946"/>
                    <a:pt x="12696" y="7942"/>
                    <a:pt x="12735" y="7942"/>
                  </a:cubicBezTo>
                  <a:cubicBezTo>
                    <a:pt x="12754" y="7942"/>
                    <a:pt x="12773" y="7943"/>
                    <a:pt x="12793" y="7946"/>
                  </a:cubicBezTo>
                  <a:cubicBezTo>
                    <a:pt x="12845" y="7957"/>
                    <a:pt x="12869" y="7967"/>
                    <a:pt x="12800" y="7988"/>
                  </a:cubicBezTo>
                  <a:cubicBezTo>
                    <a:pt x="12818" y="7988"/>
                    <a:pt x="12832" y="7991"/>
                    <a:pt x="12844" y="7991"/>
                  </a:cubicBezTo>
                  <a:cubicBezTo>
                    <a:pt x="12850" y="7991"/>
                    <a:pt x="12856" y="7991"/>
                    <a:pt x="12862" y="7988"/>
                  </a:cubicBezTo>
                  <a:cubicBezTo>
                    <a:pt x="12877" y="7985"/>
                    <a:pt x="12891" y="7984"/>
                    <a:pt x="12905" y="7984"/>
                  </a:cubicBezTo>
                  <a:cubicBezTo>
                    <a:pt x="12944" y="7984"/>
                    <a:pt x="12981" y="7993"/>
                    <a:pt x="13019" y="7993"/>
                  </a:cubicBezTo>
                  <a:cubicBezTo>
                    <a:pt x="13023" y="7993"/>
                    <a:pt x="13028" y="7993"/>
                    <a:pt x="13032" y="7992"/>
                  </a:cubicBezTo>
                  <a:cubicBezTo>
                    <a:pt x="13059" y="7992"/>
                    <a:pt x="13080" y="7968"/>
                    <a:pt x="13109" y="7968"/>
                  </a:cubicBezTo>
                  <a:cubicBezTo>
                    <a:pt x="13121" y="7968"/>
                    <a:pt x="13134" y="7972"/>
                    <a:pt x="13150" y="7985"/>
                  </a:cubicBezTo>
                  <a:cubicBezTo>
                    <a:pt x="13153" y="7981"/>
                    <a:pt x="13160" y="7978"/>
                    <a:pt x="13168" y="7975"/>
                  </a:cubicBezTo>
                  <a:cubicBezTo>
                    <a:pt x="13181" y="7966"/>
                    <a:pt x="13192" y="7961"/>
                    <a:pt x="13200" y="7961"/>
                  </a:cubicBezTo>
                  <a:cubicBezTo>
                    <a:pt x="13211" y="7961"/>
                    <a:pt x="13219" y="7969"/>
                    <a:pt x="13223" y="7985"/>
                  </a:cubicBezTo>
                  <a:cubicBezTo>
                    <a:pt x="13225" y="7990"/>
                    <a:pt x="13230" y="7994"/>
                    <a:pt x="13239" y="7994"/>
                  </a:cubicBezTo>
                  <a:cubicBezTo>
                    <a:pt x="13242" y="7994"/>
                    <a:pt x="13246" y="7993"/>
                    <a:pt x="13251" y="7992"/>
                  </a:cubicBezTo>
                  <a:cubicBezTo>
                    <a:pt x="13275" y="7989"/>
                    <a:pt x="13297" y="7987"/>
                    <a:pt x="13320" y="7987"/>
                  </a:cubicBezTo>
                  <a:cubicBezTo>
                    <a:pt x="13363" y="7987"/>
                    <a:pt x="13405" y="7993"/>
                    <a:pt x="13448" y="8002"/>
                  </a:cubicBezTo>
                  <a:cubicBezTo>
                    <a:pt x="13454" y="8003"/>
                    <a:pt x="13459" y="8003"/>
                    <a:pt x="13465" y="8003"/>
                  </a:cubicBezTo>
                  <a:cubicBezTo>
                    <a:pt x="13485" y="8003"/>
                    <a:pt x="13501" y="7998"/>
                    <a:pt x="13480" y="7985"/>
                  </a:cubicBezTo>
                  <a:cubicBezTo>
                    <a:pt x="13445" y="7964"/>
                    <a:pt x="13448" y="7930"/>
                    <a:pt x="13400" y="7912"/>
                  </a:cubicBezTo>
                  <a:cubicBezTo>
                    <a:pt x="13397" y="7909"/>
                    <a:pt x="13392" y="7905"/>
                    <a:pt x="13397" y="7902"/>
                  </a:cubicBezTo>
                  <a:cubicBezTo>
                    <a:pt x="13419" y="7895"/>
                    <a:pt x="13448" y="7892"/>
                    <a:pt x="13477" y="7892"/>
                  </a:cubicBezTo>
                  <a:cubicBezTo>
                    <a:pt x="13529" y="7892"/>
                    <a:pt x="13584" y="7901"/>
                    <a:pt x="13615" y="7919"/>
                  </a:cubicBezTo>
                  <a:cubicBezTo>
                    <a:pt x="13654" y="7941"/>
                    <a:pt x="13693" y="7957"/>
                    <a:pt x="13745" y="7957"/>
                  </a:cubicBezTo>
                  <a:cubicBezTo>
                    <a:pt x="13757" y="7957"/>
                    <a:pt x="13771" y="7956"/>
                    <a:pt x="13785" y="7954"/>
                  </a:cubicBezTo>
                  <a:cubicBezTo>
                    <a:pt x="13792" y="7953"/>
                    <a:pt x="13802" y="7952"/>
                    <a:pt x="13812" y="7952"/>
                  </a:cubicBezTo>
                  <a:cubicBezTo>
                    <a:pt x="13827" y="7952"/>
                    <a:pt x="13841" y="7953"/>
                    <a:pt x="13847" y="7957"/>
                  </a:cubicBezTo>
                  <a:cubicBezTo>
                    <a:pt x="13874" y="7976"/>
                    <a:pt x="13902" y="7982"/>
                    <a:pt x="13931" y="7982"/>
                  </a:cubicBezTo>
                  <a:cubicBezTo>
                    <a:pt x="13966" y="7982"/>
                    <a:pt x="14003" y="7973"/>
                    <a:pt x="14042" y="7967"/>
                  </a:cubicBezTo>
                  <a:cubicBezTo>
                    <a:pt x="14057" y="7965"/>
                    <a:pt x="14075" y="7959"/>
                    <a:pt x="14092" y="7959"/>
                  </a:cubicBezTo>
                  <a:cubicBezTo>
                    <a:pt x="14106" y="7959"/>
                    <a:pt x="14119" y="7964"/>
                    <a:pt x="14128" y="7978"/>
                  </a:cubicBezTo>
                  <a:cubicBezTo>
                    <a:pt x="14134" y="7987"/>
                    <a:pt x="14146" y="7991"/>
                    <a:pt x="14160" y="7991"/>
                  </a:cubicBezTo>
                  <a:cubicBezTo>
                    <a:pt x="14173" y="7991"/>
                    <a:pt x="14186" y="7988"/>
                    <a:pt x="14198" y="7985"/>
                  </a:cubicBezTo>
                  <a:cubicBezTo>
                    <a:pt x="14258" y="7961"/>
                    <a:pt x="14323" y="7954"/>
                    <a:pt x="14391" y="7954"/>
                  </a:cubicBezTo>
                  <a:cubicBezTo>
                    <a:pt x="14421" y="7954"/>
                    <a:pt x="14451" y="7955"/>
                    <a:pt x="14482" y="7957"/>
                  </a:cubicBezTo>
                  <a:cubicBezTo>
                    <a:pt x="14493" y="7964"/>
                    <a:pt x="14506" y="7966"/>
                    <a:pt x="14518" y="7966"/>
                  </a:cubicBezTo>
                  <a:cubicBezTo>
                    <a:pt x="14532" y="7966"/>
                    <a:pt x="14545" y="7963"/>
                    <a:pt x="14555" y="7957"/>
                  </a:cubicBezTo>
                  <a:cubicBezTo>
                    <a:pt x="14583" y="7943"/>
                    <a:pt x="14566" y="7926"/>
                    <a:pt x="14548" y="7912"/>
                  </a:cubicBezTo>
                  <a:cubicBezTo>
                    <a:pt x="14551" y="7892"/>
                    <a:pt x="14524" y="7892"/>
                    <a:pt x="14500" y="7892"/>
                  </a:cubicBezTo>
                  <a:cubicBezTo>
                    <a:pt x="14462" y="7892"/>
                    <a:pt x="14427" y="7892"/>
                    <a:pt x="14385" y="7874"/>
                  </a:cubicBezTo>
                  <a:cubicBezTo>
                    <a:pt x="14441" y="7867"/>
                    <a:pt x="14496" y="7867"/>
                    <a:pt x="14454" y="7829"/>
                  </a:cubicBezTo>
                  <a:cubicBezTo>
                    <a:pt x="14441" y="7815"/>
                    <a:pt x="14465" y="7805"/>
                    <a:pt x="14500" y="7805"/>
                  </a:cubicBezTo>
                  <a:cubicBezTo>
                    <a:pt x="14534" y="7801"/>
                    <a:pt x="14566" y="7801"/>
                    <a:pt x="14596" y="7801"/>
                  </a:cubicBezTo>
                  <a:cubicBezTo>
                    <a:pt x="14605" y="7802"/>
                    <a:pt x="14615" y="7802"/>
                    <a:pt x="14624" y="7802"/>
                  </a:cubicBezTo>
                  <a:cubicBezTo>
                    <a:pt x="14643" y="7802"/>
                    <a:pt x="14662" y="7801"/>
                    <a:pt x="14681" y="7801"/>
                  </a:cubicBezTo>
                  <a:cubicBezTo>
                    <a:pt x="14702" y="7801"/>
                    <a:pt x="14723" y="7802"/>
                    <a:pt x="14742" y="7808"/>
                  </a:cubicBezTo>
                  <a:cubicBezTo>
                    <a:pt x="14718" y="7818"/>
                    <a:pt x="14687" y="7822"/>
                    <a:pt x="14718" y="7842"/>
                  </a:cubicBezTo>
                  <a:cubicBezTo>
                    <a:pt x="14746" y="7863"/>
                    <a:pt x="14731" y="7869"/>
                    <a:pt x="14706" y="7869"/>
                  </a:cubicBezTo>
                  <a:cubicBezTo>
                    <a:pt x="14698" y="7869"/>
                    <a:pt x="14689" y="7868"/>
                    <a:pt x="14680" y="7867"/>
                  </a:cubicBezTo>
                  <a:cubicBezTo>
                    <a:pt x="14666" y="7860"/>
                    <a:pt x="14649" y="7853"/>
                    <a:pt x="14635" y="7847"/>
                  </a:cubicBezTo>
                  <a:cubicBezTo>
                    <a:pt x="14626" y="7840"/>
                    <a:pt x="14622" y="7832"/>
                    <a:pt x="14607" y="7832"/>
                  </a:cubicBezTo>
                  <a:cubicBezTo>
                    <a:pt x="14605" y="7832"/>
                    <a:pt x="14603" y="7832"/>
                    <a:pt x="14600" y="7832"/>
                  </a:cubicBezTo>
                  <a:cubicBezTo>
                    <a:pt x="14579" y="7836"/>
                    <a:pt x="14593" y="7847"/>
                    <a:pt x="14590" y="7853"/>
                  </a:cubicBezTo>
                  <a:cubicBezTo>
                    <a:pt x="14566" y="7895"/>
                    <a:pt x="14611" y="7926"/>
                    <a:pt x="14638" y="7961"/>
                  </a:cubicBezTo>
                  <a:cubicBezTo>
                    <a:pt x="14649" y="7972"/>
                    <a:pt x="14663" y="7977"/>
                    <a:pt x="14680" y="7977"/>
                  </a:cubicBezTo>
                  <a:cubicBezTo>
                    <a:pt x="14690" y="7977"/>
                    <a:pt x="14702" y="7975"/>
                    <a:pt x="14715" y="7971"/>
                  </a:cubicBezTo>
                  <a:cubicBezTo>
                    <a:pt x="14738" y="7962"/>
                    <a:pt x="14765" y="7960"/>
                    <a:pt x="14794" y="7960"/>
                  </a:cubicBezTo>
                  <a:cubicBezTo>
                    <a:pt x="14808" y="7960"/>
                    <a:pt x="14822" y="7961"/>
                    <a:pt x="14836" y="7961"/>
                  </a:cubicBezTo>
                  <a:cubicBezTo>
                    <a:pt x="14885" y="7961"/>
                    <a:pt x="14929" y="7975"/>
                    <a:pt x="14978" y="7975"/>
                  </a:cubicBezTo>
                  <a:cubicBezTo>
                    <a:pt x="14992" y="7975"/>
                    <a:pt x="15006" y="7974"/>
                    <a:pt x="15020" y="7971"/>
                  </a:cubicBezTo>
                  <a:cubicBezTo>
                    <a:pt x="15048" y="7961"/>
                    <a:pt x="15075" y="7957"/>
                    <a:pt x="15110" y="7957"/>
                  </a:cubicBezTo>
                  <a:cubicBezTo>
                    <a:pt x="15119" y="7957"/>
                    <a:pt x="15128" y="7957"/>
                    <a:pt x="15137" y="7957"/>
                  </a:cubicBezTo>
                  <a:cubicBezTo>
                    <a:pt x="15172" y="7957"/>
                    <a:pt x="15206" y="7960"/>
                    <a:pt x="15239" y="7960"/>
                  </a:cubicBezTo>
                  <a:cubicBezTo>
                    <a:pt x="15254" y="7960"/>
                    <a:pt x="15269" y="7959"/>
                    <a:pt x="15283" y="7957"/>
                  </a:cubicBezTo>
                  <a:cubicBezTo>
                    <a:pt x="15405" y="7943"/>
                    <a:pt x="15523" y="7930"/>
                    <a:pt x="15648" y="7930"/>
                  </a:cubicBezTo>
                  <a:cubicBezTo>
                    <a:pt x="15752" y="7933"/>
                    <a:pt x="15853" y="7930"/>
                    <a:pt x="15953" y="7936"/>
                  </a:cubicBezTo>
                  <a:cubicBezTo>
                    <a:pt x="15987" y="7938"/>
                    <a:pt x="16022" y="7940"/>
                    <a:pt x="16057" y="7940"/>
                  </a:cubicBezTo>
                  <a:cubicBezTo>
                    <a:pt x="16140" y="7940"/>
                    <a:pt x="16222" y="7934"/>
                    <a:pt x="16300" y="7919"/>
                  </a:cubicBezTo>
                  <a:cubicBezTo>
                    <a:pt x="16373" y="7916"/>
                    <a:pt x="16444" y="7911"/>
                    <a:pt x="16514" y="7911"/>
                  </a:cubicBezTo>
                  <a:cubicBezTo>
                    <a:pt x="16531" y="7911"/>
                    <a:pt x="16547" y="7912"/>
                    <a:pt x="16564" y="7912"/>
                  </a:cubicBezTo>
                  <a:cubicBezTo>
                    <a:pt x="16569" y="7913"/>
                    <a:pt x="16573" y="7913"/>
                    <a:pt x="16578" y="7913"/>
                  </a:cubicBezTo>
                  <a:cubicBezTo>
                    <a:pt x="16654" y="7913"/>
                    <a:pt x="16714" y="7887"/>
                    <a:pt x="16734" y="7867"/>
                  </a:cubicBezTo>
                  <a:cubicBezTo>
                    <a:pt x="16754" y="7846"/>
                    <a:pt x="16769" y="7838"/>
                    <a:pt x="16782" y="7838"/>
                  </a:cubicBezTo>
                  <a:cubicBezTo>
                    <a:pt x="16802" y="7838"/>
                    <a:pt x="16817" y="7857"/>
                    <a:pt x="16838" y="7867"/>
                  </a:cubicBezTo>
                  <a:cubicBezTo>
                    <a:pt x="16857" y="7876"/>
                    <a:pt x="16873" y="7903"/>
                    <a:pt x="16893" y="7903"/>
                  </a:cubicBezTo>
                  <a:cubicBezTo>
                    <a:pt x="16895" y="7903"/>
                    <a:pt x="16898" y="7902"/>
                    <a:pt x="16900" y="7902"/>
                  </a:cubicBezTo>
                  <a:cubicBezTo>
                    <a:pt x="16927" y="7892"/>
                    <a:pt x="16954" y="7889"/>
                    <a:pt x="16981" y="7889"/>
                  </a:cubicBezTo>
                  <a:cubicBezTo>
                    <a:pt x="17019" y="7889"/>
                    <a:pt x="17057" y="7895"/>
                    <a:pt x="17094" y="7895"/>
                  </a:cubicBezTo>
                  <a:cubicBezTo>
                    <a:pt x="17137" y="7893"/>
                    <a:pt x="17184" y="7886"/>
                    <a:pt x="17228" y="7886"/>
                  </a:cubicBezTo>
                  <a:cubicBezTo>
                    <a:pt x="17256" y="7886"/>
                    <a:pt x="17283" y="7889"/>
                    <a:pt x="17306" y="7898"/>
                  </a:cubicBezTo>
                  <a:cubicBezTo>
                    <a:pt x="17323" y="7905"/>
                    <a:pt x="17336" y="7908"/>
                    <a:pt x="17346" y="7908"/>
                  </a:cubicBezTo>
                  <a:cubicBezTo>
                    <a:pt x="17372" y="7908"/>
                    <a:pt x="17383" y="7892"/>
                    <a:pt x="17400" y="7884"/>
                  </a:cubicBezTo>
                  <a:cubicBezTo>
                    <a:pt x="17438" y="7863"/>
                    <a:pt x="17410" y="7850"/>
                    <a:pt x="17376" y="7839"/>
                  </a:cubicBezTo>
                  <a:cubicBezTo>
                    <a:pt x="17365" y="7836"/>
                    <a:pt x="17341" y="7839"/>
                    <a:pt x="17347" y="7826"/>
                  </a:cubicBezTo>
                  <a:cubicBezTo>
                    <a:pt x="17365" y="7822"/>
                    <a:pt x="17382" y="7818"/>
                    <a:pt x="17400" y="7815"/>
                  </a:cubicBezTo>
                  <a:cubicBezTo>
                    <a:pt x="17410" y="7815"/>
                    <a:pt x="17421" y="7808"/>
                    <a:pt x="17417" y="7801"/>
                  </a:cubicBezTo>
                  <a:cubicBezTo>
                    <a:pt x="17412" y="7793"/>
                    <a:pt x="17401" y="7790"/>
                    <a:pt x="17391" y="7790"/>
                  </a:cubicBezTo>
                  <a:cubicBezTo>
                    <a:pt x="17388" y="7790"/>
                    <a:pt x="17385" y="7790"/>
                    <a:pt x="17382" y="7791"/>
                  </a:cubicBezTo>
                  <a:cubicBezTo>
                    <a:pt x="17363" y="7799"/>
                    <a:pt x="17346" y="7802"/>
                    <a:pt x="17328" y="7802"/>
                  </a:cubicBezTo>
                  <a:cubicBezTo>
                    <a:pt x="17288" y="7802"/>
                    <a:pt x="17250" y="7786"/>
                    <a:pt x="17209" y="7784"/>
                  </a:cubicBezTo>
                  <a:cubicBezTo>
                    <a:pt x="17188" y="7787"/>
                    <a:pt x="17168" y="7787"/>
                    <a:pt x="17146" y="7787"/>
                  </a:cubicBezTo>
                  <a:cubicBezTo>
                    <a:pt x="17125" y="7787"/>
                    <a:pt x="17103" y="7787"/>
                    <a:pt x="17081" y="7791"/>
                  </a:cubicBezTo>
                  <a:cubicBezTo>
                    <a:pt x="17074" y="7792"/>
                    <a:pt x="17068" y="7792"/>
                    <a:pt x="17064" y="7792"/>
                  </a:cubicBezTo>
                  <a:cubicBezTo>
                    <a:pt x="17041" y="7792"/>
                    <a:pt x="17055" y="7778"/>
                    <a:pt x="17070" y="7770"/>
                  </a:cubicBezTo>
                  <a:cubicBezTo>
                    <a:pt x="17150" y="7759"/>
                    <a:pt x="17150" y="7759"/>
                    <a:pt x="17094" y="7725"/>
                  </a:cubicBezTo>
                  <a:cubicBezTo>
                    <a:pt x="17094" y="7722"/>
                    <a:pt x="17098" y="7717"/>
                    <a:pt x="17098" y="7717"/>
                  </a:cubicBezTo>
                  <a:lnTo>
                    <a:pt x="17112" y="7717"/>
                  </a:lnTo>
                  <a:cubicBezTo>
                    <a:pt x="17116" y="7719"/>
                    <a:pt x="17121" y="7720"/>
                    <a:pt x="17125" y="7720"/>
                  </a:cubicBezTo>
                  <a:cubicBezTo>
                    <a:pt x="17138" y="7720"/>
                    <a:pt x="17151" y="7714"/>
                    <a:pt x="17164" y="7714"/>
                  </a:cubicBezTo>
                  <a:cubicBezTo>
                    <a:pt x="17175" y="7718"/>
                    <a:pt x="17185" y="7719"/>
                    <a:pt x="17195" y="7719"/>
                  </a:cubicBezTo>
                  <a:cubicBezTo>
                    <a:pt x="17216" y="7719"/>
                    <a:pt x="17237" y="7714"/>
                    <a:pt x="17258" y="7714"/>
                  </a:cubicBezTo>
                  <a:cubicBezTo>
                    <a:pt x="17303" y="7714"/>
                    <a:pt x="17347" y="7714"/>
                    <a:pt x="17393" y="7717"/>
                  </a:cubicBezTo>
                  <a:cubicBezTo>
                    <a:pt x="17404" y="7717"/>
                    <a:pt x="17417" y="7716"/>
                    <a:pt x="17429" y="7716"/>
                  </a:cubicBezTo>
                  <a:cubicBezTo>
                    <a:pt x="17445" y="7716"/>
                    <a:pt x="17459" y="7718"/>
                    <a:pt x="17462" y="7728"/>
                  </a:cubicBezTo>
                  <a:cubicBezTo>
                    <a:pt x="17473" y="7747"/>
                    <a:pt x="17495" y="7749"/>
                    <a:pt x="17519" y="7749"/>
                  </a:cubicBezTo>
                  <a:cubicBezTo>
                    <a:pt x="17525" y="7749"/>
                    <a:pt x="17532" y="7749"/>
                    <a:pt x="17539" y="7749"/>
                  </a:cubicBezTo>
                  <a:cubicBezTo>
                    <a:pt x="17566" y="7752"/>
                    <a:pt x="17597" y="7752"/>
                    <a:pt x="17632" y="7756"/>
                  </a:cubicBezTo>
                  <a:cubicBezTo>
                    <a:pt x="17605" y="7777"/>
                    <a:pt x="17521" y="7787"/>
                    <a:pt x="17601" y="7805"/>
                  </a:cubicBezTo>
                  <a:cubicBezTo>
                    <a:pt x="17639" y="7815"/>
                    <a:pt x="17685" y="7826"/>
                    <a:pt x="17730" y="7836"/>
                  </a:cubicBezTo>
                  <a:cubicBezTo>
                    <a:pt x="17734" y="7836"/>
                    <a:pt x="17739" y="7835"/>
                    <a:pt x="17744" y="7835"/>
                  </a:cubicBezTo>
                  <a:cubicBezTo>
                    <a:pt x="17799" y="7835"/>
                    <a:pt x="17855" y="7849"/>
                    <a:pt x="17910" y="7849"/>
                  </a:cubicBezTo>
                  <a:cubicBezTo>
                    <a:pt x="17923" y="7849"/>
                    <a:pt x="17935" y="7848"/>
                    <a:pt x="17948" y="7847"/>
                  </a:cubicBezTo>
                  <a:cubicBezTo>
                    <a:pt x="17979" y="7841"/>
                    <a:pt x="18008" y="7839"/>
                    <a:pt x="18036" y="7839"/>
                  </a:cubicBezTo>
                  <a:cubicBezTo>
                    <a:pt x="18082" y="7839"/>
                    <a:pt x="18126" y="7844"/>
                    <a:pt x="18173" y="7847"/>
                  </a:cubicBezTo>
                  <a:cubicBezTo>
                    <a:pt x="18184" y="7847"/>
                    <a:pt x="18198" y="7842"/>
                    <a:pt x="18212" y="7842"/>
                  </a:cubicBezTo>
                  <a:cubicBezTo>
                    <a:pt x="18263" y="7840"/>
                    <a:pt x="18313" y="7829"/>
                    <a:pt x="18365" y="7829"/>
                  </a:cubicBezTo>
                  <a:cubicBezTo>
                    <a:pt x="18393" y="7829"/>
                    <a:pt x="18421" y="7833"/>
                    <a:pt x="18451" y="7842"/>
                  </a:cubicBezTo>
                  <a:cubicBezTo>
                    <a:pt x="18461" y="7845"/>
                    <a:pt x="18475" y="7847"/>
                    <a:pt x="18490" y="7847"/>
                  </a:cubicBezTo>
                  <a:cubicBezTo>
                    <a:pt x="18513" y="7847"/>
                    <a:pt x="18538" y="7843"/>
                    <a:pt x="18555" y="7832"/>
                  </a:cubicBezTo>
                  <a:cubicBezTo>
                    <a:pt x="18586" y="7812"/>
                    <a:pt x="18548" y="7801"/>
                    <a:pt x="18531" y="7787"/>
                  </a:cubicBezTo>
                  <a:cubicBezTo>
                    <a:pt x="18503" y="7767"/>
                    <a:pt x="18559" y="7773"/>
                    <a:pt x="18559" y="7763"/>
                  </a:cubicBezTo>
                  <a:cubicBezTo>
                    <a:pt x="18635" y="7756"/>
                    <a:pt x="18596" y="7714"/>
                    <a:pt x="18635" y="7697"/>
                  </a:cubicBezTo>
                  <a:cubicBezTo>
                    <a:pt x="18635" y="7693"/>
                    <a:pt x="18635" y="7687"/>
                    <a:pt x="18638" y="7683"/>
                  </a:cubicBezTo>
                  <a:cubicBezTo>
                    <a:pt x="18670" y="7666"/>
                    <a:pt x="18715" y="7663"/>
                    <a:pt x="18753" y="7648"/>
                  </a:cubicBezTo>
                  <a:cubicBezTo>
                    <a:pt x="18785" y="7650"/>
                    <a:pt x="18818" y="7651"/>
                    <a:pt x="18851" y="7651"/>
                  </a:cubicBezTo>
                  <a:cubicBezTo>
                    <a:pt x="18942" y="7651"/>
                    <a:pt x="19034" y="7645"/>
                    <a:pt x="19121" y="7634"/>
                  </a:cubicBezTo>
                  <a:cubicBezTo>
                    <a:pt x="19360" y="7610"/>
                    <a:pt x="19603" y="7618"/>
                    <a:pt x="19842" y="7593"/>
                  </a:cubicBezTo>
                  <a:cubicBezTo>
                    <a:pt x="19967" y="7579"/>
                    <a:pt x="20095" y="7579"/>
                    <a:pt x="20217" y="7565"/>
                  </a:cubicBezTo>
                  <a:cubicBezTo>
                    <a:pt x="20241" y="7563"/>
                    <a:pt x="20266" y="7560"/>
                    <a:pt x="20291" y="7560"/>
                  </a:cubicBezTo>
                  <a:cubicBezTo>
                    <a:pt x="20301" y="7560"/>
                    <a:pt x="20311" y="7561"/>
                    <a:pt x="20321" y="7562"/>
                  </a:cubicBezTo>
                  <a:cubicBezTo>
                    <a:pt x="20328" y="7562"/>
                    <a:pt x="20334" y="7562"/>
                    <a:pt x="20341" y="7562"/>
                  </a:cubicBezTo>
                  <a:cubicBezTo>
                    <a:pt x="20401" y="7562"/>
                    <a:pt x="20462" y="7554"/>
                    <a:pt x="20522" y="7554"/>
                  </a:cubicBezTo>
                  <a:cubicBezTo>
                    <a:pt x="20557" y="7554"/>
                    <a:pt x="20592" y="7557"/>
                    <a:pt x="20626" y="7565"/>
                  </a:cubicBezTo>
                  <a:cubicBezTo>
                    <a:pt x="20630" y="7565"/>
                    <a:pt x="20633" y="7565"/>
                    <a:pt x="20633" y="7562"/>
                  </a:cubicBezTo>
                  <a:lnTo>
                    <a:pt x="20644" y="7562"/>
                  </a:lnTo>
                  <a:cubicBezTo>
                    <a:pt x="20653" y="7565"/>
                    <a:pt x="20662" y="7566"/>
                    <a:pt x="20671" y="7566"/>
                  </a:cubicBezTo>
                  <a:cubicBezTo>
                    <a:pt x="20683" y="7566"/>
                    <a:pt x="20696" y="7564"/>
                    <a:pt x="20710" y="7562"/>
                  </a:cubicBezTo>
                  <a:cubicBezTo>
                    <a:pt x="20761" y="7558"/>
                    <a:pt x="20810" y="7541"/>
                    <a:pt x="20870" y="7541"/>
                  </a:cubicBezTo>
                  <a:cubicBezTo>
                    <a:pt x="20888" y="7542"/>
                    <a:pt x="20907" y="7542"/>
                    <a:pt x="20926" y="7542"/>
                  </a:cubicBezTo>
                  <a:cubicBezTo>
                    <a:pt x="20960" y="7542"/>
                    <a:pt x="20993" y="7541"/>
                    <a:pt x="21027" y="7541"/>
                  </a:cubicBezTo>
                  <a:cubicBezTo>
                    <a:pt x="21058" y="7541"/>
                    <a:pt x="21089" y="7542"/>
                    <a:pt x="21119" y="7544"/>
                  </a:cubicBezTo>
                  <a:cubicBezTo>
                    <a:pt x="21122" y="7545"/>
                    <a:pt x="21125" y="7545"/>
                    <a:pt x="21128" y="7545"/>
                  </a:cubicBezTo>
                  <a:cubicBezTo>
                    <a:pt x="21144" y="7545"/>
                    <a:pt x="21162" y="7541"/>
                    <a:pt x="21178" y="7541"/>
                  </a:cubicBezTo>
                  <a:cubicBezTo>
                    <a:pt x="21190" y="7541"/>
                    <a:pt x="21202" y="7543"/>
                    <a:pt x="21213" y="7551"/>
                  </a:cubicBezTo>
                  <a:cubicBezTo>
                    <a:pt x="21240" y="7572"/>
                    <a:pt x="21282" y="7572"/>
                    <a:pt x="21317" y="7572"/>
                  </a:cubicBezTo>
                  <a:cubicBezTo>
                    <a:pt x="21403" y="7568"/>
                    <a:pt x="21490" y="7565"/>
                    <a:pt x="21577" y="7555"/>
                  </a:cubicBezTo>
                  <a:cubicBezTo>
                    <a:pt x="21590" y="7553"/>
                    <a:pt x="21604" y="7553"/>
                    <a:pt x="21617" y="7553"/>
                  </a:cubicBezTo>
                  <a:cubicBezTo>
                    <a:pt x="21646" y="7553"/>
                    <a:pt x="21675" y="7555"/>
                    <a:pt x="21703" y="7555"/>
                  </a:cubicBezTo>
                  <a:cubicBezTo>
                    <a:pt x="21747" y="7555"/>
                    <a:pt x="21787" y="7549"/>
                    <a:pt x="21816" y="7517"/>
                  </a:cubicBezTo>
                  <a:cubicBezTo>
                    <a:pt x="21820" y="7513"/>
                    <a:pt x="21830" y="7513"/>
                    <a:pt x="21837" y="7513"/>
                  </a:cubicBezTo>
                  <a:cubicBezTo>
                    <a:pt x="21848" y="7513"/>
                    <a:pt x="21865" y="7513"/>
                    <a:pt x="21872" y="7509"/>
                  </a:cubicBezTo>
                  <a:cubicBezTo>
                    <a:pt x="21948" y="7503"/>
                    <a:pt x="22028" y="7499"/>
                    <a:pt x="22104" y="7493"/>
                  </a:cubicBezTo>
                  <a:cubicBezTo>
                    <a:pt x="22109" y="7492"/>
                    <a:pt x="22113" y="7492"/>
                    <a:pt x="22118" y="7492"/>
                  </a:cubicBezTo>
                  <a:cubicBezTo>
                    <a:pt x="22137" y="7492"/>
                    <a:pt x="22155" y="7498"/>
                    <a:pt x="22167" y="7509"/>
                  </a:cubicBezTo>
                  <a:cubicBezTo>
                    <a:pt x="22176" y="7517"/>
                    <a:pt x="22185" y="7520"/>
                    <a:pt x="22195" y="7520"/>
                  </a:cubicBezTo>
                  <a:cubicBezTo>
                    <a:pt x="22207" y="7520"/>
                    <a:pt x="22221" y="7515"/>
                    <a:pt x="22236" y="7509"/>
                  </a:cubicBezTo>
                  <a:cubicBezTo>
                    <a:pt x="22286" y="7488"/>
                    <a:pt x="22339" y="7471"/>
                    <a:pt x="22397" y="7471"/>
                  </a:cubicBezTo>
                  <a:cubicBezTo>
                    <a:pt x="22404" y="7471"/>
                    <a:pt x="22410" y="7471"/>
                    <a:pt x="22417" y="7472"/>
                  </a:cubicBezTo>
                  <a:cubicBezTo>
                    <a:pt x="22430" y="7479"/>
                    <a:pt x="22445" y="7483"/>
                    <a:pt x="22462" y="7483"/>
                  </a:cubicBezTo>
                  <a:cubicBezTo>
                    <a:pt x="22467" y="7483"/>
                    <a:pt x="22473" y="7483"/>
                    <a:pt x="22479" y="7482"/>
                  </a:cubicBezTo>
                  <a:cubicBezTo>
                    <a:pt x="22482" y="7482"/>
                    <a:pt x="22486" y="7482"/>
                    <a:pt x="22493" y="7485"/>
                  </a:cubicBezTo>
                  <a:cubicBezTo>
                    <a:pt x="22504" y="7488"/>
                    <a:pt x="22515" y="7489"/>
                    <a:pt x="22527" y="7489"/>
                  </a:cubicBezTo>
                  <a:cubicBezTo>
                    <a:pt x="22547" y="7489"/>
                    <a:pt x="22567" y="7486"/>
                    <a:pt x="22586" y="7482"/>
                  </a:cubicBezTo>
                  <a:cubicBezTo>
                    <a:pt x="22611" y="7479"/>
                    <a:pt x="22639" y="7475"/>
                    <a:pt x="22666" y="7472"/>
                  </a:cubicBezTo>
                  <a:cubicBezTo>
                    <a:pt x="22679" y="7480"/>
                    <a:pt x="22692" y="7487"/>
                    <a:pt x="22707" y="7487"/>
                  </a:cubicBezTo>
                  <a:cubicBezTo>
                    <a:pt x="22717" y="7487"/>
                    <a:pt x="22728" y="7484"/>
                    <a:pt x="22739" y="7475"/>
                  </a:cubicBezTo>
                  <a:cubicBezTo>
                    <a:pt x="22750" y="7475"/>
                    <a:pt x="22760" y="7475"/>
                    <a:pt x="22771" y="7479"/>
                  </a:cubicBezTo>
                  <a:cubicBezTo>
                    <a:pt x="22781" y="7497"/>
                    <a:pt x="22798" y="7505"/>
                    <a:pt x="22828" y="7505"/>
                  </a:cubicBezTo>
                  <a:cubicBezTo>
                    <a:pt x="22837" y="7505"/>
                    <a:pt x="22848" y="7504"/>
                    <a:pt x="22860" y="7503"/>
                  </a:cubicBezTo>
                  <a:cubicBezTo>
                    <a:pt x="22868" y="7503"/>
                    <a:pt x="22871" y="7503"/>
                    <a:pt x="22875" y="7506"/>
                  </a:cubicBezTo>
                  <a:cubicBezTo>
                    <a:pt x="22889" y="7509"/>
                    <a:pt x="22903" y="7510"/>
                    <a:pt x="22917" y="7510"/>
                  </a:cubicBezTo>
                  <a:cubicBezTo>
                    <a:pt x="22958" y="7510"/>
                    <a:pt x="22999" y="7500"/>
                    <a:pt x="23038" y="7493"/>
                  </a:cubicBezTo>
                  <a:cubicBezTo>
                    <a:pt x="23062" y="7489"/>
                    <a:pt x="23089" y="7489"/>
                    <a:pt x="23118" y="7485"/>
                  </a:cubicBezTo>
                  <a:cubicBezTo>
                    <a:pt x="23123" y="7487"/>
                    <a:pt x="23128" y="7488"/>
                    <a:pt x="23133" y="7488"/>
                  </a:cubicBezTo>
                  <a:cubicBezTo>
                    <a:pt x="23137" y="7488"/>
                    <a:pt x="23142" y="7487"/>
                    <a:pt x="23145" y="7485"/>
                  </a:cubicBezTo>
                  <a:cubicBezTo>
                    <a:pt x="23152" y="7485"/>
                    <a:pt x="23159" y="7485"/>
                    <a:pt x="23166" y="7482"/>
                  </a:cubicBezTo>
                  <a:cubicBezTo>
                    <a:pt x="23191" y="7481"/>
                    <a:pt x="23211" y="7480"/>
                    <a:pt x="23229" y="7480"/>
                  </a:cubicBezTo>
                  <a:cubicBezTo>
                    <a:pt x="23306" y="7480"/>
                    <a:pt x="23317" y="7495"/>
                    <a:pt x="23312" y="7555"/>
                  </a:cubicBezTo>
                  <a:cubicBezTo>
                    <a:pt x="23312" y="7565"/>
                    <a:pt x="23298" y="7579"/>
                    <a:pt x="23333" y="7583"/>
                  </a:cubicBezTo>
                  <a:cubicBezTo>
                    <a:pt x="23340" y="7584"/>
                    <a:pt x="23348" y="7584"/>
                    <a:pt x="23356" y="7584"/>
                  </a:cubicBezTo>
                  <a:cubicBezTo>
                    <a:pt x="23372" y="7584"/>
                    <a:pt x="23388" y="7581"/>
                    <a:pt x="23402" y="7572"/>
                  </a:cubicBezTo>
                  <a:cubicBezTo>
                    <a:pt x="23405" y="7568"/>
                    <a:pt x="23409" y="7565"/>
                    <a:pt x="23412" y="7562"/>
                  </a:cubicBezTo>
                  <a:cubicBezTo>
                    <a:pt x="23416" y="7565"/>
                    <a:pt x="23419" y="7568"/>
                    <a:pt x="23422" y="7568"/>
                  </a:cubicBezTo>
                  <a:cubicBezTo>
                    <a:pt x="23445" y="7573"/>
                    <a:pt x="23468" y="7580"/>
                    <a:pt x="23493" y="7580"/>
                  </a:cubicBezTo>
                  <a:cubicBezTo>
                    <a:pt x="23506" y="7580"/>
                    <a:pt x="23520" y="7578"/>
                    <a:pt x="23534" y="7572"/>
                  </a:cubicBezTo>
                  <a:cubicBezTo>
                    <a:pt x="23548" y="7566"/>
                    <a:pt x="23562" y="7561"/>
                    <a:pt x="23576" y="7561"/>
                  </a:cubicBezTo>
                  <a:cubicBezTo>
                    <a:pt x="23579" y="7561"/>
                    <a:pt x="23582" y="7561"/>
                    <a:pt x="23586" y="7562"/>
                  </a:cubicBezTo>
                  <a:cubicBezTo>
                    <a:pt x="23606" y="7576"/>
                    <a:pt x="23638" y="7593"/>
                    <a:pt x="23645" y="7593"/>
                  </a:cubicBezTo>
                  <a:cubicBezTo>
                    <a:pt x="23655" y="7593"/>
                    <a:pt x="23662" y="7589"/>
                    <a:pt x="23666" y="7586"/>
                  </a:cubicBezTo>
                  <a:cubicBezTo>
                    <a:pt x="23671" y="7586"/>
                    <a:pt x="23676" y="7587"/>
                    <a:pt x="23681" y="7587"/>
                  </a:cubicBezTo>
                  <a:cubicBezTo>
                    <a:pt x="23707" y="7587"/>
                    <a:pt x="23733" y="7580"/>
                    <a:pt x="23756" y="7568"/>
                  </a:cubicBezTo>
                  <a:cubicBezTo>
                    <a:pt x="23780" y="7555"/>
                    <a:pt x="23780" y="7544"/>
                    <a:pt x="23773" y="7530"/>
                  </a:cubicBezTo>
                  <a:lnTo>
                    <a:pt x="23773" y="7530"/>
                  </a:lnTo>
                  <a:cubicBezTo>
                    <a:pt x="23780" y="7538"/>
                    <a:pt x="23794" y="7544"/>
                    <a:pt x="23821" y="7551"/>
                  </a:cubicBezTo>
                  <a:cubicBezTo>
                    <a:pt x="23846" y="7555"/>
                    <a:pt x="23874" y="7551"/>
                    <a:pt x="23901" y="7565"/>
                  </a:cubicBezTo>
                  <a:cubicBezTo>
                    <a:pt x="23920" y="7574"/>
                    <a:pt x="23934" y="7577"/>
                    <a:pt x="23946" y="7577"/>
                  </a:cubicBezTo>
                  <a:cubicBezTo>
                    <a:pt x="23981" y="7577"/>
                    <a:pt x="23990" y="7544"/>
                    <a:pt x="24016" y="7534"/>
                  </a:cubicBezTo>
                  <a:cubicBezTo>
                    <a:pt x="24054" y="7520"/>
                    <a:pt x="24034" y="7503"/>
                    <a:pt x="23999" y="7489"/>
                  </a:cubicBezTo>
                  <a:cubicBezTo>
                    <a:pt x="23981" y="7485"/>
                    <a:pt x="23971" y="7479"/>
                    <a:pt x="23964" y="7472"/>
                  </a:cubicBezTo>
                  <a:cubicBezTo>
                    <a:pt x="23971" y="7471"/>
                    <a:pt x="23978" y="7471"/>
                    <a:pt x="23985" y="7471"/>
                  </a:cubicBezTo>
                  <a:cubicBezTo>
                    <a:pt x="24021" y="7471"/>
                    <a:pt x="24053" y="7481"/>
                    <a:pt x="24064" y="7513"/>
                  </a:cubicBezTo>
                  <a:cubicBezTo>
                    <a:pt x="24068" y="7524"/>
                    <a:pt x="24082" y="7532"/>
                    <a:pt x="24098" y="7532"/>
                  </a:cubicBezTo>
                  <a:cubicBezTo>
                    <a:pt x="24108" y="7532"/>
                    <a:pt x="24119" y="7528"/>
                    <a:pt x="24130" y="7520"/>
                  </a:cubicBezTo>
                  <a:cubicBezTo>
                    <a:pt x="24130" y="7520"/>
                    <a:pt x="24130" y="7517"/>
                    <a:pt x="24134" y="7513"/>
                  </a:cubicBezTo>
                  <a:cubicBezTo>
                    <a:pt x="24138" y="7517"/>
                    <a:pt x="24141" y="7520"/>
                    <a:pt x="24144" y="7523"/>
                  </a:cubicBezTo>
                  <a:cubicBezTo>
                    <a:pt x="24144" y="7523"/>
                    <a:pt x="24141" y="7523"/>
                    <a:pt x="24141" y="7527"/>
                  </a:cubicBezTo>
                  <a:cubicBezTo>
                    <a:pt x="24124" y="7551"/>
                    <a:pt x="24175" y="7548"/>
                    <a:pt x="24196" y="7558"/>
                  </a:cubicBezTo>
                  <a:cubicBezTo>
                    <a:pt x="24213" y="7565"/>
                    <a:pt x="24238" y="7565"/>
                    <a:pt x="24266" y="7565"/>
                  </a:cubicBezTo>
                  <a:cubicBezTo>
                    <a:pt x="24273" y="7565"/>
                    <a:pt x="24283" y="7562"/>
                    <a:pt x="24297" y="7562"/>
                  </a:cubicBezTo>
                  <a:cubicBezTo>
                    <a:pt x="24302" y="7562"/>
                    <a:pt x="24307" y="7562"/>
                    <a:pt x="24312" y="7562"/>
                  </a:cubicBezTo>
                  <a:cubicBezTo>
                    <a:pt x="24343" y="7562"/>
                    <a:pt x="24360" y="7552"/>
                    <a:pt x="24363" y="7534"/>
                  </a:cubicBezTo>
                  <a:lnTo>
                    <a:pt x="24363" y="7530"/>
                  </a:lnTo>
                  <a:cubicBezTo>
                    <a:pt x="24365" y="7532"/>
                    <a:pt x="24367" y="7532"/>
                    <a:pt x="24370" y="7532"/>
                  </a:cubicBezTo>
                  <a:cubicBezTo>
                    <a:pt x="24373" y="7532"/>
                    <a:pt x="24375" y="7532"/>
                    <a:pt x="24377" y="7534"/>
                  </a:cubicBezTo>
                  <a:cubicBezTo>
                    <a:pt x="24387" y="7538"/>
                    <a:pt x="24397" y="7540"/>
                    <a:pt x="24406" y="7540"/>
                  </a:cubicBezTo>
                  <a:cubicBezTo>
                    <a:pt x="24427" y="7540"/>
                    <a:pt x="24443" y="7530"/>
                    <a:pt x="24453" y="7513"/>
                  </a:cubicBezTo>
                  <a:lnTo>
                    <a:pt x="24463" y="7513"/>
                  </a:lnTo>
                  <a:cubicBezTo>
                    <a:pt x="24484" y="7527"/>
                    <a:pt x="24522" y="7538"/>
                    <a:pt x="24561" y="7538"/>
                  </a:cubicBezTo>
                  <a:lnTo>
                    <a:pt x="24585" y="7538"/>
                  </a:lnTo>
                  <a:cubicBezTo>
                    <a:pt x="24589" y="7540"/>
                    <a:pt x="24594" y="7541"/>
                    <a:pt x="24601" y="7541"/>
                  </a:cubicBezTo>
                  <a:cubicBezTo>
                    <a:pt x="24606" y="7541"/>
                    <a:pt x="24612" y="7540"/>
                    <a:pt x="24620" y="7538"/>
                  </a:cubicBezTo>
                  <a:cubicBezTo>
                    <a:pt x="24637" y="7534"/>
                    <a:pt x="24654" y="7527"/>
                    <a:pt x="24651" y="7513"/>
                  </a:cubicBezTo>
                  <a:cubicBezTo>
                    <a:pt x="24651" y="7504"/>
                    <a:pt x="24645" y="7488"/>
                    <a:pt x="24631" y="7488"/>
                  </a:cubicBezTo>
                  <a:cubicBezTo>
                    <a:pt x="24629" y="7488"/>
                    <a:pt x="24628" y="7488"/>
                    <a:pt x="24626" y="7489"/>
                  </a:cubicBezTo>
                  <a:cubicBezTo>
                    <a:pt x="24608" y="7489"/>
                    <a:pt x="24586" y="7475"/>
                    <a:pt x="24566" y="7475"/>
                  </a:cubicBezTo>
                  <a:cubicBezTo>
                    <a:pt x="24565" y="7475"/>
                    <a:pt x="24563" y="7475"/>
                    <a:pt x="24561" y="7475"/>
                  </a:cubicBezTo>
                  <a:cubicBezTo>
                    <a:pt x="24543" y="7468"/>
                    <a:pt x="24522" y="7461"/>
                    <a:pt x="24495" y="7458"/>
                  </a:cubicBezTo>
                  <a:cubicBezTo>
                    <a:pt x="24471" y="7458"/>
                    <a:pt x="24457" y="7461"/>
                    <a:pt x="24446" y="7468"/>
                  </a:cubicBezTo>
                  <a:cubicBezTo>
                    <a:pt x="24418" y="7454"/>
                    <a:pt x="24380" y="7444"/>
                    <a:pt x="24359" y="7419"/>
                  </a:cubicBezTo>
                  <a:lnTo>
                    <a:pt x="24512" y="7419"/>
                  </a:lnTo>
                  <a:cubicBezTo>
                    <a:pt x="24515" y="7419"/>
                    <a:pt x="24518" y="7419"/>
                    <a:pt x="24521" y="7419"/>
                  </a:cubicBezTo>
                  <a:cubicBezTo>
                    <a:pt x="24528" y="7419"/>
                    <a:pt x="24535" y="7420"/>
                    <a:pt x="24543" y="7420"/>
                  </a:cubicBezTo>
                  <a:cubicBezTo>
                    <a:pt x="24551" y="7420"/>
                    <a:pt x="24558" y="7419"/>
                    <a:pt x="24564" y="7413"/>
                  </a:cubicBezTo>
                  <a:cubicBezTo>
                    <a:pt x="24578" y="7409"/>
                    <a:pt x="24592" y="7405"/>
                    <a:pt x="24606" y="7402"/>
                  </a:cubicBezTo>
                  <a:cubicBezTo>
                    <a:pt x="24642" y="7428"/>
                    <a:pt x="24683" y="7441"/>
                    <a:pt x="24725" y="7441"/>
                  </a:cubicBezTo>
                  <a:cubicBezTo>
                    <a:pt x="24738" y="7441"/>
                    <a:pt x="24752" y="7439"/>
                    <a:pt x="24766" y="7437"/>
                  </a:cubicBezTo>
                  <a:cubicBezTo>
                    <a:pt x="24793" y="7440"/>
                    <a:pt x="24817" y="7444"/>
                    <a:pt x="24852" y="7444"/>
                  </a:cubicBezTo>
                  <a:lnTo>
                    <a:pt x="24876" y="7444"/>
                  </a:lnTo>
                  <a:cubicBezTo>
                    <a:pt x="24883" y="7452"/>
                    <a:pt x="24894" y="7458"/>
                    <a:pt x="24903" y="7458"/>
                  </a:cubicBezTo>
                  <a:cubicBezTo>
                    <a:pt x="24909" y="7458"/>
                    <a:pt x="24914" y="7456"/>
                    <a:pt x="24918" y="7451"/>
                  </a:cubicBezTo>
                  <a:cubicBezTo>
                    <a:pt x="24918" y="7447"/>
                    <a:pt x="24918" y="7447"/>
                    <a:pt x="24921" y="7447"/>
                  </a:cubicBezTo>
                  <a:cubicBezTo>
                    <a:pt x="24998" y="7451"/>
                    <a:pt x="25074" y="7458"/>
                    <a:pt x="25147" y="7479"/>
                  </a:cubicBezTo>
                  <a:lnTo>
                    <a:pt x="25150" y="7482"/>
                  </a:lnTo>
                  <a:cubicBezTo>
                    <a:pt x="25168" y="7496"/>
                    <a:pt x="25174" y="7513"/>
                    <a:pt x="25209" y="7513"/>
                  </a:cubicBezTo>
                  <a:cubicBezTo>
                    <a:pt x="25237" y="7513"/>
                    <a:pt x="25241" y="7506"/>
                    <a:pt x="25241" y="7496"/>
                  </a:cubicBezTo>
                  <a:cubicBezTo>
                    <a:pt x="25251" y="7493"/>
                    <a:pt x="25258" y="7485"/>
                    <a:pt x="25258" y="7472"/>
                  </a:cubicBezTo>
                  <a:cubicBezTo>
                    <a:pt x="25256" y="7463"/>
                    <a:pt x="25270" y="7459"/>
                    <a:pt x="25289" y="7459"/>
                  </a:cubicBezTo>
                  <a:cubicBezTo>
                    <a:pt x="25300" y="7459"/>
                    <a:pt x="25313" y="7460"/>
                    <a:pt x="25324" y="7464"/>
                  </a:cubicBezTo>
                  <a:cubicBezTo>
                    <a:pt x="25358" y="7476"/>
                    <a:pt x="25377" y="7482"/>
                    <a:pt x="25391" y="7482"/>
                  </a:cubicBezTo>
                  <a:cubicBezTo>
                    <a:pt x="25410" y="7482"/>
                    <a:pt x="25418" y="7471"/>
                    <a:pt x="25438" y="7447"/>
                  </a:cubicBezTo>
                  <a:cubicBezTo>
                    <a:pt x="25442" y="7440"/>
                    <a:pt x="25442" y="7434"/>
                    <a:pt x="25445" y="7430"/>
                  </a:cubicBezTo>
                  <a:cubicBezTo>
                    <a:pt x="25449" y="7430"/>
                    <a:pt x="25452" y="7426"/>
                    <a:pt x="25452" y="7426"/>
                  </a:cubicBezTo>
                  <a:cubicBezTo>
                    <a:pt x="25455" y="7427"/>
                    <a:pt x="25456" y="7427"/>
                    <a:pt x="25458" y="7427"/>
                  </a:cubicBezTo>
                  <a:cubicBezTo>
                    <a:pt x="25464" y="7427"/>
                    <a:pt x="25467" y="7422"/>
                    <a:pt x="25473" y="7419"/>
                  </a:cubicBezTo>
                  <a:cubicBezTo>
                    <a:pt x="25487" y="7419"/>
                    <a:pt x="25494" y="7423"/>
                    <a:pt x="25497" y="7426"/>
                  </a:cubicBezTo>
                  <a:cubicBezTo>
                    <a:pt x="25501" y="7434"/>
                    <a:pt x="25504" y="7437"/>
                    <a:pt x="25507" y="7440"/>
                  </a:cubicBezTo>
                  <a:cubicBezTo>
                    <a:pt x="25512" y="7440"/>
                    <a:pt x="25512" y="7444"/>
                    <a:pt x="25512" y="7447"/>
                  </a:cubicBezTo>
                  <a:cubicBezTo>
                    <a:pt x="25520" y="7463"/>
                    <a:pt x="25526" y="7484"/>
                    <a:pt x="25545" y="7484"/>
                  </a:cubicBezTo>
                  <a:cubicBezTo>
                    <a:pt x="25554" y="7484"/>
                    <a:pt x="25568" y="7478"/>
                    <a:pt x="25587" y="7461"/>
                  </a:cubicBezTo>
                  <a:cubicBezTo>
                    <a:pt x="25608" y="7472"/>
                    <a:pt x="25626" y="7482"/>
                    <a:pt x="25646" y="7489"/>
                  </a:cubicBezTo>
                  <a:cubicBezTo>
                    <a:pt x="25651" y="7494"/>
                    <a:pt x="25660" y="7497"/>
                    <a:pt x="25670" y="7497"/>
                  </a:cubicBezTo>
                  <a:cubicBezTo>
                    <a:pt x="25674" y="7497"/>
                    <a:pt x="25678" y="7497"/>
                    <a:pt x="25681" y="7496"/>
                  </a:cubicBezTo>
                  <a:cubicBezTo>
                    <a:pt x="25695" y="7490"/>
                    <a:pt x="25706" y="7488"/>
                    <a:pt x="25716" y="7488"/>
                  </a:cubicBezTo>
                  <a:cubicBezTo>
                    <a:pt x="25738" y="7488"/>
                    <a:pt x="25755" y="7499"/>
                    <a:pt x="25771" y="7513"/>
                  </a:cubicBezTo>
                  <a:cubicBezTo>
                    <a:pt x="25789" y="7520"/>
                    <a:pt x="25806" y="7523"/>
                    <a:pt x="25824" y="7530"/>
                  </a:cubicBezTo>
                  <a:cubicBezTo>
                    <a:pt x="25837" y="7544"/>
                    <a:pt x="25861" y="7538"/>
                    <a:pt x="25886" y="7541"/>
                  </a:cubicBezTo>
                  <a:cubicBezTo>
                    <a:pt x="25938" y="7541"/>
                    <a:pt x="25994" y="7530"/>
                    <a:pt x="26045" y="7527"/>
                  </a:cubicBezTo>
                  <a:cubicBezTo>
                    <a:pt x="26080" y="7523"/>
                    <a:pt x="26090" y="7523"/>
                    <a:pt x="26074" y="7503"/>
                  </a:cubicBezTo>
                  <a:cubicBezTo>
                    <a:pt x="26059" y="7482"/>
                    <a:pt x="26069" y="7468"/>
                    <a:pt x="26115" y="7461"/>
                  </a:cubicBezTo>
                  <a:lnTo>
                    <a:pt x="26115" y="7461"/>
                  </a:lnTo>
                  <a:cubicBezTo>
                    <a:pt x="26084" y="7482"/>
                    <a:pt x="26077" y="7496"/>
                    <a:pt x="26125" y="7496"/>
                  </a:cubicBezTo>
                  <a:lnTo>
                    <a:pt x="26184" y="7496"/>
                  </a:lnTo>
                  <a:cubicBezTo>
                    <a:pt x="26187" y="7516"/>
                    <a:pt x="26204" y="7530"/>
                    <a:pt x="26225" y="7530"/>
                  </a:cubicBezTo>
                  <a:cubicBezTo>
                    <a:pt x="26233" y="7530"/>
                    <a:pt x="26242" y="7528"/>
                    <a:pt x="26250" y="7523"/>
                  </a:cubicBezTo>
                  <a:cubicBezTo>
                    <a:pt x="26271" y="7513"/>
                    <a:pt x="26288" y="7506"/>
                    <a:pt x="26313" y="7503"/>
                  </a:cubicBezTo>
                  <a:cubicBezTo>
                    <a:pt x="26327" y="7499"/>
                    <a:pt x="26340" y="7493"/>
                    <a:pt x="26333" y="7482"/>
                  </a:cubicBezTo>
                  <a:cubicBezTo>
                    <a:pt x="26328" y="7474"/>
                    <a:pt x="26321" y="7471"/>
                    <a:pt x="26313" y="7471"/>
                  </a:cubicBezTo>
                  <a:cubicBezTo>
                    <a:pt x="26307" y="7471"/>
                    <a:pt x="26300" y="7473"/>
                    <a:pt x="26295" y="7479"/>
                  </a:cubicBezTo>
                  <a:cubicBezTo>
                    <a:pt x="26286" y="7485"/>
                    <a:pt x="26276" y="7487"/>
                    <a:pt x="26266" y="7487"/>
                  </a:cubicBezTo>
                  <a:cubicBezTo>
                    <a:pt x="26247" y="7487"/>
                    <a:pt x="26227" y="7478"/>
                    <a:pt x="26208" y="7478"/>
                  </a:cubicBezTo>
                  <a:cubicBezTo>
                    <a:pt x="26206" y="7478"/>
                    <a:pt x="26204" y="7478"/>
                    <a:pt x="26202" y="7479"/>
                  </a:cubicBezTo>
                  <a:cubicBezTo>
                    <a:pt x="26200" y="7478"/>
                    <a:pt x="26199" y="7478"/>
                    <a:pt x="26197" y="7478"/>
                  </a:cubicBezTo>
                  <a:cubicBezTo>
                    <a:pt x="26190" y="7478"/>
                    <a:pt x="26179" y="7480"/>
                    <a:pt x="26170" y="7480"/>
                  </a:cubicBezTo>
                  <a:cubicBezTo>
                    <a:pt x="26160" y="7480"/>
                    <a:pt x="26153" y="7477"/>
                    <a:pt x="26160" y="7461"/>
                  </a:cubicBezTo>
                  <a:cubicBezTo>
                    <a:pt x="26178" y="7454"/>
                    <a:pt x="26194" y="7451"/>
                    <a:pt x="26212" y="7444"/>
                  </a:cubicBezTo>
                  <a:lnTo>
                    <a:pt x="26282" y="7444"/>
                  </a:lnTo>
                  <a:cubicBezTo>
                    <a:pt x="26293" y="7444"/>
                    <a:pt x="26307" y="7445"/>
                    <a:pt x="26319" y="7445"/>
                  </a:cubicBezTo>
                  <a:cubicBezTo>
                    <a:pt x="26337" y="7445"/>
                    <a:pt x="26352" y="7442"/>
                    <a:pt x="26348" y="7423"/>
                  </a:cubicBezTo>
                  <a:lnTo>
                    <a:pt x="26448" y="7423"/>
                  </a:lnTo>
                  <a:cubicBezTo>
                    <a:pt x="26458" y="7451"/>
                    <a:pt x="26434" y="7485"/>
                    <a:pt x="26490" y="7503"/>
                  </a:cubicBezTo>
                  <a:cubicBezTo>
                    <a:pt x="26493" y="7503"/>
                    <a:pt x="26497" y="7503"/>
                    <a:pt x="26500" y="7506"/>
                  </a:cubicBezTo>
                  <a:cubicBezTo>
                    <a:pt x="26539" y="7508"/>
                    <a:pt x="26577" y="7529"/>
                    <a:pt x="26618" y="7529"/>
                  </a:cubicBezTo>
                  <a:cubicBezTo>
                    <a:pt x="26636" y="7529"/>
                    <a:pt x="26654" y="7525"/>
                    <a:pt x="26673" y="7513"/>
                  </a:cubicBezTo>
                  <a:lnTo>
                    <a:pt x="26722" y="7513"/>
                  </a:lnTo>
                  <a:cubicBezTo>
                    <a:pt x="26743" y="7485"/>
                    <a:pt x="26771" y="7461"/>
                    <a:pt x="26785" y="7430"/>
                  </a:cubicBezTo>
                  <a:cubicBezTo>
                    <a:pt x="26788" y="7423"/>
                    <a:pt x="26791" y="7413"/>
                    <a:pt x="26798" y="7405"/>
                  </a:cubicBezTo>
                  <a:lnTo>
                    <a:pt x="26847" y="7405"/>
                  </a:lnTo>
                  <a:cubicBezTo>
                    <a:pt x="26847" y="7405"/>
                    <a:pt x="26844" y="7405"/>
                    <a:pt x="26844" y="7409"/>
                  </a:cubicBezTo>
                  <a:cubicBezTo>
                    <a:pt x="26850" y="7419"/>
                    <a:pt x="26850" y="7434"/>
                    <a:pt x="26875" y="7434"/>
                  </a:cubicBezTo>
                  <a:cubicBezTo>
                    <a:pt x="26885" y="7430"/>
                    <a:pt x="26889" y="7423"/>
                    <a:pt x="26885" y="7416"/>
                  </a:cubicBezTo>
                  <a:lnTo>
                    <a:pt x="26885" y="7405"/>
                  </a:lnTo>
                  <a:lnTo>
                    <a:pt x="26969" y="7405"/>
                  </a:lnTo>
                  <a:lnTo>
                    <a:pt x="26969" y="7409"/>
                  </a:lnTo>
                  <a:cubicBezTo>
                    <a:pt x="26975" y="7419"/>
                    <a:pt x="26972" y="7437"/>
                    <a:pt x="26996" y="7440"/>
                  </a:cubicBezTo>
                  <a:cubicBezTo>
                    <a:pt x="26999" y="7441"/>
                    <a:pt x="27001" y="7441"/>
                    <a:pt x="27003" y="7441"/>
                  </a:cubicBezTo>
                  <a:cubicBezTo>
                    <a:pt x="27015" y="7441"/>
                    <a:pt x="27021" y="7432"/>
                    <a:pt x="27027" y="7423"/>
                  </a:cubicBezTo>
                  <a:cubicBezTo>
                    <a:pt x="27034" y="7419"/>
                    <a:pt x="27044" y="7416"/>
                    <a:pt x="27052" y="7413"/>
                  </a:cubicBezTo>
                  <a:cubicBezTo>
                    <a:pt x="27065" y="7409"/>
                    <a:pt x="27073" y="7409"/>
                    <a:pt x="27079" y="7405"/>
                  </a:cubicBezTo>
                  <a:cubicBezTo>
                    <a:pt x="27094" y="7405"/>
                    <a:pt x="27104" y="7405"/>
                    <a:pt x="27118" y="7402"/>
                  </a:cubicBezTo>
                  <a:lnTo>
                    <a:pt x="27118" y="7402"/>
                  </a:lnTo>
                  <a:cubicBezTo>
                    <a:pt x="27107" y="7413"/>
                    <a:pt x="27118" y="7426"/>
                    <a:pt x="27139" y="7440"/>
                  </a:cubicBezTo>
                  <a:cubicBezTo>
                    <a:pt x="27156" y="7451"/>
                    <a:pt x="27145" y="7461"/>
                    <a:pt x="27131" y="7468"/>
                  </a:cubicBezTo>
                  <a:cubicBezTo>
                    <a:pt x="27124" y="7473"/>
                    <a:pt x="27110" y="7479"/>
                    <a:pt x="27100" y="7479"/>
                  </a:cubicBezTo>
                  <a:cubicBezTo>
                    <a:pt x="27095" y="7479"/>
                    <a:pt x="27092" y="7478"/>
                    <a:pt x="27089" y="7475"/>
                  </a:cubicBezTo>
                  <a:cubicBezTo>
                    <a:pt x="27082" y="7460"/>
                    <a:pt x="27071" y="7457"/>
                    <a:pt x="27058" y="7457"/>
                  </a:cubicBezTo>
                  <a:cubicBezTo>
                    <a:pt x="27046" y="7457"/>
                    <a:pt x="27032" y="7460"/>
                    <a:pt x="27020" y="7460"/>
                  </a:cubicBezTo>
                  <a:cubicBezTo>
                    <a:pt x="27015" y="7460"/>
                    <a:pt x="27011" y="7459"/>
                    <a:pt x="27006" y="7458"/>
                  </a:cubicBezTo>
                  <a:cubicBezTo>
                    <a:pt x="27004" y="7457"/>
                    <a:pt x="27001" y="7457"/>
                    <a:pt x="26999" y="7457"/>
                  </a:cubicBezTo>
                  <a:cubicBezTo>
                    <a:pt x="26988" y="7457"/>
                    <a:pt x="26979" y="7463"/>
                    <a:pt x="26979" y="7472"/>
                  </a:cubicBezTo>
                  <a:cubicBezTo>
                    <a:pt x="26975" y="7482"/>
                    <a:pt x="26990" y="7485"/>
                    <a:pt x="27003" y="7485"/>
                  </a:cubicBezTo>
                  <a:cubicBezTo>
                    <a:pt x="27011" y="7484"/>
                    <a:pt x="27018" y="7484"/>
                    <a:pt x="27023" y="7484"/>
                  </a:cubicBezTo>
                  <a:cubicBezTo>
                    <a:pt x="27053" y="7484"/>
                    <a:pt x="27039" y="7498"/>
                    <a:pt x="27027" y="7509"/>
                  </a:cubicBezTo>
                  <a:cubicBezTo>
                    <a:pt x="27015" y="7525"/>
                    <a:pt x="27025" y="7538"/>
                    <a:pt x="27042" y="7538"/>
                  </a:cubicBezTo>
                  <a:cubicBezTo>
                    <a:pt x="27044" y="7538"/>
                    <a:pt x="27046" y="7538"/>
                    <a:pt x="27048" y="7538"/>
                  </a:cubicBezTo>
                  <a:cubicBezTo>
                    <a:pt x="27083" y="7534"/>
                    <a:pt x="27128" y="7541"/>
                    <a:pt x="27145" y="7513"/>
                  </a:cubicBezTo>
                  <a:cubicBezTo>
                    <a:pt x="27152" y="7509"/>
                    <a:pt x="27156" y="7506"/>
                    <a:pt x="27163" y="7506"/>
                  </a:cubicBezTo>
                  <a:lnTo>
                    <a:pt x="27187" y="7506"/>
                  </a:lnTo>
                  <a:cubicBezTo>
                    <a:pt x="27204" y="7485"/>
                    <a:pt x="27180" y="7464"/>
                    <a:pt x="27187" y="7444"/>
                  </a:cubicBezTo>
                  <a:cubicBezTo>
                    <a:pt x="27211" y="7426"/>
                    <a:pt x="27211" y="7413"/>
                    <a:pt x="27190" y="7402"/>
                  </a:cubicBezTo>
                  <a:cubicBezTo>
                    <a:pt x="27208" y="7402"/>
                    <a:pt x="27228" y="7402"/>
                    <a:pt x="27246" y="7399"/>
                  </a:cubicBezTo>
                  <a:lnTo>
                    <a:pt x="27246" y="7399"/>
                  </a:lnTo>
                  <a:cubicBezTo>
                    <a:pt x="27243" y="7405"/>
                    <a:pt x="27239" y="7413"/>
                    <a:pt x="27232" y="7416"/>
                  </a:cubicBezTo>
                  <a:cubicBezTo>
                    <a:pt x="27224" y="7421"/>
                    <a:pt x="27233" y="7427"/>
                    <a:pt x="27244" y="7427"/>
                  </a:cubicBezTo>
                  <a:cubicBezTo>
                    <a:pt x="27247" y="7427"/>
                    <a:pt x="27250" y="7427"/>
                    <a:pt x="27253" y="7426"/>
                  </a:cubicBezTo>
                  <a:cubicBezTo>
                    <a:pt x="27260" y="7426"/>
                    <a:pt x="27267" y="7423"/>
                    <a:pt x="27267" y="7419"/>
                  </a:cubicBezTo>
                  <a:cubicBezTo>
                    <a:pt x="27273" y="7413"/>
                    <a:pt x="27280" y="7412"/>
                    <a:pt x="27288" y="7412"/>
                  </a:cubicBezTo>
                  <a:cubicBezTo>
                    <a:pt x="27293" y="7412"/>
                    <a:pt x="27297" y="7413"/>
                    <a:pt x="27302" y="7413"/>
                  </a:cubicBezTo>
                  <a:cubicBezTo>
                    <a:pt x="27308" y="7413"/>
                    <a:pt x="27315" y="7413"/>
                    <a:pt x="27321" y="7413"/>
                  </a:cubicBezTo>
                  <a:cubicBezTo>
                    <a:pt x="27332" y="7413"/>
                    <a:pt x="27341" y="7412"/>
                    <a:pt x="27343" y="7405"/>
                  </a:cubicBezTo>
                  <a:cubicBezTo>
                    <a:pt x="27343" y="7399"/>
                    <a:pt x="27339" y="7399"/>
                    <a:pt x="27336" y="7395"/>
                  </a:cubicBezTo>
                  <a:cubicBezTo>
                    <a:pt x="27378" y="7392"/>
                    <a:pt x="27416" y="7389"/>
                    <a:pt x="27457" y="7384"/>
                  </a:cubicBezTo>
                  <a:lnTo>
                    <a:pt x="27457" y="7384"/>
                  </a:lnTo>
                  <a:cubicBezTo>
                    <a:pt x="27447" y="7402"/>
                    <a:pt x="27447" y="7423"/>
                    <a:pt x="27433" y="7437"/>
                  </a:cubicBezTo>
                  <a:cubicBezTo>
                    <a:pt x="27443" y="7444"/>
                    <a:pt x="27457" y="7445"/>
                    <a:pt x="27471" y="7445"/>
                  </a:cubicBezTo>
                  <a:cubicBezTo>
                    <a:pt x="27479" y="7445"/>
                    <a:pt x="27487" y="7444"/>
                    <a:pt x="27495" y="7444"/>
                  </a:cubicBezTo>
                  <a:cubicBezTo>
                    <a:pt x="27516" y="7444"/>
                    <a:pt x="27535" y="7447"/>
                    <a:pt x="27544" y="7468"/>
                  </a:cubicBezTo>
                  <a:cubicBezTo>
                    <a:pt x="27579" y="7426"/>
                    <a:pt x="27631" y="7413"/>
                    <a:pt x="27707" y="7413"/>
                  </a:cubicBezTo>
                  <a:cubicBezTo>
                    <a:pt x="27631" y="7444"/>
                    <a:pt x="27631" y="7444"/>
                    <a:pt x="27690" y="7479"/>
                  </a:cubicBezTo>
                  <a:cubicBezTo>
                    <a:pt x="27700" y="7483"/>
                    <a:pt x="27709" y="7485"/>
                    <a:pt x="27718" y="7485"/>
                  </a:cubicBezTo>
                  <a:cubicBezTo>
                    <a:pt x="27740" y="7485"/>
                    <a:pt x="27759" y="7473"/>
                    <a:pt x="27776" y="7468"/>
                  </a:cubicBezTo>
                  <a:cubicBezTo>
                    <a:pt x="27787" y="7464"/>
                    <a:pt x="27763" y="7447"/>
                    <a:pt x="27746" y="7444"/>
                  </a:cubicBezTo>
                  <a:cubicBezTo>
                    <a:pt x="27746" y="7438"/>
                    <a:pt x="27739" y="7431"/>
                    <a:pt x="27752" y="7431"/>
                  </a:cubicBezTo>
                  <a:cubicBezTo>
                    <a:pt x="27756" y="7431"/>
                    <a:pt x="27761" y="7432"/>
                    <a:pt x="27770" y="7434"/>
                  </a:cubicBezTo>
                  <a:cubicBezTo>
                    <a:pt x="27774" y="7434"/>
                    <a:pt x="27778" y="7435"/>
                    <a:pt x="27781" y="7435"/>
                  </a:cubicBezTo>
                  <a:cubicBezTo>
                    <a:pt x="27807" y="7435"/>
                    <a:pt x="27816" y="7414"/>
                    <a:pt x="27822" y="7399"/>
                  </a:cubicBezTo>
                  <a:cubicBezTo>
                    <a:pt x="27825" y="7391"/>
                    <a:pt x="27816" y="7387"/>
                    <a:pt x="27805" y="7387"/>
                  </a:cubicBezTo>
                  <a:cubicBezTo>
                    <a:pt x="27801" y="7387"/>
                    <a:pt x="27798" y="7388"/>
                    <a:pt x="27794" y="7389"/>
                  </a:cubicBezTo>
                  <a:cubicBezTo>
                    <a:pt x="27782" y="7391"/>
                    <a:pt x="27772" y="7392"/>
                    <a:pt x="27764" y="7392"/>
                  </a:cubicBezTo>
                  <a:cubicBezTo>
                    <a:pt x="27728" y="7392"/>
                    <a:pt x="27729" y="7370"/>
                    <a:pt x="27731" y="7350"/>
                  </a:cubicBezTo>
                  <a:cubicBezTo>
                    <a:pt x="27739" y="7350"/>
                    <a:pt x="27742" y="7350"/>
                    <a:pt x="27749" y="7347"/>
                  </a:cubicBezTo>
                  <a:cubicBezTo>
                    <a:pt x="27755" y="7348"/>
                    <a:pt x="27761" y="7349"/>
                    <a:pt x="27768" y="7349"/>
                  </a:cubicBezTo>
                  <a:cubicBezTo>
                    <a:pt x="27789" y="7349"/>
                    <a:pt x="27810" y="7342"/>
                    <a:pt x="27829" y="7339"/>
                  </a:cubicBezTo>
                  <a:cubicBezTo>
                    <a:pt x="27839" y="7339"/>
                    <a:pt x="27846" y="7336"/>
                    <a:pt x="27850" y="7329"/>
                  </a:cubicBezTo>
                  <a:cubicBezTo>
                    <a:pt x="27870" y="7322"/>
                    <a:pt x="27891" y="7315"/>
                    <a:pt x="27915" y="7309"/>
                  </a:cubicBezTo>
                  <a:cubicBezTo>
                    <a:pt x="27985" y="7294"/>
                    <a:pt x="28051" y="7277"/>
                    <a:pt x="28103" y="7253"/>
                  </a:cubicBezTo>
                  <a:cubicBezTo>
                    <a:pt x="28124" y="7243"/>
                    <a:pt x="28144" y="7235"/>
                    <a:pt x="28162" y="7229"/>
                  </a:cubicBezTo>
                  <a:cubicBezTo>
                    <a:pt x="28176" y="7246"/>
                    <a:pt x="28200" y="7264"/>
                    <a:pt x="28193" y="7285"/>
                  </a:cubicBezTo>
                  <a:cubicBezTo>
                    <a:pt x="28176" y="7275"/>
                    <a:pt x="28163" y="7272"/>
                    <a:pt x="28146" y="7272"/>
                  </a:cubicBezTo>
                  <a:cubicBezTo>
                    <a:pt x="28137" y="7272"/>
                    <a:pt x="28128" y="7273"/>
                    <a:pt x="28117" y="7274"/>
                  </a:cubicBezTo>
                  <a:cubicBezTo>
                    <a:pt x="28061" y="7280"/>
                    <a:pt x="28058" y="7312"/>
                    <a:pt x="28030" y="7329"/>
                  </a:cubicBezTo>
                  <a:cubicBezTo>
                    <a:pt x="28020" y="7326"/>
                    <a:pt x="28010" y="7322"/>
                    <a:pt x="27999" y="7319"/>
                  </a:cubicBezTo>
                  <a:cubicBezTo>
                    <a:pt x="27989" y="7315"/>
                    <a:pt x="27980" y="7314"/>
                    <a:pt x="27971" y="7314"/>
                  </a:cubicBezTo>
                  <a:cubicBezTo>
                    <a:pt x="27953" y="7314"/>
                    <a:pt x="27938" y="7319"/>
                    <a:pt x="27930" y="7326"/>
                  </a:cubicBezTo>
                  <a:cubicBezTo>
                    <a:pt x="27912" y="7336"/>
                    <a:pt x="27919" y="7354"/>
                    <a:pt x="27950" y="7360"/>
                  </a:cubicBezTo>
                  <a:cubicBezTo>
                    <a:pt x="27957" y="7364"/>
                    <a:pt x="27971" y="7368"/>
                    <a:pt x="27971" y="7378"/>
                  </a:cubicBezTo>
                  <a:cubicBezTo>
                    <a:pt x="27953" y="7381"/>
                    <a:pt x="27967" y="7400"/>
                    <a:pt x="27947" y="7400"/>
                  </a:cubicBezTo>
                  <a:cubicBezTo>
                    <a:pt x="27944" y="7400"/>
                    <a:pt x="27940" y="7399"/>
                    <a:pt x="27936" y="7399"/>
                  </a:cubicBezTo>
                  <a:cubicBezTo>
                    <a:pt x="27921" y="7394"/>
                    <a:pt x="27907" y="7392"/>
                    <a:pt x="27895" y="7392"/>
                  </a:cubicBezTo>
                  <a:cubicBezTo>
                    <a:pt x="27859" y="7392"/>
                    <a:pt x="27839" y="7411"/>
                    <a:pt x="27826" y="7437"/>
                  </a:cubicBezTo>
                  <a:cubicBezTo>
                    <a:pt x="27838" y="7437"/>
                    <a:pt x="27851" y="7437"/>
                    <a:pt x="27864" y="7437"/>
                  </a:cubicBezTo>
                  <a:cubicBezTo>
                    <a:pt x="27884" y="7437"/>
                    <a:pt x="27904" y="7436"/>
                    <a:pt x="27922" y="7430"/>
                  </a:cubicBezTo>
                  <a:cubicBezTo>
                    <a:pt x="27959" y="7424"/>
                    <a:pt x="27986" y="7401"/>
                    <a:pt x="28026" y="7401"/>
                  </a:cubicBezTo>
                  <a:cubicBezTo>
                    <a:pt x="28030" y="7401"/>
                    <a:pt x="28035" y="7401"/>
                    <a:pt x="28040" y="7402"/>
                  </a:cubicBezTo>
                  <a:cubicBezTo>
                    <a:pt x="28051" y="7405"/>
                    <a:pt x="28054" y="7413"/>
                    <a:pt x="28054" y="7419"/>
                  </a:cubicBezTo>
                  <a:cubicBezTo>
                    <a:pt x="28044" y="7423"/>
                    <a:pt x="28030" y="7426"/>
                    <a:pt x="28034" y="7434"/>
                  </a:cubicBezTo>
                  <a:cubicBezTo>
                    <a:pt x="28036" y="7439"/>
                    <a:pt x="28044" y="7444"/>
                    <a:pt x="28054" y="7444"/>
                  </a:cubicBezTo>
                  <a:cubicBezTo>
                    <a:pt x="28056" y="7444"/>
                    <a:pt x="28059" y="7444"/>
                    <a:pt x="28061" y="7444"/>
                  </a:cubicBezTo>
                  <a:cubicBezTo>
                    <a:pt x="28073" y="7441"/>
                    <a:pt x="28088" y="7433"/>
                    <a:pt x="28100" y="7433"/>
                  </a:cubicBezTo>
                  <a:cubicBezTo>
                    <a:pt x="28102" y="7433"/>
                    <a:pt x="28104" y="7433"/>
                    <a:pt x="28106" y="7434"/>
                  </a:cubicBezTo>
                  <a:cubicBezTo>
                    <a:pt x="28119" y="7435"/>
                    <a:pt x="28130" y="7436"/>
                    <a:pt x="28138" y="7436"/>
                  </a:cubicBezTo>
                  <a:cubicBezTo>
                    <a:pt x="28187" y="7436"/>
                    <a:pt x="28158" y="7413"/>
                    <a:pt x="28138" y="7395"/>
                  </a:cubicBezTo>
                  <a:cubicBezTo>
                    <a:pt x="28138" y="7378"/>
                    <a:pt x="28079" y="7395"/>
                    <a:pt x="28099" y="7364"/>
                  </a:cubicBezTo>
                  <a:lnTo>
                    <a:pt x="28099" y="7364"/>
                  </a:lnTo>
                  <a:cubicBezTo>
                    <a:pt x="28114" y="7367"/>
                    <a:pt x="28123" y="7379"/>
                    <a:pt x="28138" y="7379"/>
                  </a:cubicBezTo>
                  <a:cubicBezTo>
                    <a:pt x="28141" y="7379"/>
                    <a:pt x="28144" y="7379"/>
                    <a:pt x="28148" y="7378"/>
                  </a:cubicBezTo>
                  <a:cubicBezTo>
                    <a:pt x="28153" y="7375"/>
                    <a:pt x="28158" y="7373"/>
                    <a:pt x="28162" y="7373"/>
                  </a:cubicBezTo>
                  <a:cubicBezTo>
                    <a:pt x="28163" y="7373"/>
                    <a:pt x="28164" y="7373"/>
                    <a:pt x="28165" y="7374"/>
                  </a:cubicBezTo>
                  <a:cubicBezTo>
                    <a:pt x="28181" y="7378"/>
                    <a:pt x="28196" y="7379"/>
                    <a:pt x="28210" y="7379"/>
                  </a:cubicBezTo>
                  <a:cubicBezTo>
                    <a:pt x="28255" y="7379"/>
                    <a:pt x="28287" y="7362"/>
                    <a:pt x="28308" y="7333"/>
                  </a:cubicBezTo>
                  <a:cubicBezTo>
                    <a:pt x="28312" y="7326"/>
                    <a:pt x="28317" y="7324"/>
                    <a:pt x="28324" y="7324"/>
                  </a:cubicBezTo>
                  <a:cubicBezTo>
                    <a:pt x="28329" y="7324"/>
                    <a:pt x="28333" y="7325"/>
                    <a:pt x="28338" y="7326"/>
                  </a:cubicBezTo>
                  <a:cubicBezTo>
                    <a:pt x="28343" y="7329"/>
                    <a:pt x="28346" y="7329"/>
                    <a:pt x="28349" y="7329"/>
                  </a:cubicBezTo>
                  <a:cubicBezTo>
                    <a:pt x="28356" y="7333"/>
                    <a:pt x="28363" y="7336"/>
                    <a:pt x="28367" y="7339"/>
                  </a:cubicBezTo>
                  <a:cubicBezTo>
                    <a:pt x="28370" y="7354"/>
                    <a:pt x="28370" y="7364"/>
                    <a:pt x="28373" y="7374"/>
                  </a:cubicBezTo>
                  <a:cubicBezTo>
                    <a:pt x="28374" y="7375"/>
                    <a:pt x="28375" y="7375"/>
                    <a:pt x="28376" y="7375"/>
                  </a:cubicBezTo>
                  <a:cubicBezTo>
                    <a:pt x="28389" y="7375"/>
                    <a:pt x="28400" y="7354"/>
                    <a:pt x="28412" y="7354"/>
                  </a:cubicBezTo>
                  <a:cubicBezTo>
                    <a:pt x="28416" y="7354"/>
                    <a:pt x="28421" y="7358"/>
                    <a:pt x="28426" y="7368"/>
                  </a:cubicBezTo>
                  <a:cubicBezTo>
                    <a:pt x="28433" y="7384"/>
                    <a:pt x="28415" y="7402"/>
                    <a:pt x="28460" y="7405"/>
                  </a:cubicBezTo>
                  <a:cubicBezTo>
                    <a:pt x="28472" y="7406"/>
                    <a:pt x="28482" y="7407"/>
                    <a:pt x="28492" y="7407"/>
                  </a:cubicBezTo>
                  <a:cubicBezTo>
                    <a:pt x="28516" y="7407"/>
                    <a:pt x="28535" y="7402"/>
                    <a:pt x="28547" y="7381"/>
                  </a:cubicBezTo>
                  <a:cubicBezTo>
                    <a:pt x="28474" y="7378"/>
                    <a:pt x="28453" y="7339"/>
                    <a:pt x="28422" y="7312"/>
                  </a:cubicBezTo>
                  <a:cubicBezTo>
                    <a:pt x="28450" y="7274"/>
                    <a:pt x="28516" y="7256"/>
                    <a:pt x="28547" y="7222"/>
                  </a:cubicBezTo>
                  <a:cubicBezTo>
                    <a:pt x="28554" y="7215"/>
                    <a:pt x="28572" y="7211"/>
                    <a:pt x="28561" y="7201"/>
                  </a:cubicBezTo>
                  <a:cubicBezTo>
                    <a:pt x="28578" y="7194"/>
                    <a:pt x="28599" y="7187"/>
                    <a:pt x="28613" y="7173"/>
                  </a:cubicBezTo>
                  <a:cubicBezTo>
                    <a:pt x="28620" y="7170"/>
                    <a:pt x="28627" y="7163"/>
                    <a:pt x="28637" y="7160"/>
                  </a:cubicBezTo>
                  <a:cubicBezTo>
                    <a:pt x="28658" y="7152"/>
                    <a:pt x="28682" y="7142"/>
                    <a:pt x="28706" y="7139"/>
                  </a:cubicBezTo>
                  <a:cubicBezTo>
                    <a:pt x="28712" y="7138"/>
                    <a:pt x="28718" y="7138"/>
                    <a:pt x="28723" y="7138"/>
                  </a:cubicBezTo>
                  <a:cubicBezTo>
                    <a:pt x="28760" y="7138"/>
                    <a:pt x="28790" y="7156"/>
                    <a:pt x="28825" y="7156"/>
                  </a:cubicBezTo>
                  <a:cubicBezTo>
                    <a:pt x="28829" y="7156"/>
                    <a:pt x="28832" y="7156"/>
                    <a:pt x="28835" y="7155"/>
                  </a:cubicBezTo>
                  <a:cubicBezTo>
                    <a:pt x="28854" y="7155"/>
                    <a:pt x="28847" y="7138"/>
                    <a:pt x="28866" y="7138"/>
                  </a:cubicBezTo>
                  <a:cubicBezTo>
                    <a:pt x="28868" y="7138"/>
                    <a:pt x="28870" y="7138"/>
                    <a:pt x="28873" y="7139"/>
                  </a:cubicBezTo>
                  <a:cubicBezTo>
                    <a:pt x="28877" y="7139"/>
                    <a:pt x="28881" y="7139"/>
                    <a:pt x="28884" y="7139"/>
                  </a:cubicBezTo>
                  <a:cubicBezTo>
                    <a:pt x="28925" y="7139"/>
                    <a:pt x="28904" y="7120"/>
                    <a:pt x="28894" y="7107"/>
                  </a:cubicBezTo>
                  <a:cubicBezTo>
                    <a:pt x="28902" y="7102"/>
                    <a:pt x="28909" y="7101"/>
                    <a:pt x="28917" y="7101"/>
                  </a:cubicBezTo>
                  <a:cubicBezTo>
                    <a:pt x="28932" y="7101"/>
                    <a:pt x="28946" y="7106"/>
                    <a:pt x="28960" y="7106"/>
                  </a:cubicBezTo>
                  <a:cubicBezTo>
                    <a:pt x="28965" y="7106"/>
                    <a:pt x="28969" y="7106"/>
                    <a:pt x="28974" y="7104"/>
                  </a:cubicBezTo>
                  <a:cubicBezTo>
                    <a:pt x="29019" y="7107"/>
                    <a:pt x="29009" y="7131"/>
                    <a:pt x="29019" y="7145"/>
                  </a:cubicBezTo>
                  <a:cubicBezTo>
                    <a:pt x="29030" y="7165"/>
                    <a:pt x="29048" y="7171"/>
                    <a:pt x="29069" y="7171"/>
                  </a:cubicBezTo>
                  <a:cubicBezTo>
                    <a:pt x="29081" y="7171"/>
                    <a:pt x="29095" y="7169"/>
                    <a:pt x="29109" y="7166"/>
                  </a:cubicBezTo>
                  <a:cubicBezTo>
                    <a:pt x="29129" y="7184"/>
                    <a:pt x="29119" y="7201"/>
                    <a:pt x="29126" y="7218"/>
                  </a:cubicBezTo>
                  <a:cubicBezTo>
                    <a:pt x="29119" y="7225"/>
                    <a:pt x="29102" y="7232"/>
                    <a:pt x="29123" y="7243"/>
                  </a:cubicBezTo>
                  <a:cubicBezTo>
                    <a:pt x="29137" y="7260"/>
                    <a:pt x="29150" y="7278"/>
                    <a:pt x="29176" y="7278"/>
                  </a:cubicBezTo>
                  <a:cubicBezTo>
                    <a:pt x="29187" y="7278"/>
                    <a:pt x="29200" y="7275"/>
                    <a:pt x="29217" y="7267"/>
                  </a:cubicBezTo>
                  <a:cubicBezTo>
                    <a:pt x="29251" y="7277"/>
                    <a:pt x="29238" y="7285"/>
                    <a:pt x="29217" y="7291"/>
                  </a:cubicBezTo>
                  <a:cubicBezTo>
                    <a:pt x="29175" y="7312"/>
                    <a:pt x="29203" y="7322"/>
                    <a:pt x="29234" y="7333"/>
                  </a:cubicBezTo>
                  <a:cubicBezTo>
                    <a:pt x="29245" y="7334"/>
                    <a:pt x="29257" y="7334"/>
                    <a:pt x="29267" y="7334"/>
                  </a:cubicBezTo>
                  <a:cubicBezTo>
                    <a:pt x="29322" y="7334"/>
                    <a:pt x="29359" y="7320"/>
                    <a:pt x="29379" y="7288"/>
                  </a:cubicBezTo>
                  <a:cubicBezTo>
                    <a:pt x="29386" y="7278"/>
                    <a:pt x="29390" y="7259"/>
                    <a:pt x="29412" y="7259"/>
                  </a:cubicBezTo>
                  <a:cubicBezTo>
                    <a:pt x="29414" y="7259"/>
                    <a:pt x="29416" y="7259"/>
                    <a:pt x="29418" y="7260"/>
                  </a:cubicBezTo>
                  <a:cubicBezTo>
                    <a:pt x="29436" y="7262"/>
                    <a:pt x="29454" y="7263"/>
                    <a:pt x="29472" y="7263"/>
                  </a:cubicBezTo>
                  <a:cubicBezTo>
                    <a:pt x="29515" y="7263"/>
                    <a:pt x="29556" y="7258"/>
                    <a:pt x="29595" y="7253"/>
                  </a:cubicBezTo>
                  <a:lnTo>
                    <a:pt x="29595" y="7253"/>
                  </a:lnTo>
                  <a:cubicBezTo>
                    <a:pt x="29587" y="7285"/>
                    <a:pt x="29637" y="7267"/>
                    <a:pt x="29654" y="7277"/>
                  </a:cubicBezTo>
                  <a:cubicBezTo>
                    <a:pt x="29659" y="7310"/>
                    <a:pt x="29668" y="7324"/>
                    <a:pt x="29693" y="7324"/>
                  </a:cubicBezTo>
                  <a:cubicBezTo>
                    <a:pt x="29705" y="7324"/>
                    <a:pt x="29720" y="7321"/>
                    <a:pt x="29741" y="7315"/>
                  </a:cubicBezTo>
                  <a:cubicBezTo>
                    <a:pt x="29765" y="7333"/>
                    <a:pt x="29796" y="7336"/>
                    <a:pt x="29827" y="7343"/>
                  </a:cubicBezTo>
                  <a:cubicBezTo>
                    <a:pt x="29849" y="7345"/>
                    <a:pt x="29871" y="7349"/>
                    <a:pt x="29893" y="7349"/>
                  </a:cubicBezTo>
                  <a:cubicBezTo>
                    <a:pt x="29912" y="7349"/>
                    <a:pt x="29931" y="7346"/>
                    <a:pt x="29949" y="7336"/>
                  </a:cubicBezTo>
                  <a:cubicBezTo>
                    <a:pt x="29955" y="7333"/>
                    <a:pt x="29966" y="7329"/>
                    <a:pt x="29973" y="7326"/>
                  </a:cubicBezTo>
                  <a:cubicBezTo>
                    <a:pt x="29975" y="7326"/>
                    <a:pt x="29976" y="7326"/>
                    <a:pt x="29978" y="7326"/>
                  </a:cubicBezTo>
                  <a:cubicBezTo>
                    <a:pt x="30011" y="7326"/>
                    <a:pt x="30034" y="7301"/>
                    <a:pt x="30067" y="7301"/>
                  </a:cubicBezTo>
                  <a:cubicBezTo>
                    <a:pt x="30077" y="7301"/>
                    <a:pt x="30087" y="7304"/>
                    <a:pt x="30098" y="7309"/>
                  </a:cubicBezTo>
                  <a:cubicBezTo>
                    <a:pt x="30123" y="7319"/>
                    <a:pt x="30148" y="7322"/>
                    <a:pt x="30174" y="7322"/>
                  </a:cubicBezTo>
                  <a:cubicBezTo>
                    <a:pt x="30209" y="7322"/>
                    <a:pt x="30244" y="7316"/>
                    <a:pt x="30278" y="7312"/>
                  </a:cubicBezTo>
                  <a:cubicBezTo>
                    <a:pt x="30292" y="7309"/>
                    <a:pt x="30292" y="7305"/>
                    <a:pt x="30288" y="7298"/>
                  </a:cubicBezTo>
                  <a:cubicBezTo>
                    <a:pt x="30286" y="7292"/>
                    <a:pt x="30278" y="7287"/>
                    <a:pt x="30273" y="7287"/>
                  </a:cubicBezTo>
                  <a:cubicBezTo>
                    <a:pt x="30272" y="7287"/>
                    <a:pt x="30272" y="7287"/>
                    <a:pt x="30271" y="7288"/>
                  </a:cubicBezTo>
                  <a:cubicBezTo>
                    <a:pt x="30261" y="7296"/>
                    <a:pt x="30252" y="7298"/>
                    <a:pt x="30243" y="7298"/>
                  </a:cubicBezTo>
                  <a:cubicBezTo>
                    <a:pt x="30222" y="7298"/>
                    <a:pt x="30203" y="7284"/>
                    <a:pt x="30183" y="7284"/>
                  </a:cubicBezTo>
                  <a:cubicBezTo>
                    <a:pt x="30181" y="7284"/>
                    <a:pt x="30180" y="7284"/>
                    <a:pt x="30178" y="7285"/>
                  </a:cubicBezTo>
                  <a:cubicBezTo>
                    <a:pt x="30164" y="7270"/>
                    <a:pt x="30119" y="7256"/>
                    <a:pt x="30143" y="7243"/>
                  </a:cubicBezTo>
                  <a:cubicBezTo>
                    <a:pt x="30209" y="7205"/>
                    <a:pt x="30136" y="7208"/>
                    <a:pt x="30112" y="7197"/>
                  </a:cubicBezTo>
                  <a:cubicBezTo>
                    <a:pt x="30108" y="7194"/>
                    <a:pt x="30101" y="7187"/>
                    <a:pt x="30104" y="7184"/>
                  </a:cubicBezTo>
                  <a:cubicBezTo>
                    <a:pt x="30115" y="7173"/>
                    <a:pt x="30125" y="7163"/>
                    <a:pt x="30098" y="7160"/>
                  </a:cubicBezTo>
                  <a:cubicBezTo>
                    <a:pt x="30093" y="7159"/>
                    <a:pt x="30089" y="7158"/>
                    <a:pt x="30086" y="7158"/>
                  </a:cubicBezTo>
                  <a:cubicBezTo>
                    <a:pt x="30069" y="7158"/>
                    <a:pt x="30060" y="7166"/>
                    <a:pt x="30060" y="7180"/>
                  </a:cubicBezTo>
                  <a:cubicBezTo>
                    <a:pt x="30060" y="7184"/>
                    <a:pt x="30056" y="7190"/>
                    <a:pt x="30056" y="7197"/>
                  </a:cubicBezTo>
                  <a:cubicBezTo>
                    <a:pt x="30040" y="7197"/>
                    <a:pt x="30024" y="7199"/>
                    <a:pt x="30008" y="7199"/>
                  </a:cubicBezTo>
                  <a:cubicBezTo>
                    <a:pt x="29999" y="7199"/>
                    <a:pt x="29991" y="7198"/>
                    <a:pt x="29983" y="7197"/>
                  </a:cubicBezTo>
                  <a:cubicBezTo>
                    <a:pt x="29931" y="7190"/>
                    <a:pt x="29928" y="7173"/>
                    <a:pt x="29966" y="7149"/>
                  </a:cubicBezTo>
                  <a:cubicBezTo>
                    <a:pt x="30015" y="7125"/>
                    <a:pt x="29994" y="7093"/>
                    <a:pt x="29976" y="7062"/>
                  </a:cubicBezTo>
                  <a:cubicBezTo>
                    <a:pt x="29962" y="7051"/>
                    <a:pt x="29928" y="7051"/>
                    <a:pt x="29935" y="7027"/>
                  </a:cubicBezTo>
                  <a:cubicBezTo>
                    <a:pt x="29941" y="7021"/>
                    <a:pt x="29936" y="7009"/>
                    <a:pt x="29952" y="7009"/>
                  </a:cubicBezTo>
                  <a:cubicBezTo>
                    <a:pt x="29954" y="7009"/>
                    <a:pt x="29956" y="7009"/>
                    <a:pt x="29959" y="7010"/>
                  </a:cubicBezTo>
                  <a:cubicBezTo>
                    <a:pt x="30011" y="7010"/>
                    <a:pt x="30021" y="6996"/>
                    <a:pt x="29997" y="6972"/>
                  </a:cubicBezTo>
                  <a:cubicBezTo>
                    <a:pt x="29981" y="6953"/>
                    <a:pt x="29991" y="6945"/>
                    <a:pt x="30006" y="6945"/>
                  </a:cubicBezTo>
                  <a:cubicBezTo>
                    <a:pt x="30011" y="6945"/>
                    <a:pt x="30016" y="6946"/>
                    <a:pt x="30021" y="6947"/>
                  </a:cubicBezTo>
                  <a:cubicBezTo>
                    <a:pt x="30034" y="6951"/>
                    <a:pt x="30047" y="6952"/>
                    <a:pt x="30059" y="6952"/>
                  </a:cubicBezTo>
                  <a:cubicBezTo>
                    <a:pt x="30085" y="6952"/>
                    <a:pt x="30110" y="6946"/>
                    <a:pt x="30136" y="6944"/>
                  </a:cubicBezTo>
                  <a:lnTo>
                    <a:pt x="30139" y="6944"/>
                  </a:lnTo>
                  <a:cubicBezTo>
                    <a:pt x="30154" y="6968"/>
                    <a:pt x="30164" y="6993"/>
                    <a:pt x="30129" y="7014"/>
                  </a:cubicBezTo>
                  <a:cubicBezTo>
                    <a:pt x="30119" y="7021"/>
                    <a:pt x="30119" y="7027"/>
                    <a:pt x="30125" y="7038"/>
                  </a:cubicBezTo>
                  <a:cubicBezTo>
                    <a:pt x="30132" y="7044"/>
                    <a:pt x="30140" y="7047"/>
                    <a:pt x="30149" y="7047"/>
                  </a:cubicBezTo>
                  <a:cubicBezTo>
                    <a:pt x="30155" y="7047"/>
                    <a:pt x="30161" y="7046"/>
                    <a:pt x="30167" y="7045"/>
                  </a:cubicBezTo>
                  <a:cubicBezTo>
                    <a:pt x="30177" y="7045"/>
                    <a:pt x="30185" y="7037"/>
                    <a:pt x="30196" y="7037"/>
                  </a:cubicBezTo>
                  <a:cubicBezTo>
                    <a:pt x="30199" y="7037"/>
                    <a:pt x="30204" y="7038"/>
                    <a:pt x="30209" y="7041"/>
                  </a:cubicBezTo>
                  <a:cubicBezTo>
                    <a:pt x="30202" y="7059"/>
                    <a:pt x="30157" y="7051"/>
                    <a:pt x="30164" y="7072"/>
                  </a:cubicBezTo>
                  <a:cubicBezTo>
                    <a:pt x="30170" y="7086"/>
                    <a:pt x="30188" y="7100"/>
                    <a:pt x="30209" y="7100"/>
                  </a:cubicBezTo>
                  <a:cubicBezTo>
                    <a:pt x="30212" y="7100"/>
                    <a:pt x="30215" y="7100"/>
                    <a:pt x="30218" y="7100"/>
                  </a:cubicBezTo>
                  <a:cubicBezTo>
                    <a:pt x="30264" y="7100"/>
                    <a:pt x="30258" y="7122"/>
                    <a:pt x="30261" y="7139"/>
                  </a:cubicBezTo>
                  <a:lnTo>
                    <a:pt x="30261" y="7166"/>
                  </a:lnTo>
                  <a:cubicBezTo>
                    <a:pt x="30247" y="7187"/>
                    <a:pt x="30285" y="7205"/>
                    <a:pt x="30278" y="7229"/>
                  </a:cubicBezTo>
                  <a:cubicBezTo>
                    <a:pt x="30275" y="7236"/>
                    <a:pt x="30281" y="7238"/>
                    <a:pt x="30288" y="7238"/>
                  </a:cubicBezTo>
                  <a:cubicBezTo>
                    <a:pt x="30296" y="7238"/>
                    <a:pt x="30306" y="7235"/>
                    <a:pt x="30309" y="7232"/>
                  </a:cubicBezTo>
                  <a:cubicBezTo>
                    <a:pt x="30321" y="7221"/>
                    <a:pt x="30330" y="7215"/>
                    <a:pt x="30341" y="7215"/>
                  </a:cubicBezTo>
                  <a:cubicBezTo>
                    <a:pt x="30351" y="7215"/>
                    <a:pt x="30363" y="7219"/>
                    <a:pt x="30378" y="7229"/>
                  </a:cubicBezTo>
                  <a:cubicBezTo>
                    <a:pt x="30384" y="7234"/>
                    <a:pt x="30397" y="7237"/>
                    <a:pt x="30410" y="7237"/>
                  </a:cubicBezTo>
                  <a:cubicBezTo>
                    <a:pt x="30425" y="7237"/>
                    <a:pt x="30441" y="7233"/>
                    <a:pt x="30448" y="7222"/>
                  </a:cubicBezTo>
                  <a:cubicBezTo>
                    <a:pt x="30458" y="7205"/>
                    <a:pt x="30428" y="7201"/>
                    <a:pt x="30407" y="7197"/>
                  </a:cubicBezTo>
                  <a:cubicBezTo>
                    <a:pt x="30403" y="7197"/>
                    <a:pt x="30399" y="7194"/>
                    <a:pt x="30396" y="7190"/>
                  </a:cubicBezTo>
                  <a:cubicBezTo>
                    <a:pt x="30420" y="7184"/>
                    <a:pt x="30399" y="7176"/>
                    <a:pt x="30393" y="7166"/>
                  </a:cubicBezTo>
                  <a:cubicBezTo>
                    <a:pt x="30424" y="7149"/>
                    <a:pt x="30476" y="7145"/>
                    <a:pt x="30476" y="7114"/>
                  </a:cubicBezTo>
                  <a:cubicBezTo>
                    <a:pt x="30528" y="7121"/>
                    <a:pt x="30503" y="7149"/>
                    <a:pt x="30521" y="7166"/>
                  </a:cubicBezTo>
                  <a:cubicBezTo>
                    <a:pt x="30537" y="7163"/>
                    <a:pt x="30523" y="7142"/>
                    <a:pt x="30552" y="7142"/>
                  </a:cubicBezTo>
                  <a:cubicBezTo>
                    <a:pt x="30554" y="7142"/>
                    <a:pt x="30557" y="7142"/>
                    <a:pt x="30559" y="7142"/>
                  </a:cubicBezTo>
                  <a:cubicBezTo>
                    <a:pt x="30538" y="7173"/>
                    <a:pt x="30570" y="7173"/>
                    <a:pt x="30604" y="7173"/>
                  </a:cubicBezTo>
                  <a:cubicBezTo>
                    <a:pt x="30610" y="7173"/>
                    <a:pt x="30617" y="7174"/>
                    <a:pt x="30623" y="7174"/>
                  </a:cubicBezTo>
                  <a:cubicBezTo>
                    <a:pt x="30667" y="7174"/>
                    <a:pt x="30702" y="7163"/>
                    <a:pt x="30726" y="7139"/>
                  </a:cubicBezTo>
                  <a:cubicBezTo>
                    <a:pt x="30738" y="7128"/>
                    <a:pt x="30752" y="7121"/>
                    <a:pt x="30765" y="7121"/>
                  </a:cubicBezTo>
                  <a:cubicBezTo>
                    <a:pt x="30774" y="7121"/>
                    <a:pt x="30783" y="7124"/>
                    <a:pt x="30791" y="7131"/>
                  </a:cubicBezTo>
                  <a:cubicBezTo>
                    <a:pt x="30808" y="7146"/>
                    <a:pt x="30827" y="7152"/>
                    <a:pt x="30848" y="7152"/>
                  </a:cubicBezTo>
                  <a:cubicBezTo>
                    <a:pt x="30856" y="7152"/>
                    <a:pt x="30865" y="7151"/>
                    <a:pt x="30875" y="7149"/>
                  </a:cubicBezTo>
                  <a:cubicBezTo>
                    <a:pt x="30881" y="7147"/>
                    <a:pt x="30886" y="7147"/>
                    <a:pt x="30891" y="7147"/>
                  </a:cubicBezTo>
                  <a:cubicBezTo>
                    <a:pt x="30919" y="7147"/>
                    <a:pt x="30920" y="7171"/>
                    <a:pt x="30940" y="7180"/>
                  </a:cubicBezTo>
                  <a:cubicBezTo>
                    <a:pt x="30955" y="7187"/>
                    <a:pt x="30937" y="7201"/>
                    <a:pt x="30916" y="7208"/>
                  </a:cubicBezTo>
                  <a:cubicBezTo>
                    <a:pt x="30895" y="7211"/>
                    <a:pt x="30875" y="7218"/>
                    <a:pt x="30895" y="7235"/>
                  </a:cubicBezTo>
                  <a:cubicBezTo>
                    <a:pt x="30903" y="7241"/>
                    <a:pt x="30911" y="7243"/>
                    <a:pt x="30920" y="7243"/>
                  </a:cubicBezTo>
                  <a:cubicBezTo>
                    <a:pt x="30930" y="7243"/>
                    <a:pt x="30939" y="7241"/>
                    <a:pt x="30948" y="7235"/>
                  </a:cubicBezTo>
                  <a:cubicBezTo>
                    <a:pt x="30975" y="7215"/>
                    <a:pt x="31024" y="7208"/>
                    <a:pt x="31010" y="7173"/>
                  </a:cubicBezTo>
                  <a:cubicBezTo>
                    <a:pt x="31010" y="7166"/>
                    <a:pt x="31007" y="7160"/>
                    <a:pt x="31020" y="7160"/>
                  </a:cubicBezTo>
                  <a:cubicBezTo>
                    <a:pt x="31023" y="7158"/>
                    <a:pt x="31026" y="7158"/>
                    <a:pt x="31029" y="7158"/>
                  </a:cubicBezTo>
                  <a:cubicBezTo>
                    <a:pt x="31036" y="7158"/>
                    <a:pt x="31041" y="7161"/>
                    <a:pt x="31041" y="7166"/>
                  </a:cubicBezTo>
                  <a:cubicBezTo>
                    <a:pt x="31035" y="7184"/>
                    <a:pt x="31070" y="7201"/>
                    <a:pt x="31038" y="7215"/>
                  </a:cubicBezTo>
                  <a:cubicBezTo>
                    <a:pt x="31031" y="7218"/>
                    <a:pt x="31024" y="7225"/>
                    <a:pt x="31035" y="7229"/>
                  </a:cubicBezTo>
                  <a:cubicBezTo>
                    <a:pt x="31048" y="7234"/>
                    <a:pt x="31063" y="7235"/>
                    <a:pt x="31078" y="7235"/>
                  </a:cubicBezTo>
                  <a:cubicBezTo>
                    <a:pt x="31093" y="7235"/>
                    <a:pt x="31109" y="7234"/>
                    <a:pt x="31124" y="7232"/>
                  </a:cubicBezTo>
                  <a:cubicBezTo>
                    <a:pt x="31153" y="7229"/>
                    <a:pt x="31149" y="7215"/>
                    <a:pt x="31142" y="7201"/>
                  </a:cubicBezTo>
                  <a:cubicBezTo>
                    <a:pt x="31139" y="7187"/>
                    <a:pt x="31128" y="7160"/>
                    <a:pt x="31156" y="7160"/>
                  </a:cubicBezTo>
                  <a:cubicBezTo>
                    <a:pt x="31159" y="7160"/>
                    <a:pt x="31162" y="7160"/>
                    <a:pt x="31165" y="7160"/>
                  </a:cubicBezTo>
                  <a:cubicBezTo>
                    <a:pt x="31202" y="7160"/>
                    <a:pt x="31231" y="7142"/>
                    <a:pt x="31267" y="7142"/>
                  </a:cubicBezTo>
                  <a:cubicBezTo>
                    <a:pt x="31312" y="7142"/>
                    <a:pt x="31350" y="7152"/>
                    <a:pt x="31340" y="7184"/>
                  </a:cubicBezTo>
                  <a:cubicBezTo>
                    <a:pt x="31323" y="7232"/>
                    <a:pt x="31374" y="7243"/>
                    <a:pt x="31423" y="7260"/>
                  </a:cubicBezTo>
                  <a:cubicBezTo>
                    <a:pt x="31425" y="7259"/>
                    <a:pt x="31426" y="7259"/>
                    <a:pt x="31427" y="7259"/>
                  </a:cubicBezTo>
                  <a:cubicBezTo>
                    <a:pt x="31439" y="7259"/>
                    <a:pt x="31442" y="7271"/>
                    <a:pt x="31459" y="7271"/>
                  </a:cubicBezTo>
                  <a:cubicBezTo>
                    <a:pt x="31461" y="7271"/>
                    <a:pt x="31463" y="7271"/>
                    <a:pt x="31465" y="7270"/>
                  </a:cubicBezTo>
                  <a:cubicBezTo>
                    <a:pt x="31448" y="7250"/>
                    <a:pt x="31472" y="7239"/>
                    <a:pt x="31489" y="7225"/>
                  </a:cubicBezTo>
                  <a:cubicBezTo>
                    <a:pt x="31527" y="7233"/>
                    <a:pt x="31565" y="7243"/>
                    <a:pt x="31603" y="7243"/>
                  </a:cubicBezTo>
                  <a:cubicBezTo>
                    <a:pt x="31630" y="7243"/>
                    <a:pt x="31657" y="7238"/>
                    <a:pt x="31683" y="7222"/>
                  </a:cubicBezTo>
                  <a:cubicBezTo>
                    <a:pt x="31689" y="7218"/>
                    <a:pt x="31696" y="7216"/>
                    <a:pt x="31704" y="7216"/>
                  </a:cubicBezTo>
                  <a:cubicBezTo>
                    <a:pt x="31711" y="7216"/>
                    <a:pt x="31718" y="7218"/>
                    <a:pt x="31721" y="7222"/>
                  </a:cubicBezTo>
                  <a:cubicBezTo>
                    <a:pt x="31752" y="7270"/>
                    <a:pt x="31836" y="7267"/>
                    <a:pt x="31895" y="7301"/>
                  </a:cubicBezTo>
                  <a:cubicBezTo>
                    <a:pt x="31888" y="7270"/>
                    <a:pt x="31826" y="7253"/>
                    <a:pt x="31864" y="7222"/>
                  </a:cubicBezTo>
                  <a:lnTo>
                    <a:pt x="31864" y="7222"/>
                  </a:lnTo>
                  <a:cubicBezTo>
                    <a:pt x="31873" y="7227"/>
                    <a:pt x="31870" y="7246"/>
                    <a:pt x="31881" y="7246"/>
                  </a:cubicBezTo>
                  <a:cubicBezTo>
                    <a:pt x="31886" y="7246"/>
                    <a:pt x="31894" y="7241"/>
                    <a:pt x="31909" y="7229"/>
                  </a:cubicBezTo>
                  <a:cubicBezTo>
                    <a:pt x="31940" y="7205"/>
                    <a:pt x="32006" y="7180"/>
                    <a:pt x="32058" y="7176"/>
                  </a:cubicBezTo>
                  <a:cubicBezTo>
                    <a:pt x="32124" y="7170"/>
                    <a:pt x="32120" y="7160"/>
                    <a:pt x="32099" y="7131"/>
                  </a:cubicBezTo>
                  <a:lnTo>
                    <a:pt x="32099" y="7131"/>
                  </a:lnTo>
                  <a:cubicBezTo>
                    <a:pt x="32103" y="7132"/>
                    <a:pt x="32107" y="7132"/>
                    <a:pt x="32111" y="7132"/>
                  </a:cubicBezTo>
                  <a:cubicBezTo>
                    <a:pt x="32156" y="7132"/>
                    <a:pt x="32163" y="7112"/>
                    <a:pt x="32179" y="7086"/>
                  </a:cubicBezTo>
                  <a:cubicBezTo>
                    <a:pt x="32204" y="7048"/>
                    <a:pt x="32155" y="7045"/>
                    <a:pt x="32141" y="7024"/>
                  </a:cubicBezTo>
                  <a:cubicBezTo>
                    <a:pt x="32131" y="7011"/>
                    <a:pt x="32107" y="7004"/>
                    <a:pt x="32081" y="7004"/>
                  </a:cubicBezTo>
                  <a:cubicBezTo>
                    <a:pt x="32073" y="7004"/>
                    <a:pt x="32063" y="7005"/>
                    <a:pt x="32055" y="7006"/>
                  </a:cubicBezTo>
                  <a:cubicBezTo>
                    <a:pt x="32040" y="7010"/>
                    <a:pt x="32028" y="7011"/>
                    <a:pt x="32018" y="7011"/>
                  </a:cubicBezTo>
                  <a:cubicBezTo>
                    <a:pt x="31986" y="7011"/>
                    <a:pt x="31978" y="6995"/>
                    <a:pt x="31978" y="6968"/>
                  </a:cubicBezTo>
                  <a:cubicBezTo>
                    <a:pt x="31986" y="6957"/>
                    <a:pt x="31998" y="6953"/>
                    <a:pt x="32011" y="6953"/>
                  </a:cubicBezTo>
                  <a:cubicBezTo>
                    <a:pt x="32025" y="6953"/>
                    <a:pt x="32040" y="6958"/>
                    <a:pt x="32051" y="6961"/>
                  </a:cubicBezTo>
                  <a:cubicBezTo>
                    <a:pt x="32079" y="6976"/>
                    <a:pt x="32106" y="6990"/>
                    <a:pt x="32134" y="6990"/>
                  </a:cubicBezTo>
                  <a:cubicBezTo>
                    <a:pt x="32152" y="6990"/>
                    <a:pt x="32170" y="6985"/>
                    <a:pt x="32189" y="6972"/>
                  </a:cubicBezTo>
                  <a:cubicBezTo>
                    <a:pt x="32194" y="6972"/>
                    <a:pt x="32204" y="6976"/>
                    <a:pt x="32210" y="6976"/>
                  </a:cubicBezTo>
                  <a:cubicBezTo>
                    <a:pt x="32213" y="6976"/>
                    <a:pt x="32219" y="6976"/>
                    <a:pt x="32226" y="6976"/>
                  </a:cubicBezTo>
                  <a:cubicBezTo>
                    <a:pt x="32277" y="6976"/>
                    <a:pt x="32409" y="6967"/>
                    <a:pt x="32436" y="6961"/>
                  </a:cubicBezTo>
                  <a:cubicBezTo>
                    <a:pt x="32439" y="6958"/>
                    <a:pt x="32443" y="6955"/>
                    <a:pt x="32447" y="6951"/>
                  </a:cubicBezTo>
                  <a:cubicBezTo>
                    <a:pt x="32402" y="6947"/>
                    <a:pt x="32405" y="6923"/>
                    <a:pt x="32402" y="6902"/>
                  </a:cubicBezTo>
                  <a:cubicBezTo>
                    <a:pt x="32402" y="6899"/>
                    <a:pt x="32394" y="6892"/>
                    <a:pt x="32384" y="6892"/>
                  </a:cubicBezTo>
                  <a:lnTo>
                    <a:pt x="32343" y="6892"/>
                  </a:lnTo>
                  <a:cubicBezTo>
                    <a:pt x="32321" y="6887"/>
                    <a:pt x="32300" y="6884"/>
                    <a:pt x="32279" y="6884"/>
                  </a:cubicBezTo>
                  <a:cubicBezTo>
                    <a:pt x="32247" y="6884"/>
                    <a:pt x="32215" y="6890"/>
                    <a:pt x="32183" y="6899"/>
                  </a:cubicBezTo>
                  <a:cubicBezTo>
                    <a:pt x="32173" y="6902"/>
                    <a:pt x="32155" y="6902"/>
                    <a:pt x="32159" y="6913"/>
                  </a:cubicBezTo>
                  <a:cubicBezTo>
                    <a:pt x="32161" y="6921"/>
                    <a:pt x="32168" y="6924"/>
                    <a:pt x="32177" y="6924"/>
                  </a:cubicBezTo>
                  <a:cubicBezTo>
                    <a:pt x="32180" y="6924"/>
                    <a:pt x="32183" y="6924"/>
                    <a:pt x="32186" y="6923"/>
                  </a:cubicBezTo>
                  <a:cubicBezTo>
                    <a:pt x="32198" y="6919"/>
                    <a:pt x="32205" y="6918"/>
                    <a:pt x="32209" y="6918"/>
                  </a:cubicBezTo>
                  <a:cubicBezTo>
                    <a:pt x="32219" y="6918"/>
                    <a:pt x="32212" y="6926"/>
                    <a:pt x="32207" y="6934"/>
                  </a:cubicBezTo>
                  <a:cubicBezTo>
                    <a:pt x="32200" y="6937"/>
                    <a:pt x="32189" y="6941"/>
                    <a:pt x="32179" y="6944"/>
                  </a:cubicBezTo>
                  <a:cubicBezTo>
                    <a:pt x="32173" y="6947"/>
                    <a:pt x="32167" y="6948"/>
                    <a:pt x="32161" y="6948"/>
                  </a:cubicBezTo>
                  <a:cubicBezTo>
                    <a:pt x="32144" y="6948"/>
                    <a:pt x="32129" y="6940"/>
                    <a:pt x="32114" y="6937"/>
                  </a:cubicBezTo>
                  <a:cubicBezTo>
                    <a:pt x="32117" y="6913"/>
                    <a:pt x="32159" y="6882"/>
                    <a:pt x="32072" y="6882"/>
                  </a:cubicBezTo>
                  <a:cubicBezTo>
                    <a:pt x="32055" y="6882"/>
                    <a:pt x="32055" y="6857"/>
                    <a:pt x="32072" y="6854"/>
                  </a:cubicBezTo>
                  <a:cubicBezTo>
                    <a:pt x="32144" y="6847"/>
                    <a:pt x="32120" y="6819"/>
                    <a:pt x="32114" y="6792"/>
                  </a:cubicBezTo>
                  <a:cubicBezTo>
                    <a:pt x="32123" y="6789"/>
                    <a:pt x="32131" y="6788"/>
                    <a:pt x="32138" y="6788"/>
                  </a:cubicBezTo>
                  <a:cubicBezTo>
                    <a:pt x="32153" y="6788"/>
                    <a:pt x="32166" y="6793"/>
                    <a:pt x="32179" y="6802"/>
                  </a:cubicBezTo>
                  <a:cubicBezTo>
                    <a:pt x="32189" y="6809"/>
                    <a:pt x="32200" y="6813"/>
                    <a:pt x="32211" y="6813"/>
                  </a:cubicBezTo>
                  <a:cubicBezTo>
                    <a:pt x="32220" y="6813"/>
                    <a:pt x="32230" y="6810"/>
                    <a:pt x="32239" y="6802"/>
                  </a:cubicBezTo>
                  <a:cubicBezTo>
                    <a:pt x="32259" y="6781"/>
                    <a:pt x="32239" y="6777"/>
                    <a:pt x="32214" y="6771"/>
                  </a:cubicBezTo>
                  <a:cubicBezTo>
                    <a:pt x="32204" y="6771"/>
                    <a:pt x="32176" y="6764"/>
                    <a:pt x="32189" y="6753"/>
                  </a:cubicBezTo>
                  <a:cubicBezTo>
                    <a:pt x="32224" y="6729"/>
                    <a:pt x="32169" y="6722"/>
                    <a:pt x="32179" y="6702"/>
                  </a:cubicBezTo>
                  <a:lnTo>
                    <a:pt x="32179" y="6702"/>
                  </a:lnTo>
                  <a:cubicBezTo>
                    <a:pt x="32192" y="6706"/>
                    <a:pt x="32201" y="6708"/>
                    <a:pt x="32207" y="6708"/>
                  </a:cubicBezTo>
                  <a:cubicBezTo>
                    <a:pt x="32226" y="6708"/>
                    <a:pt x="32224" y="6692"/>
                    <a:pt x="32224" y="6677"/>
                  </a:cubicBezTo>
                  <a:cubicBezTo>
                    <a:pt x="32228" y="6656"/>
                    <a:pt x="32207" y="6649"/>
                    <a:pt x="32183" y="6643"/>
                  </a:cubicBezTo>
                  <a:cubicBezTo>
                    <a:pt x="32162" y="6632"/>
                    <a:pt x="32159" y="6618"/>
                    <a:pt x="32169" y="6604"/>
                  </a:cubicBezTo>
                  <a:cubicBezTo>
                    <a:pt x="32171" y="6604"/>
                    <a:pt x="32173" y="6603"/>
                    <a:pt x="32175" y="6603"/>
                  </a:cubicBezTo>
                  <a:cubicBezTo>
                    <a:pt x="32193" y="6603"/>
                    <a:pt x="32200" y="6623"/>
                    <a:pt x="32219" y="6623"/>
                  </a:cubicBezTo>
                  <a:cubicBezTo>
                    <a:pt x="32223" y="6623"/>
                    <a:pt x="32229" y="6621"/>
                    <a:pt x="32235" y="6618"/>
                  </a:cubicBezTo>
                  <a:cubicBezTo>
                    <a:pt x="32242" y="6620"/>
                    <a:pt x="32249" y="6620"/>
                    <a:pt x="32256" y="6620"/>
                  </a:cubicBezTo>
                  <a:cubicBezTo>
                    <a:pt x="32265" y="6620"/>
                    <a:pt x="32274" y="6620"/>
                    <a:pt x="32283" y="6620"/>
                  </a:cubicBezTo>
                  <a:cubicBezTo>
                    <a:pt x="32299" y="6620"/>
                    <a:pt x="32315" y="6622"/>
                    <a:pt x="32328" y="6632"/>
                  </a:cubicBezTo>
                  <a:cubicBezTo>
                    <a:pt x="32357" y="6634"/>
                    <a:pt x="32387" y="6641"/>
                    <a:pt x="32416" y="6641"/>
                  </a:cubicBezTo>
                  <a:cubicBezTo>
                    <a:pt x="32430" y="6641"/>
                    <a:pt x="32443" y="6640"/>
                    <a:pt x="32457" y="6635"/>
                  </a:cubicBezTo>
                  <a:cubicBezTo>
                    <a:pt x="32460" y="6632"/>
                    <a:pt x="32464" y="6632"/>
                    <a:pt x="32464" y="6632"/>
                  </a:cubicBezTo>
                  <a:cubicBezTo>
                    <a:pt x="32471" y="6632"/>
                    <a:pt x="32474" y="6628"/>
                    <a:pt x="32478" y="6628"/>
                  </a:cubicBezTo>
                  <a:cubicBezTo>
                    <a:pt x="32481" y="6657"/>
                    <a:pt x="32492" y="6666"/>
                    <a:pt x="32506" y="6666"/>
                  </a:cubicBezTo>
                  <a:cubicBezTo>
                    <a:pt x="32528" y="6666"/>
                    <a:pt x="32559" y="6642"/>
                    <a:pt x="32583" y="6642"/>
                  </a:cubicBezTo>
                  <a:cubicBezTo>
                    <a:pt x="32585" y="6642"/>
                    <a:pt x="32587" y="6642"/>
                    <a:pt x="32589" y="6643"/>
                  </a:cubicBezTo>
                  <a:cubicBezTo>
                    <a:pt x="32592" y="6644"/>
                    <a:pt x="32595" y="6644"/>
                    <a:pt x="32598" y="6644"/>
                  </a:cubicBezTo>
                  <a:cubicBezTo>
                    <a:pt x="32613" y="6644"/>
                    <a:pt x="32620" y="6630"/>
                    <a:pt x="32623" y="6618"/>
                  </a:cubicBezTo>
                  <a:cubicBezTo>
                    <a:pt x="32627" y="6601"/>
                    <a:pt x="32606" y="6601"/>
                    <a:pt x="32589" y="6593"/>
                  </a:cubicBezTo>
                  <a:cubicBezTo>
                    <a:pt x="32572" y="6587"/>
                    <a:pt x="32543" y="6598"/>
                    <a:pt x="32537" y="6577"/>
                  </a:cubicBezTo>
                  <a:lnTo>
                    <a:pt x="32537" y="6577"/>
                  </a:lnTo>
                  <a:cubicBezTo>
                    <a:pt x="32565" y="6578"/>
                    <a:pt x="32592" y="6580"/>
                    <a:pt x="32619" y="6580"/>
                  </a:cubicBezTo>
                  <a:cubicBezTo>
                    <a:pt x="32647" y="6580"/>
                    <a:pt x="32674" y="6578"/>
                    <a:pt x="32703" y="6573"/>
                  </a:cubicBezTo>
                  <a:cubicBezTo>
                    <a:pt x="32712" y="6571"/>
                    <a:pt x="32721" y="6570"/>
                    <a:pt x="32729" y="6570"/>
                  </a:cubicBezTo>
                  <a:cubicBezTo>
                    <a:pt x="32752" y="6570"/>
                    <a:pt x="32773" y="6576"/>
                    <a:pt x="32793" y="6583"/>
                  </a:cubicBezTo>
                  <a:cubicBezTo>
                    <a:pt x="32804" y="6587"/>
                    <a:pt x="32818" y="6590"/>
                    <a:pt x="32828" y="6593"/>
                  </a:cubicBezTo>
                  <a:cubicBezTo>
                    <a:pt x="32891" y="6577"/>
                    <a:pt x="32956" y="6556"/>
                    <a:pt x="33019" y="6535"/>
                  </a:cubicBezTo>
                  <a:cubicBezTo>
                    <a:pt x="33040" y="6531"/>
                    <a:pt x="33043" y="6521"/>
                    <a:pt x="33022" y="6510"/>
                  </a:cubicBezTo>
                  <a:cubicBezTo>
                    <a:pt x="33005" y="6503"/>
                    <a:pt x="32988" y="6493"/>
                    <a:pt x="32985" y="6483"/>
                  </a:cubicBezTo>
                  <a:cubicBezTo>
                    <a:pt x="32998" y="6476"/>
                    <a:pt x="33009" y="6473"/>
                    <a:pt x="33017" y="6473"/>
                  </a:cubicBezTo>
                  <a:cubicBezTo>
                    <a:pt x="33035" y="6473"/>
                    <a:pt x="33045" y="6485"/>
                    <a:pt x="33057" y="6497"/>
                  </a:cubicBezTo>
                  <a:cubicBezTo>
                    <a:pt x="33057" y="6497"/>
                    <a:pt x="33057" y="6500"/>
                    <a:pt x="33060" y="6500"/>
                  </a:cubicBezTo>
                  <a:cubicBezTo>
                    <a:pt x="33092" y="6521"/>
                    <a:pt x="33089" y="6538"/>
                    <a:pt x="33050" y="6552"/>
                  </a:cubicBezTo>
                  <a:cubicBezTo>
                    <a:pt x="33033" y="6559"/>
                    <a:pt x="33022" y="6566"/>
                    <a:pt x="33030" y="6580"/>
                  </a:cubicBezTo>
                  <a:cubicBezTo>
                    <a:pt x="33036" y="6590"/>
                    <a:pt x="33050" y="6590"/>
                    <a:pt x="33064" y="6590"/>
                  </a:cubicBezTo>
                  <a:cubicBezTo>
                    <a:pt x="33119" y="6583"/>
                    <a:pt x="33179" y="6580"/>
                    <a:pt x="33234" y="6569"/>
                  </a:cubicBezTo>
                  <a:cubicBezTo>
                    <a:pt x="33259" y="6566"/>
                    <a:pt x="33262" y="6556"/>
                    <a:pt x="33269" y="6545"/>
                  </a:cubicBezTo>
                  <a:cubicBezTo>
                    <a:pt x="33279" y="6524"/>
                    <a:pt x="33251" y="6531"/>
                    <a:pt x="33244" y="6528"/>
                  </a:cubicBezTo>
                  <a:cubicBezTo>
                    <a:pt x="33227" y="6521"/>
                    <a:pt x="33227" y="6521"/>
                    <a:pt x="33259" y="6510"/>
                  </a:cubicBezTo>
                  <a:cubicBezTo>
                    <a:pt x="33280" y="6507"/>
                    <a:pt x="33280" y="6485"/>
                    <a:pt x="33304" y="6485"/>
                  </a:cubicBezTo>
                  <a:cubicBezTo>
                    <a:pt x="33307" y="6485"/>
                    <a:pt x="33310" y="6485"/>
                    <a:pt x="33313" y="6486"/>
                  </a:cubicBezTo>
                  <a:lnTo>
                    <a:pt x="33318" y="6486"/>
                  </a:lnTo>
                  <a:cubicBezTo>
                    <a:pt x="33318" y="6518"/>
                    <a:pt x="33342" y="6535"/>
                    <a:pt x="33397" y="6535"/>
                  </a:cubicBezTo>
                  <a:cubicBezTo>
                    <a:pt x="33414" y="6529"/>
                    <a:pt x="33433" y="6527"/>
                    <a:pt x="33451" y="6527"/>
                  </a:cubicBezTo>
                  <a:cubicBezTo>
                    <a:pt x="33468" y="6527"/>
                    <a:pt x="33484" y="6528"/>
                    <a:pt x="33499" y="6528"/>
                  </a:cubicBezTo>
                  <a:cubicBezTo>
                    <a:pt x="33506" y="6528"/>
                    <a:pt x="33512" y="6528"/>
                    <a:pt x="33518" y="6528"/>
                  </a:cubicBezTo>
                  <a:lnTo>
                    <a:pt x="33518" y="6535"/>
                  </a:lnTo>
                  <a:cubicBezTo>
                    <a:pt x="33480" y="6545"/>
                    <a:pt x="33456" y="6559"/>
                    <a:pt x="33443" y="6590"/>
                  </a:cubicBezTo>
                  <a:cubicBezTo>
                    <a:pt x="33468" y="6583"/>
                    <a:pt x="33494" y="6579"/>
                    <a:pt x="33520" y="6579"/>
                  </a:cubicBezTo>
                  <a:cubicBezTo>
                    <a:pt x="33529" y="6579"/>
                    <a:pt x="33538" y="6579"/>
                    <a:pt x="33547" y="6580"/>
                  </a:cubicBezTo>
                  <a:cubicBezTo>
                    <a:pt x="33561" y="6589"/>
                    <a:pt x="33579" y="6597"/>
                    <a:pt x="33597" y="6597"/>
                  </a:cubicBezTo>
                  <a:cubicBezTo>
                    <a:pt x="33606" y="6597"/>
                    <a:pt x="33614" y="6595"/>
                    <a:pt x="33622" y="6590"/>
                  </a:cubicBezTo>
                  <a:cubicBezTo>
                    <a:pt x="33657" y="6573"/>
                    <a:pt x="33696" y="6569"/>
                    <a:pt x="33734" y="6569"/>
                  </a:cubicBezTo>
                  <a:cubicBezTo>
                    <a:pt x="33765" y="6569"/>
                    <a:pt x="33776" y="6559"/>
                    <a:pt x="33761" y="6542"/>
                  </a:cubicBezTo>
                  <a:cubicBezTo>
                    <a:pt x="33782" y="6535"/>
                    <a:pt x="33810" y="6538"/>
                    <a:pt x="33817" y="6518"/>
                  </a:cubicBezTo>
                  <a:cubicBezTo>
                    <a:pt x="33828" y="6519"/>
                    <a:pt x="33839" y="6520"/>
                    <a:pt x="33849" y="6520"/>
                  </a:cubicBezTo>
                  <a:cubicBezTo>
                    <a:pt x="33914" y="6520"/>
                    <a:pt x="33958" y="6487"/>
                    <a:pt x="34015" y="6473"/>
                  </a:cubicBezTo>
                  <a:cubicBezTo>
                    <a:pt x="34029" y="6465"/>
                    <a:pt x="34042" y="6459"/>
                    <a:pt x="34060" y="6459"/>
                  </a:cubicBezTo>
                  <a:cubicBezTo>
                    <a:pt x="34072" y="6438"/>
                    <a:pt x="34091" y="6411"/>
                    <a:pt x="34123" y="6411"/>
                  </a:cubicBezTo>
                  <a:cubicBezTo>
                    <a:pt x="34128" y="6411"/>
                    <a:pt x="34134" y="6412"/>
                    <a:pt x="34139" y="6414"/>
                  </a:cubicBezTo>
                  <a:cubicBezTo>
                    <a:pt x="34152" y="6416"/>
                    <a:pt x="34162" y="6418"/>
                    <a:pt x="34170" y="6418"/>
                  </a:cubicBezTo>
                  <a:cubicBezTo>
                    <a:pt x="34196" y="6418"/>
                    <a:pt x="34193" y="6401"/>
                    <a:pt x="34199" y="6385"/>
                  </a:cubicBezTo>
                  <a:cubicBezTo>
                    <a:pt x="34199" y="6379"/>
                    <a:pt x="34202" y="6369"/>
                    <a:pt x="34205" y="6361"/>
                  </a:cubicBezTo>
                  <a:cubicBezTo>
                    <a:pt x="34209" y="6354"/>
                    <a:pt x="34237" y="6358"/>
                    <a:pt x="34219" y="6344"/>
                  </a:cubicBezTo>
                  <a:cubicBezTo>
                    <a:pt x="34210" y="6338"/>
                    <a:pt x="34195" y="6325"/>
                    <a:pt x="34184" y="6325"/>
                  </a:cubicBezTo>
                  <a:cubicBezTo>
                    <a:pt x="34182" y="6325"/>
                    <a:pt x="34179" y="6326"/>
                    <a:pt x="34178" y="6327"/>
                  </a:cubicBezTo>
                  <a:cubicBezTo>
                    <a:pt x="34161" y="6338"/>
                    <a:pt x="34142" y="6341"/>
                    <a:pt x="34122" y="6341"/>
                  </a:cubicBezTo>
                  <a:cubicBezTo>
                    <a:pt x="34097" y="6341"/>
                    <a:pt x="34072" y="6337"/>
                    <a:pt x="34047" y="6337"/>
                  </a:cubicBezTo>
                  <a:cubicBezTo>
                    <a:pt x="34043" y="6337"/>
                    <a:pt x="34039" y="6337"/>
                    <a:pt x="34035" y="6337"/>
                  </a:cubicBezTo>
                  <a:cubicBezTo>
                    <a:pt x="34016" y="6340"/>
                    <a:pt x="33997" y="6341"/>
                    <a:pt x="33979" y="6341"/>
                  </a:cubicBezTo>
                  <a:cubicBezTo>
                    <a:pt x="33894" y="6341"/>
                    <a:pt x="33812" y="6319"/>
                    <a:pt x="33726" y="6319"/>
                  </a:cubicBezTo>
                  <a:cubicBezTo>
                    <a:pt x="33725" y="6320"/>
                    <a:pt x="33723" y="6320"/>
                    <a:pt x="33720" y="6320"/>
                  </a:cubicBezTo>
                  <a:cubicBezTo>
                    <a:pt x="33702" y="6320"/>
                    <a:pt x="33673" y="6308"/>
                    <a:pt x="33682" y="6299"/>
                  </a:cubicBezTo>
                  <a:cubicBezTo>
                    <a:pt x="33699" y="6276"/>
                    <a:pt x="33678" y="6268"/>
                    <a:pt x="33663" y="6268"/>
                  </a:cubicBezTo>
                  <a:cubicBezTo>
                    <a:pt x="33657" y="6268"/>
                    <a:pt x="33653" y="6269"/>
                    <a:pt x="33651" y="6271"/>
                  </a:cubicBezTo>
                  <a:cubicBezTo>
                    <a:pt x="33644" y="6278"/>
                    <a:pt x="33639" y="6280"/>
                    <a:pt x="33634" y="6280"/>
                  </a:cubicBezTo>
                  <a:cubicBezTo>
                    <a:pt x="33620" y="6280"/>
                    <a:pt x="33612" y="6260"/>
                    <a:pt x="33601" y="6260"/>
                  </a:cubicBezTo>
                  <a:cubicBezTo>
                    <a:pt x="33597" y="6260"/>
                    <a:pt x="33593" y="6262"/>
                    <a:pt x="33588" y="6268"/>
                  </a:cubicBezTo>
                  <a:cubicBezTo>
                    <a:pt x="33583" y="6273"/>
                    <a:pt x="33579" y="6275"/>
                    <a:pt x="33574" y="6275"/>
                  </a:cubicBezTo>
                  <a:cubicBezTo>
                    <a:pt x="33564" y="6275"/>
                    <a:pt x="33556" y="6265"/>
                    <a:pt x="33547" y="6265"/>
                  </a:cubicBezTo>
                  <a:lnTo>
                    <a:pt x="33547" y="6219"/>
                  </a:lnTo>
                  <a:cubicBezTo>
                    <a:pt x="33559" y="6214"/>
                    <a:pt x="33571" y="6212"/>
                    <a:pt x="33583" y="6212"/>
                  </a:cubicBezTo>
                  <a:cubicBezTo>
                    <a:pt x="33615" y="6212"/>
                    <a:pt x="33646" y="6225"/>
                    <a:pt x="33677" y="6225"/>
                  </a:cubicBezTo>
                  <a:cubicBezTo>
                    <a:pt x="33683" y="6225"/>
                    <a:pt x="33689" y="6224"/>
                    <a:pt x="33696" y="6223"/>
                  </a:cubicBezTo>
                  <a:cubicBezTo>
                    <a:pt x="33727" y="6224"/>
                    <a:pt x="33759" y="6224"/>
                    <a:pt x="33791" y="6224"/>
                  </a:cubicBezTo>
                  <a:cubicBezTo>
                    <a:pt x="34039" y="6224"/>
                    <a:pt x="34285" y="6202"/>
                    <a:pt x="34528" y="6174"/>
                  </a:cubicBezTo>
                  <a:cubicBezTo>
                    <a:pt x="34597" y="6167"/>
                    <a:pt x="34671" y="6164"/>
                    <a:pt x="34736" y="6146"/>
                  </a:cubicBezTo>
                  <a:cubicBezTo>
                    <a:pt x="34791" y="6150"/>
                    <a:pt x="34851" y="6146"/>
                    <a:pt x="34903" y="6156"/>
                  </a:cubicBezTo>
                  <a:cubicBezTo>
                    <a:pt x="34932" y="6161"/>
                    <a:pt x="34957" y="6169"/>
                    <a:pt x="34985" y="6169"/>
                  </a:cubicBezTo>
                  <a:cubicBezTo>
                    <a:pt x="34998" y="6169"/>
                    <a:pt x="35010" y="6168"/>
                    <a:pt x="35025" y="6164"/>
                  </a:cubicBezTo>
                  <a:cubicBezTo>
                    <a:pt x="35052" y="6156"/>
                    <a:pt x="35055" y="6156"/>
                    <a:pt x="35049" y="6143"/>
                  </a:cubicBezTo>
                  <a:cubicBezTo>
                    <a:pt x="35028" y="6119"/>
                    <a:pt x="35017" y="6094"/>
                    <a:pt x="35035" y="6070"/>
                  </a:cubicBezTo>
                  <a:cubicBezTo>
                    <a:pt x="35062" y="6063"/>
                    <a:pt x="35090" y="6063"/>
                    <a:pt x="35111" y="6042"/>
                  </a:cubicBezTo>
                  <a:cubicBezTo>
                    <a:pt x="35028" y="6032"/>
                    <a:pt x="34963" y="5996"/>
                    <a:pt x="34875" y="5996"/>
                  </a:cubicBezTo>
                  <a:cubicBezTo>
                    <a:pt x="34867" y="5996"/>
                    <a:pt x="34859" y="5997"/>
                    <a:pt x="34851" y="5997"/>
                  </a:cubicBezTo>
                  <a:cubicBezTo>
                    <a:pt x="34838" y="5999"/>
                    <a:pt x="34825" y="5999"/>
                    <a:pt x="34812" y="5999"/>
                  </a:cubicBezTo>
                  <a:cubicBezTo>
                    <a:pt x="34761" y="5999"/>
                    <a:pt x="34710" y="5987"/>
                    <a:pt x="34687" y="5945"/>
                  </a:cubicBezTo>
                  <a:cubicBezTo>
                    <a:pt x="34681" y="5931"/>
                    <a:pt x="34663" y="5931"/>
                    <a:pt x="34646" y="5927"/>
                  </a:cubicBezTo>
                  <a:cubicBezTo>
                    <a:pt x="34620" y="5924"/>
                    <a:pt x="34594" y="5922"/>
                    <a:pt x="34568" y="5922"/>
                  </a:cubicBezTo>
                  <a:cubicBezTo>
                    <a:pt x="34543" y="5922"/>
                    <a:pt x="34518" y="5924"/>
                    <a:pt x="34493" y="5927"/>
                  </a:cubicBezTo>
                  <a:cubicBezTo>
                    <a:pt x="34375" y="5941"/>
                    <a:pt x="34254" y="5938"/>
                    <a:pt x="34136" y="5941"/>
                  </a:cubicBezTo>
                  <a:cubicBezTo>
                    <a:pt x="34126" y="5941"/>
                    <a:pt x="34114" y="5942"/>
                    <a:pt x="34103" y="5942"/>
                  </a:cubicBezTo>
                  <a:cubicBezTo>
                    <a:pt x="34080" y="5942"/>
                    <a:pt x="34056" y="5940"/>
                    <a:pt x="34035" y="5931"/>
                  </a:cubicBezTo>
                  <a:cubicBezTo>
                    <a:pt x="34063" y="5906"/>
                    <a:pt x="34112" y="5911"/>
                    <a:pt x="34139" y="5890"/>
                  </a:cubicBezTo>
                  <a:cubicBezTo>
                    <a:pt x="34101" y="5876"/>
                    <a:pt x="34063" y="5872"/>
                    <a:pt x="34029" y="5872"/>
                  </a:cubicBezTo>
                  <a:cubicBezTo>
                    <a:pt x="33975" y="5872"/>
                    <a:pt x="33922" y="5878"/>
                    <a:pt x="33870" y="5878"/>
                  </a:cubicBezTo>
                  <a:cubicBezTo>
                    <a:pt x="33844" y="5878"/>
                    <a:pt x="33818" y="5877"/>
                    <a:pt x="33792" y="5872"/>
                  </a:cubicBezTo>
                  <a:cubicBezTo>
                    <a:pt x="33747" y="5858"/>
                    <a:pt x="33699" y="5862"/>
                    <a:pt x="33654" y="5855"/>
                  </a:cubicBezTo>
                  <a:cubicBezTo>
                    <a:pt x="33646" y="5848"/>
                    <a:pt x="33636" y="5846"/>
                    <a:pt x="33626" y="5846"/>
                  </a:cubicBezTo>
                  <a:cubicBezTo>
                    <a:pt x="33616" y="5846"/>
                    <a:pt x="33604" y="5848"/>
                    <a:pt x="33592" y="5848"/>
                  </a:cubicBezTo>
                  <a:cubicBezTo>
                    <a:pt x="33571" y="5848"/>
                    <a:pt x="33567" y="5841"/>
                    <a:pt x="33574" y="5831"/>
                  </a:cubicBezTo>
                  <a:cubicBezTo>
                    <a:pt x="33598" y="5831"/>
                    <a:pt x="33626" y="5831"/>
                    <a:pt x="33651" y="5834"/>
                  </a:cubicBezTo>
                  <a:cubicBezTo>
                    <a:pt x="33659" y="5836"/>
                    <a:pt x="33665" y="5837"/>
                    <a:pt x="33671" y="5837"/>
                  </a:cubicBezTo>
                  <a:cubicBezTo>
                    <a:pt x="33693" y="5837"/>
                    <a:pt x="33701" y="5824"/>
                    <a:pt x="33709" y="5813"/>
                  </a:cubicBezTo>
                  <a:cubicBezTo>
                    <a:pt x="33711" y="5813"/>
                    <a:pt x="33713" y="5813"/>
                    <a:pt x="33714" y="5813"/>
                  </a:cubicBezTo>
                  <a:cubicBezTo>
                    <a:pt x="33742" y="5813"/>
                    <a:pt x="33757" y="5791"/>
                    <a:pt x="33780" y="5791"/>
                  </a:cubicBezTo>
                  <a:cubicBezTo>
                    <a:pt x="33783" y="5791"/>
                    <a:pt x="33786" y="5792"/>
                    <a:pt x="33789" y="5792"/>
                  </a:cubicBezTo>
                  <a:cubicBezTo>
                    <a:pt x="33799" y="5795"/>
                    <a:pt x="33808" y="5796"/>
                    <a:pt x="33815" y="5796"/>
                  </a:cubicBezTo>
                  <a:cubicBezTo>
                    <a:pt x="33840" y="5796"/>
                    <a:pt x="33856" y="5785"/>
                    <a:pt x="33872" y="5772"/>
                  </a:cubicBezTo>
                  <a:cubicBezTo>
                    <a:pt x="33876" y="5775"/>
                    <a:pt x="33883" y="5778"/>
                    <a:pt x="33886" y="5778"/>
                  </a:cubicBezTo>
                  <a:cubicBezTo>
                    <a:pt x="33943" y="5775"/>
                    <a:pt x="33998" y="5760"/>
                    <a:pt x="34054" y="5760"/>
                  </a:cubicBezTo>
                  <a:cubicBezTo>
                    <a:pt x="34060" y="5760"/>
                    <a:pt x="34065" y="5760"/>
                    <a:pt x="34070" y="5761"/>
                  </a:cubicBezTo>
                  <a:cubicBezTo>
                    <a:pt x="34095" y="5761"/>
                    <a:pt x="34077" y="5747"/>
                    <a:pt x="34074" y="5737"/>
                  </a:cubicBezTo>
                  <a:lnTo>
                    <a:pt x="34074" y="5737"/>
                  </a:lnTo>
                  <a:cubicBezTo>
                    <a:pt x="34120" y="5738"/>
                    <a:pt x="34167" y="5741"/>
                    <a:pt x="34213" y="5741"/>
                  </a:cubicBezTo>
                  <a:cubicBezTo>
                    <a:pt x="34285" y="5741"/>
                    <a:pt x="34355" y="5733"/>
                    <a:pt x="34413" y="5695"/>
                  </a:cubicBezTo>
                  <a:cubicBezTo>
                    <a:pt x="34479" y="5688"/>
                    <a:pt x="34546" y="5685"/>
                    <a:pt x="34597" y="5653"/>
                  </a:cubicBezTo>
                  <a:cubicBezTo>
                    <a:pt x="34615" y="5643"/>
                    <a:pt x="34636" y="5643"/>
                    <a:pt x="34653" y="5643"/>
                  </a:cubicBezTo>
                  <a:cubicBezTo>
                    <a:pt x="34657" y="5647"/>
                    <a:pt x="34660" y="5647"/>
                    <a:pt x="34663" y="5647"/>
                  </a:cubicBezTo>
                  <a:cubicBezTo>
                    <a:pt x="34681" y="5647"/>
                    <a:pt x="34698" y="5647"/>
                    <a:pt x="34712" y="5643"/>
                  </a:cubicBezTo>
                  <a:cubicBezTo>
                    <a:pt x="34796" y="5636"/>
                    <a:pt x="34930" y="5605"/>
                    <a:pt x="34951" y="5588"/>
                  </a:cubicBezTo>
                  <a:cubicBezTo>
                    <a:pt x="34955" y="5584"/>
                    <a:pt x="34955" y="5581"/>
                    <a:pt x="34955" y="5573"/>
                  </a:cubicBezTo>
                  <a:cubicBezTo>
                    <a:pt x="34963" y="5568"/>
                    <a:pt x="34974" y="5568"/>
                    <a:pt x="34985" y="5568"/>
                  </a:cubicBezTo>
                  <a:cubicBezTo>
                    <a:pt x="34990" y="5568"/>
                    <a:pt x="34996" y="5568"/>
                    <a:pt x="35001" y="5568"/>
                  </a:cubicBezTo>
                  <a:cubicBezTo>
                    <a:pt x="35006" y="5568"/>
                    <a:pt x="35012" y="5568"/>
                    <a:pt x="35017" y="5567"/>
                  </a:cubicBezTo>
                  <a:cubicBezTo>
                    <a:pt x="35115" y="5557"/>
                    <a:pt x="35204" y="5539"/>
                    <a:pt x="35288" y="5511"/>
                  </a:cubicBezTo>
                  <a:cubicBezTo>
                    <a:pt x="35299" y="5504"/>
                    <a:pt x="35316" y="5504"/>
                    <a:pt x="35305" y="5487"/>
                  </a:cubicBezTo>
                  <a:cubicBezTo>
                    <a:pt x="35289" y="5486"/>
                    <a:pt x="35274" y="5486"/>
                    <a:pt x="35258" y="5486"/>
                  </a:cubicBezTo>
                  <a:cubicBezTo>
                    <a:pt x="35175" y="5486"/>
                    <a:pt x="35090" y="5493"/>
                    <a:pt x="35017" y="5511"/>
                  </a:cubicBezTo>
                  <a:cubicBezTo>
                    <a:pt x="34781" y="5567"/>
                    <a:pt x="34528" y="5584"/>
                    <a:pt x="34289" y="5629"/>
                  </a:cubicBezTo>
                  <a:cubicBezTo>
                    <a:pt x="34188" y="5650"/>
                    <a:pt x="34080" y="5661"/>
                    <a:pt x="33976" y="5667"/>
                  </a:cubicBezTo>
                  <a:cubicBezTo>
                    <a:pt x="33853" y="5677"/>
                    <a:pt x="33741" y="5707"/>
                    <a:pt x="33616" y="5707"/>
                  </a:cubicBezTo>
                  <a:cubicBezTo>
                    <a:pt x="33605" y="5707"/>
                    <a:pt x="33593" y="5706"/>
                    <a:pt x="33581" y="5706"/>
                  </a:cubicBezTo>
                  <a:cubicBezTo>
                    <a:pt x="33498" y="5706"/>
                    <a:pt x="33414" y="5730"/>
                    <a:pt x="33328" y="5744"/>
                  </a:cubicBezTo>
                  <a:cubicBezTo>
                    <a:pt x="33248" y="5757"/>
                    <a:pt x="33164" y="5757"/>
                    <a:pt x="33085" y="5768"/>
                  </a:cubicBezTo>
                  <a:cubicBezTo>
                    <a:pt x="33017" y="5776"/>
                    <a:pt x="32946" y="5786"/>
                    <a:pt x="32876" y="5786"/>
                  </a:cubicBezTo>
                  <a:cubicBezTo>
                    <a:pt x="32825" y="5786"/>
                    <a:pt x="32774" y="5781"/>
                    <a:pt x="32724" y="5765"/>
                  </a:cubicBezTo>
                  <a:cubicBezTo>
                    <a:pt x="32654" y="5737"/>
                    <a:pt x="32581" y="5726"/>
                    <a:pt x="32501" y="5726"/>
                  </a:cubicBezTo>
                  <a:cubicBezTo>
                    <a:pt x="32490" y="5726"/>
                    <a:pt x="32479" y="5726"/>
                    <a:pt x="32468" y="5727"/>
                  </a:cubicBezTo>
                  <a:cubicBezTo>
                    <a:pt x="32447" y="5716"/>
                    <a:pt x="32415" y="5716"/>
                    <a:pt x="32388" y="5709"/>
                  </a:cubicBezTo>
                  <a:cubicBezTo>
                    <a:pt x="32364" y="5706"/>
                    <a:pt x="32340" y="5704"/>
                    <a:pt x="32316" y="5704"/>
                  </a:cubicBezTo>
                  <a:cubicBezTo>
                    <a:pt x="32228" y="5704"/>
                    <a:pt x="32142" y="5724"/>
                    <a:pt x="32053" y="5724"/>
                  </a:cubicBezTo>
                  <a:cubicBezTo>
                    <a:pt x="32048" y="5724"/>
                    <a:pt x="32042" y="5723"/>
                    <a:pt x="32037" y="5723"/>
                  </a:cubicBezTo>
                  <a:cubicBezTo>
                    <a:pt x="32014" y="5722"/>
                    <a:pt x="31991" y="5721"/>
                    <a:pt x="31969" y="5721"/>
                  </a:cubicBezTo>
                  <a:cubicBezTo>
                    <a:pt x="31889" y="5721"/>
                    <a:pt x="31810" y="5730"/>
                    <a:pt x="31731" y="5744"/>
                  </a:cubicBezTo>
                  <a:lnTo>
                    <a:pt x="31707" y="5744"/>
                  </a:lnTo>
                  <a:cubicBezTo>
                    <a:pt x="31683" y="5744"/>
                    <a:pt x="31659" y="5737"/>
                    <a:pt x="31635" y="5737"/>
                  </a:cubicBezTo>
                  <a:cubicBezTo>
                    <a:pt x="31552" y="5747"/>
                    <a:pt x="31465" y="5757"/>
                    <a:pt x="31382" y="5768"/>
                  </a:cubicBezTo>
                  <a:cubicBezTo>
                    <a:pt x="31371" y="5768"/>
                    <a:pt x="31360" y="5769"/>
                    <a:pt x="31350" y="5769"/>
                  </a:cubicBezTo>
                  <a:cubicBezTo>
                    <a:pt x="31246" y="5769"/>
                    <a:pt x="31144" y="5758"/>
                    <a:pt x="31042" y="5758"/>
                  </a:cubicBezTo>
                  <a:cubicBezTo>
                    <a:pt x="31014" y="5758"/>
                    <a:pt x="30986" y="5759"/>
                    <a:pt x="30958" y="5761"/>
                  </a:cubicBezTo>
                  <a:cubicBezTo>
                    <a:pt x="30986" y="5751"/>
                    <a:pt x="31014" y="5761"/>
                    <a:pt x="31049" y="5744"/>
                  </a:cubicBezTo>
                  <a:lnTo>
                    <a:pt x="31049" y="5744"/>
                  </a:lnTo>
                  <a:cubicBezTo>
                    <a:pt x="31025" y="5746"/>
                    <a:pt x="31001" y="5747"/>
                    <a:pt x="30979" y="5747"/>
                  </a:cubicBezTo>
                  <a:cubicBezTo>
                    <a:pt x="30916" y="5747"/>
                    <a:pt x="30858" y="5740"/>
                    <a:pt x="30802" y="5730"/>
                  </a:cubicBezTo>
                  <a:cubicBezTo>
                    <a:pt x="30743" y="5716"/>
                    <a:pt x="30687" y="5709"/>
                    <a:pt x="30625" y="5709"/>
                  </a:cubicBezTo>
                  <a:lnTo>
                    <a:pt x="30625" y="5702"/>
                  </a:lnTo>
                  <a:cubicBezTo>
                    <a:pt x="30625" y="5695"/>
                    <a:pt x="30594" y="5685"/>
                    <a:pt x="30612" y="5682"/>
                  </a:cubicBezTo>
                  <a:cubicBezTo>
                    <a:pt x="30631" y="5674"/>
                    <a:pt x="30653" y="5661"/>
                    <a:pt x="30678" y="5661"/>
                  </a:cubicBezTo>
                  <a:cubicBezTo>
                    <a:pt x="30688" y="5661"/>
                    <a:pt x="30698" y="5663"/>
                    <a:pt x="30708" y="5667"/>
                  </a:cubicBezTo>
                  <a:cubicBezTo>
                    <a:pt x="30717" y="5669"/>
                    <a:pt x="30726" y="5669"/>
                    <a:pt x="30734" y="5669"/>
                  </a:cubicBezTo>
                  <a:cubicBezTo>
                    <a:pt x="30754" y="5669"/>
                    <a:pt x="30773" y="5666"/>
                    <a:pt x="30785" y="5653"/>
                  </a:cubicBezTo>
                  <a:cubicBezTo>
                    <a:pt x="30791" y="5643"/>
                    <a:pt x="30778" y="5636"/>
                    <a:pt x="30767" y="5633"/>
                  </a:cubicBezTo>
                  <a:cubicBezTo>
                    <a:pt x="30757" y="5629"/>
                    <a:pt x="30748" y="5627"/>
                    <a:pt x="30739" y="5627"/>
                  </a:cubicBezTo>
                  <a:cubicBezTo>
                    <a:pt x="30725" y="5627"/>
                    <a:pt x="30714" y="5632"/>
                    <a:pt x="30705" y="5643"/>
                  </a:cubicBezTo>
                  <a:cubicBezTo>
                    <a:pt x="30700" y="5646"/>
                    <a:pt x="30693" y="5648"/>
                    <a:pt x="30686" y="5648"/>
                  </a:cubicBezTo>
                  <a:cubicBezTo>
                    <a:pt x="30683" y="5648"/>
                    <a:pt x="30680" y="5648"/>
                    <a:pt x="30677" y="5647"/>
                  </a:cubicBezTo>
                  <a:cubicBezTo>
                    <a:pt x="30667" y="5640"/>
                    <a:pt x="30677" y="5633"/>
                    <a:pt x="30681" y="5626"/>
                  </a:cubicBezTo>
                  <a:cubicBezTo>
                    <a:pt x="30684" y="5620"/>
                    <a:pt x="30681" y="5605"/>
                    <a:pt x="30694" y="5605"/>
                  </a:cubicBezTo>
                  <a:cubicBezTo>
                    <a:pt x="30695" y="5605"/>
                    <a:pt x="30697" y="5605"/>
                    <a:pt x="30698" y="5605"/>
                  </a:cubicBezTo>
                  <a:cubicBezTo>
                    <a:pt x="30714" y="5607"/>
                    <a:pt x="30730" y="5608"/>
                    <a:pt x="30746" y="5608"/>
                  </a:cubicBezTo>
                  <a:cubicBezTo>
                    <a:pt x="30791" y="5608"/>
                    <a:pt x="30833" y="5601"/>
                    <a:pt x="30877" y="5601"/>
                  </a:cubicBezTo>
                  <a:cubicBezTo>
                    <a:pt x="30883" y="5601"/>
                    <a:pt x="30889" y="5601"/>
                    <a:pt x="30895" y="5602"/>
                  </a:cubicBezTo>
                  <a:cubicBezTo>
                    <a:pt x="30924" y="5598"/>
                    <a:pt x="30948" y="5598"/>
                    <a:pt x="30975" y="5598"/>
                  </a:cubicBezTo>
                  <a:cubicBezTo>
                    <a:pt x="30996" y="5567"/>
                    <a:pt x="30958" y="5543"/>
                    <a:pt x="30951" y="5515"/>
                  </a:cubicBezTo>
                  <a:cubicBezTo>
                    <a:pt x="30969" y="5515"/>
                    <a:pt x="30986" y="5511"/>
                    <a:pt x="31003" y="5504"/>
                  </a:cubicBezTo>
                  <a:cubicBezTo>
                    <a:pt x="31015" y="5498"/>
                    <a:pt x="31030" y="5492"/>
                    <a:pt x="31044" y="5492"/>
                  </a:cubicBezTo>
                  <a:cubicBezTo>
                    <a:pt x="31054" y="5492"/>
                    <a:pt x="31064" y="5496"/>
                    <a:pt x="31073" y="5504"/>
                  </a:cubicBezTo>
                  <a:cubicBezTo>
                    <a:pt x="31090" y="5528"/>
                    <a:pt x="31149" y="5549"/>
                    <a:pt x="31076" y="5573"/>
                  </a:cubicBezTo>
                  <a:cubicBezTo>
                    <a:pt x="31062" y="5578"/>
                    <a:pt x="31073" y="5591"/>
                    <a:pt x="31073" y="5602"/>
                  </a:cubicBezTo>
                  <a:cubicBezTo>
                    <a:pt x="31121" y="5605"/>
                    <a:pt x="31076" y="5633"/>
                    <a:pt x="31100" y="5643"/>
                  </a:cubicBezTo>
                  <a:lnTo>
                    <a:pt x="31100" y="5653"/>
                  </a:lnTo>
                  <a:lnTo>
                    <a:pt x="31097" y="5650"/>
                  </a:lnTo>
                  <a:cubicBezTo>
                    <a:pt x="31083" y="5647"/>
                    <a:pt x="31065" y="5643"/>
                    <a:pt x="31045" y="5640"/>
                  </a:cubicBezTo>
                  <a:lnTo>
                    <a:pt x="31045" y="5640"/>
                  </a:lnTo>
                  <a:cubicBezTo>
                    <a:pt x="31045" y="5661"/>
                    <a:pt x="31045" y="5677"/>
                    <a:pt x="31086" y="5677"/>
                  </a:cubicBezTo>
                  <a:cubicBezTo>
                    <a:pt x="31100" y="5677"/>
                    <a:pt x="31114" y="5684"/>
                    <a:pt x="31128" y="5684"/>
                  </a:cubicBezTo>
                  <a:cubicBezTo>
                    <a:pt x="31135" y="5684"/>
                    <a:pt x="31142" y="5682"/>
                    <a:pt x="31149" y="5677"/>
                  </a:cubicBezTo>
                  <a:cubicBezTo>
                    <a:pt x="31174" y="5683"/>
                    <a:pt x="31198" y="5687"/>
                    <a:pt x="31221" y="5687"/>
                  </a:cubicBezTo>
                  <a:cubicBezTo>
                    <a:pt x="31246" y="5687"/>
                    <a:pt x="31271" y="5682"/>
                    <a:pt x="31294" y="5667"/>
                  </a:cubicBezTo>
                  <a:cubicBezTo>
                    <a:pt x="31302" y="5664"/>
                    <a:pt x="31310" y="5661"/>
                    <a:pt x="31319" y="5661"/>
                  </a:cubicBezTo>
                  <a:cubicBezTo>
                    <a:pt x="31325" y="5661"/>
                    <a:pt x="31332" y="5663"/>
                    <a:pt x="31340" y="5667"/>
                  </a:cubicBezTo>
                  <a:cubicBezTo>
                    <a:pt x="31366" y="5683"/>
                    <a:pt x="31396" y="5687"/>
                    <a:pt x="31426" y="5687"/>
                  </a:cubicBezTo>
                  <a:cubicBezTo>
                    <a:pt x="31448" y="5687"/>
                    <a:pt x="31470" y="5685"/>
                    <a:pt x="31492" y="5685"/>
                  </a:cubicBezTo>
                  <a:cubicBezTo>
                    <a:pt x="31513" y="5685"/>
                    <a:pt x="31534" y="5677"/>
                    <a:pt x="31531" y="5664"/>
                  </a:cubicBezTo>
                  <a:cubicBezTo>
                    <a:pt x="31529" y="5656"/>
                    <a:pt x="31524" y="5654"/>
                    <a:pt x="31517" y="5654"/>
                  </a:cubicBezTo>
                  <a:cubicBezTo>
                    <a:pt x="31509" y="5654"/>
                    <a:pt x="31498" y="5657"/>
                    <a:pt x="31489" y="5657"/>
                  </a:cubicBezTo>
                  <a:cubicBezTo>
                    <a:pt x="31440" y="5650"/>
                    <a:pt x="31385" y="5647"/>
                    <a:pt x="31382" y="5602"/>
                  </a:cubicBezTo>
                  <a:cubicBezTo>
                    <a:pt x="31382" y="5584"/>
                    <a:pt x="31370" y="5572"/>
                    <a:pt x="31346" y="5572"/>
                  </a:cubicBezTo>
                  <a:cubicBezTo>
                    <a:pt x="31341" y="5572"/>
                    <a:pt x="31335" y="5572"/>
                    <a:pt x="31329" y="5573"/>
                  </a:cubicBezTo>
                  <a:cubicBezTo>
                    <a:pt x="31321" y="5576"/>
                    <a:pt x="31313" y="5577"/>
                    <a:pt x="31306" y="5577"/>
                  </a:cubicBezTo>
                  <a:cubicBezTo>
                    <a:pt x="31285" y="5577"/>
                    <a:pt x="31266" y="5569"/>
                    <a:pt x="31246" y="5567"/>
                  </a:cubicBezTo>
                  <a:cubicBezTo>
                    <a:pt x="31198" y="5560"/>
                    <a:pt x="31190" y="5539"/>
                    <a:pt x="31225" y="5518"/>
                  </a:cubicBezTo>
                  <a:cubicBezTo>
                    <a:pt x="31239" y="5511"/>
                    <a:pt x="31264" y="5504"/>
                    <a:pt x="31257" y="5490"/>
                  </a:cubicBezTo>
                  <a:cubicBezTo>
                    <a:pt x="31243" y="5463"/>
                    <a:pt x="31270" y="5445"/>
                    <a:pt x="31305" y="5445"/>
                  </a:cubicBezTo>
                  <a:cubicBezTo>
                    <a:pt x="31351" y="5445"/>
                    <a:pt x="31396" y="5423"/>
                    <a:pt x="31442" y="5423"/>
                  </a:cubicBezTo>
                  <a:cubicBezTo>
                    <a:pt x="31462" y="5423"/>
                    <a:pt x="31482" y="5427"/>
                    <a:pt x="31502" y="5439"/>
                  </a:cubicBezTo>
                  <a:cubicBezTo>
                    <a:pt x="31492" y="5453"/>
                    <a:pt x="31444" y="5439"/>
                    <a:pt x="31454" y="5463"/>
                  </a:cubicBezTo>
                  <a:cubicBezTo>
                    <a:pt x="31457" y="5472"/>
                    <a:pt x="31466" y="5474"/>
                    <a:pt x="31477" y="5474"/>
                  </a:cubicBezTo>
                  <a:cubicBezTo>
                    <a:pt x="31486" y="5474"/>
                    <a:pt x="31497" y="5473"/>
                    <a:pt x="31507" y="5473"/>
                  </a:cubicBezTo>
                  <a:cubicBezTo>
                    <a:pt x="31510" y="5473"/>
                    <a:pt x="31514" y="5473"/>
                    <a:pt x="31517" y="5473"/>
                  </a:cubicBezTo>
                  <a:cubicBezTo>
                    <a:pt x="31527" y="5483"/>
                    <a:pt x="31513" y="5494"/>
                    <a:pt x="31517" y="5501"/>
                  </a:cubicBezTo>
                  <a:cubicBezTo>
                    <a:pt x="31520" y="5511"/>
                    <a:pt x="31530" y="5516"/>
                    <a:pt x="31540" y="5516"/>
                  </a:cubicBezTo>
                  <a:cubicBezTo>
                    <a:pt x="31547" y="5516"/>
                    <a:pt x="31554" y="5514"/>
                    <a:pt x="31558" y="5508"/>
                  </a:cubicBezTo>
                  <a:cubicBezTo>
                    <a:pt x="31569" y="5498"/>
                    <a:pt x="31590" y="5480"/>
                    <a:pt x="31572" y="5463"/>
                  </a:cubicBezTo>
                  <a:cubicBezTo>
                    <a:pt x="31555" y="5456"/>
                    <a:pt x="31537" y="5449"/>
                    <a:pt x="31520" y="5439"/>
                  </a:cubicBezTo>
                  <a:cubicBezTo>
                    <a:pt x="31544" y="5421"/>
                    <a:pt x="31544" y="5421"/>
                    <a:pt x="31475" y="5394"/>
                  </a:cubicBezTo>
                  <a:cubicBezTo>
                    <a:pt x="31489" y="5379"/>
                    <a:pt x="31517" y="5373"/>
                    <a:pt x="31502" y="5355"/>
                  </a:cubicBezTo>
                  <a:cubicBezTo>
                    <a:pt x="31510" y="5351"/>
                    <a:pt x="31516" y="5349"/>
                    <a:pt x="31519" y="5349"/>
                  </a:cubicBezTo>
                  <a:cubicBezTo>
                    <a:pt x="31533" y="5349"/>
                    <a:pt x="31527" y="5370"/>
                    <a:pt x="31543" y="5370"/>
                  </a:cubicBezTo>
                  <a:cubicBezTo>
                    <a:pt x="31544" y="5370"/>
                    <a:pt x="31546" y="5370"/>
                    <a:pt x="31548" y="5369"/>
                  </a:cubicBezTo>
                  <a:cubicBezTo>
                    <a:pt x="31553" y="5402"/>
                    <a:pt x="31580" y="5409"/>
                    <a:pt x="31614" y="5409"/>
                  </a:cubicBezTo>
                  <a:cubicBezTo>
                    <a:pt x="31627" y="5409"/>
                    <a:pt x="31641" y="5408"/>
                    <a:pt x="31656" y="5407"/>
                  </a:cubicBezTo>
                  <a:lnTo>
                    <a:pt x="31656" y="5407"/>
                  </a:lnTo>
                  <a:cubicBezTo>
                    <a:pt x="31642" y="5424"/>
                    <a:pt x="31652" y="5435"/>
                    <a:pt x="31680" y="5435"/>
                  </a:cubicBezTo>
                  <a:cubicBezTo>
                    <a:pt x="31721" y="5435"/>
                    <a:pt x="31731" y="5456"/>
                    <a:pt x="31749" y="5473"/>
                  </a:cubicBezTo>
                  <a:cubicBezTo>
                    <a:pt x="31749" y="5480"/>
                    <a:pt x="31711" y="5487"/>
                    <a:pt x="31742" y="5498"/>
                  </a:cubicBezTo>
                  <a:cubicBezTo>
                    <a:pt x="31777" y="5511"/>
                    <a:pt x="31794" y="5532"/>
                    <a:pt x="31811" y="5553"/>
                  </a:cubicBezTo>
                  <a:cubicBezTo>
                    <a:pt x="31818" y="5556"/>
                    <a:pt x="31826" y="5564"/>
                    <a:pt x="31830" y="5564"/>
                  </a:cubicBezTo>
                  <a:cubicBezTo>
                    <a:pt x="31831" y="5564"/>
                    <a:pt x="31832" y="5564"/>
                    <a:pt x="31832" y="5563"/>
                  </a:cubicBezTo>
                  <a:cubicBezTo>
                    <a:pt x="31867" y="5539"/>
                    <a:pt x="31923" y="5546"/>
                    <a:pt x="31954" y="5532"/>
                  </a:cubicBezTo>
                  <a:cubicBezTo>
                    <a:pt x="31972" y="5522"/>
                    <a:pt x="31986" y="5517"/>
                    <a:pt x="32000" y="5517"/>
                  </a:cubicBezTo>
                  <a:cubicBezTo>
                    <a:pt x="32010" y="5517"/>
                    <a:pt x="32021" y="5519"/>
                    <a:pt x="32034" y="5525"/>
                  </a:cubicBezTo>
                  <a:cubicBezTo>
                    <a:pt x="32046" y="5531"/>
                    <a:pt x="32058" y="5540"/>
                    <a:pt x="32074" y="5540"/>
                  </a:cubicBezTo>
                  <a:cubicBezTo>
                    <a:pt x="32077" y="5540"/>
                    <a:pt x="32079" y="5540"/>
                    <a:pt x="32082" y="5539"/>
                  </a:cubicBezTo>
                  <a:cubicBezTo>
                    <a:pt x="32124" y="5546"/>
                    <a:pt x="32179" y="5539"/>
                    <a:pt x="32169" y="5584"/>
                  </a:cubicBezTo>
                  <a:cubicBezTo>
                    <a:pt x="32169" y="5591"/>
                    <a:pt x="32176" y="5594"/>
                    <a:pt x="32186" y="5594"/>
                  </a:cubicBezTo>
                  <a:cubicBezTo>
                    <a:pt x="32189" y="5595"/>
                    <a:pt x="32191" y="5595"/>
                    <a:pt x="32194" y="5595"/>
                  </a:cubicBezTo>
                  <a:cubicBezTo>
                    <a:pt x="32203" y="5595"/>
                    <a:pt x="32207" y="5590"/>
                    <a:pt x="32207" y="5584"/>
                  </a:cubicBezTo>
                  <a:cubicBezTo>
                    <a:pt x="32207" y="5560"/>
                    <a:pt x="32235" y="5567"/>
                    <a:pt x="32252" y="5560"/>
                  </a:cubicBezTo>
                  <a:cubicBezTo>
                    <a:pt x="32282" y="5549"/>
                    <a:pt x="32312" y="5545"/>
                    <a:pt x="32340" y="5545"/>
                  </a:cubicBezTo>
                  <a:cubicBezTo>
                    <a:pt x="32375" y="5545"/>
                    <a:pt x="32409" y="5551"/>
                    <a:pt x="32443" y="5557"/>
                  </a:cubicBezTo>
                  <a:cubicBezTo>
                    <a:pt x="32445" y="5557"/>
                    <a:pt x="32446" y="5558"/>
                    <a:pt x="32447" y="5558"/>
                  </a:cubicBezTo>
                  <a:cubicBezTo>
                    <a:pt x="32452" y="5558"/>
                    <a:pt x="32458" y="5552"/>
                    <a:pt x="32464" y="5549"/>
                  </a:cubicBezTo>
                  <a:cubicBezTo>
                    <a:pt x="32472" y="5547"/>
                    <a:pt x="32479" y="5546"/>
                    <a:pt x="32486" y="5546"/>
                  </a:cubicBezTo>
                  <a:cubicBezTo>
                    <a:pt x="32513" y="5546"/>
                    <a:pt x="32535" y="5561"/>
                    <a:pt x="32563" y="5561"/>
                  </a:cubicBezTo>
                  <a:cubicBezTo>
                    <a:pt x="32567" y="5561"/>
                    <a:pt x="32571" y="5561"/>
                    <a:pt x="32575" y="5560"/>
                  </a:cubicBezTo>
                  <a:cubicBezTo>
                    <a:pt x="32577" y="5560"/>
                    <a:pt x="32579" y="5561"/>
                    <a:pt x="32582" y="5561"/>
                  </a:cubicBezTo>
                  <a:cubicBezTo>
                    <a:pt x="32600" y="5561"/>
                    <a:pt x="32619" y="5549"/>
                    <a:pt x="32644" y="5549"/>
                  </a:cubicBezTo>
                  <a:lnTo>
                    <a:pt x="32644" y="5549"/>
                  </a:lnTo>
                  <a:cubicBezTo>
                    <a:pt x="32634" y="5573"/>
                    <a:pt x="32582" y="5581"/>
                    <a:pt x="32599" y="5608"/>
                  </a:cubicBezTo>
                  <a:lnTo>
                    <a:pt x="32596" y="5612"/>
                  </a:lnTo>
                  <a:lnTo>
                    <a:pt x="32589" y="5612"/>
                  </a:lnTo>
                  <a:cubicBezTo>
                    <a:pt x="32581" y="5612"/>
                    <a:pt x="32569" y="5606"/>
                    <a:pt x="32560" y="5606"/>
                  </a:cubicBezTo>
                  <a:cubicBezTo>
                    <a:pt x="32554" y="5606"/>
                    <a:pt x="32549" y="5609"/>
                    <a:pt x="32547" y="5619"/>
                  </a:cubicBezTo>
                  <a:cubicBezTo>
                    <a:pt x="32543" y="5647"/>
                    <a:pt x="32596" y="5685"/>
                    <a:pt x="32637" y="5685"/>
                  </a:cubicBezTo>
                  <a:cubicBezTo>
                    <a:pt x="32642" y="5686"/>
                    <a:pt x="32646" y="5686"/>
                    <a:pt x="32650" y="5686"/>
                  </a:cubicBezTo>
                  <a:cubicBezTo>
                    <a:pt x="32668" y="5686"/>
                    <a:pt x="32676" y="5679"/>
                    <a:pt x="32676" y="5664"/>
                  </a:cubicBezTo>
                  <a:cubicBezTo>
                    <a:pt x="32672" y="5629"/>
                    <a:pt x="32623" y="5591"/>
                    <a:pt x="32700" y="5563"/>
                  </a:cubicBezTo>
                  <a:cubicBezTo>
                    <a:pt x="32710" y="5560"/>
                    <a:pt x="32682" y="5553"/>
                    <a:pt x="32696" y="5543"/>
                  </a:cubicBezTo>
                  <a:lnTo>
                    <a:pt x="32696" y="5543"/>
                  </a:lnTo>
                  <a:cubicBezTo>
                    <a:pt x="32731" y="5569"/>
                    <a:pt x="32749" y="5580"/>
                    <a:pt x="32777" y="5580"/>
                  </a:cubicBezTo>
                  <a:cubicBezTo>
                    <a:pt x="32798" y="5580"/>
                    <a:pt x="32823" y="5574"/>
                    <a:pt x="32863" y="5563"/>
                  </a:cubicBezTo>
                  <a:cubicBezTo>
                    <a:pt x="32876" y="5560"/>
                    <a:pt x="32888" y="5559"/>
                    <a:pt x="32899" y="5559"/>
                  </a:cubicBezTo>
                  <a:cubicBezTo>
                    <a:pt x="32928" y="5559"/>
                    <a:pt x="32951" y="5570"/>
                    <a:pt x="32964" y="5594"/>
                  </a:cubicBezTo>
                  <a:lnTo>
                    <a:pt x="32863" y="5594"/>
                  </a:lnTo>
                  <a:cubicBezTo>
                    <a:pt x="32887" y="5605"/>
                    <a:pt x="32915" y="5608"/>
                    <a:pt x="32908" y="5626"/>
                  </a:cubicBezTo>
                  <a:cubicBezTo>
                    <a:pt x="32884" y="5677"/>
                    <a:pt x="32964" y="5674"/>
                    <a:pt x="33005" y="5695"/>
                  </a:cubicBezTo>
                  <a:cubicBezTo>
                    <a:pt x="32991" y="5677"/>
                    <a:pt x="33012" y="5661"/>
                    <a:pt x="33005" y="5643"/>
                  </a:cubicBezTo>
                  <a:lnTo>
                    <a:pt x="33005" y="5619"/>
                  </a:lnTo>
                  <a:cubicBezTo>
                    <a:pt x="32995" y="5591"/>
                    <a:pt x="33019" y="5588"/>
                    <a:pt x="33050" y="5588"/>
                  </a:cubicBezTo>
                  <a:cubicBezTo>
                    <a:pt x="33060" y="5602"/>
                    <a:pt x="33022" y="5602"/>
                    <a:pt x="33033" y="5615"/>
                  </a:cubicBezTo>
                  <a:cubicBezTo>
                    <a:pt x="33164" y="5605"/>
                    <a:pt x="33164" y="5605"/>
                    <a:pt x="33168" y="5588"/>
                  </a:cubicBezTo>
                  <a:cubicBezTo>
                    <a:pt x="33163" y="5586"/>
                    <a:pt x="33158" y="5585"/>
                    <a:pt x="33154" y="5585"/>
                  </a:cubicBezTo>
                  <a:cubicBezTo>
                    <a:pt x="33137" y="5585"/>
                    <a:pt x="33123" y="5596"/>
                    <a:pt x="33104" y="5596"/>
                  </a:cubicBezTo>
                  <a:cubicBezTo>
                    <a:pt x="33100" y="5596"/>
                    <a:pt x="33096" y="5595"/>
                    <a:pt x="33092" y="5594"/>
                  </a:cubicBezTo>
                  <a:cubicBezTo>
                    <a:pt x="33109" y="5578"/>
                    <a:pt x="33126" y="5563"/>
                    <a:pt x="33144" y="5543"/>
                  </a:cubicBezTo>
                  <a:cubicBezTo>
                    <a:pt x="33158" y="5562"/>
                    <a:pt x="33191" y="5580"/>
                    <a:pt x="33210" y="5580"/>
                  </a:cubicBezTo>
                  <a:cubicBezTo>
                    <a:pt x="33214" y="5580"/>
                    <a:pt x="33218" y="5579"/>
                    <a:pt x="33220" y="5578"/>
                  </a:cubicBezTo>
                  <a:cubicBezTo>
                    <a:pt x="33255" y="5557"/>
                    <a:pt x="33334" y="5573"/>
                    <a:pt x="33331" y="5525"/>
                  </a:cubicBezTo>
                  <a:cubicBezTo>
                    <a:pt x="33342" y="5501"/>
                    <a:pt x="33293" y="5494"/>
                    <a:pt x="33289" y="5473"/>
                  </a:cubicBezTo>
                  <a:cubicBezTo>
                    <a:pt x="33286" y="5469"/>
                    <a:pt x="33269" y="5466"/>
                    <a:pt x="33276" y="5466"/>
                  </a:cubicBezTo>
                  <a:cubicBezTo>
                    <a:pt x="33310" y="5463"/>
                    <a:pt x="33325" y="5438"/>
                    <a:pt x="33363" y="5438"/>
                  </a:cubicBezTo>
                  <a:cubicBezTo>
                    <a:pt x="33367" y="5438"/>
                    <a:pt x="33371" y="5438"/>
                    <a:pt x="33376" y="5439"/>
                  </a:cubicBezTo>
                  <a:cubicBezTo>
                    <a:pt x="33404" y="5442"/>
                    <a:pt x="33435" y="5450"/>
                    <a:pt x="33465" y="5450"/>
                  </a:cubicBezTo>
                  <a:cubicBezTo>
                    <a:pt x="33488" y="5450"/>
                    <a:pt x="33511" y="5445"/>
                    <a:pt x="33532" y="5432"/>
                  </a:cubicBezTo>
                  <a:cubicBezTo>
                    <a:pt x="33550" y="5428"/>
                    <a:pt x="33563" y="5428"/>
                    <a:pt x="33577" y="5424"/>
                  </a:cubicBezTo>
                  <a:cubicBezTo>
                    <a:pt x="33588" y="5421"/>
                    <a:pt x="33602" y="5418"/>
                    <a:pt x="33595" y="5411"/>
                  </a:cubicBezTo>
                  <a:cubicBezTo>
                    <a:pt x="33593" y="5405"/>
                    <a:pt x="33588" y="5404"/>
                    <a:pt x="33581" y="5404"/>
                  </a:cubicBezTo>
                  <a:cubicBezTo>
                    <a:pt x="33574" y="5404"/>
                    <a:pt x="33567" y="5405"/>
                    <a:pt x="33560" y="5407"/>
                  </a:cubicBezTo>
                  <a:cubicBezTo>
                    <a:pt x="33571" y="5365"/>
                    <a:pt x="33571" y="5365"/>
                    <a:pt x="33532" y="5362"/>
                  </a:cubicBezTo>
                  <a:cubicBezTo>
                    <a:pt x="33522" y="5353"/>
                    <a:pt x="33509" y="5351"/>
                    <a:pt x="33495" y="5351"/>
                  </a:cubicBezTo>
                  <a:cubicBezTo>
                    <a:pt x="33485" y="5351"/>
                    <a:pt x="33475" y="5352"/>
                    <a:pt x="33465" y="5352"/>
                  </a:cubicBezTo>
                  <a:cubicBezTo>
                    <a:pt x="33451" y="5352"/>
                    <a:pt x="33437" y="5350"/>
                    <a:pt x="33425" y="5341"/>
                  </a:cubicBezTo>
                  <a:cubicBezTo>
                    <a:pt x="33411" y="5314"/>
                    <a:pt x="33363" y="5314"/>
                    <a:pt x="33328" y="5299"/>
                  </a:cubicBezTo>
                  <a:cubicBezTo>
                    <a:pt x="33286" y="5282"/>
                    <a:pt x="33283" y="5272"/>
                    <a:pt x="33328" y="5261"/>
                  </a:cubicBezTo>
                  <a:cubicBezTo>
                    <a:pt x="33331" y="5282"/>
                    <a:pt x="33359" y="5289"/>
                    <a:pt x="33383" y="5293"/>
                  </a:cubicBezTo>
                  <a:cubicBezTo>
                    <a:pt x="33387" y="5293"/>
                    <a:pt x="33391" y="5294"/>
                    <a:pt x="33394" y="5294"/>
                  </a:cubicBezTo>
                  <a:cubicBezTo>
                    <a:pt x="33411" y="5294"/>
                    <a:pt x="33427" y="5288"/>
                    <a:pt x="33435" y="5279"/>
                  </a:cubicBezTo>
                  <a:cubicBezTo>
                    <a:pt x="33438" y="5269"/>
                    <a:pt x="33443" y="5251"/>
                    <a:pt x="33435" y="5245"/>
                  </a:cubicBezTo>
                  <a:cubicBezTo>
                    <a:pt x="33429" y="5240"/>
                    <a:pt x="33419" y="5236"/>
                    <a:pt x="33408" y="5236"/>
                  </a:cubicBezTo>
                  <a:cubicBezTo>
                    <a:pt x="33400" y="5236"/>
                    <a:pt x="33391" y="5238"/>
                    <a:pt x="33383" y="5245"/>
                  </a:cubicBezTo>
                  <a:lnTo>
                    <a:pt x="33369" y="5245"/>
                  </a:lnTo>
                  <a:cubicBezTo>
                    <a:pt x="33372" y="5232"/>
                    <a:pt x="33379" y="5219"/>
                    <a:pt x="33400" y="5219"/>
                  </a:cubicBezTo>
                  <a:cubicBezTo>
                    <a:pt x="33402" y="5219"/>
                    <a:pt x="33405" y="5219"/>
                    <a:pt x="33408" y="5220"/>
                  </a:cubicBezTo>
                  <a:cubicBezTo>
                    <a:pt x="33413" y="5222"/>
                    <a:pt x="33419" y="5223"/>
                    <a:pt x="33424" y="5223"/>
                  </a:cubicBezTo>
                  <a:cubicBezTo>
                    <a:pt x="33429" y="5223"/>
                    <a:pt x="33432" y="5222"/>
                    <a:pt x="33428" y="5216"/>
                  </a:cubicBezTo>
                  <a:cubicBezTo>
                    <a:pt x="33401" y="5182"/>
                    <a:pt x="33446" y="5185"/>
                    <a:pt x="33473" y="5175"/>
                  </a:cubicBezTo>
                  <a:cubicBezTo>
                    <a:pt x="33508" y="5161"/>
                    <a:pt x="33550" y="5147"/>
                    <a:pt x="33560" y="5115"/>
                  </a:cubicBezTo>
                  <a:lnTo>
                    <a:pt x="33588" y="5115"/>
                  </a:lnTo>
                  <a:cubicBezTo>
                    <a:pt x="33593" y="5122"/>
                    <a:pt x="33602" y="5123"/>
                    <a:pt x="33611" y="5123"/>
                  </a:cubicBezTo>
                  <a:cubicBezTo>
                    <a:pt x="33617" y="5123"/>
                    <a:pt x="33622" y="5123"/>
                    <a:pt x="33628" y="5123"/>
                  </a:cubicBezTo>
                  <a:cubicBezTo>
                    <a:pt x="33639" y="5123"/>
                    <a:pt x="33650" y="5124"/>
                    <a:pt x="33657" y="5133"/>
                  </a:cubicBezTo>
                  <a:cubicBezTo>
                    <a:pt x="33652" y="5147"/>
                    <a:pt x="33659" y="5160"/>
                    <a:pt x="33678" y="5160"/>
                  </a:cubicBezTo>
                  <a:cubicBezTo>
                    <a:pt x="33683" y="5160"/>
                    <a:pt x="33689" y="5159"/>
                    <a:pt x="33696" y="5157"/>
                  </a:cubicBezTo>
                  <a:cubicBezTo>
                    <a:pt x="33716" y="5147"/>
                    <a:pt x="33747" y="5147"/>
                    <a:pt x="33761" y="5133"/>
                  </a:cubicBezTo>
                  <a:cubicBezTo>
                    <a:pt x="33768" y="5123"/>
                    <a:pt x="33771" y="5112"/>
                    <a:pt x="33761" y="5102"/>
                  </a:cubicBezTo>
                  <a:cubicBezTo>
                    <a:pt x="33759" y="5093"/>
                    <a:pt x="33758" y="5084"/>
                    <a:pt x="33774" y="5084"/>
                  </a:cubicBezTo>
                  <a:cubicBezTo>
                    <a:pt x="33776" y="5084"/>
                    <a:pt x="33779" y="5084"/>
                    <a:pt x="33782" y="5085"/>
                  </a:cubicBezTo>
                  <a:cubicBezTo>
                    <a:pt x="33803" y="5085"/>
                    <a:pt x="33824" y="5081"/>
                    <a:pt x="33845" y="5081"/>
                  </a:cubicBezTo>
                  <a:cubicBezTo>
                    <a:pt x="33851" y="5085"/>
                    <a:pt x="33862" y="5085"/>
                    <a:pt x="33869" y="5088"/>
                  </a:cubicBezTo>
                  <a:cubicBezTo>
                    <a:pt x="33907" y="5088"/>
                    <a:pt x="33943" y="5112"/>
                    <a:pt x="33979" y="5112"/>
                  </a:cubicBezTo>
                  <a:cubicBezTo>
                    <a:pt x="33989" y="5112"/>
                    <a:pt x="33998" y="5110"/>
                    <a:pt x="34008" y="5105"/>
                  </a:cubicBezTo>
                  <a:cubicBezTo>
                    <a:pt x="34050" y="5085"/>
                    <a:pt x="34098" y="5070"/>
                    <a:pt x="34139" y="5064"/>
                  </a:cubicBezTo>
                  <a:cubicBezTo>
                    <a:pt x="34170" y="5058"/>
                    <a:pt x="34155" y="5030"/>
                    <a:pt x="34179" y="5030"/>
                  </a:cubicBezTo>
                  <a:cubicBezTo>
                    <a:pt x="34183" y="5030"/>
                    <a:pt x="34187" y="5031"/>
                    <a:pt x="34192" y="5032"/>
                  </a:cubicBezTo>
                  <a:cubicBezTo>
                    <a:pt x="34216" y="5053"/>
                    <a:pt x="34164" y="5060"/>
                    <a:pt x="34171" y="5078"/>
                  </a:cubicBezTo>
                  <a:cubicBezTo>
                    <a:pt x="34129" y="5102"/>
                    <a:pt x="34184" y="5099"/>
                    <a:pt x="34195" y="5105"/>
                  </a:cubicBezTo>
                  <a:cubicBezTo>
                    <a:pt x="34207" y="5107"/>
                    <a:pt x="34219" y="5107"/>
                    <a:pt x="34231" y="5107"/>
                  </a:cubicBezTo>
                  <a:cubicBezTo>
                    <a:pt x="34244" y="5107"/>
                    <a:pt x="34256" y="5107"/>
                    <a:pt x="34268" y="5109"/>
                  </a:cubicBezTo>
                  <a:cubicBezTo>
                    <a:pt x="34276" y="5110"/>
                    <a:pt x="34283" y="5111"/>
                    <a:pt x="34291" y="5111"/>
                  </a:cubicBezTo>
                  <a:cubicBezTo>
                    <a:pt x="34324" y="5111"/>
                    <a:pt x="34354" y="5101"/>
                    <a:pt x="34383" y="5095"/>
                  </a:cubicBezTo>
                  <a:cubicBezTo>
                    <a:pt x="34442" y="5081"/>
                    <a:pt x="34400" y="5053"/>
                    <a:pt x="34400" y="5032"/>
                  </a:cubicBezTo>
                  <a:cubicBezTo>
                    <a:pt x="34400" y="5029"/>
                    <a:pt x="34396" y="5022"/>
                    <a:pt x="34410" y="5019"/>
                  </a:cubicBezTo>
                  <a:cubicBezTo>
                    <a:pt x="34428" y="5032"/>
                    <a:pt x="34428" y="5057"/>
                    <a:pt x="34469" y="5057"/>
                  </a:cubicBezTo>
                  <a:cubicBezTo>
                    <a:pt x="34480" y="5059"/>
                    <a:pt x="34491" y="5064"/>
                    <a:pt x="34502" y="5064"/>
                  </a:cubicBezTo>
                  <a:cubicBezTo>
                    <a:pt x="34508" y="5064"/>
                    <a:pt x="34515" y="5062"/>
                    <a:pt x="34521" y="5057"/>
                  </a:cubicBezTo>
                  <a:cubicBezTo>
                    <a:pt x="34552" y="5060"/>
                    <a:pt x="34583" y="5064"/>
                    <a:pt x="34615" y="5067"/>
                  </a:cubicBezTo>
                  <a:cubicBezTo>
                    <a:pt x="34618" y="5085"/>
                    <a:pt x="34601" y="5109"/>
                    <a:pt x="34653" y="5109"/>
                  </a:cubicBezTo>
                  <a:cubicBezTo>
                    <a:pt x="34660" y="5115"/>
                    <a:pt x="34671" y="5115"/>
                    <a:pt x="34684" y="5115"/>
                  </a:cubicBezTo>
                  <a:cubicBezTo>
                    <a:pt x="34702" y="5126"/>
                    <a:pt x="34718" y="5130"/>
                    <a:pt x="34731" y="5130"/>
                  </a:cubicBezTo>
                  <a:cubicBezTo>
                    <a:pt x="34758" y="5130"/>
                    <a:pt x="34775" y="5112"/>
                    <a:pt x="34791" y="5091"/>
                  </a:cubicBezTo>
                  <a:cubicBezTo>
                    <a:pt x="34809" y="5088"/>
                    <a:pt x="34826" y="5085"/>
                    <a:pt x="34844" y="5081"/>
                  </a:cubicBezTo>
                  <a:cubicBezTo>
                    <a:pt x="34958" y="5078"/>
                    <a:pt x="35041" y="5046"/>
                    <a:pt x="35062" y="5001"/>
                  </a:cubicBezTo>
                  <a:cubicBezTo>
                    <a:pt x="35100" y="5008"/>
                    <a:pt x="35132" y="5026"/>
                    <a:pt x="35156" y="5046"/>
                  </a:cubicBezTo>
                  <a:cubicBezTo>
                    <a:pt x="35177" y="5032"/>
                    <a:pt x="35166" y="5022"/>
                    <a:pt x="35159" y="5008"/>
                  </a:cubicBezTo>
                  <a:cubicBezTo>
                    <a:pt x="35149" y="4995"/>
                    <a:pt x="35159" y="4991"/>
                    <a:pt x="35187" y="4991"/>
                  </a:cubicBezTo>
                  <a:cubicBezTo>
                    <a:pt x="35194" y="4991"/>
                    <a:pt x="35200" y="4991"/>
                    <a:pt x="35207" y="4991"/>
                  </a:cubicBezTo>
                  <a:cubicBezTo>
                    <a:pt x="35247" y="4991"/>
                    <a:pt x="35287" y="4988"/>
                    <a:pt x="35281" y="4946"/>
                  </a:cubicBezTo>
                  <a:cubicBezTo>
                    <a:pt x="35278" y="4925"/>
                    <a:pt x="35312" y="4936"/>
                    <a:pt x="35323" y="4921"/>
                  </a:cubicBezTo>
                  <a:cubicBezTo>
                    <a:pt x="35306" y="4912"/>
                    <a:pt x="35291" y="4898"/>
                    <a:pt x="35270" y="4898"/>
                  </a:cubicBezTo>
                  <a:cubicBezTo>
                    <a:pt x="35261" y="4898"/>
                    <a:pt x="35251" y="4901"/>
                    <a:pt x="35239" y="4907"/>
                  </a:cubicBezTo>
                  <a:cubicBezTo>
                    <a:pt x="35232" y="4910"/>
                    <a:pt x="35225" y="4912"/>
                    <a:pt x="35218" y="4912"/>
                  </a:cubicBezTo>
                  <a:cubicBezTo>
                    <a:pt x="35209" y="4912"/>
                    <a:pt x="35202" y="4909"/>
                    <a:pt x="35198" y="4901"/>
                  </a:cubicBezTo>
                  <a:cubicBezTo>
                    <a:pt x="35193" y="4894"/>
                    <a:pt x="35187" y="4890"/>
                    <a:pt x="35182" y="4890"/>
                  </a:cubicBezTo>
                  <a:cubicBezTo>
                    <a:pt x="35179" y="4890"/>
                    <a:pt x="35176" y="4891"/>
                    <a:pt x="35174" y="4894"/>
                  </a:cubicBezTo>
                  <a:cubicBezTo>
                    <a:pt x="35163" y="4910"/>
                    <a:pt x="35145" y="4915"/>
                    <a:pt x="35127" y="4915"/>
                  </a:cubicBezTo>
                  <a:cubicBezTo>
                    <a:pt x="35115" y="4915"/>
                    <a:pt x="35103" y="4913"/>
                    <a:pt x="35094" y="4911"/>
                  </a:cubicBezTo>
                  <a:cubicBezTo>
                    <a:pt x="35007" y="4894"/>
                    <a:pt x="34921" y="4883"/>
                    <a:pt x="34830" y="4873"/>
                  </a:cubicBezTo>
                  <a:cubicBezTo>
                    <a:pt x="34820" y="4873"/>
                    <a:pt x="34799" y="4873"/>
                    <a:pt x="34799" y="4859"/>
                  </a:cubicBezTo>
                  <a:cubicBezTo>
                    <a:pt x="34795" y="4838"/>
                    <a:pt x="34793" y="4828"/>
                    <a:pt x="34783" y="4828"/>
                  </a:cubicBezTo>
                  <a:cubicBezTo>
                    <a:pt x="34774" y="4828"/>
                    <a:pt x="34761" y="4834"/>
                    <a:pt x="34736" y="4845"/>
                  </a:cubicBezTo>
                  <a:lnTo>
                    <a:pt x="34722" y="4845"/>
                  </a:lnTo>
                  <a:cubicBezTo>
                    <a:pt x="34716" y="4845"/>
                    <a:pt x="34712" y="4842"/>
                    <a:pt x="34708" y="4842"/>
                  </a:cubicBezTo>
                  <a:cubicBezTo>
                    <a:pt x="34686" y="4835"/>
                    <a:pt x="34669" y="4817"/>
                    <a:pt x="34642" y="4817"/>
                  </a:cubicBezTo>
                  <a:cubicBezTo>
                    <a:pt x="34640" y="4817"/>
                    <a:pt x="34638" y="4817"/>
                    <a:pt x="34636" y="4817"/>
                  </a:cubicBezTo>
                  <a:cubicBezTo>
                    <a:pt x="34627" y="4819"/>
                    <a:pt x="34619" y="4820"/>
                    <a:pt x="34612" y="4820"/>
                  </a:cubicBezTo>
                  <a:cubicBezTo>
                    <a:pt x="34604" y="4820"/>
                    <a:pt x="34597" y="4819"/>
                    <a:pt x="34591" y="4817"/>
                  </a:cubicBezTo>
                  <a:cubicBezTo>
                    <a:pt x="34580" y="4814"/>
                    <a:pt x="34567" y="4814"/>
                    <a:pt x="34556" y="4811"/>
                  </a:cubicBezTo>
                  <a:cubicBezTo>
                    <a:pt x="34535" y="4803"/>
                    <a:pt x="34521" y="4793"/>
                    <a:pt x="34508" y="4787"/>
                  </a:cubicBezTo>
                  <a:cubicBezTo>
                    <a:pt x="34455" y="4752"/>
                    <a:pt x="34389" y="4755"/>
                    <a:pt x="34330" y="4741"/>
                  </a:cubicBezTo>
                  <a:cubicBezTo>
                    <a:pt x="34292" y="4741"/>
                    <a:pt x="34258" y="4734"/>
                    <a:pt x="34226" y="4720"/>
                  </a:cubicBezTo>
                  <a:cubicBezTo>
                    <a:pt x="34201" y="4712"/>
                    <a:pt x="34176" y="4708"/>
                    <a:pt x="34150" y="4708"/>
                  </a:cubicBezTo>
                  <a:cubicBezTo>
                    <a:pt x="34130" y="4708"/>
                    <a:pt x="34109" y="4711"/>
                    <a:pt x="34088" y="4717"/>
                  </a:cubicBezTo>
                  <a:cubicBezTo>
                    <a:pt x="34070" y="4720"/>
                    <a:pt x="34050" y="4724"/>
                    <a:pt x="34032" y="4727"/>
                  </a:cubicBezTo>
                  <a:cubicBezTo>
                    <a:pt x="33980" y="4720"/>
                    <a:pt x="33928" y="4713"/>
                    <a:pt x="33872" y="4707"/>
                  </a:cubicBezTo>
                  <a:cubicBezTo>
                    <a:pt x="33907" y="4675"/>
                    <a:pt x="33855" y="4675"/>
                    <a:pt x="33831" y="4665"/>
                  </a:cubicBezTo>
                  <a:cubicBezTo>
                    <a:pt x="33827" y="4644"/>
                    <a:pt x="33862" y="4651"/>
                    <a:pt x="33872" y="4641"/>
                  </a:cubicBezTo>
                  <a:cubicBezTo>
                    <a:pt x="33886" y="4633"/>
                    <a:pt x="33901" y="4630"/>
                    <a:pt x="33914" y="4623"/>
                  </a:cubicBezTo>
                  <a:cubicBezTo>
                    <a:pt x="33955" y="4623"/>
                    <a:pt x="33980" y="4606"/>
                    <a:pt x="34008" y="4588"/>
                  </a:cubicBezTo>
                  <a:cubicBezTo>
                    <a:pt x="34012" y="4589"/>
                    <a:pt x="34016" y="4589"/>
                    <a:pt x="34020" y="4589"/>
                  </a:cubicBezTo>
                  <a:cubicBezTo>
                    <a:pt x="34088" y="4589"/>
                    <a:pt x="34123" y="4562"/>
                    <a:pt x="34143" y="4523"/>
                  </a:cubicBezTo>
                  <a:cubicBezTo>
                    <a:pt x="34192" y="4508"/>
                    <a:pt x="34188" y="4463"/>
                    <a:pt x="34240" y="4453"/>
                  </a:cubicBezTo>
                  <a:cubicBezTo>
                    <a:pt x="34247" y="4449"/>
                    <a:pt x="34237" y="4436"/>
                    <a:pt x="34229" y="4436"/>
                  </a:cubicBezTo>
                  <a:cubicBezTo>
                    <a:pt x="34177" y="4433"/>
                    <a:pt x="34148" y="4394"/>
                    <a:pt x="34094" y="4394"/>
                  </a:cubicBezTo>
                  <a:cubicBezTo>
                    <a:pt x="34092" y="4394"/>
                    <a:pt x="34090" y="4394"/>
                    <a:pt x="34088" y="4394"/>
                  </a:cubicBezTo>
                  <a:cubicBezTo>
                    <a:pt x="34080" y="4391"/>
                    <a:pt x="34060" y="4391"/>
                    <a:pt x="34067" y="4380"/>
                  </a:cubicBezTo>
                  <a:cubicBezTo>
                    <a:pt x="34091" y="4353"/>
                    <a:pt x="34070" y="4335"/>
                    <a:pt x="34025" y="4324"/>
                  </a:cubicBezTo>
                  <a:cubicBezTo>
                    <a:pt x="34015" y="4324"/>
                    <a:pt x="34008" y="4314"/>
                    <a:pt x="33997" y="4308"/>
                  </a:cubicBezTo>
                  <a:cubicBezTo>
                    <a:pt x="34029" y="4300"/>
                    <a:pt x="34056" y="4290"/>
                    <a:pt x="34088" y="4279"/>
                  </a:cubicBezTo>
                  <a:cubicBezTo>
                    <a:pt x="34122" y="4273"/>
                    <a:pt x="34167" y="4273"/>
                    <a:pt x="34178" y="4252"/>
                  </a:cubicBezTo>
                  <a:cubicBezTo>
                    <a:pt x="34186" y="4236"/>
                    <a:pt x="34198" y="4233"/>
                    <a:pt x="34210" y="4233"/>
                  </a:cubicBezTo>
                  <a:cubicBezTo>
                    <a:pt x="34220" y="4233"/>
                    <a:pt x="34230" y="4235"/>
                    <a:pt x="34240" y="4235"/>
                  </a:cubicBezTo>
                  <a:cubicBezTo>
                    <a:pt x="34251" y="4237"/>
                    <a:pt x="34260" y="4242"/>
                    <a:pt x="34273" y="4242"/>
                  </a:cubicBezTo>
                  <a:cubicBezTo>
                    <a:pt x="34277" y="4242"/>
                    <a:pt x="34281" y="4242"/>
                    <a:pt x="34285" y="4241"/>
                  </a:cubicBezTo>
                  <a:cubicBezTo>
                    <a:pt x="34393" y="4235"/>
                    <a:pt x="34508" y="4241"/>
                    <a:pt x="34615" y="4217"/>
                  </a:cubicBezTo>
                  <a:lnTo>
                    <a:pt x="34615" y="4217"/>
                  </a:lnTo>
                  <a:cubicBezTo>
                    <a:pt x="34618" y="4231"/>
                    <a:pt x="34587" y="4231"/>
                    <a:pt x="34583" y="4255"/>
                  </a:cubicBezTo>
                  <a:cubicBezTo>
                    <a:pt x="34589" y="4248"/>
                    <a:pt x="34596" y="4247"/>
                    <a:pt x="34603" y="4247"/>
                  </a:cubicBezTo>
                  <a:cubicBezTo>
                    <a:pt x="34609" y="4247"/>
                    <a:pt x="34614" y="4248"/>
                    <a:pt x="34619" y="4248"/>
                  </a:cubicBezTo>
                  <a:cubicBezTo>
                    <a:pt x="34627" y="4248"/>
                    <a:pt x="34633" y="4246"/>
                    <a:pt x="34636" y="4235"/>
                  </a:cubicBezTo>
                  <a:cubicBezTo>
                    <a:pt x="34639" y="4228"/>
                    <a:pt x="34657" y="4225"/>
                    <a:pt x="34674" y="4225"/>
                  </a:cubicBezTo>
                  <a:cubicBezTo>
                    <a:pt x="34687" y="4225"/>
                    <a:pt x="34699" y="4226"/>
                    <a:pt x="34712" y="4226"/>
                  </a:cubicBezTo>
                  <a:cubicBezTo>
                    <a:pt x="34760" y="4226"/>
                    <a:pt x="34807" y="4219"/>
                    <a:pt x="34851" y="4200"/>
                  </a:cubicBezTo>
                  <a:cubicBezTo>
                    <a:pt x="34871" y="4192"/>
                    <a:pt x="34903" y="4181"/>
                    <a:pt x="34924" y="4181"/>
                  </a:cubicBezTo>
                  <a:cubicBezTo>
                    <a:pt x="34931" y="4181"/>
                    <a:pt x="34938" y="4182"/>
                    <a:pt x="34941" y="4186"/>
                  </a:cubicBezTo>
                  <a:cubicBezTo>
                    <a:pt x="34957" y="4200"/>
                    <a:pt x="34971" y="4205"/>
                    <a:pt x="34984" y="4205"/>
                  </a:cubicBezTo>
                  <a:cubicBezTo>
                    <a:pt x="35003" y="4205"/>
                    <a:pt x="35021" y="4195"/>
                    <a:pt x="35041" y="4190"/>
                  </a:cubicBezTo>
                  <a:cubicBezTo>
                    <a:pt x="35049" y="4188"/>
                    <a:pt x="35056" y="4187"/>
                    <a:pt x="35062" y="4187"/>
                  </a:cubicBezTo>
                  <a:cubicBezTo>
                    <a:pt x="35069" y="4187"/>
                    <a:pt x="35076" y="4189"/>
                    <a:pt x="35083" y="4196"/>
                  </a:cubicBezTo>
                  <a:cubicBezTo>
                    <a:pt x="35085" y="4200"/>
                    <a:pt x="35089" y="4202"/>
                    <a:pt x="35094" y="4202"/>
                  </a:cubicBezTo>
                  <a:cubicBezTo>
                    <a:pt x="35099" y="4202"/>
                    <a:pt x="35104" y="4200"/>
                    <a:pt x="35108" y="4196"/>
                  </a:cubicBezTo>
                  <a:cubicBezTo>
                    <a:pt x="35115" y="4190"/>
                    <a:pt x="35111" y="4183"/>
                    <a:pt x="35097" y="4179"/>
                  </a:cubicBezTo>
                  <a:cubicBezTo>
                    <a:pt x="35066" y="4172"/>
                    <a:pt x="35059" y="4158"/>
                    <a:pt x="35062" y="4141"/>
                  </a:cubicBezTo>
                  <a:cubicBezTo>
                    <a:pt x="35090" y="4134"/>
                    <a:pt x="35104" y="4120"/>
                    <a:pt x="35129" y="4113"/>
                  </a:cubicBezTo>
                  <a:cubicBezTo>
                    <a:pt x="35170" y="4106"/>
                    <a:pt x="35215" y="4106"/>
                    <a:pt x="35249" y="4085"/>
                  </a:cubicBezTo>
                  <a:cubicBezTo>
                    <a:pt x="35257" y="4082"/>
                    <a:pt x="35260" y="4082"/>
                    <a:pt x="35264" y="4079"/>
                  </a:cubicBezTo>
                  <a:cubicBezTo>
                    <a:pt x="35289" y="4079"/>
                    <a:pt x="35303" y="4058"/>
                    <a:pt x="35328" y="4058"/>
                  </a:cubicBezTo>
                  <a:cubicBezTo>
                    <a:pt x="35334" y="4058"/>
                    <a:pt x="35340" y="4059"/>
                    <a:pt x="35347" y="4061"/>
                  </a:cubicBezTo>
                  <a:cubicBezTo>
                    <a:pt x="35372" y="4059"/>
                    <a:pt x="35398" y="4042"/>
                    <a:pt x="35425" y="4042"/>
                  </a:cubicBezTo>
                  <a:cubicBezTo>
                    <a:pt x="35439" y="4042"/>
                    <a:pt x="35454" y="4047"/>
                    <a:pt x="35468" y="4061"/>
                  </a:cubicBezTo>
                  <a:lnTo>
                    <a:pt x="35475" y="4061"/>
                  </a:lnTo>
                  <a:cubicBezTo>
                    <a:pt x="35484" y="4056"/>
                    <a:pt x="35491" y="4054"/>
                    <a:pt x="35498" y="4054"/>
                  </a:cubicBezTo>
                  <a:cubicBezTo>
                    <a:pt x="35514" y="4054"/>
                    <a:pt x="35528" y="4064"/>
                    <a:pt x="35545" y="4071"/>
                  </a:cubicBezTo>
                  <a:cubicBezTo>
                    <a:pt x="35562" y="4078"/>
                    <a:pt x="35580" y="4082"/>
                    <a:pt x="35597" y="4082"/>
                  </a:cubicBezTo>
                  <a:cubicBezTo>
                    <a:pt x="35638" y="4082"/>
                    <a:pt x="35675" y="4063"/>
                    <a:pt x="35687" y="4033"/>
                  </a:cubicBezTo>
                  <a:cubicBezTo>
                    <a:pt x="35694" y="4012"/>
                    <a:pt x="35691" y="3991"/>
                    <a:pt x="35712" y="3978"/>
                  </a:cubicBezTo>
                  <a:cubicBezTo>
                    <a:pt x="35766" y="3946"/>
                    <a:pt x="35777" y="3926"/>
                    <a:pt x="35728" y="3916"/>
                  </a:cubicBezTo>
                  <a:cubicBezTo>
                    <a:pt x="35697" y="3908"/>
                    <a:pt x="35663" y="3893"/>
                    <a:pt x="35628" y="3893"/>
                  </a:cubicBezTo>
                  <a:cubicBezTo>
                    <a:pt x="35612" y="3893"/>
                    <a:pt x="35596" y="3896"/>
                    <a:pt x="35579" y="3905"/>
                  </a:cubicBezTo>
                  <a:cubicBezTo>
                    <a:pt x="35486" y="3874"/>
                    <a:pt x="35478" y="3881"/>
                    <a:pt x="35462" y="3877"/>
                  </a:cubicBezTo>
                  <a:cubicBezTo>
                    <a:pt x="35433" y="3873"/>
                    <a:pt x="35408" y="3859"/>
                    <a:pt x="35382" y="3859"/>
                  </a:cubicBezTo>
                  <a:cubicBezTo>
                    <a:pt x="35366" y="3859"/>
                    <a:pt x="35351" y="3863"/>
                    <a:pt x="35333" y="3877"/>
                  </a:cubicBezTo>
                  <a:cubicBezTo>
                    <a:pt x="35330" y="3850"/>
                    <a:pt x="35330" y="3842"/>
                    <a:pt x="35315" y="3842"/>
                  </a:cubicBezTo>
                  <a:cubicBezTo>
                    <a:pt x="35309" y="3842"/>
                    <a:pt x="35300" y="3844"/>
                    <a:pt x="35288" y="3846"/>
                  </a:cubicBezTo>
                  <a:cubicBezTo>
                    <a:pt x="35275" y="3848"/>
                    <a:pt x="35263" y="3851"/>
                    <a:pt x="35254" y="3851"/>
                  </a:cubicBezTo>
                  <a:cubicBezTo>
                    <a:pt x="35239" y="3851"/>
                    <a:pt x="35231" y="3845"/>
                    <a:pt x="35236" y="3825"/>
                  </a:cubicBezTo>
                  <a:cubicBezTo>
                    <a:pt x="35239" y="3815"/>
                    <a:pt x="35225" y="3812"/>
                    <a:pt x="35219" y="3804"/>
                  </a:cubicBezTo>
                  <a:cubicBezTo>
                    <a:pt x="35180" y="3780"/>
                    <a:pt x="35135" y="3773"/>
                    <a:pt x="35087" y="3773"/>
                  </a:cubicBezTo>
                  <a:lnTo>
                    <a:pt x="35073" y="3773"/>
                  </a:lnTo>
                  <a:cubicBezTo>
                    <a:pt x="35071" y="3773"/>
                    <a:pt x="35069" y="3774"/>
                    <a:pt x="35067" y="3774"/>
                  </a:cubicBezTo>
                  <a:cubicBezTo>
                    <a:pt x="35040" y="3774"/>
                    <a:pt x="35033" y="3752"/>
                    <a:pt x="35010" y="3746"/>
                  </a:cubicBezTo>
                  <a:cubicBezTo>
                    <a:pt x="34972" y="3732"/>
                    <a:pt x="34937" y="3714"/>
                    <a:pt x="34900" y="3697"/>
                  </a:cubicBezTo>
                  <a:cubicBezTo>
                    <a:pt x="34868" y="3687"/>
                    <a:pt x="34879" y="3679"/>
                    <a:pt x="34903" y="3669"/>
                  </a:cubicBezTo>
                  <a:cubicBezTo>
                    <a:pt x="34934" y="3655"/>
                    <a:pt x="34975" y="3672"/>
                    <a:pt x="35007" y="3645"/>
                  </a:cubicBezTo>
                  <a:cubicBezTo>
                    <a:pt x="34930" y="3634"/>
                    <a:pt x="34861" y="3621"/>
                    <a:pt x="34799" y="3617"/>
                  </a:cubicBezTo>
                  <a:cubicBezTo>
                    <a:pt x="34748" y="3615"/>
                    <a:pt x="34696" y="3615"/>
                    <a:pt x="34645" y="3615"/>
                  </a:cubicBezTo>
                  <a:cubicBezTo>
                    <a:pt x="34568" y="3615"/>
                    <a:pt x="34490" y="3616"/>
                    <a:pt x="34413" y="3621"/>
                  </a:cubicBezTo>
                  <a:cubicBezTo>
                    <a:pt x="34396" y="3623"/>
                    <a:pt x="34378" y="3623"/>
                    <a:pt x="34360" y="3623"/>
                  </a:cubicBezTo>
                  <a:cubicBezTo>
                    <a:pt x="34342" y="3623"/>
                    <a:pt x="34323" y="3623"/>
                    <a:pt x="34306" y="3621"/>
                  </a:cubicBezTo>
                  <a:cubicBezTo>
                    <a:pt x="34285" y="3621"/>
                    <a:pt x="34279" y="3617"/>
                    <a:pt x="34296" y="3603"/>
                  </a:cubicBezTo>
                  <a:cubicBezTo>
                    <a:pt x="34311" y="3601"/>
                    <a:pt x="34323" y="3598"/>
                    <a:pt x="34338" y="3598"/>
                  </a:cubicBezTo>
                  <a:cubicBezTo>
                    <a:pt x="34344" y="3598"/>
                    <a:pt x="34351" y="3599"/>
                    <a:pt x="34358" y="3600"/>
                  </a:cubicBezTo>
                  <a:cubicBezTo>
                    <a:pt x="34361" y="3600"/>
                    <a:pt x="34364" y="3601"/>
                    <a:pt x="34367" y="3601"/>
                  </a:cubicBezTo>
                  <a:cubicBezTo>
                    <a:pt x="34384" y="3601"/>
                    <a:pt x="34389" y="3591"/>
                    <a:pt x="34386" y="3579"/>
                  </a:cubicBezTo>
                  <a:cubicBezTo>
                    <a:pt x="34407" y="3541"/>
                    <a:pt x="34275" y="3562"/>
                    <a:pt x="34320" y="3513"/>
                  </a:cubicBezTo>
                  <a:cubicBezTo>
                    <a:pt x="34313" y="3513"/>
                    <a:pt x="34309" y="3509"/>
                    <a:pt x="34303" y="3509"/>
                  </a:cubicBezTo>
                  <a:cubicBezTo>
                    <a:pt x="34282" y="3509"/>
                    <a:pt x="34264" y="3513"/>
                    <a:pt x="34244" y="3517"/>
                  </a:cubicBezTo>
                  <a:cubicBezTo>
                    <a:pt x="34227" y="3519"/>
                    <a:pt x="34211" y="3521"/>
                    <a:pt x="34195" y="3521"/>
                  </a:cubicBezTo>
                  <a:cubicBezTo>
                    <a:pt x="34167" y="3521"/>
                    <a:pt x="34140" y="3516"/>
                    <a:pt x="34115" y="3503"/>
                  </a:cubicBezTo>
                  <a:cubicBezTo>
                    <a:pt x="34119" y="3499"/>
                    <a:pt x="34122" y="3499"/>
                    <a:pt x="34129" y="3499"/>
                  </a:cubicBezTo>
                  <a:cubicBezTo>
                    <a:pt x="34135" y="3500"/>
                    <a:pt x="34141" y="3500"/>
                    <a:pt x="34146" y="3500"/>
                  </a:cubicBezTo>
                  <a:cubicBezTo>
                    <a:pt x="34166" y="3500"/>
                    <a:pt x="34182" y="3495"/>
                    <a:pt x="34195" y="3478"/>
                  </a:cubicBezTo>
                  <a:cubicBezTo>
                    <a:pt x="34166" y="3476"/>
                    <a:pt x="34143" y="3463"/>
                    <a:pt x="34116" y="3463"/>
                  </a:cubicBezTo>
                  <a:cubicBezTo>
                    <a:pt x="34107" y="3463"/>
                    <a:pt x="34098" y="3464"/>
                    <a:pt x="34088" y="3468"/>
                  </a:cubicBezTo>
                  <a:lnTo>
                    <a:pt x="33980" y="3468"/>
                  </a:lnTo>
                  <a:cubicBezTo>
                    <a:pt x="33970" y="3464"/>
                    <a:pt x="33963" y="3461"/>
                    <a:pt x="33952" y="3458"/>
                  </a:cubicBezTo>
                  <a:cubicBezTo>
                    <a:pt x="33938" y="3443"/>
                    <a:pt x="33893" y="3454"/>
                    <a:pt x="33886" y="3433"/>
                  </a:cubicBezTo>
                  <a:cubicBezTo>
                    <a:pt x="33875" y="3436"/>
                    <a:pt x="33861" y="3441"/>
                    <a:pt x="33849" y="3441"/>
                  </a:cubicBezTo>
                  <a:cubicBezTo>
                    <a:pt x="33847" y="3441"/>
                    <a:pt x="33844" y="3441"/>
                    <a:pt x="33841" y="3440"/>
                  </a:cubicBezTo>
                  <a:cubicBezTo>
                    <a:pt x="33814" y="3428"/>
                    <a:pt x="33787" y="3422"/>
                    <a:pt x="33759" y="3422"/>
                  </a:cubicBezTo>
                  <a:cubicBezTo>
                    <a:pt x="33734" y="3422"/>
                    <a:pt x="33708" y="3427"/>
                    <a:pt x="33682" y="3433"/>
                  </a:cubicBezTo>
                  <a:cubicBezTo>
                    <a:pt x="33542" y="3433"/>
                    <a:pt x="33408" y="3416"/>
                    <a:pt x="33269" y="3416"/>
                  </a:cubicBezTo>
                  <a:cubicBezTo>
                    <a:pt x="33182" y="3416"/>
                    <a:pt x="33092" y="3413"/>
                    <a:pt x="33009" y="3402"/>
                  </a:cubicBezTo>
                  <a:cubicBezTo>
                    <a:pt x="32828" y="3378"/>
                    <a:pt x="32647" y="3367"/>
                    <a:pt x="32464" y="3367"/>
                  </a:cubicBezTo>
                  <a:cubicBezTo>
                    <a:pt x="32415" y="3364"/>
                    <a:pt x="32363" y="3364"/>
                    <a:pt x="32314" y="3364"/>
                  </a:cubicBezTo>
                  <a:cubicBezTo>
                    <a:pt x="32304" y="3360"/>
                    <a:pt x="32290" y="3364"/>
                    <a:pt x="32277" y="3357"/>
                  </a:cubicBezTo>
                  <a:cubicBezTo>
                    <a:pt x="32227" y="3328"/>
                    <a:pt x="32165" y="3325"/>
                    <a:pt x="32104" y="3325"/>
                  </a:cubicBezTo>
                  <a:cubicBezTo>
                    <a:pt x="32092" y="3325"/>
                    <a:pt x="32080" y="3325"/>
                    <a:pt x="32069" y="3325"/>
                  </a:cubicBezTo>
                  <a:cubicBezTo>
                    <a:pt x="32037" y="3328"/>
                    <a:pt x="32005" y="3332"/>
                    <a:pt x="31975" y="3332"/>
                  </a:cubicBezTo>
                  <a:cubicBezTo>
                    <a:pt x="31962" y="3332"/>
                    <a:pt x="31949" y="3331"/>
                    <a:pt x="31936" y="3329"/>
                  </a:cubicBezTo>
                  <a:cubicBezTo>
                    <a:pt x="31801" y="3312"/>
                    <a:pt x="31659" y="3319"/>
                    <a:pt x="31523" y="3304"/>
                  </a:cubicBezTo>
                  <a:cubicBezTo>
                    <a:pt x="31482" y="3301"/>
                    <a:pt x="31437" y="3301"/>
                    <a:pt x="31395" y="3301"/>
                  </a:cubicBezTo>
                  <a:cubicBezTo>
                    <a:pt x="31375" y="3303"/>
                    <a:pt x="31355" y="3304"/>
                    <a:pt x="31336" y="3304"/>
                  </a:cubicBezTo>
                  <a:cubicBezTo>
                    <a:pt x="31274" y="3304"/>
                    <a:pt x="31213" y="3296"/>
                    <a:pt x="31153" y="3291"/>
                  </a:cubicBezTo>
                  <a:cubicBezTo>
                    <a:pt x="31145" y="3288"/>
                    <a:pt x="31139" y="3280"/>
                    <a:pt x="31132" y="3280"/>
                  </a:cubicBezTo>
                  <a:cubicBezTo>
                    <a:pt x="31090" y="3274"/>
                    <a:pt x="31041" y="3277"/>
                    <a:pt x="31038" y="3235"/>
                  </a:cubicBezTo>
                  <a:cubicBezTo>
                    <a:pt x="31036" y="3222"/>
                    <a:pt x="31025" y="3211"/>
                    <a:pt x="31007" y="3211"/>
                  </a:cubicBezTo>
                  <a:cubicBezTo>
                    <a:pt x="30998" y="3211"/>
                    <a:pt x="30988" y="3214"/>
                    <a:pt x="30975" y="3221"/>
                  </a:cubicBezTo>
                  <a:cubicBezTo>
                    <a:pt x="30959" y="3232"/>
                    <a:pt x="30940" y="3237"/>
                    <a:pt x="30917" y="3237"/>
                  </a:cubicBezTo>
                  <a:cubicBezTo>
                    <a:pt x="30910" y="3237"/>
                    <a:pt x="30903" y="3236"/>
                    <a:pt x="30895" y="3235"/>
                  </a:cubicBezTo>
                  <a:lnTo>
                    <a:pt x="30895" y="3221"/>
                  </a:lnTo>
                  <a:cubicBezTo>
                    <a:pt x="30914" y="3194"/>
                    <a:pt x="30968" y="3175"/>
                    <a:pt x="31017" y="3175"/>
                  </a:cubicBezTo>
                  <a:cubicBezTo>
                    <a:pt x="31042" y="3175"/>
                    <a:pt x="31066" y="3180"/>
                    <a:pt x="31083" y="3190"/>
                  </a:cubicBezTo>
                  <a:cubicBezTo>
                    <a:pt x="31107" y="3200"/>
                    <a:pt x="31132" y="3200"/>
                    <a:pt x="31159" y="3205"/>
                  </a:cubicBezTo>
                  <a:cubicBezTo>
                    <a:pt x="31142" y="3211"/>
                    <a:pt x="31142" y="3225"/>
                    <a:pt x="31118" y="3225"/>
                  </a:cubicBezTo>
                  <a:cubicBezTo>
                    <a:pt x="31114" y="3225"/>
                    <a:pt x="31108" y="3223"/>
                    <a:pt x="31103" y="3223"/>
                  </a:cubicBezTo>
                  <a:cubicBezTo>
                    <a:pt x="31099" y="3223"/>
                    <a:pt x="31097" y="3224"/>
                    <a:pt x="31097" y="3229"/>
                  </a:cubicBezTo>
                  <a:cubicBezTo>
                    <a:pt x="31097" y="3234"/>
                    <a:pt x="31104" y="3243"/>
                    <a:pt x="31111" y="3243"/>
                  </a:cubicBezTo>
                  <a:cubicBezTo>
                    <a:pt x="31112" y="3243"/>
                    <a:pt x="31113" y="3243"/>
                    <a:pt x="31114" y="3242"/>
                  </a:cubicBezTo>
                  <a:cubicBezTo>
                    <a:pt x="31130" y="3242"/>
                    <a:pt x="31146" y="3243"/>
                    <a:pt x="31161" y="3243"/>
                  </a:cubicBezTo>
                  <a:cubicBezTo>
                    <a:pt x="31197" y="3243"/>
                    <a:pt x="31231" y="3239"/>
                    <a:pt x="31253" y="3215"/>
                  </a:cubicBezTo>
                  <a:cubicBezTo>
                    <a:pt x="31266" y="3204"/>
                    <a:pt x="31273" y="3198"/>
                    <a:pt x="31288" y="3198"/>
                  </a:cubicBezTo>
                  <a:cubicBezTo>
                    <a:pt x="31294" y="3198"/>
                    <a:pt x="31300" y="3199"/>
                    <a:pt x="31308" y="3200"/>
                  </a:cubicBezTo>
                  <a:cubicBezTo>
                    <a:pt x="31312" y="3201"/>
                    <a:pt x="31315" y="3202"/>
                    <a:pt x="31319" y="3202"/>
                  </a:cubicBezTo>
                  <a:cubicBezTo>
                    <a:pt x="31332" y="3202"/>
                    <a:pt x="31345" y="3195"/>
                    <a:pt x="31353" y="3187"/>
                  </a:cubicBezTo>
                  <a:cubicBezTo>
                    <a:pt x="31363" y="3184"/>
                    <a:pt x="31373" y="3183"/>
                    <a:pt x="31382" y="3183"/>
                  </a:cubicBezTo>
                  <a:cubicBezTo>
                    <a:pt x="31408" y="3183"/>
                    <a:pt x="31431" y="3192"/>
                    <a:pt x="31451" y="3197"/>
                  </a:cubicBezTo>
                  <a:cubicBezTo>
                    <a:pt x="31459" y="3199"/>
                    <a:pt x="31466" y="3200"/>
                    <a:pt x="31473" y="3200"/>
                  </a:cubicBezTo>
                  <a:cubicBezTo>
                    <a:pt x="31505" y="3200"/>
                    <a:pt x="31526" y="3182"/>
                    <a:pt x="31541" y="3173"/>
                  </a:cubicBezTo>
                  <a:cubicBezTo>
                    <a:pt x="31565" y="3159"/>
                    <a:pt x="31510" y="3155"/>
                    <a:pt x="31499" y="3138"/>
                  </a:cubicBezTo>
                  <a:cubicBezTo>
                    <a:pt x="31503" y="3138"/>
                    <a:pt x="31508" y="3138"/>
                    <a:pt x="31512" y="3138"/>
                  </a:cubicBezTo>
                  <a:cubicBezTo>
                    <a:pt x="31572" y="3138"/>
                    <a:pt x="31621" y="3159"/>
                    <a:pt x="31680" y="3163"/>
                  </a:cubicBezTo>
                  <a:cubicBezTo>
                    <a:pt x="31697" y="3173"/>
                    <a:pt x="31711" y="3184"/>
                    <a:pt x="31731" y="3194"/>
                  </a:cubicBezTo>
                  <a:cubicBezTo>
                    <a:pt x="31752" y="3202"/>
                    <a:pt x="31775" y="3218"/>
                    <a:pt x="31793" y="3218"/>
                  </a:cubicBezTo>
                  <a:cubicBezTo>
                    <a:pt x="31797" y="3218"/>
                    <a:pt x="31801" y="3217"/>
                    <a:pt x="31805" y="3215"/>
                  </a:cubicBezTo>
                  <a:cubicBezTo>
                    <a:pt x="31821" y="3206"/>
                    <a:pt x="31837" y="3204"/>
                    <a:pt x="31852" y="3204"/>
                  </a:cubicBezTo>
                  <a:cubicBezTo>
                    <a:pt x="31878" y="3204"/>
                    <a:pt x="31903" y="3211"/>
                    <a:pt x="31928" y="3211"/>
                  </a:cubicBezTo>
                  <a:cubicBezTo>
                    <a:pt x="31931" y="3211"/>
                    <a:pt x="31934" y="3211"/>
                    <a:pt x="31936" y="3211"/>
                  </a:cubicBezTo>
                  <a:lnTo>
                    <a:pt x="31960" y="3211"/>
                  </a:lnTo>
                  <a:cubicBezTo>
                    <a:pt x="31973" y="3217"/>
                    <a:pt x="31986" y="3219"/>
                    <a:pt x="31999" y="3219"/>
                  </a:cubicBezTo>
                  <a:cubicBezTo>
                    <a:pt x="32029" y="3219"/>
                    <a:pt x="32061" y="3208"/>
                    <a:pt x="32091" y="3208"/>
                  </a:cubicBezTo>
                  <a:cubicBezTo>
                    <a:pt x="32103" y="3208"/>
                    <a:pt x="32115" y="3210"/>
                    <a:pt x="32127" y="3215"/>
                  </a:cubicBezTo>
                  <a:cubicBezTo>
                    <a:pt x="32128" y="3215"/>
                    <a:pt x="32129" y="3216"/>
                    <a:pt x="32131" y="3216"/>
                  </a:cubicBezTo>
                  <a:cubicBezTo>
                    <a:pt x="32139" y="3216"/>
                    <a:pt x="32143" y="3196"/>
                    <a:pt x="32134" y="3190"/>
                  </a:cubicBezTo>
                  <a:cubicBezTo>
                    <a:pt x="32117" y="3176"/>
                    <a:pt x="32103" y="3163"/>
                    <a:pt x="32072" y="3159"/>
                  </a:cubicBezTo>
                  <a:lnTo>
                    <a:pt x="32072" y="3142"/>
                  </a:lnTo>
                  <a:cubicBezTo>
                    <a:pt x="32091" y="3131"/>
                    <a:pt x="32119" y="3125"/>
                    <a:pt x="32142" y="3125"/>
                  </a:cubicBezTo>
                  <a:cubicBezTo>
                    <a:pt x="32161" y="3125"/>
                    <a:pt x="32176" y="3129"/>
                    <a:pt x="32183" y="3135"/>
                  </a:cubicBezTo>
                  <a:cubicBezTo>
                    <a:pt x="32207" y="3159"/>
                    <a:pt x="32235" y="3159"/>
                    <a:pt x="32263" y="3170"/>
                  </a:cubicBezTo>
                  <a:cubicBezTo>
                    <a:pt x="32284" y="3173"/>
                    <a:pt x="32304" y="3180"/>
                    <a:pt x="32325" y="3184"/>
                  </a:cubicBezTo>
                  <a:cubicBezTo>
                    <a:pt x="32314" y="3205"/>
                    <a:pt x="32273" y="3200"/>
                    <a:pt x="32256" y="3218"/>
                  </a:cubicBezTo>
                  <a:cubicBezTo>
                    <a:pt x="32269" y="3227"/>
                    <a:pt x="32282" y="3231"/>
                    <a:pt x="32294" y="3231"/>
                  </a:cubicBezTo>
                  <a:cubicBezTo>
                    <a:pt x="32312" y="3231"/>
                    <a:pt x="32329" y="3222"/>
                    <a:pt x="32346" y="3211"/>
                  </a:cubicBezTo>
                  <a:cubicBezTo>
                    <a:pt x="32361" y="3202"/>
                    <a:pt x="32370" y="3185"/>
                    <a:pt x="32394" y="3185"/>
                  </a:cubicBezTo>
                  <a:cubicBezTo>
                    <a:pt x="32399" y="3185"/>
                    <a:pt x="32403" y="3186"/>
                    <a:pt x="32408" y="3187"/>
                  </a:cubicBezTo>
                  <a:cubicBezTo>
                    <a:pt x="32408" y="3208"/>
                    <a:pt x="32388" y="3235"/>
                    <a:pt x="32439" y="3242"/>
                  </a:cubicBezTo>
                  <a:cubicBezTo>
                    <a:pt x="32457" y="3246"/>
                    <a:pt x="32476" y="3249"/>
                    <a:pt x="32493" y="3249"/>
                  </a:cubicBezTo>
                  <a:cubicBezTo>
                    <a:pt x="32525" y="3249"/>
                    <a:pt x="32552" y="3238"/>
                    <a:pt x="32561" y="3205"/>
                  </a:cubicBezTo>
                  <a:cubicBezTo>
                    <a:pt x="32573" y="3216"/>
                    <a:pt x="32581" y="3227"/>
                    <a:pt x="32593" y="3227"/>
                  </a:cubicBezTo>
                  <a:cubicBezTo>
                    <a:pt x="32599" y="3227"/>
                    <a:pt x="32605" y="3225"/>
                    <a:pt x="32613" y="3218"/>
                  </a:cubicBezTo>
                  <a:cubicBezTo>
                    <a:pt x="32625" y="3209"/>
                    <a:pt x="32636" y="3204"/>
                    <a:pt x="32646" y="3204"/>
                  </a:cubicBezTo>
                  <a:cubicBezTo>
                    <a:pt x="32656" y="3204"/>
                    <a:pt x="32667" y="3211"/>
                    <a:pt x="32676" y="3225"/>
                  </a:cubicBezTo>
                  <a:cubicBezTo>
                    <a:pt x="32677" y="3227"/>
                    <a:pt x="32682" y="3227"/>
                    <a:pt x="32687" y="3227"/>
                  </a:cubicBezTo>
                  <a:cubicBezTo>
                    <a:pt x="32694" y="3227"/>
                    <a:pt x="32702" y="3226"/>
                    <a:pt x="32700" y="3221"/>
                  </a:cubicBezTo>
                  <a:cubicBezTo>
                    <a:pt x="32694" y="3206"/>
                    <a:pt x="32699" y="3202"/>
                    <a:pt x="32708" y="3202"/>
                  </a:cubicBezTo>
                  <a:cubicBezTo>
                    <a:pt x="32718" y="3202"/>
                    <a:pt x="32732" y="3207"/>
                    <a:pt x="32741" y="3207"/>
                  </a:cubicBezTo>
                  <a:cubicBezTo>
                    <a:pt x="32744" y="3207"/>
                    <a:pt x="32747" y="3206"/>
                    <a:pt x="32748" y="3205"/>
                  </a:cubicBezTo>
                  <a:lnTo>
                    <a:pt x="32790" y="3205"/>
                  </a:lnTo>
                  <a:cubicBezTo>
                    <a:pt x="32794" y="3219"/>
                    <a:pt x="32808" y="3222"/>
                    <a:pt x="32822" y="3222"/>
                  </a:cubicBezTo>
                  <a:cubicBezTo>
                    <a:pt x="32831" y="3222"/>
                    <a:pt x="32841" y="3221"/>
                    <a:pt x="32849" y="3221"/>
                  </a:cubicBezTo>
                  <a:cubicBezTo>
                    <a:pt x="32873" y="3223"/>
                    <a:pt x="32897" y="3223"/>
                    <a:pt x="32922" y="3223"/>
                  </a:cubicBezTo>
                  <a:cubicBezTo>
                    <a:pt x="32946" y="3223"/>
                    <a:pt x="32970" y="3223"/>
                    <a:pt x="32995" y="3225"/>
                  </a:cubicBezTo>
                  <a:cubicBezTo>
                    <a:pt x="33000" y="3226"/>
                    <a:pt x="33006" y="3226"/>
                    <a:pt x="33011" y="3226"/>
                  </a:cubicBezTo>
                  <a:cubicBezTo>
                    <a:pt x="33043" y="3226"/>
                    <a:pt x="33071" y="3217"/>
                    <a:pt x="33071" y="3194"/>
                  </a:cubicBezTo>
                  <a:cubicBezTo>
                    <a:pt x="33071" y="3172"/>
                    <a:pt x="33047" y="3165"/>
                    <a:pt x="33015" y="3165"/>
                  </a:cubicBezTo>
                  <a:cubicBezTo>
                    <a:pt x="33008" y="3165"/>
                    <a:pt x="33000" y="3166"/>
                    <a:pt x="32991" y="3166"/>
                  </a:cubicBezTo>
                  <a:cubicBezTo>
                    <a:pt x="32988" y="3170"/>
                    <a:pt x="32985" y="3170"/>
                    <a:pt x="32980" y="3170"/>
                  </a:cubicBezTo>
                  <a:cubicBezTo>
                    <a:pt x="32974" y="3142"/>
                    <a:pt x="32918" y="3152"/>
                    <a:pt x="32905" y="3131"/>
                  </a:cubicBezTo>
                  <a:cubicBezTo>
                    <a:pt x="32892" y="3114"/>
                    <a:pt x="32879" y="3108"/>
                    <a:pt x="32865" y="3108"/>
                  </a:cubicBezTo>
                  <a:cubicBezTo>
                    <a:pt x="32847" y="3108"/>
                    <a:pt x="32830" y="3118"/>
                    <a:pt x="32814" y="3128"/>
                  </a:cubicBezTo>
                  <a:cubicBezTo>
                    <a:pt x="32797" y="3140"/>
                    <a:pt x="32780" y="3144"/>
                    <a:pt x="32762" y="3144"/>
                  </a:cubicBezTo>
                  <a:cubicBezTo>
                    <a:pt x="32755" y="3144"/>
                    <a:pt x="32746" y="3143"/>
                    <a:pt x="32738" y="3142"/>
                  </a:cubicBezTo>
                  <a:cubicBezTo>
                    <a:pt x="32710" y="3135"/>
                    <a:pt x="32679" y="3138"/>
                    <a:pt x="32655" y="3131"/>
                  </a:cubicBezTo>
                  <a:cubicBezTo>
                    <a:pt x="32589" y="3117"/>
                    <a:pt x="32509" y="3128"/>
                    <a:pt x="32453" y="3093"/>
                  </a:cubicBezTo>
                  <a:cubicBezTo>
                    <a:pt x="32468" y="3090"/>
                    <a:pt x="32481" y="3090"/>
                    <a:pt x="32495" y="3086"/>
                  </a:cubicBezTo>
                  <a:cubicBezTo>
                    <a:pt x="32665" y="3083"/>
                    <a:pt x="32835" y="3080"/>
                    <a:pt x="33005" y="3075"/>
                  </a:cubicBezTo>
                  <a:cubicBezTo>
                    <a:pt x="33021" y="3077"/>
                    <a:pt x="33037" y="3077"/>
                    <a:pt x="33053" y="3077"/>
                  </a:cubicBezTo>
                  <a:cubicBezTo>
                    <a:pt x="33127" y="3077"/>
                    <a:pt x="33201" y="3065"/>
                    <a:pt x="33276" y="3065"/>
                  </a:cubicBezTo>
                  <a:cubicBezTo>
                    <a:pt x="33286" y="3065"/>
                    <a:pt x="33297" y="3065"/>
                    <a:pt x="33307" y="3069"/>
                  </a:cubicBezTo>
                  <a:cubicBezTo>
                    <a:pt x="33324" y="3071"/>
                    <a:pt x="33341" y="3072"/>
                    <a:pt x="33358" y="3072"/>
                  </a:cubicBezTo>
                  <a:cubicBezTo>
                    <a:pt x="33452" y="3072"/>
                    <a:pt x="33543" y="3047"/>
                    <a:pt x="33635" y="3047"/>
                  </a:cubicBezTo>
                  <a:cubicBezTo>
                    <a:pt x="33647" y="3047"/>
                    <a:pt x="33659" y="3047"/>
                    <a:pt x="33672" y="3048"/>
                  </a:cubicBezTo>
                  <a:cubicBezTo>
                    <a:pt x="33685" y="3048"/>
                    <a:pt x="33709" y="3034"/>
                    <a:pt x="33696" y="3027"/>
                  </a:cubicBezTo>
                  <a:cubicBezTo>
                    <a:pt x="33647" y="3000"/>
                    <a:pt x="33678" y="2982"/>
                    <a:pt x="33702" y="2958"/>
                  </a:cubicBezTo>
                  <a:cubicBezTo>
                    <a:pt x="33716" y="2947"/>
                    <a:pt x="33713" y="2930"/>
                    <a:pt x="33702" y="2913"/>
                  </a:cubicBezTo>
                  <a:cubicBezTo>
                    <a:pt x="33689" y="2899"/>
                    <a:pt x="33669" y="2896"/>
                    <a:pt x="33649" y="2896"/>
                  </a:cubicBezTo>
                  <a:cubicBezTo>
                    <a:pt x="33637" y="2896"/>
                    <a:pt x="33624" y="2897"/>
                    <a:pt x="33612" y="2897"/>
                  </a:cubicBezTo>
                  <a:cubicBezTo>
                    <a:pt x="33605" y="2897"/>
                    <a:pt x="33598" y="2897"/>
                    <a:pt x="33592" y="2896"/>
                  </a:cubicBezTo>
                  <a:cubicBezTo>
                    <a:pt x="33588" y="2896"/>
                    <a:pt x="33588" y="2892"/>
                    <a:pt x="33584" y="2888"/>
                  </a:cubicBezTo>
                  <a:cubicBezTo>
                    <a:pt x="33616" y="2861"/>
                    <a:pt x="33542" y="2867"/>
                    <a:pt x="33547" y="2846"/>
                  </a:cubicBezTo>
                  <a:cubicBezTo>
                    <a:pt x="33567" y="2846"/>
                    <a:pt x="33584" y="2843"/>
                    <a:pt x="33598" y="2836"/>
                  </a:cubicBezTo>
                  <a:cubicBezTo>
                    <a:pt x="33609" y="2833"/>
                    <a:pt x="33616" y="2830"/>
                    <a:pt x="33619" y="2826"/>
                  </a:cubicBezTo>
                  <a:cubicBezTo>
                    <a:pt x="33657" y="2805"/>
                    <a:pt x="33696" y="2788"/>
                    <a:pt x="33696" y="2753"/>
                  </a:cubicBezTo>
                  <a:cubicBezTo>
                    <a:pt x="33776" y="2726"/>
                    <a:pt x="33869" y="2712"/>
                    <a:pt x="33942" y="2670"/>
                  </a:cubicBezTo>
                  <a:cubicBezTo>
                    <a:pt x="33959" y="2659"/>
                    <a:pt x="33990" y="2659"/>
                    <a:pt x="34018" y="2659"/>
                  </a:cubicBezTo>
                  <a:cubicBezTo>
                    <a:pt x="34133" y="2659"/>
                    <a:pt x="34133" y="2656"/>
                    <a:pt x="34223" y="2614"/>
                  </a:cubicBezTo>
                  <a:cubicBezTo>
                    <a:pt x="34240" y="2608"/>
                    <a:pt x="34258" y="2601"/>
                    <a:pt x="34275" y="2593"/>
                  </a:cubicBezTo>
                  <a:cubicBezTo>
                    <a:pt x="34379" y="2555"/>
                    <a:pt x="34487" y="2521"/>
                    <a:pt x="34577" y="2468"/>
                  </a:cubicBezTo>
                  <a:cubicBezTo>
                    <a:pt x="34597" y="2455"/>
                    <a:pt x="34618" y="2441"/>
                    <a:pt x="34646" y="2430"/>
                  </a:cubicBezTo>
                  <a:cubicBezTo>
                    <a:pt x="34687" y="2420"/>
                    <a:pt x="34702" y="2409"/>
                    <a:pt x="34674" y="2382"/>
                  </a:cubicBezTo>
                  <a:cubicBezTo>
                    <a:pt x="34646" y="2358"/>
                    <a:pt x="34650" y="2337"/>
                    <a:pt x="34708" y="2334"/>
                  </a:cubicBezTo>
                  <a:cubicBezTo>
                    <a:pt x="34733" y="2334"/>
                    <a:pt x="34757" y="2334"/>
                    <a:pt x="34754" y="2309"/>
                  </a:cubicBezTo>
                  <a:cubicBezTo>
                    <a:pt x="34749" y="2279"/>
                    <a:pt x="34745" y="2266"/>
                    <a:pt x="34727" y="2266"/>
                  </a:cubicBezTo>
                  <a:cubicBezTo>
                    <a:pt x="34716" y="2266"/>
                    <a:pt x="34700" y="2272"/>
                    <a:pt x="34674" y="2281"/>
                  </a:cubicBezTo>
                  <a:cubicBezTo>
                    <a:pt x="34671" y="2250"/>
                    <a:pt x="34712" y="2226"/>
                    <a:pt x="34705" y="2198"/>
                  </a:cubicBezTo>
                  <a:cubicBezTo>
                    <a:pt x="34695" y="2129"/>
                    <a:pt x="34775" y="2073"/>
                    <a:pt x="34785" y="2007"/>
                  </a:cubicBezTo>
                  <a:cubicBezTo>
                    <a:pt x="34788" y="1980"/>
                    <a:pt x="34788" y="1966"/>
                    <a:pt x="34743" y="1966"/>
                  </a:cubicBezTo>
                  <a:cubicBezTo>
                    <a:pt x="34739" y="1966"/>
                    <a:pt x="34736" y="1966"/>
                    <a:pt x="34733" y="1966"/>
                  </a:cubicBezTo>
                  <a:cubicBezTo>
                    <a:pt x="34714" y="1966"/>
                    <a:pt x="34707" y="1957"/>
                    <a:pt x="34702" y="1948"/>
                  </a:cubicBezTo>
                  <a:cubicBezTo>
                    <a:pt x="34692" y="1935"/>
                    <a:pt x="34712" y="1931"/>
                    <a:pt x="34726" y="1927"/>
                  </a:cubicBezTo>
                  <a:cubicBezTo>
                    <a:pt x="34781" y="1914"/>
                    <a:pt x="34802" y="1896"/>
                    <a:pt x="34761" y="1861"/>
                  </a:cubicBezTo>
                  <a:cubicBezTo>
                    <a:pt x="34746" y="1847"/>
                    <a:pt x="34750" y="1820"/>
                    <a:pt x="34761" y="1806"/>
                  </a:cubicBezTo>
                  <a:cubicBezTo>
                    <a:pt x="34781" y="1782"/>
                    <a:pt x="34764" y="1778"/>
                    <a:pt x="34736" y="1778"/>
                  </a:cubicBezTo>
                  <a:cubicBezTo>
                    <a:pt x="34708" y="1775"/>
                    <a:pt x="34681" y="1775"/>
                    <a:pt x="34657" y="1775"/>
                  </a:cubicBezTo>
                  <a:cubicBezTo>
                    <a:pt x="34640" y="1777"/>
                    <a:pt x="34624" y="1778"/>
                    <a:pt x="34608" y="1778"/>
                  </a:cubicBezTo>
                  <a:cubicBezTo>
                    <a:pt x="34567" y="1778"/>
                    <a:pt x="34527" y="1772"/>
                    <a:pt x="34490" y="1764"/>
                  </a:cubicBezTo>
                  <a:cubicBezTo>
                    <a:pt x="34431" y="1754"/>
                    <a:pt x="34372" y="1751"/>
                    <a:pt x="34309" y="1751"/>
                  </a:cubicBezTo>
                  <a:cubicBezTo>
                    <a:pt x="34249" y="1751"/>
                    <a:pt x="34188" y="1760"/>
                    <a:pt x="34125" y="1760"/>
                  </a:cubicBezTo>
                  <a:cubicBezTo>
                    <a:pt x="34094" y="1760"/>
                    <a:pt x="34063" y="1758"/>
                    <a:pt x="34032" y="1751"/>
                  </a:cubicBezTo>
                  <a:cubicBezTo>
                    <a:pt x="34042" y="1740"/>
                    <a:pt x="33976" y="1743"/>
                    <a:pt x="34025" y="1730"/>
                  </a:cubicBezTo>
                  <a:cubicBezTo>
                    <a:pt x="34042" y="1727"/>
                    <a:pt x="34053" y="1719"/>
                    <a:pt x="34063" y="1709"/>
                  </a:cubicBezTo>
                  <a:cubicBezTo>
                    <a:pt x="34095" y="1686"/>
                    <a:pt x="34129" y="1672"/>
                    <a:pt x="34177" y="1672"/>
                  </a:cubicBezTo>
                  <a:cubicBezTo>
                    <a:pt x="34187" y="1672"/>
                    <a:pt x="34197" y="1673"/>
                    <a:pt x="34209" y="1674"/>
                  </a:cubicBezTo>
                  <a:cubicBezTo>
                    <a:pt x="34309" y="1681"/>
                    <a:pt x="34417" y="1677"/>
                    <a:pt x="34518" y="1681"/>
                  </a:cubicBezTo>
                  <a:cubicBezTo>
                    <a:pt x="34580" y="1681"/>
                    <a:pt x="34663" y="1615"/>
                    <a:pt x="34636" y="1591"/>
                  </a:cubicBezTo>
                  <a:cubicBezTo>
                    <a:pt x="34597" y="1563"/>
                    <a:pt x="34622" y="1549"/>
                    <a:pt x="34642" y="1528"/>
                  </a:cubicBezTo>
                  <a:cubicBezTo>
                    <a:pt x="34660" y="1518"/>
                    <a:pt x="34687" y="1511"/>
                    <a:pt x="34684" y="1493"/>
                  </a:cubicBezTo>
                  <a:cubicBezTo>
                    <a:pt x="34677" y="1445"/>
                    <a:pt x="34729" y="1438"/>
                    <a:pt x="34785" y="1435"/>
                  </a:cubicBezTo>
                  <a:cubicBezTo>
                    <a:pt x="34816" y="1431"/>
                    <a:pt x="34837" y="1424"/>
                    <a:pt x="34830" y="1403"/>
                  </a:cubicBezTo>
                  <a:cubicBezTo>
                    <a:pt x="34847" y="1355"/>
                    <a:pt x="34816" y="1324"/>
                    <a:pt x="34736" y="1310"/>
                  </a:cubicBezTo>
                  <a:cubicBezTo>
                    <a:pt x="34861" y="1289"/>
                    <a:pt x="34875" y="1234"/>
                    <a:pt x="34875" y="1175"/>
                  </a:cubicBezTo>
                  <a:cubicBezTo>
                    <a:pt x="34875" y="1152"/>
                    <a:pt x="34881" y="1126"/>
                    <a:pt x="34827" y="1126"/>
                  </a:cubicBezTo>
                  <a:cubicBezTo>
                    <a:pt x="34824" y="1126"/>
                    <a:pt x="34820" y="1126"/>
                    <a:pt x="34816" y="1126"/>
                  </a:cubicBezTo>
                  <a:cubicBezTo>
                    <a:pt x="34814" y="1126"/>
                    <a:pt x="34812" y="1127"/>
                    <a:pt x="34810" y="1127"/>
                  </a:cubicBezTo>
                  <a:cubicBezTo>
                    <a:pt x="34786" y="1127"/>
                    <a:pt x="34775" y="1108"/>
                    <a:pt x="34775" y="1098"/>
                  </a:cubicBezTo>
                  <a:cubicBezTo>
                    <a:pt x="34776" y="1090"/>
                    <a:pt x="34784" y="1087"/>
                    <a:pt x="34794" y="1087"/>
                  </a:cubicBezTo>
                  <a:cubicBezTo>
                    <a:pt x="34803" y="1087"/>
                    <a:pt x="34814" y="1090"/>
                    <a:pt x="34823" y="1091"/>
                  </a:cubicBezTo>
                  <a:cubicBezTo>
                    <a:pt x="34835" y="1093"/>
                    <a:pt x="34847" y="1095"/>
                    <a:pt x="34858" y="1095"/>
                  </a:cubicBezTo>
                  <a:cubicBezTo>
                    <a:pt x="34872" y="1095"/>
                    <a:pt x="34882" y="1090"/>
                    <a:pt x="34882" y="1070"/>
                  </a:cubicBezTo>
                  <a:cubicBezTo>
                    <a:pt x="34882" y="1056"/>
                    <a:pt x="34910" y="1050"/>
                    <a:pt x="34934" y="1046"/>
                  </a:cubicBezTo>
                  <a:cubicBezTo>
                    <a:pt x="34958" y="1043"/>
                    <a:pt x="34986" y="1035"/>
                    <a:pt x="34979" y="1015"/>
                  </a:cubicBezTo>
                  <a:cubicBezTo>
                    <a:pt x="34974" y="996"/>
                    <a:pt x="34959" y="992"/>
                    <a:pt x="34940" y="992"/>
                  </a:cubicBezTo>
                  <a:cubicBezTo>
                    <a:pt x="34930" y="992"/>
                    <a:pt x="34920" y="993"/>
                    <a:pt x="34910" y="994"/>
                  </a:cubicBezTo>
                  <a:cubicBezTo>
                    <a:pt x="34895" y="988"/>
                    <a:pt x="34879" y="983"/>
                    <a:pt x="34860" y="983"/>
                  </a:cubicBezTo>
                  <a:cubicBezTo>
                    <a:pt x="34856" y="983"/>
                    <a:pt x="34852" y="983"/>
                    <a:pt x="34847" y="984"/>
                  </a:cubicBezTo>
                  <a:cubicBezTo>
                    <a:pt x="34847" y="970"/>
                    <a:pt x="34826" y="966"/>
                    <a:pt x="34820" y="956"/>
                  </a:cubicBezTo>
                  <a:cubicBezTo>
                    <a:pt x="34791" y="921"/>
                    <a:pt x="34740" y="894"/>
                    <a:pt x="34736" y="848"/>
                  </a:cubicBezTo>
                  <a:lnTo>
                    <a:pt x="34750" y="848"/>
                  </a:lnTo>
                  <a:cubicBezTo>
                    <a:pt x="34753" y="848"/>
                    <a:pt x="34756" y="848"/>
                    <a:pt x="34758" y="848"/>
                  </a:cubicBezTo>
                  <a:cubicBezTo>
                    <a:pt x="34805" y="848"/>
                    <a:pt x="34850" y="867"/>
                    <a:pt x="34898" y="867"/>
                  </a:cubicBezTo>
                  <a:cubicBezTo>
                    <a:pt x="34911" y="867"/>
                    <a:pt x="34924" y="866"/>
                    <a:pt x="34937" y="862"/>
                  </a:cubicBezTo>
                  <a:cubicBezTo>
                    <a:pt x="34993" y="852"/>
                    <a:pt x="35055" y="866"/>
                    <a:pt x="35104" y="835"/>
                  </a:cubicBezTo>
                  <a:cubicBezTo>
                    <a:pt x="35107" y="833"/>
                    <a:pt x="35110" y="832"/>
                    <a:pt x="35113" y="832"/>
                  </a:cubicBezTo>
                  <a:cubicBezTo>
                    <a:pt x="35121" y="832"/>
                    <a:pt x="35129" y="837"/>
                    <a:pt x="35139" y="841"/>
                  </a:cubicBezTo>
                  <a:cubicBezTo>
                    <a:pt x="35151" y="845"/>
                    <a:pt x="35166" y="851"/>
                    <a:pt x="35175" y="851"/>
                  </a:cubicBezTo>
                  <a:cubicBezTo>
                    <a:pt x="35185" y="851"/>
                    <a:pt x="35189" y="845"/>
                    <a:pt x="35180" y="824"/>
                  </a:cubicBezTo>
                  <a:cubicBezTo>
                    <a:pt x="35177" y="821"/>
                    <a:pt x="35194" y="811"/>
                    <a:pt x="35204" y="806"/>
                  </a:cubicBezTo>
                  <a:cubicBezTo>
                    <a:pt x="35209" y="806"/>
                    <a:pt x="35213" y="805"/>
                    <a:pt x="35217" y="805"/>
                  </a:cubicBezTo>
                  <a:cubicBezTo>
                    <a:pt x="35241" y="805"/>
                    <a:pt x="35261" y="816"/>
                    <a:pt x="35286" y="816"/>
                  </a:cubicBezTo>
                  <a:cubicBezTo>
                    <a:pt x="35292" y="816"/>
                    <a:pt x="35298" y="816"/>
                    <a:pt x="35305" y="814"/>
                  </a:cubicBezTo>
                  <a:cubicBezTo>
                    <a:pt x="35307" y="813"/>
                    <a:pt x="35308" y="813"/>
                    <a:pt x="35310" y="813"/>
                  </a:cubicBezTo>
                  <a:lnTo>
                    <a:pt x="35310" y="813"/>
                  </a:lnTo>
                  <a:cubicBezTo>
                    <a:pt x="35320" y="813"/>
                    <a:pt x="35308" y="839"/>
                    <a:pt x="35337" y="845"/>
                  </a:cubicBezTo>
                  <a:cubicBezTo>
                    <a:pt x="35351" y="828"/>
                    <a:pt x="35370" y="824"/>
                    <a:pt x="35392" y="824"/>
                  </a:cubicBezTo>
                  <a:cubicBezTo>
                    <a:pt x="35406" y="824"/>
                    <a:pt x="35420" y="826"/>
                    <a:pt x="35434" y="826"/>
                  </a:cubicBezTo>
                  <a:cubicBezTo>
                    <a:pt x="35442" y="826"/>
                    <a:pt x="35450" y="825"/>
                    <a:pt x="35458" y="824"/>
                  </a:cubicBezTo>
                  <a:cubicBezTo>
                    <a:pt x="35469" y="822"/>
                    <a:pt x="35480" y="822"/>
                    <a:pt x="35490" y="822"/>
                  </a:cubicBezTo>
                  <a:cubicBezTo>
                    <a:pt x="35521" y="822"/>
                    <a:pt x="35543" y="830"/>
                    <a:pt x="35562" y="848"/>
                  </a:cubicBezTo>
                  <a:cubicBezTo>
                    <a:pt x="35570" y="850"/>
                    <a:pt x="35577" y="850"/>
                    <a:pt x="35584" y="850"/>
                  </a:cubicBezTo>
                  <a:cubicBezTo>
                    <a:pt x="35628" y="850"/>
                    <a:pt x="35659" y="826"/>
                    <a:pt x="35697" y="817"/>
                  </a:cubicBezTo>
                  <a:cubicBezTo>
                    <a:pt x="35722" y="814"/>
                    <a:pt x="35712" y="796"/>
                    <a:pt x="35707" y="782"/>
                  </a:cubicBezTo>
                  <a:cubicBezTo>
                    <a:pt x="35704" y="772"/>
                    <a:pt x="35687" y="772"/>
                    <a:pt x="35673" y="772"/>
                  </a:cubicBezTo>
                  <a:cubicBezTo>
                    <a:pt x="35670" y="772"/>
                    <a:pt x="35667" y="772"/>
                    <a:pt x="35664" y="772"/>
                  </a:cubicBezTo>
                  <a:cubicBezTo>
                    <a:pt x="35640" y="772"/>
                    <a:pt x="35619" y="782"/>
                    <a:pt x="35582" y="782"/>
                  </a:cubicBezTo>
                  <a:cubicBezTo>
                    <a:pt x="35615" y="764"/>
                    <a:pt x="35645" y="755"/>
                    <a:pt x="35675" y="755"/>
                  </a:cubicBezTo>
                  <a:cubicBezTo>
                    <a:pt x="35690" y="755"/>
                    <a:pt x="35706" y="757"/>
                    <a:pt x="35722" y="762"/>
                  </a:cubicBezTo>
                  <a:cubicBezTo>
                    <a:pt x="35727" y="763"/>
                    <a:pt x="35733" y="763"/>
                    <a:pt x="35738" y="763"/>
                  </a:cubicBezTo>
                  <a:cubicBezTo>
                    <a:pt x="35750" y="763"/>
                    <a:pt x="35761" y="760"/>
                    <a:pt x="35763" y="748"/>
                  </a:cubicBezTo>
                  <a:cubicBezTo>
                    <a:pt x="35766" y="736"/>
                    <a:pt x="35757" y="730"/>
                    <a:pt x="35742" y="730"/>
                  </a:cubicBezTo>
                  <a:cubicBezTo>
                    <a:pt x="35739" y="730"/>
                    <a:pt x="35736" y="730"/>
                    <a:pt x="35732" y="731"/>
                  </a:cubicBezTo>
                  <a:cubicBezTo>
                    <a:pt x="35725" y="731"/>
                    <a:pt x="35717" y="732"/>
                    <a:pt x="35711" y="732"/>
                  </a:cubicBezTo>
                  <a:cubicBezTo>
                    <a:pt x="35703" y="732"/>
                    <a:pt x="35697" y="730"/>
                    <a:pt x="35697" y="720"/>
                  </a:cubicBezTo>
                  <a:cubicBezTo>
                    <a:pt x="35697" y="717"/>
                    <a:pt x="35697" y="717"/>
                    <a:pt x="35701" y="713"/>
                  </a:cubicBezTo>
                  <a:cubicBezTo>
                    <a:pt x="35704" y="713"/>
                    <a:pt x="35707" y="712"/>
                    <a:pt x="35711" y="712"/>
                  </a:cubicBezTo>
                  <a:cubicBezTo>
                    <a:pt x="35718" y="712"/>
                    <a:pt x="35726" y="713"/>
                    <a:pt x="35733" y="713"/>
                  </a:cubicBezTo>
                  <a:cubicBezTo>
                    <a:pt x="35745" y="713"/>
                    <a:pt x="35755" y="711"/>
                    <a:pt x="35756" y="702"/>
                  </a:cubicBezTo>
                  <a:cubicBezTo>
                    <a:pt x="35763" y="689"/>
                    <a:pt x="35736" y="682"/>
                    <a:pt x="35715" y="678"/>
                  </a:cubicBezTo>
                  <a:cubicBezTo>
                    <a:pt x="35701" y="675"/>
                    <a:pt x="35694" y="668"/>
                    <a:pt x="35683" y="661"/>
                  </a:cubicBezTo>
                  <a:cubicBezTo>
                    <a:pt x="35672" y="666"/>
                    <a:pt x="35661" y="667"/>
                    <a:pt x="35649" y="667"/>
                  </a:cubicBezTo>
                  <a:cubicBezTo>
                    <a:pt x="35628" y="667"/>
                    <a:pt x="35606" y="662"/>
                    <a:pt x="35585" y="662"/>
                  </a:cubicBezTo>
                  <a:cubicBezTo>
                    <a:pt x="35577" y="662"/>
                    <a:pt x="35569" y="663"/>
                    <a:pt x="35562" y="665"/>
                  </a:cubicBezTo>
                  <a:cubicBezTo>
                    <a:pt x="35543" y="670"/>
                    <a:pt x="35525" y="672"/>
                    <a:pt x="35507" y="672"/>
                  </a:cubicBezTo>
                  <a:cubicBezTo>
                    <a:pt x="35458" y="672"/>
                    <a:pt x="35413" y="656"/>
                    <a:pt x="35364" y="651"/>
                  </a:cubicBezTo>
                  <a:cubicBezTo>
                    <a:pt x="35349" y="651"/>
                    <a:pt x="35330" y="653"/>
                    <a:pt x="35310" y="653"/>
                  </a:cubicBezTo>
                  <a:cubicBezTo>
                    <a:pt x="35283" y="653"/>
                    <a:pt x="35257" y="649"/>
                    <a:pt x="35243" y="627"/>
                  </a:cubicBezTo>
                  <a:cubicBezTo>
                    <a:pt x="35243" y="627"/>
                    <a:pt x="35222" y="627"/>
                    <a:pt x="35219" y="630"/>
                  </a:cubicBezTo>
                  <a:cubicBezTo>
                    <a:pt x="35191" y="661"/>
                    <a:pt x="35125" y="647"/>
                    <a:pt x="35097" y="678"/>
                  </a:cubicBezTo>
                  <a:cubicBezTo>
                    <a:pt x="35092" y="682"/>
                    <a:pt x="35084" y="684"/>
                    <a:pt x="35077" y="684"/>
                  </a:cubicBezTo>
                  <a:cubicBezTo>
                    <a:pt x="35069" y="684"/>
                    <a:pt x="35062" y="681"/>
                    <a:pt x="35062" y="672"/>
                  </a:cubicBezTo>
                  <a:cubicBezTo>
                    <a:pt x="35065" y="645"/>
                    <a:pt x="35044" y="645"/>
                    <a:pt x="35020" y="645"/>
                  </a:cubicBezTo>
                  <a:cubicBezTo>
                    <a:pt x="35020" y="645"/>
                    <a:pt x="35019" y="645"/>
                    <a:pt x="35018" y="645"/>
                  </a:cubicBezTo>
                  <a:cubicBezTo>
                    <a:pt x="35011" y="645"/>
                    <a:pt x="35003" y="645"/>
                    <a:pt x="34996" y="644"/>
                  </a:cubicBezTo>
                  <a:cubicBezTo>
                    <a:pt x="34990" y="643"/>
                    <a:pt x="34982" y="642"/>
                    <a:pt x="34974" y="642"/>
                  </a:cubicBezTo>
                  <a:cubicBezTo>
                    <a:pt x="34968" y="642"/>
                    <a:pt x="34961" y="642"/>
                    <a:pt x="34954" y="642"/>
                  </a:cubicBezTo>
                  <a:cubicBezTo>
                    <a:pt x="34930" y="642"/>
                    <a:pt x="34910" y="639"/>
                    <a:pt x="34921" y="609"/>
                  </a:cubicBezTo>
                  <a:cubicBezTo>
                    <a:pt x="34921" y="606"/>
                    <a:pt x="34917" y="605"/>
                    <a:pt x="34913" y="605"/>
                  </a:cubicBezTo>
                  <a:cubicBezTo>
                    <a:pt x="34908" y="605"/>
                    <a:pt x="34903" y="606"/>
                    <a:pt x="34900" y="606"/>
                  </a:cubicBezTo>
                  <a:cubicBezTo>
                    <a:pt x="34897" y="606"/>
                    <a:pt x="34894" y="606"/>
                    <a:pt x="34892" y="606"/>
                  </a:cubicBezTo>
                  <a:cubicBezTo>
                    <a:pt x="34867" y="606"/>
                    <a:pt x="34860" y="591"/>
                    <a:pt x="34844" y="585"/>
                  </a:cubicBezTo>
                  <a:cubicBezTo>
                    <a:pt x="34824" y="580"/>
                    <a:pt x="34818" y="547"/>
                    <a:pt x="34794" y="547"/>
                  </a:cubicBezTo>
                  <a:cubicBezTo>
                    <a:pt x="34785" y="547"/>
                    <a:pt x="34773" y="552"/>
                    <a:pt x="34757" y="564"/>
                  </a:cubicBezTo>
                  <a:cubicBezTo>
                    <a:pt x="34753" y="566"/>
                    <a:pt x="34748" y="566"/>
                    <a:pt x="34743" y="566"/>
                  </a:cubicBezTo>
                  <a:cubicBezTo>
                    <a:pt x="34736" y="566"/>
                    <a:pt x="34730" y="565"/>
                    <a:pt x="34726" y="561"/>
                  </a:cubicBezTo>
                  <a:cubicBezTo>
                    <a:pt x="34695" y="543"/>
                    <a:pt x="34653" y="540"/>
                    <a:pt x="34615" y="533"/>
                  </a:cubicBezTo>
                  <a:cubicBezTo>
                    <a:pt x="34525" y="514"/>
                    <a:pt x="34438" y="506"/>
                    <a:pt x="34348" y="506"/>
                  </a:cubicBezTo>
                  <a:cubicBezTo>
                    <a:pt x="34319" y="506"/>
                    <a:pt x="34290" y="507"/>
                    <a:pt x="34261" y="508"/>
                  </a:cubicBezTo>
                  <a:cubicBezTo>
                    <a:pt x="34213" y="491"/>
                    <a:pt x="34157" y="494"/>
                    <a:pt x="34105" y="491"/>
                  </a:cubicBezTo>
                  <a:cubicBezTo>
                    <a:pt x="34098" y="488"/>
                    <a:pt x="34095" y="484"/>
                    <a:pt x="34088" y="484"/>
                  </a:cubicBezTo>
                  <a:cubicBezTo>
                    <a:pt x="34017" y="467"/>
                    <a:pt x="33945" y="459"/>
                    <a:pt x="33872" y="459"/>
                  </a:cubicBezTo>
                  <a:cubicBezTo>
                    <a:pt x="33841" y="459"/>
                    <a:pt x="33810" y="460"/>
                    <a:pt x="33779" y="463"/>
                  </a:cubicBezTo>
                  <a:cubicBezTo>
                    <a:pt x="33806" y="453"/>
                    <a:pt x="33848" y="453"/>
                    <a:pt x="33848" y="425"/>
                  </a:cubicBezTo>
                  <a:cubicBezTo>
                    <a:pt x="33846" y="425"/>
                    <a:pt x="33846" y="424"/>
                    <a:pt x="33845" y="423"/>
                  </a:cubicBezTo>
                  <a:lnTo>
                    <a:pt x="33845" y="423"/>
                  </a:lnTo>
                  <a:lnTo>
                    <a:pt x="33848" y="425"/>
                  </a:lnTo>
                  <a:cubicBezTo>
                    <a:pt x="33852" y="425"/>
                    <a:pt x="33856" y="424"/>
                    <a:pt x="33860" y="424"/>
                  </a:cubicBezTo>
                  <a:cubicBezTo>
                    <a:pt x="33883" y="424"/>
                    <a:pt x="33907" y="433"/>
                    <a:pt x="33931" y="433"/>
                  </a:cubicBezTo>
                  <a:cubicBezTo>
                    <a:pt x="33947" y="433"/>
                    <a:pt x="33962" y="429"/>
                    <a:pt x="33976" y="415"/>
                  </a:cubicBezTo>
                  <a:cubicBezTo>
                    <a:pt x="33979" y="413"/>
                    <a:pt x="33981" y="412"/>
                    <a:pt x="33982" y="412"/>
                  </a:cubicBezTo>
                  <a:cubicBezTo>
                    <a:pt x="33989" y="412"/>
                    <a:pt x="33991" y="427"/>
                    <a:pt x="34003" y="427"/>
                  </a:cubicBezTo>
                  <a:cubicBezTo>
                    <a:pt x="34005" y="427"/>
                    <a:pt x="34008" y="427"/>
                    <a:pt x="34011" y="425"/>
                  </a:cubicBezTo>
                  <a:cubicBezTo>
                    <a:pt x="34029" y="369"/>
                    <a:pt x="34029" y="369"/>
                    <a:pt x="33935" y="369"/>
                  </a:cubicBezTo>
                  <a:cubicBezTo>
                    <a:pt x="33904" y="369"/>
                    <a:pt x="33872" y="374"/>
                    <a:pt x="33845" y="380"/>
                  </a:cubicBezTo>
                  <a:cubicBezTo>
                    <a:pt x="33776" y="363"/>
                    <a:pt x="33696" y="380"/>
                    <a:pt x="33630" y="356"/>
                  </a:cubicBezTo>
                  <a:cubicBezTo>
                    <a:pt x="33622" y="356"/>
                    <a:pt x="33609" y="359"/>
                    <a:pt x="33602" y="366"/>
                  </a:cubicBezTo>
                  <a:cubicBezTo>
                    <a:pt x="33581" y="377"/>
                    <a:pt x="33557" y="380"/>
                    <a:pt x="33532" y="380"/>
                  </a:cubicBezTo>
                  <a:cubicBezTo>
                    <a:pt x="33513" y="381"/>
                    <a:pt x="33493" y="382"/>
                    <a:pt x="33473" y="382"/>
                  </a:cubicBezTo>
                  <a:cubicBezTo>
                    <a:pt x="33441" y="382"/>
                    <a:pt x="33409" y="381"/>
                    <a:pt x="33377" y="381"/>
                  </a:cubicBezTo>
                  <a:cubicBezTo>
                    <a:pt x="33325" y="381"/>
                    <a:pt x="33274" y="383"/>
                    <a:pt x="33224" y="398"/>
                  </a:cubicBezTo>
                  <a:cubicBezTo>
                    <a:pt x="33220" y="394"/>
                    <a:pt x="33217" y="390"/>
                    <a:pt x="33214" y="390"/>
                  </a:cubicBezTo>
                  <a:cubicBezTo>
                    <a:pt x="33047" y="408"/>
                    <a:pt x="32876" y="404"/>
                    <a:pt x="32706" y="408"/>
                  </a:cubicBezTo>
                  <a:cubicBezTo>
                    <a:pt x="32540" y="411"/>
                    <a:pt x="32370" y="418"/>
                    <a:pt x="32204" y="428"/>
                  </a:cubicBezTo>
                  <a:cubicBezTo>
                    <a:pt x="32191" y="428"/>
                    <a:pt x="32178" y="429"/>
                    <a:pt x="32165" y="429"/>
                  </a:cubicBezTo>
                  <a:cubicBezTo>
                    <a:pt x="32145" y="429"/>
                    <a:pt x="32125" y="428"/>
                    <a:pt x="32106" y="422"/>
                  </a:cubicBezTo>
                  <a:cubicBezTo>
                    <a:pt x="32075" y="407"/>
                    <a:pt x="32039" y="403"/>
                    <a:pt x="32004" y="403"/>
                  </a:cubicBezTo>
                  <a:cubicBezTo>
                    <a:pt x="31981" y="403"/>
                    <a:pt x="31958" y="405"/>
                    <a:pt x="31940" y="408"/>
                  </a:cubicBezTo>
                  <a:cubicBezTo>
                    <a:pt x="31850" y="422"/>
                    <a:pt x="31760" y="425"/>
                    <a:pt x="31669" y="425"/>
                  </a:cubicBezTo>
                  <a:cubicBezTo>
                    <a:pt x="31648" y="421"/>
                    <a:pt x="31627" y="420"/>
                    <a:pt x="31607" y="420"/>
                  </a:cubicBezTo>
                  <a:cubicBezTo>
                    <a:pt x="31560" y="420"/>
                    <a:pt x="31515" y="426"/>
                    <a:pt x="31468" y="426"/>
                  </a:cubicBezTo>
                  <a:cubicBezTo>
                    <a:pt x="31457" y="426"/>
                    <a:pt x="31445" y="426"/>
                    <a:pt x="31433" y="425"/>
                  </a:cubicBezTo>
                  <a:cubicBezTo>
                    <a:pt x="31430" y="425"/>
                    <a:pt x="31428" y="424"/>
                    <a:pt x="31425" y="424"/>
                  </a:cubicBezTo>
                  <a:cubicBezTo>
                    <a:pt x="31414" y="424"/>
                    <a:pt x="31409" y="430"/>
                    <a:pt x="31409" y="439"/>
                  </a:cubicBezTo>
                  <a:cubicBezTo>
                    <a:pt x="31378" y="439"/>
                    <a:pt x="31347" y="439"/>
                    <a:pt x="31315" y="443"/>
                  </a:cubicBezTo>
                  <a:cubicBezTo>
                    <a:pt x="31104" y="446"/>
                    <a:pt x="30889" y="449"/>
                    <a:pt x="30677" y="463"/>
                  </a:cubicBezTo>
                  <a:cubicBezTo>
                    <a:pt x="30667" y="436"/>
                    <a:pt x="30767" y="439"/>
                    <a:pt x="30711" y="404"/>
                  </a:cubicBezTo>
                  <a:cubicBezTo>
                    <a:pt x="30699" y="396"/>
                    <a:pt x="30689" y="390"/>
                    <a:pt x="30677" y="390"/>
                  </a:cubicBezTo>
                  <a:cubicBezTo>
                    <a:pt x="30670" y="390"/>
                    <a:pt x="30663" y="392"/>
                    <a:pt x="30653" y="398"/>
                  </a:cubicBezTo>
                  <a:cubicBezTo>
                    <a:pt x="30622" y="390"/>
                    <a:pt x="30649" y="366"/>
                    <a:pt x="30618" y="363"/>
                  </a:cubicBezTo>
                  <a:cubicBezTo>
                    <a:pt x="30629" y="357"/>
                    <a:pt x="30640" y="355"/>
                    <a:pt x="30653" y="355"/>
                  </a:cubicBezTo>
                  <a:cubicBezTo>
                    <a:pt x="30661" y="355"/>
                    <a:pt x="30669" y="356"/>
                    <a:pt x="30677" y="356"/>
                  </a:cubicBezTo>
                  <a:cubicBezTo>
                    <a:pt x="30697" y="357"/>
                    <a:pt x="30716" y="358"/>
                    <a:pt x="30735" y="358"/>
                  </a:cubicBezTo>
                  <a:cubicBezTo>
                    <a:pt x="30770" y="358"/>
                    <a:pt x="30805" y="355"/>
                    <a:pt x="30841" y="349"/>
                  </a:cubicBezTo>
                  <a:cubicBezTo>
                    <a:pt x="30852" y="347"/>
                    <a:pt x="30872" y="344"/>
                    <a:pt x="30888" y="344"/>
                  </a:cubicBezTo>
                  <a:cubicBezTo>
                    <a:pt x="30905" y="344"/>
                    <a:pt x="30920" y="347"/>
                    <a:pt x="30920" y="356"/>
                  </a:cubicBezTo>
                  <a:cubicBezTo>
                    <a:pt x="30922" y="370"/>
                    <a:pt x="30929" y="374"/>
                    <a:pt x="30937" y="374"/>
                  </a:cubicBezTo>
                  <a:cubicBezTo>
                    <a:pt x="30947" y="374"/>
                    <a:pt x="30959" y="369"/>
                    <a:pt x="30969" y="369"/>
                  </a:cubicBezTo>
                  <a:cubicBezTo>
                    <a:pt x="31051" y="354"/>
                    <a:pt x="31134" y="338"/>
                    <a:pt x="31222" y="338"/>
                  </a:cubicBezTo>
                  <a:cubicBezTo>
                    <a:pt x="31230" y="338"/>
                    <a:pt x="31238" y="338"/>
                    <a:pt x="31246" y="339"/>
                  </a:cubicBezTo>
                  <a:cubicBezTo>
                    <a:pt x="31270" y="349"/>
                    <a:pt x="31305" y="349"/>
                    <a:pt x="31323" y="374"/>
                  </a:cubicBezTo>
                  <a:cubicBezTo>
                    <a:pt x="31314" y="343"/>
                    <a:pt x="31321" y="330"/>
                    <a:pt x="31354" y="330"/>
                  </a:cubicBezTo>
                  <a:cubicBezTo>
                    <a:pt x="31362" y="330"/>
                    <a:pt x="31371" y="330"/>
                    <a:pt x="31382" y="332"/>
                  </a:cubicBezTo>
                  <a:cubicBezTo>
                    <a:pt x="31389" y="333"/>
                    <a:pt x="31397" y="334"/>
                    <a:pt x="31404" y="334"/>
                  </a:cubicBezTo>
                  <a:cubicBezTo>
                    <a:pt x="31447" y="334"/>
                    <a:pt x="31491" y="316"/>
                    <a:pt x="31535" y="316"/>
                  </a:cubicBezTo>
                  <a:cubicBezTo>
                    <a:pt x="31547" y="316"/>
                    <a:pt x="31560" y="318"/>
                    <a:pt x="31572" y="321"/>
                  </a:cubicBezTo>
                  <a:cubicBezTo>
                    <a:pt x="31583" y="324"/>
                    <a:pt x="31593" y="326"/>
                    <a:pt x="31602" y="326"/>
                  </a:cubicBezTo>
                  <a:cubicBezTo>
                    <a:pt x="31614" y="326"/>
                    <a:pt x="31625" y="323"/>
                    <a:pt x="31638" y="318"/>
                  </a:cubicBezTo>
                  <a:cubicBezTo>
                    <a:pt x="31668" y="305"/>
                    <a:pt x="31701" y="302"/>
                    <a:pt x="31735" y="302"/>
                  </a:cubicBezTo>
                  <a:cubicBezTo>
                    <a:pt x="31760" y="302"/>
                    <a:pt x="31785" y="303"/>
                    <a:pt x="31810" y="303"/>
                  </a:cubicBezTo>
                  <a:cubicBezTo>
                    <a:pt x="31841" y="303"/>
                    <a:pt x="31871" y="301"/>
                    <a:pt x="31898" y="290"/>
                  </a:cubicBezTo>
                  <a:cubicBezTo>
                    <a:pt x="31902" y="290"/>
                    <a:pt x="31905" y="294"/>
                    <a:pt x="31909" y="294"/>
                  </a:cubicBezTo>
                  <a:cubicBezTo>
                    <a:pt x="31916" y="299"/>
                    <a:pt x="31924" y="302"/>
                    <a:pt x="31931" y="302"/>
                  </a:cubicBezTo>
                  <a:cubicBezTo>
                    <a:pt x="31937" y="302"/>
                    <a:pt x="31942" y="300"/>
                    <a:pt x="31947" y="294"/>
                  </a:cubicBezTo>
                  <a:cubicBezTo>
                    <a:pt x="31954" y="283"/>
                    <a:pt x="31947" y="276"/>
                    <a:pt x="31933" y="269"/>
                  </a:cubicBezTo>
                  <a:cubicBezTo>
                    <a:pt x="31918" y="264"/>
                    <a:pt x="31905" y="261"/>
                    <a:pt x="31893" y="261"/>
                  </a:cubicBezTo>
                  <a:cubicBezTo>
                    <a:pt x="31868" y="261"/>
                    <a:pt x="31846" y="272"/>
                    <a:pt x="31826" y="286"/>
                  </a:cubicBezTo>
                  <a:cubicBezTo>
                    <a:pt x="31808" y="269"/>
                    <a:pt x="31787" y="255"/>
                    <a:pt x="31840" y="249"/>
                  </a:cubicBezTo>
                  <a:cubicBezTo>
                    <a:pt x="31846" y="249"/>
                    <a:pt x="31853" y="241"/>
                    <a:pt x="31861" y="238"/>
                  </a:cubicBezTo>
                  <a:cubicBezTo>
                    <a:pt x="31880" y="232"/>
                    <a:pt x="31898" y="224"/>
                    <a:pt x="31918" y="224"/>
                  </a:cubicBezTo>
                  <a:cubicBezTo>
                    <a:pt x="31931" y="224"/>
                    <a:pt x="31945" y="227"/>
                    <a:pt x="31960" y="234"/>
                  </a:cubicBezTo>
                  <a:cubicBezTo>
                    <a:pt x="31966" y="237"/>
                    <a:pt x="31974" y="237"/>
                    <a:pt x="31982" y="237"/>
                  </a:cubicBezTo>
                  <a:cubicBezTo>
                    <a:pt x="31998" y="237"/>
                    <a:pt x="32018" y="234"/>
                    <a:pt x="32034" y="234"/>
                  </a:cubicBezTo>
                  <a:cubicBezTo>
                    <a:pt x="32051" y="234"/>
                    <a:pt x="32069" y="234"/>
                    <a:pt x="32085" y="238"/>
                  </a:cubicBezTo>
                  <a:cubicBezTo>
                    <a:pt x="32096" y="249"/>
                    <a:pt x="32138" y="238"/>
                    <a:pt x="32134" y="259"/>
                  </a:cubicBezTo>
                  <a:cubicBezTo>
                    <a:pt x="32131" y="276"/>
                    <a:pt x="32096" y="265"/>
                    <a:pt x="32079" y="276"/>
                  </a:cubicBezTo>
                  <a:cubicBezTo>
                    <a:pt x="32069" y="283"/>
                    <a:pt x="32048" y="276"/>
                    <a:pt x="32040" y="286"/>
                  </a:cubicBezTo>
                  <a:cubicBezTo>
                    <a:pt x="32076" y="296"/>
                    <a:pt x="32098" y="303"/>
                    <a:pt x="32115" y="303"/>
                  </a:cubicBezTo>
                  <a:cubicBezTo>
                    <a:pt x="32138" y="303"/>
                    <a:pt x="32150" y="291"/>
                    <a:pt x="32176" y="262"/>
                  </a:cubicBezTo>
                  <a:cubicBezTo>
                    <a:pt x="32187" y="251"/>
                    <a:pt x="32195" y="247"/>
                    <a:pt x="32201" y="247"/>
                  </a:cubicBezTo>
                  <a:cubicBezTo>
                    <a:pt x="32209" y="247"/>
                    <a:pt x="32214" y="254"/>
                    <a:pt x="32218" y="265"/>
                  </a:cubicBezTo>
                  <a:cubicBezTo>
                    <a:pt x="32227" y="293"/>
                    <a:pt x="32252" y="299"/>
                    <a:pt x="32280" y="299"/>
                  </a:cubicBezTo>
                  <a:cubicBezTo>
                    <a:pt x="32294" y="299"/>
                    <a:pt x="32308" y="298"/>
                    <a:pt x="32322" y="297"/>
                  </a:cubicBezTo>
                  <a:cubicBezTo>
                    <a:pt x="32373" y="291"/>
                    <a:pt x="32408" y="256"/>
                    <a:pt x="32464" y="256"/>
                  </a:cubicBezTo>
                  <a:cubicBezTo>
                    <a:pt x="32473" y="256"/>
                    <a:pt x="32482" y="257"/>
                    <a:pt x="32492" y="259"/>
                  </a:cubicBezTo>
                  <a:lnTo>
                    <a:pt x="32495" y="255"/>
                  </a:lnTo>
                  <a:cubicBezTo>
                    <a:pt x="32516" y="238"/>
                    <a:pt x="32547" y="238"/>
                    <a:pt x="32575" y="234"/>
                  </a:cubicBezTo>
                  <a:cubicBezTo>
                    <a:pt x="32606" y="242"/>
                    <a:pt x="32637" y="246"/>
                    <a:pt x="32668" y="246"/>
                  </a:cubicBezTo>
                  <a:cubicBezTo>
                    <a:pt x="32730" y="246"/>
                    <a:pt x="32792" y="233"/>
                    <a:pt x="32852" y="224"/>
                  </a:cubicBezTo>
                  <a:cubicBezTo>
                    <a:pt x="32891" y="217"/>
                    <a:pt x="32891" y="196"/>
                    <a:pt x="32852" y="179"/>
                  </a:cubicBezTo>
                  <a:cubicBezTo>
                    <a:pt x="32835" y="172"/>
                    <a:pt x="32814" y="169"/>
                    <a:pt x="32790" y="169"/>
                  </a:cubicBezTo>
                  <a:cubicBezTo>
                    <a:pt x="32756" y="161"/>
                    <a:pt x="32714" y="165"/>
                    <a:pt x="32689" y="148"/>
                  </a:cubicBezTo>
                  <a:cubicBezTo>
                    <a:pt x="32672" y="131"/>
                    <a:pt x="32659" y="124"/>
                    <a:pt x="32647" y="124"/>
                  </a:cubicBezTo>
                  <a:cubicBezTo>
                    <a:pt x="32629" y="124"/>
                    <a:pt x="32615" y="138"/>
                    <a:pt x="32599" y="155"/>
                  </a:cubicBezTo>
                  <a:cubicBezTo>
                    <a:pt x="32591" y="164"/>
                    <a:pt x="32584" y="177"/>
                    <a:pt x="32562" y="177"/>
                  </a:cubicBezTo>
                  <a:cubicBezTo>
                    <a:pt x="32558" y="177"/>
                    <a:pt x="32553" y="176"/>
                    <a:pt x="32547" y="175"/>
                  </a:cubicBezTo>
                  <a:cubicBezTo>
                    <a:pt x="32528" y="169"/>
                    <a:pt x="32509" y="167"/>
                    <a:pt x="32490" y="167"/>
                  </a:cubicBezTo>
                  <a:cubicBezTo>
                    <a:pt x="32464" y="167"/>
                    <a:pt x="32438" y="171"/>
                    <a:pt x="32412" y="175"/>
                  </a:cubicBezTo>
                  <a:cubicBezTo>
                    <a:pt x="32395" y="177"/>
                    <a:pt x="32379" y="178"/>
                    <a:pt x="32363" y="178"/>
                  </a:cubicBezTo>
                  <a:cubicBezTo>
                    <a:pt x="32324" y="178"/>
                    <a:pt x="32286" y="173"/>
                    <a:pt x="32249" y="169"/>
                  </a:cubicBezTo>
                  <a:cubicBezTo>
                    <a:pt x="32241" y="150"/>
                    <a:pt x="32229" y="145"/>
                    <a:pt x="32217" y="145"/>
                  </a:cubicBezTo>
                  <a:cubicBezTo>
                    <a:pt x="32197" y="145"/>
                    <a:pt x="32174" y="158"/>
                    <a:pt x="32156" y="158"/>
                  </a:cubicBezTo>
                  <a:cubicBezTo>
                    <a:pt x="32154" y="158"/>
                    <a:pt x="32153" y="158"/>
                    <a:pt x="32152" y="158"/>
                  </a:cubicBezTo>
                  <a:cubicBezTo>
                    <a:pt x="32131" y="158"/>
                    <a:pt x="32120" y="186"/>
                    <a:pt x="32103" y="189"/>
                  </a:cubicBezTo>
                  <a:cubicBezTo>
                    <a:pt x="32097" y="191"/>
                    <a:pt x="32092" y="191"/>
                    <a:pt x="32089" y="191"/>
                  </a:cubicBezTo>
                  <a:cubicBezTo>
                    <a:pt x="32065" y="191"/>
                    <a:pt x="32096" y="164"/>
                    <a:pt x="32069" y="158"/>
                  </a:cubicBezTo>
                  <a:cubicBezTo>
                    <a:pt x="32051" y="153"/>
                    <a:pt x="32026" y="151"/>
                    <a:pt x="31998" y="151"/>
                  </a:cubicBezTo>
                  <a:cubicBezTo>
                    <a:pt x="31942" y="151"/>
                    <a:pt x="31876" y="160"/>
                    <a:pt x="31846" y="179"/>
                  </a:cubicBezTo>
                  <a:cubicBezTo>
                    <a:pt x="31843" y="179"/>
                    <a:pt x="31843" y="182"/>
                    <a:pt x="31843" y="186"/>
                  </a:cubicBezTo>
                  <a:cubicBezTo>
                    <a:pt x="31832" y="189"/>
                    <a:pt x="31826" y="193"/>
                    <a:pt x="31819" y="196"/>
                  </a:cubicBezTo>
                  <a:cubicBezTo>
                    <a:pt x="31811" y="193"/>
                    <a:pt x="31808" y="186"/>
                    <a:pt x="31805" y="182"/>
                  </a:cubicBezTo>
                  <a:cubicBezTo>
                    <a:pt x="31798" y="172"/>
                    <a:pt x="31826" y="161"/>
                    <a:pt x="31801" y="155"/>
                  </a:cubicBezTo>
                  <a:cubicBezTo>
                    <a:pt x="31797" y="153"/>
                    <a:pt x="31793" y="153"/>
                    <a:pt x="31789" y="153"/>
                  </a:cubicBezTo>
                  <a:cubicBezTo>
                    <a:pt x="31772" y="153"/>
                    <a:pt x="31761" y="163"/>
                    <a:pt x="31752" y="169"/>
                  </a:cubicBezTo>
                  <a:cubicBezTo>
                    <a:pt x="31737" y="181"/>
                    <a:pt x="31727" y="193"/>
                    <a:pt x="31703" y="193"/>
                  </a:cubicBezTo>
                  <a:cubicBezTo>
                    <a:pt x="31700" y="193"/>
                    <a:pt x="31697" y="193"/>
                    <a:pt x="31694" y="193"/>
                  </a:cubicBezTo>
                  <a:cubicBezTo>
                    <a:pt x="31684" y="183"/>
                    <a:pt x="31680" y="168"/>
                    <a:pt x="31662" y="168"/>
                  </a:cubicBezTo>
                  <a:cubicBezTo>
                    <a:pt x="31660" y="168"/>
                    <a:pt x="31658" y="168"/>
                    <a:pt x="31656" y="169"/>
                  </a:cubicBezTo>
                  <a:cubicBezTo>
                    <a:pt x="31586" y="186"/>
                    <a:pt x="31496" y="165"/>
                    <a:pt x="31451" y="217"/>
                  </a:cubicBezTo>
                  <a:cubicBezTo>
                    <a:pt x="31448" y="210"/>
                    <a:pt x="31454" y="199"/>
                    <a:pt x="31437" y="196"/>
                  </a:cubicBezTo>
                  <a:cubicBezTo>
                    <a:pt x="31435" y="196"/>
                    <a:pt x="31432" y="196"/>
                    <a:pt x="31430" y="196"/>
                  </a:cubicBezTo>
                  <a:cubicBezTo>
                    <a:pt x="31415" y="196"/>
                    <a:pt x="31397" y="192"/>
                    <a:pt x="31382" y="192"/>
                  </a:cubicBezTo>
                  <a:cubicBezTo>
                    <a:pt x="31366" y="192"/>
                    <a:pt x="31353" y="197"/>
                    <a:pt x="31350" y="217"/>
                  </a:cubicBezTo>
                  <a:cubicBezTo>
                    <a:pt x="31349" y="221"/>
                    <a:pt x="31346" y="223"/>
                    <a:pt x="31342" y="223"/>
                  </a:cubicBezTo>
                  <a:cubicBezTo>
                    <a:pt x="31336" y="223"/>
                    <a:pt x="31329" y="219"/>
                    <a:pt x="31323" y="217"/>
                  </a:cubicBezTo>
                  <a:cubicBezTo>
                    <a:pt x="31308" y="214"/>
                    <a:pt x="31291" y="207"/>
                    <a:pt x="31278" y="199"/>
                  </a:cubicBezTo>
                  <a:cubicBezTo>
                    <a:pt x="31204" y="189"/>
                    <a:pt x="31124" y="199"/>
                    <a:pt x="31059" y="169"/>
                  </a:cubicBezTo>
                  <a:cubicBezTo>
                    <a:pt x="31056" y="169"/>
                    <a:pt x="31054" y="169"/>
                    <a:pt x="31051" y="169"/>
                  </a:cubicBezTo>
                  <a:cubicBezTo>
                    <a:pt x="31041" y="169"/>
                    <a:pt x="31029" y="167"/>
                    <a:pt x="31018" y="167"/>
                  </a:cubicBezTo>
                  <a:cubicBezTo>
                    <a:pt x="31005" y="167"/>
                    <a:pt x="30995" y="170"/>
                    <a:pt x="30993" y="186"/>
                  </a:cubicBezTo>
                  <a:cubicBezTo>
                    <a:pt x="30991" y="214"/>
                    <a:pt x="30973" y="229"/>
                    <a:pt x="30945" y="229"/>
                  </a:cubicBezTo>
                  <a:cubicBezTo>
                    <a:pt x="30931" y="229"/>
                    <a:pt x="30914" y="225"/>
                    <a:pt x="30895" y="217"/>
                  </a:cubicBezTo>
                  <a:cubicBezTo>
                    <a:pt x="30882" y="210"/>
                    <a:pt x="30868" y="205"/>
                    <a:pt x="30854" y="205"/>
                  </a:cubicBezTo>
                  <a:cubicBezTo>
                    <a:pt x="30846" y="205"/>
                    <a:pt x="30838" y="207"/>
                    <a:pt x="30830" y="210"/>
                  </a:cubicBezTo>
                  <a:cubicBezTo>
                    <a:pt x="30802" y="204"/>
                    <a:pt x="30773" y="184"/>
                    <a:pt x="30745" y="184"/>
                  </a:cubicBezTo>
                  <a:cubicBezTo>
                    <a:pt x="30727" y="184"/>
                    <a:pt x="30711" y="191"/>
                    <a:pt x="30695" y="214"/>
                  </a:cubicBezTo>
                  <a:lnTo>
                    <a:pt x="30687" y="214"/>
                  </a:lnTo>
                  <a:cubicBezTo>
                    <a:pt x="30628" y="210"/>
                    <a:pt x="30570" y="210"/>
                    <a:pt x="30511" y="196"/>
                  </a:cubicBezTo>
                  <a:cubicBezTo>
                    <a:pt x="30500" y="194"/>
                    <a:pt x="30494" y="181"/>
                    <a:pt x="30481" y="181"/>
                  </a:cubicBezTo>
                  <a:cubicBezTo>
                    <a:pt x="30477" y="181"/>
                    <a:pt x="30472" y="183"/>
                    <a:pt x="30466" y="186"/>
                  </a:cubicBezTo>
                  <a:cubicBezTo>
                    <a:pt x="30441" y="196"/>
                    <a:pt x="30472" y="207"/>
                    <a:pt x="30472" y="224"/>
                  </a:cubicBezTo>
                  <a:cubicBezTo>
                    <a:pt x="30455" y="220"/>
                    <a:pt x="30431" y="220"/>
                    <a:pt x="30420" y="214"/>
                  </a:cubicBezTo>
                  <a:cubicBezTo>
                    <a:pt x="30407" y="205"/>
                    <a:pt x="30399" y="201"/>
                    <a:pt x="30394" y="201"/>
                  </a:cubicBezTo>
                  <a:cubicBezTo>
                    <a:pt x="30389" y="201"/>
                    <a:pt x="30386" y="206"/>
                    <a:pt x="30383" y="217"/>
                  </a:cubicBezTo>
                  <a:cubicBezTo>
                    <a:pt x="30375" y="244"/>
                    <a:pt x="30344" y="259"/>
                    <a:pt x="30316" y="273"/>
                  </a:cubicBezTo>
                  <a:cubicBezTo>
                    <a:pt x="30292" y="262"/>
                    <a:pt x="30320" y="249"/>
                    <a:pt x="30306" y="234"/>
                  </a:cubicBezTo>
                  <a:cubicBezTo>
                    <a:pt x="30295" y="228"/>
                    <a:pt x="30309" y="207"/>
                    <a:pt x="30282" y="203"/>
                  </a:cubicBezTo>
                  <a:cubicBezTo>
                    <a:pt x="30280" y="202"/>
                    <a:pt x="30278" y="202"/>
                    <a:pt x="30276" y="202"/>
                  </a:cubicBezTo>
                  <a:cubicBezTo>
                    <a:pt x="30259" y="202"/>
                    <a:pt x="30252" y="215"/>
                    <a:pt x="30244" y="224"/>
                  </a:cubicBezTo>
                  <a:cubicBezTo>
                    <a:pt x="30235" y="232"/>
                    <a:pt x="30227" y="236"/>
                    <a:pt x="30218" y="236"/>
                  </a:cubicBezTo>
                  <a:cubicBezTo>
                    <a:pt x="30209" y="236"/>
                    <a:pt x="30199" y="231"/>
                    <a:pt x="30188" y="224"/>
                  </a:cubicBezTo>
                  <a:cubicBezTo>
                    <a:pt x="30163" y="206"/>
                    <a:pt x="30142" y="198"/>
                    <a:pt x="30122" y="198"/>
                  </a:cubicBezTo>
                  <a:cubicBezTo>
                    <a:pt x="30099" y="198"/>
                    <a:pt x="30079" y="210"/>
                    <a:pt x="30056" y="234"/>
                  </a:cubicBezTo>
                  <a:lnTo>
                    <a:pt x="30060" y="238"/>
                  </a:lnTo>
                  <a:lnTo>
                    <a:pt x="30056" y="238"/>
                  </a:lnTo>
                  <a:lnTo>
                    <a:pt x="30056" y="234"/>
                  </a:lnTo>
                  <a:cubicBezTo>
                    <a:pt x="30021" y="241"/>
                    <a:pt x="30000" y="262"/>
                    <a:pt x="30032" y="273"/>
                  </a:cubicBezTo>
                  <a:cubicBezTo>
                    <a:pt x="30098" y="294"/>
                    <a:pt x="30050" y="300"/>
                    <a:pt x="30025" y="311"/>
                  </a:cubicBezTo>
                  <a:cubicBezTo>
                    <a:pt x="29990" y="300"/>
                    <a:pt x="29970" y="286"/>
                    <a:pt x="29987" y="259"/>
                  </a:cubicBezTo>
                  <a:cubicBezTo>
                    <a:pt x="29997" y="238"/>
                    <a:pt x="29987" y="217"/>
                    <a:pt x="29955" y="203"/>
                  </a:cubicBezTo>
                  <a:cubicBezTo>
                    <a:pt x="29947" y="199"/>
                    <a:pt x="29938" y="197"/>
                    <a:pt x="29930" y="197"/>
                  </a:cubicBezTo>
                  <a:cubicBezTo>
                    <a:pt x="29918" y="197"/>
                    <a:pt x="29910" y="202"/>
                    <a:pt x="29914" y="210"/>
                  </a:cubicBezTo>
                  <a:cubicBezTo>
                    <a:pt x="29920" y="238"/>
                    <a:pt x="29879" y="231"/>
                    <a:pt x="29865" y="244"/>
                  </a:cubicBezTo>
                  <a:cubicBezTo>
                    <a:pt x="29796" y="234"/>
                    <a:pt x="29720" y="238"/>
                    <a:pt x="29654" y="217"/>
                  </a:cubicBezTo>
                  <a:cubicBezTo>
                    <a:pt x="29645" y="211"/>
                    <a:pt x="29636" y="202"/>
                    <a:pt x="29620" y="202"/>
                  </a:cubicBezTo>
                  <a:cubicBezTo>
                    <a:pt x="29618" y="202"/>
                    <a:pt x="29615" y="202"/>
                    <a:pt x="29612" y="203"/>
                  </a:cubicBezTo>
                  <a:cubicBezTo>
                    <a:pt x="29609" y="203"/>
                    <a:pt x="29605" y="204"/>
                    <a:pt x="29600" y="204"/>
                  </a:cubicBezTo>
                  <a:cubicBezTo>
                    <a:pt x="29590" y="204"/>
                    <a:pt x="29578" y="202"/>
                    <a:pt x="29569" y="202"/>
                  </a:cubicBezTo>
                  <a:cubicBezTo>
                    <a:pt x="29556" y="202"/>
                    <a:pt x="29546" y="205"/>
                    <a:pt x="29550" y="217"/>
                  </a:cubicBezTo>
                  <a:cubicBezTo>
                    <a:pt x="29553" y="236"/>
                    <a:pt x="29545" y="242"/>
                    <a:pt x="29534" y="242"/>
                  </a:cubicBezTo>
                  <a:cubicBezTo>
                    <a:pt x="29521" y="242"/>
                    <a:pt x="29503" y="234"/>
                    <a:pt x="29491" y="234"/>
                  </a:cubicBezTo>
                  <a:cubicBezTo>
                    <a:pt x="29490" y="234"/>
                    <a:pt x="29489" y="234"/>
                    <a:pt x="29487" y="234"/>
                  </a:cubicBezTo>
                  <a:cubicBezTo>
                    <a:pt x="29467" y="234"/>
                    <a:pt x="29446" y="234"/>
                    <a:pt x="29428" y="220"/>
                  </a:cubicBezTo>
                  <a:cubicBezTo>
                    <a:pt x="29412" y="206"/>
                    <a:pt x="29392" y="201"/>
                    <a:pt x="29371" y="201"/>
                  </a:cubicBezTo>
                  <a:cubicBezTo>
                    <a:pt x="29348" y="201"/>
                    <a:pt x="29324" y="206"/>
                    <a:pt x="29300" y="210"/>
                  </a:cubicBezTo>
                  <a:cubicBezTo>
                    <a:pt x="29254" y="229"/>
                    <a:pt x="29210" y="250"/>
                    <a:pt x="29157" y="250"/>
                  </a:cubicBezTo>
                  <a:cubicBezTo>
                    <a:pt x="29141" y="250"/>
                    <a:pt x="29126" y="248"/>
                    <a:pt x="29109" y="244"/>
                  </a:cubicBezTo>
                  <a:lnTo>
                    <a:pt x="29109" y="244"/>
                  </a:lnTo>
                  <a:cubicBezTo>
                    <a:pt x="29092" y="255"/>
                    <a:pt x="29088" y="273"/>
                    <a:pt x="29116" y="276"/>
                  </a:cubicBezTo>
                  <a:cubicBezTo>
                    <a:pt x="29199" y="286"/>
                    <a:pt x="29171" y="324"/>
                    <a:pt x="29179" y="356"/>
                  </a:cubicBezTo>
                  <a:cubicBezTo>
                    <a:pt x="29161" y="358"/>
                    <a:pt x="29138" y="359"/>
                    <a:pt x="29118" y="359"/>
                  </a:cubicBezTo>
                  <a:cubicBezTo>
                    <a:pt x="29098" y="359"/>
                    <a:pt x="29083" y="358"/>
                    <a:pt x="29081" y="353"/>
                  </a:cubicBezTo>
                  <a:cubicBezTo>
                    <a:pt x="29081" y="311"/>
                    <a:pt x="28998" y="304"/>
                    <a:pt x="29001" y="262"/>
                  </a:cubicBezTo>
                  <a:cubicBezTo>
                    <a:pt x="29001" y="243"/>
                    <a:pt x="28987" y="227"/>
                    <a:pt x="28960" y="227"/>
                  </a:cubicBezTo>
                  <a:cubicBezTo>
                    <a:pt x="28948" y="227"/>
                    <a:pt x="28934" y="230"/>
                    <a:pt x="28918" y="238"/>
                  </a:cubicBezTo>
                  <a:cubicBezTo>
                    <a:pt x="28901" y="245"/>
                    <a:pt x="28882" y="248"/>
                    <a:pt x="28862" y="248"/>
                  </a:cubicBezTo>
                  <a:cubicBezTo>
                    <a:pt x="28843" y="248"/>
                    <a:pt x="28823" y="245"/>
                    <a:pt x="28804" y="241"/>
                  </a:cubicBezTo>
                  <a:cubicBezTo>
                    <a:pt x="28781" y="239"/>
                    <a:pt x="28758" y="239"/>
                    <a:pt x="28735" y="239"/>
                  </a:cubicBezTo>
                  <a:cubicBezTo>
                    <a:pt x="28710" y="239"/>
                    <a:pt x="28686" y="239"/>
                    <a:pt x="28661" y="239"/>
                  </a:cubicBezTo>
                  <a:cubicBezTo>
                    <a:pt x="28631" y="239"/>
                    <a:pt x="28601" y="238"/>
                    <a:pt x="28572" y="234"/>
                  </a:cubicBezTo>
                  <a:cubicBezTo>
                    <a:pt x="28564" y="231"/>
                    <a:pt x="28561" y="224"/>
                    <a:pt x="28554" y="220"/>
                  </a:cubicBezTo>
                  <a:cubicBezTo>
                    <a:pt x="28533" y="224"/>
                    <a:pt x="28509" y="228"/>
                    <a:pt x="28488" y="228"/>
                  </a:cubicBezTo>
                  <a:cubicBezTo>
                    <a:pt x="28478" y="233"/>
                    <a:pt x="28465" y="234"/>
                    <a:pt x="28452" y="234"/>
                  </a:cubicBezTo>
                  <a:cubicBezTo>
                    <a:pt x="28439" y="234"/>
                    <a:pt x="28426" y="233"/>
                    <a:pt x="28413" y="233"/>
                  </a:cubicBezTo>
                  <a:cubicBezTo>
                    <a:pt x="28396" y="233"/>
                    <a:pt x="28380" y="235"/>
                    <a:pt x="28367" y="244"/>
                  </a:cubicBezTo>
                  <a:cubicBezTo>
                    <a:pt x="28359" y="256"/>
                    <a:pt x="28349" y="259"/>
                    <a:pt x="28338" y="259"/>
                  </a:cubicBezTo>
                  <a:cubicBezTo>
                    <a:pt x="28328" y="259"/>
                    <a:pt x="28317" y="257"/>
                    <a:pt x="28304" y="255"/>
                  </a:cubicBezTo>
                  <a:cubicBezTo>
                    <a:pt x="28280" y="249"/>
                    <a:pt x="28253" y="233"/>
                    <a:pt x="28226" y="233"/>
                  </a:cubicBezTo>
                  <a:cubicBezTo>
                    <a:pt x="28210" y="233"/>
                    <a:pt x="28194" y="238"/>
                    <a:pt x="28179" y="255"/>
                  </a:cubicBezTo>
                  <a:cubicBezTo>
                    <a:pt x="28165" y="259"/>
                    <a:pt x="28151" y="262"/>
                    <a:pt x="28134" y="265"/>
                  </a:cubicBezTo>
                  <a:cubicBezTo>
                    <a:pt x="28054" y="269"/>
                    <a:pt x="28047" y="276"/>
                    <a:pt x="28085" y="318"/>
                  </a:cubicBezTo>
                  <a:cubicBezTo>
                    <a:pt x="28085" y="324"/>
                    <a:pt x="28075" y="328"/>
                    <a:pt x="28064" y="332"/>
                  </a:cubicBezTo>
                  <a:lnTo>
                    <a:pt x="28051" y="332"/>
                  </a:lnTo>
                  <a:cubicBezTo>
                    <a:pt x="28040" y="324"/>
                    <a:pt x="28040" y="311"/>
                    <a:pt x="28026" y="304"/>
                  </a:cubicBezTo>
                  <a:cubicBezTo>
                    <a:pt x="28010" y="283"/>
                    <a:pt x="27981" y="279"/>
                    <a:pt x="27947" y="279"/>
                  </a:cubicBezTo>
                  <a:lnTo>
                    <a:pt x="27787" y="279"/>
                  </a:lnTo>
                  <a:cubicBezTo>
                    <a:pt x="27781" y="276"/>
                    <a:pt x="27773" y="276"/>
                    <a:pt x="27770" y="276"/>
                  </a:cubicBezTo>
                  <a:lnTo>
                    <a:pt x="27711" y="276"/>
                  </a:lnTo>
                  <a:cubicBezTo>
                    <a:pt x="27700" y="274"/>
                    <a:pt x="27690" y="274"/>
                    <a:pt x="27679" y="274"/>
                  </a:cubicBezTo>
                  <a:cubicBezTo>
                    <a:pt x="27669" y="274"/>
                    <a:pt x="27659" y="274"/>
                    <a:pt x="27648" y="276"/>
                  </a:cubicBezTo>
                  <a:lnTo>
                    <a:pt x="27621" y="276"/>
                  </a:lnTo>
                  <a:cubicBezTo>
                    <a:pt x="27572" y="276"/>
                    <a:pt x="27523" y="265"/>
                    <a:pt x="27475" y="265"/>
                  </a:cubicBezTo>
                  <a:cubicBezTo>
                    <a:pt x="27451" y="266"/>
                    <a:pt x="27427" y="267"/>
                    <a:pt x="27403" y="267"/>
                  </a:cubicBezTo>
                  <a:cubicBezTo>
                    <a:pt x="27303" y="267"/>
                    <a:pt x="27202" y="259"/>
                    <a:pt x="27100" y="259"/>
                  </a:cubicBezTo>
                  <a:cubicBezTo>
                    <a:pt x="27054" y="259"/>
                    <a:pt x="27008" y="261"/>
                    <a:pt x="26961" y="265"/>
                  </a:cubicBezTo>
                  <a:cubicBezTo>
                    <a:pt x="26951" y="267"/>
                    <a:pt x="26941" y="268"/>
                    <a:pt x="26932" y="268"/>
                  </a:cubicBezTo>
                  <a:cubicBezTo>
                    <a:pt x="26902" y="268"/>
                    <a:pt x="26875" y="259"/>
                    <a:pt x="26857" y="238"/>
                  </a:cubicBezTo>
                  <a:cubicBezTo>
                    <a:pt x="26854" y="238"/>
                    <a:pt x="26854" y="234"/>
                    <a:pt x="26850" y="231"/>
                  </a:cubicBezTo>
                  <a:cubicBezTo>
                    <a:pt x="26857" y="228"/>
                    <a:pt x="26854" y="220"/>
                    <a:pt x="26844" y="214"/>
                  </a:cubicBezTo>
                  <a:cubicBezTo>
                    <a:pt x="26795" y="193"/>
                    <a:pt x="26836" y="189"/>
                    <a:pt x="26860" y="186"/>
                  </a:cubicBezTo>
                  <a:cubicBezTo>
                    <a:pt x="26868" y="186"/>
                    <a:pt x="26875" y="182"/>
                    <a:pt x="26881" y="182"/>
                  </a:cubicBezTo>
                  <a:cubicBezTo>
                    <a:pt x="26899" y="186"/>
                    <a:pt x="26916" y="186"/>
                    <a:pt x="26934" y="186"/>
                  </a:cubicBezTo>
                  <a:cubicBezTo>
                    <a:pt x="26942" y="187"/>
                    <a:pt x="26950" y="188"/>
                    <a:pt x="26958" y="188"/>
                  </a:cubicBezTo>
                  <a:cubicBezTo>
                    <a:pt x="26974" y="188"/>
                    <a:pt x="26990" y="186"/>
                    <a:pt x="27006" y="186"/>
                  </a:cubicBezTo>
                  <a:cubicBezTo>
                    <a:pt x="27010" y="186"/>
                    <a:pt x="27014" y="186"/>
                    <a:pt x="27017" y="189"/>
                  </a:cubicBezTo>
                  <a:cubicBezTo>
                    <a:pt x="27048" y="189"/>
                    <a:pt x="27076" y="193"/>
                    <a:pt x="27107" y="193"/>
                  </a:cubicBezTo>
                  <a:cubicBezTo>
                    <a:pt x="27135" y="199"/>
                    <a:pt x="27163" y="210"/>
                    <a:pt x="27184" y="228"/>
                  </a:cubicBezTo>
                  <a:cubicBezTo>
                    <a:pt x="27191" y="233"/>
                    <a:pt x="27200" y="236"/>
                    <a:pt x="27212" y="236"/>
                  </a:cubicBezTo>
                  <a:cubicBezTo>
                    <a:pt x="27216" y="236"/>
                    <a:pt x="27220" y="235"/>
                    <a:pt x="27225" y="234"/>
                  </a:cubicBezTo>
                  <a:cubicBezTo>
                    <a:pt x="27228" y="238"/>
                    <a:pt x="27232" y="238"/>
                    <a:pt x="27235" y="238"/>
                  </a:cubicBezTo>
                  <a:lnTo>
                    <a:pt x="27243" y="238"/>
                  </a:lnTo>
                  <a:cubicBezTo>
                    <a:pt x="27268" y="240"/>
                    <a:pt x="27294" y="247"/>
                    <a:pt x="27321" y="247"/>
                  </a:cubicBezTo>
                  <a:cubicBezTo>
                    <a:pt x="27329" y="247"/>
                    <a:pt x="27338" y="246"/>
                    <a:pt x="27347" y="244"/>
                  </a:cubicBezTo>
                  <a:cubicBezTo>
                    <a:pt x="27443" y="231"/>
                    <a:pt x="27541" y="231"/>
                    <a:pt x="27638" y="228"/>
                  </a:cubicBezTo>
                  <a:lnTo>
                    <a:pt x="27641" y="228"/>
                  </a:lnTo>
                  <a:cubicBezTo>
                    <a:pt x="27648" y="232"/>
                    <a:pt x="27655" y="233"/>
                    <a:pt x="27661" y="233"/>
                  </a:cubicBezTo>
                  <a:cubicBezTo>
                    <a:pt x="27677" y="233"/>
                    <a:pt x="27693" y="225"/>
                    <a:pt x="27707" y="220"/>
                  </a:cubicBezTo>
                  <a:cubicBezTo>
                    <a:pt x="27721" y="217"/>
                    <a:pt x="27735" y="217"/>
                    <a:pt x="27749" y="214"/>
                  </a:cubicBezTo>
                  <a:cubicBezTo>
                    <a:pt x="27776" y="214"/>
                    <a:pt x="27808" y="210"/>
                    <a:pt x="27832" y="199"/>
                  </a:cubicBezTo>
                  <a:cubicBezTo>
                    <a:pt x="27880" y="182"/>
                    <a:pt x="27933" y="179"/>
                    <a:pt x="27985" y="175"/>
                  </a:cubicBezTo>
                  <a:cubicBezTo>
                    <a:pt x="27995" y="179"/>
                    <a:pt x="28005" y="182"/>
                    <a:pt x="28016" y="186"/>
                  </a:cubicBezTo>
                  <a:cubicBezTo>
                    <a:pt x="28027" y="205"/>
                    <a:pt x="28047" y="211"/>
                    <a:pt x="28072" y="211"/>
                  </a:cubicBezTo>
                  <a:cubicBezTo>
                    <a:pt x="28079" y="211"/>
                    <a:pt x="28086" y="211"/>
                    <a:pt x="28093" y="210"/>
                  </a:cubicBezTo>
                  <a:cubicBezTo>
                    <a:pt x="28105" y="208"/>
                    <a:pt x="28117" y="206"/>
                    <a:pt x="28129" y="206"/>
                  </a:cubicBezTo>
                  <a:cubicBezTo>
                    <a:pt x="28137" y="206"/>
                    <a:pt x="28144" y="207"/>
                    <a:pt x="28151" y="210"/>
                  </a:cubicBezTo>
                  <a:cubicBezTo>
                    <a:pt x="28171" y="217"/>
                    <a:pt x="28189" y="220"/>
                    <a:pt x="28204" y="220"/>
                  </a:cubicBezTo>
                  <a:cubicBezTo>
                    <a:pt x="28235" y="220"/>
                    <a:pt x="28257" y="207"/>
                    <a:pt x="28276" y="186"/>
                  </a:cubicBezTo>
                  <a:lnTo>
                    <a:pt x="28276" y="189"/>
                  </a:lnTo>
                  <a:cubicBezTo>
                    <a:pt x="28283" y="189"/>
                    <a:pt x="28290" y="193"/>
                    <a:pt x="28297" y="193"/>
                  </a:cubicBezTo>
                  <a:cubicBezTo>
                    <a:pt x="28342" y="203"/>
                    <a:pt x="28389" y="214"/>
                    <a:pt x="28437" y="214"/>
                  </a:cubicBezTo>
                  <a:cubicBezTo>
                    <a:pt x="28469" y="214"/>
                    <a:pt x="28501" y="209"/>
                    <a:pt x="28533" y="196"/>
                  </a:cubicBezTo>
                  <a:cubicBezTo>
                    <a:pt x="28535" y="194"/>
                    <a:pt x="28537" y="194"/>
                    <a:pt x="28540" y="194"/>
                  </a:cubicBezTo>
                  <a:cubicBezTo>
                    <a:pt x="28542" y="194"/>
                    <a:pt x="28545" y="194"/>
                    <a:pt x="28547" y="196"/>
                  </a:cubicBezTo>
                  <a:cubicBezTo>
                    <a:pt x="28580" y="203"/>
                    <a:pt x="28613" y="206"/>
                    <a:pt x="28645" y="206"/>
                  </a:cubicBezTo>
                  <a:cubicBezTo>
                    <a:pt x="28710" y="206"/>
                    <a:pt x="28774" y="195"/>
                    <a:pt x="28838" y="186"/>
                  </a:cubicBezTo>
                  <a:cubicBezTo>
                    <a:pt x="28855" y="182"/>
                    <a:pt x="28873" y="179"/>
                    <a:pt x="28890" y="179"/>
                  </a:cubicBezTo>
                  <a:cubicBezTo>
                    <a:pt x="28900" y="179"/>
                    <a:pt x="28910" y="180"/>
                    <a:pt x="28921" y="180"/>
                  </a:cubicBezTo>
                  <a:cubicBezTo>
                    <a:pt x="28926" y="180"/>
                    <a:pt x="28931" y="180"/>
                    <a:pt x="28935" y="179"/>
                  </a:cubicBezTo>
                  <a:cubicBezTo>
                    <a:pt x="28956" y="177"/>
                    <a:pt x="28976" y="175"/>
                    <a:pt x="28996" y="175"/>
                  </a:cubicBezTo>
                  <a:cubicBezTo>
                    <a:pt x="29017" y="175"/>
                    <a:pt x="29037" y="177"/>
                    <a:pt x="29057" y="186"/>
                  </a:cubicBezTo>
                  <a:cubicBezTo>
                    <a:pt x="29074" y="186"/>
                    <a:pt x="29102" y="186"/>
                    <a:pt x="29109" y="172"/>
                  </a:cubicBezTo>
                  <a:cubicBezTo>
                    <a:pt x="29116" y="155"/>
                    <a:pt x="29081" y="161"/>
                    <a:pt x="29071" y="155"/>
                  </a:cubicBezTo>
                  <a:cubicBezTo>
                    <a:pt x="29057" y="145"/>
                    <a:pt x="29040" y="134"/>
                    <a:pt x="29057" y="116"/>
                  </a:cubicBezTo>
                  <a:cubicBezTo>
                    <a:pt x="29105" y="116"/>
                    <a:pt x="29154" y="113"/>
                    <a:pt x="29203" y="113"/>
                  </a:cubicBezTo>
                  <a:cubicBezTo>
                    <a:pt x="29217" y="120"/>
                    <a:pt x="29230" y="127"/>
                    <a:pt x="29248" y="134"/>
                  </a:cubicBezTo>
                  <a:cubicBezTo>
                    <a:pt x="29241" y="162"/>
                    <a:pt x="29265" y="166"/>
                    <a:pt x="29291" y="166"/>
                  </a:cubicBezTo>
                  <a:cubicBezTo>
                    <a:pt x="29303" y="166"/>
                    <a:pt x="29315" y="165"/>
                    <a:pt x="29324" y="165"/>
                  </a:cubicBezTo>
                  <a:cubicBezTo>
                    <a:pt x="29340" y="167"/>
                    <a:pt x="29356" y="167"/>
                    <a:pt x="29372" y="167"/>
                  </a:cubicBezTo>
                  <a:cubicBezTo>
                    <a:pt x="29410" y="167"/>
                    <a:pt x="29449" y="164"/>
                    <a:pt x="29487" y="164"/>
                  </a:cubicBezTo>
                  <a:cubicBezTo>
                    <a:pt x="29511" y="164"/>
                    <a:pt x="29534" y="165"/>
                    <a:pt x="29557" y="169"/>
                  </a:cubicBezTo>
                  <a:cubicBezTo>
                    <a:pt x="29571" y="169"/>
                    <a:pt x="29592" y="169"/>
                    <a:pt x="29592" y="161"/>
                  </a:cubicBezTo>
                  <a:cubicBezTo>
                    <a:pt x="29592" y="145"/>
                    <a:pt x="29567" y="134"/>
                    <a:pt x="29542" y="127"/>
                  </a:cubicBezTo>
                  <a:cubicBezTo>
                    <a:pt x="29539" y="123"/>
                    <a:pt x="29534" y="123"/>
                    <a:pt x="29529" y="123"/>
                  </a:cubicBezTo>
                  <a:cubicBezTo>
                    <a:pt x="29524" y="123"/>
                    <a:pt x="29520" y="123"/>
                    <a:pt x="29518" y="120"/>
                  </a:cubicBezTo>
                  <a:cubicBezTo>
                    <a:pt x="29522" y="118"/>
                    <a:pt x="29525" y="118"/>
                    <a:pt x="29529" y="118"/>
                  </a:cubicBezTo>
                  <a:cubicBezTo>
                    <a:pt x="29532" y="118"/>
                    <a:pt x="29536" y="118"/>
                    <a:pt x="29539" y="116"/>
                  </a:cubicBezTo>
                  <a:cubicBezTo>
                    <a:pt x="29557" y="106"/>
                    <a:pt x="29592" y="106"/>
                    <a:pt x="29592" y="89"/>
                  </a:cubicBezTo>
                  <a:cubicBezTo>
                    <a:pt x="29592" y="78"/>
                    <a:pt x="29577" y="73"/>
                    <a:pt x="29562" y="73"/>
                  </a:cubicBezTo>
                  <a:cubicBezTo>
                    <a:pt x="29558" y="73"/>
                    <a:pt x="29554" y="74"/>
                    <a:pt x="29550" y="75"/>
                  </a:cubicBezTo>
                  <a:cubicBezTo>
                    <a:pt x="29477" y="85"/>
                    <a:pt x="29400" y="78"/>
                    <a:pt x="29328" y="85"/>
                  </a:cubicBezTo>
                  <a:cubicBezTo>
                    <a:pt x="29310" y="82"/>
                    <a:pt x="29286" y="85"/>
                    <a:pt x="29286" y="68"/>
                  </a:cubicBezTo>
                  <a:cubicBezTo>
                    <a:pt x="29296" y="62"/>
                    <a:pt x="29304" y="60"/>
                    <a:pt x="29312" y="60"/>
                  </a:cubicBezTo>
                  <a:cubicBezTo>
                    <a:pt x="29324" y="60"/>
                    <a:pt x="29335" y="65"/>
                    <a:pt x="29345" y="71"/>
                  </a:cubicBezTo>
                  <a:cubicBezTo>
                    <a:pt x="29349" y="73"/>
                    <a:pt x="29353" y="74"/>
                    <a:pt x="29358" y="74"/>
                  </a:cubicBezTo>
                  <a:cubicBezTo>
                    <a:pt x="29368" y="74"/>
                    <a:pt x="29379" y="69"/>
                    <a:pt x="29387" y="65"/>
                  </a:cubicBezTo>
                  <a:cubicBezTo>
                    <a:pt x="29393" y="61"/>
                    <a:pt x="29408" y="57"/>
                    <a:pt x="29397" y="47"/>
                  </a:cubicBezTo>
                  <a:cubicBezTo>
                    <a:pt x="29390" y="40"/>
                    <a:pt x="29379" y="33"/>
                    <a:pt x="29358" y="33"/>
                  </a:cubicBezTo>
                  <a:cubicBezTo>
                    <a:pt x="29328" y="34"/>
                    <a:pt x="29297" y="34"/>
                    <a:pt x="29267" y="34"/>
                  </a:cubicBezTo>
                  <a:cubicBezTo>
                    <a:pt x="29242" y="34"/>
                    <a:pt x="29217" y="34"/>
                    <a:pt x="29191" y="34"/>
                  </a:cubicBezTo>
                  <a:cubicBezTo>
                    <a:pt x="29128" y="34"/>
                    <a:pt x="29064" y="35"/>
                    <a:pt x="29001" y="40"/>
                  </a:cubicBezTo>
                  <a:cubicBezTo>
                    <a:pt x="28997" y="41"/>
                    <a:pt x="28994" y="41"/>
                    <a:pt x="28990" y="41"/>
                  </a:cubicBezTo>
                  <a:cubicBezTo>
                    <a:pt x="28974" y="41"/>
                    <a:pt x="28959" y="38"/>
                    <a:pt x="28943" y="38"/>
                  </a:cubicBezTo>
                  <a:cubicBezTo>
                    <a:pt x="28936" y="38"/>
                    <a:pt x="28929" y="38"/>
                    <a:pt x="28921" y="40"/>
                  </a:cubicBezTo>
                  <a:cubicBezTo>
                    <a:pt x="28910" y="40"/>
                    <a:pt x="28897" y="39"/>
                    <a:pt x="28885" y="39"/>
                  </a:cubicBezTo>
                  <a:cubicBezTo>
                    <a:pt x="28878" y="39"/>
                    <a:pt x="28872" y="39"/>
                    <a:pt x="28866" y="40"/>
                  </a:cubicBezTo>
                  <a:cubicBezTo>
                    <a:pt x="28860" y="41"/>
                    <a:pt x="28854" y="41"/>
                    <a:pt x="28848" y="41"/>
                  </a:cubicBezTo>
                  <a:cubicBezTo>
                    <a:pt x="28816" y="41"/>
                    <a:pt x="28783" y="37"/>
                    <a:pt x="28751" y="37"/>
                  </a:cubicBezTo>
                  <a:cubicBezTo>
                    <a:pt x="28722" y="37"/>
                    <a:pt x="28693" y="40"/>
                    <a:pt x="28665" y="50"/>
                  </a:cubicBezTo>
                  <a:cubicBezTo>
                    <a:pt x="28630" y="47"/>
                    <a:pt x="28599" y="44"/>
                    <a:pt x="28564" y="44"/>
                  </a:cubicBezTo>
                  <a:cubicBezTo>
                    <a:pt x="28535" y="46"/>
                    <a:pt x="28503" y="49"/>
                    <a:pt x="28473" y="49"/>
                  </a:cubicBezTo>
                  <a:cubicBezTo>
                    <a:pt x="28453" y="49"/>
                    <a:pt x="28435" y="48"/>
                    <a:pt x="28418" y="44"/>
                  </a:cubicBezTo>
                  <a:cubicBezTo>
                    <a:pt x="28404" y="40"/>
                    <a:pt x="28390" y="38"/>
                    <a:pt x="28377" y="38"/>
                  </a:cubicBezTo>
                  <a:cubicBezTo>
                    <a:pt x="28356" y="38"/>
                    <a:pt x="28336" y="42"/>
                    <a:pt x="28314" y="44"/>
                  </a:cubicBezTo>
                  <a:lnTo>
                    <a:pt x="28276" y="44"/>
                  </a:lnTo>
                  <a:cubicBezTo>
                    <a:pt x="28266" y="44"/>
                    <a:pt x="28255" y="44"/>
                    <a:pt x="28245" y="40"/>
                  </a:cubicBezTo>
                  <a:cubicBezTo>
                    <a:pt x="28234" y="40"/>
                    <a:pt x="28221" y="47"/>
                    <a:pt x="28218" y="57"/>
                  </a:cubicBezTo>
                  <a:cubicBezTo>
                    <a:pt x="28207" y="57"/>
                    <a:pt x="28197" y="61"/>
                    <a:pt x="28189" y="65"/>
                  </a:cubicBezTo>
                  <a:cubicBezTo>
                    <a:pt x="28185" y="65"/>
                    <a:pt x="28181" y="66"/>
                    <a:pt x="28176" y="66"/>
                  </a:cubicBezTo>
                  <a:cubicBezTo>
                    <a:pt x="28162" y="66"/>
                    <a:pt x="28145" y="63"/>
                    <a:pt x="28131" y="63"/>
                  </a:cubicBezTo>
                  <a:cubicBezTo>
                    <a:pt x="28113" y="63"/>
                    <a:pt x="28098" y="68"/>
                    <a:pt x="28096" y="92"/>
                  </a:cubicBezTo>
                  <a:cubicBezTo>
                    <a:pt x="28093" y="110"/>
                    <a:pt x="28127" y="106"/>
                    <a:pt x="28138" y="116"/>
                  </a:cubicBezTo>
                  <a:cubicBezTo>
                    <a:pt x="28130" y="120"/>
                    <a:pt x="28127" y="124"/>
                    <a:pt x="28120" y="124"/>
                  </a:cubicBezTo>
                  <a:cubicBezTo>
                    <a:pt x="28116" y="125"/>
                    <a:pt x="28111" y="125"/>
                    <a:pt x="28106" y="125"/>
                  </a:cubicBezTo>
                  <a:cubicBezTo>
                    <a:pt x="28094" y="125"/>
                    <a:pt x="28081" y="122"/>
                    <a:pt x="28068" y="116"/>
                  </a:cubicBezTo>
                  <a:cubicBezTo>
                    <a:pt x="28058" y="92"/>
                    <a:pt x="28058" y="61"/>
                    <a:pt x="28005" y="57"/>
                  </a:cubicBezTo>
                  <a:cubicBezTo>
                    <a:pt x="27930" y="57"/>
                    <a:pt x="27856" y="50"/>
                    <a:pt x="27781" y="50"/>
                  </a:cubicBezTo>
                  <a:cubicBezTo>
                    <a:pt x="27772" y="49"/>
                    <a:pt x="27763" y="48"/>
                    <a:pt x="27753" y="48"/>
                  </a:cubicBezTo>
                  <a:cubicBezTo>
                    <a:pt x="27738" y="48"/>
                    <a:pt x="27723" y="51"/>
                    <a:pt x="27711" y="61"/>
                  </a:cubicBezTo>
                  <a:cubicBezTo>
                    <a:pt x="27707" y="63"/>
                    <a:pt x="27702" y="65"/>
                    <a:pt x="27696" y="65"/>
                  </a:cubicBezTo>
                  <a:cubicBezTo>
                    <a:pt x="27692" y="65"/>
                    <a:pt x="27687" y="64"/>
                    <a:pt x="27683" y="61"/>
                  </a:cubicBezTo>
                  <a:cubicBezTo>
                    <a:pt x="27662" y="46"/>
                    <a:pt x="27647" y="39"/>
                    <a:pt x="27629" y="39"/>
                  </a:cubicBezTo>
                  <a:cubicBezTo>
                    <a:pt x="27618" y="39"/>
                    <a:pt x="27605" y="42"/>
                    <a:pt x="27589" y="47"/>
                  </a:cubicBezTo>
                  <a:cubicBezTo>
                    <a:pt x="27499" y="82"/>
                    <a:pt x="27398" y="65"/>
                    <a:pt x="27305" y="75"/>
                  </a:cubicBezTo>
                  <a:cubicBezTo>
                    <a:pt x="27281" y="75"/>
                    <a:pt x="27267" y="60"/>
                    <a:pt x="27246" y="60"/>
                  </a:cubicBezTo>
                  <a:cubicBezTo>
                    <a:pt x="27240" y="60"/>
                    <a:pt x="27233" y="61"/>
                    <a:pt x="27225" y="65"/>
                  </a:cubicBezTo>
                  <a:cubicBezTo>
                    <a:pt x="27214" y="69"/>
                    <a:pt x="27206" y="71"/>
                    <a:pt x="27200" y="71"/>
                  </a:cubicBezTo>
                  <a:cubicBezTo>
                    <a:pt x="27182" y="71"/>
                    <a:pt x="27182" y="56"/>
                    <a:pt x="27187" y="40"/>
                  </a:cubicBezTo>
                  <a:cubicBezTo>
                    <a:pt x="27194" y="30"/>
                    <a:pt x="27208" y="20"/>
                    <a:pt x="27187" y="12"/>
                  </a:cubicBezTo>
                  <a:cubicBezTo>
                    <a:pt x="27186" y="11"/>
                    <a:pt x="27183" y="11"/>
                    <a:pt x="27181" y="11"/>
                  </a:cubicBezTo>
                  <a:cubicBezTo>
                    <a:pt x="27176" y="11"/>
                    <a:pt x="27169" y="12"/>
                    <a:pt x="27169" y="12"/>
                  </a:cubicBezTo>
                  <a:cubicBezTo>
                    <a:pt x="27169" y="23"/>
                    <a:pt x="27135" y="30"/>
                    <a:pt x="27149" y="44"/>
                  </a:cubicBezTo>
                  <a:cubicBezTo>
                    <a:pt x="27159" y="54"/>
                    <a:pt x="27163" y="65"/>
                    <a:pt x="27135" y="65"/>
                  </a:cubicBezTo>
                  <a:cubicBezTo>
                    <a:pt x="27076" y="65"/>
                    <a:pt x="27014" y="76"/>
                    <a:pt x="26952" y="76"/>
                  </a:cubicBezTo>
                  <a:cubicBezTo>
                    <a:pt x="26931" y="76"/>
                    <a:pt x="26910" y="75"/>
                    <a:pt x="26889" y="71"/>
                  </a:cubicBezTo>
                  <a:cubicBezTo>
                    <a:pt x="26857" y="65"/>
                    <a:pt x="26823" y="65"/>
                    <a:pt x="26830" y="33"/>
                  </a:cubicBezTo>
                  <a:cubicBezTo>
                    <a:pt x="26832" y="24"/>
                    <a:pt x="26822" y="23"/>
                    <a:pt x="26811" y="23"/>
                  </a:cubicBezTo>
                  <a:cubicBezTo>
                    <a:pt x="26805" y="23"/>
                    <a:pt x="26799" y="23"/>
                    <a:pt x="26795" y="23"/>
                  </a:cubicBezTo>
                  <a:cubicBezTo>
                    <a:pt x="26791" y="23"/>
                    <a:pt x="26787" y="24"/>
                    <a:pt x="26783" y="24"/>
                  </a:cubicBezTo>
                  <a:cubicBezTo>
                    <a:pt x="26774" y="24"/>
                    <a:pt x="26766" y="23"/>
                    <a:pt x="26758" y="23"/>
                  </a:cubicBezTo>
                  <a:cubicBezTo>
                    <a:pt x="26743" y="23"/>
                    <a:pt x="26729" y="25"/>
                    <a:pt x="26722" y="36"/>
                  </a:cubicBezTo>
                  <a:cubicBezTo>
                    <a:pt x="26711" y="47"/>
                    <a:pt x="26743" y="50"/>
                    <a:pt x="26756" y="57"/>
                  </a:cubicBezTo>
                  <a:cubicBezTo>
                    <a:pt x="26756" y="68"/>
                    <a:pt x="26802" y="65"/>
                    <a:pt x="26785" y="82"/>
                  </a:cubicBezTo>
                  <a:cubicBezTo>
                    <a:pt x="26774" y="86"/>
                    <a:pt x="26762" y="87"/>
                    <a:pt x="26750" y="87"/>
                  </a:cubicBezTo>
                  <a:cubicBezTo>
                    <a:pt x="26736" y="87"/>
                    <a:pt x="26723" y="86"/>
                    <a:pt x="26710" y="86"/>
                  </a:cubicBezTo>
                  <a:cubicBezTo>
                    <a:pt x="26697" y="86"/>
                    <a:pt x="26685" y="87"/>
                    <a:pt x="26673" y="92"/>
                  </a:cubicBezTo>
                  <a:cubicBezTo>
                    <a:pt x="26607" y="95"/>
                    <a:pt x="26542" y="99"/>
                    <a:pt x="26476" y="103"/>
                  </a:cubicBezTo>
                  <a:cubicBezTo>
                    <a:pt x="26389" y="85"/>
                    <a:pt x="26375" y="71"/>
                    <a:pt x="26396" y="23"/>
                  </a:cubicBezTo>
                  <a:cubicBezTo>
                    <a:pt x="26399" y="9"/>
                    <a:pt x="26389" y="5"/>
                    <a:pt x="26375" y="5"/>
                  </a:cubicBezTo>
                  <a:cubicBezTo>
                    <a:pt x="26358" y="9"/>
                    <a:pt x="26337" y="9"/>
                    <a:pt x="26316" y="9"/>
                  </a:cubicBezTo>
                  <a:lnTo>
                    <a:pt x="26219" y="9"/>
                  </a:lnTo>
                  <a:cubicBezTo>
                    <a:pt x="26184" y="23"/>
                    <a:pt x="26184" y="33"/>
                    <a:pt x="26219" y="44"/>
                  </a:cubicBezTo>
                  <a:cubicBezTo>
                    <a:pt x="26250" y="54"/>
                    <a:pt x="26282" y="61"/>
                    <a:pt x="26323" y="71"/>
                  </a:cubicBezTo>
                  <a:cubicBezTo>
                    <a:pt x="26305" y="76"/>
                    <a:pt x="26286" y="77"/>
                    <a:pt x="26269" y="77"/>
                  </a:cubicBezTo>
                  <a:cubicBezTo>
                    <a:pt x="26257" y="77"/>
                    <a:pt x="26247" y="77"/>
                    <a:pt x="26236" y="77"/>
                  </a:cubicBezTo>
                  <a:cubicBezTo>
                    <a:pt x="26217" y="77"/>
                    <a:pt x="26200" y="78"/>
                    <a:pt x="26184" y="85"/>
                  </a:cubicBezTo>
                  <a:cubicBezTo>
                    <a:pt x="26174" y="83"/>
                    <a:pt x="26166" y="82"/>
                    <a:pt x="26157" y="82"/>
                  </a:cubicBezTo>
                  <a:cubicBezTo>
                    <a:pt x="26120" y="82"/>
                    <a:pt x="26098" y="105"/>
                    <a:pt x="26066" y="113"/>
                  </a:cubicBezTo>
                  <a:cubicBezTo>
                    <a:pt x="26062" y="114"/>
                    <a:pt x="26058" y="115"/>
                    <a:pt x="26053" y="115"/>
                  </a:cubicBezTo>
                  <a:cubicBezTo>
                    <a:pt x="26047" y="115"/>
                    <a:pt x="26041" y="113"/>
                    <a:pt x="26035" y="110"/>
                  </a:cubicBezTo>
                  <a:cubicBezTo>
                    <a:pt x="26011" y="85"/>
                    <a:pt x="26039" y="57"/>
                    <a:pt x="26011" y="33"/>
                  </a:cubicBezTo>
                  <a:cubicBezTo>
                    <a:pt x="25993" y="27"/>
                    <a:pt x="25991" y="1"/>
                    <a:pt x="2596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0" name="Google Shape;9700;p36"/>
            <p:cNvSpPr/>
            <p:nvPr/>
          </p:nvSpPr>
          <p:spPr>
            <a:xfrm>
              <a:off x="6222275" y="663550"/>
              <a:ext cx="11325" cy="1850"/>
            </a:xfrm>
            <a:custGeom>
              <a:avLst/>
              <a:gdLst/>
              <a:ahLst/>
              <a:cxnLst/>
              <a:rect l="l" t="t" r="r" b="b"/>
              <a:pathLst>
                <a:path w="453" h="74" extrusionOk="0">
                  <a:moveTo>
                    <a:pt x="207" y="0"/>
                  </a:moveTo>
                  <a:cubicBezTo>
                    <a:pt x="189" y="0"/>
                    <a:pt x="170" y="3"/>
                    <a:pt x="157" y="7"/>
                  </a:cubicBezTo>
                  <a:cubicBezTo>
                    <a:pt x="141" y="16"/>
                    <a:pt x="126" y="18"/>
                    <a:pt x="110" y="18"/>
                  </a:cubicBezTo>
                  <a:cubicBezTo>
                    <a:pt x="101" y="18"/>
                    <a:pt x="91" y="17"/>
                    <a:pt x="81" y="17"/>
                  </a:cubicBezTo>
                  <a:lnTo>
                    <a:pt x="49" y="17"/>
                  </a:lnTo>
                  <a:cubicBezTo>
                    <a:pt x="25" y="17"/>
                    <a:pt x="8" y="25"/>
                    <a:pt x="4" y="38"/>
                  </a:cubicBezTo>
                  <a:cubicBezTo>
                    <a:pt x="1" y="52"/>
                    <a:pt x="18" y="59"/>
                    <a:pt x="36" y="63"/>
                  </a:cubicBezTo>
                  <a:cubicBezTo>
                    <a:pt x="52" y="67"/>
                    <a:pt x="67" y="70"/>
                    <a:pt x="81" y="70"/>
                  </a:cubicBezTo>
                  <a:cubicBezTo>
                    <a:pt x="192" y="63"/>
                    <a:pt x="302" y="73"/>
                    <a:pt x="406" y="46"/>
                  </a:cubicBezTo>
                  <a:cubicBezTo>
                    <a:pt x="424" y="38"/>
                    <a:pt x="452" y="42"/>
                    <a:pt x="441" y="22"/>
                  </a:cubicBezTo>
                  <a:cubicBezTo>
                    <a:pt x="436" y="11"/>
                    <a:pt x="423" y="2"/>
                    <a:pt x="405" y="2"/>
                  </a:cubicBezTo>
                  <a:cubicBezTo>
                    <a:pt x="400" y="2"/>
                    <a:pt x="395" y="2"/>
                    <a:pt x="390" y="4"/>
                  </a:cubicBezTo>
                  <a:cubicBezTo>
                    <a:pt x="362" y="11"/>
                    <a:pt x="335" y="16"/>
                    <a:pt x="308" y="16"/>
                  </a:cubicBezTo>
                  <a:cubicBezTo>
                    <a:pt x="285" y="16"/>
                    <a:pt x="261" y="12"/>
                    <a:pt x="236" y="4"/>
                  </a:cubicBezTo>
                  <a:cubicBezTo>
                    <a:pt x="229" y="1"/>
                    <a:pt x="218" y="0"/>
                    <a:pt x="207"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1" name="Google Shape;9701;p36"/>
            <p:cNvSpPr/>
            <p:nvPr/>
          </p:nvSpPr>
          <p:spPr>
            <a:xfrm>
              <a:off x="6100675" y="846750"/>
              <a:ext cx="13825" cy="4200"/>
            </a:xfrm>
            <a:custGeom>
              <a:avLst/>
              <a:gdLst/>
              <a:ahLst/>
              <a:cxnLst/>
              <a:rect l="l" t="t" r="r" b="b"/>
              <a:pathLst>
                <a:path w="553" h="168" extrusionOk="0">
                  <a:moveTo>
                    <a:pt x="164" y="0"/>
                  </a:moveTo>
                  <a:cubicBezTo>
                    <a:pt x="147" y="0"/>
                    <a:pt x="131" y="4"/>
                    <a:pt x="115" y="13"/>
                  </a:cubicBezTo>
                  <a:cubicBezTo>
                    <a:pt x="105" y="21"/>
                    <a:pt x="91" y="31"/>
                    <a:pt x="77" y="34"/>
                  </a:cubicBezTo>
                  <a:cubicBezTo>
                    <a:pt x="21" y="52"/>
                    <a:pt x="15" y="72"/>
                    <a:pt x="50" y="114"/>
                  </a:cubicBezTo>
                  <a:cubicBezTo>
                    <a:pt x="53" y="125"/>
                    <a:pt x="45" y="132"/>
                    <a:pt x="29" y="135"/>
                  </a:cubicBezTo>
                  <a:cubicBezTo>
                    <a:pt x="15" y="138"/>
                    <a:pt x="1" y="142"/>
                    <a:pt x="4" y="152"/>
                  </a:cubicBezTo>
                  <a:cubicBezTo>
                    <a:pt x="8" y="162"/>
                    <a:pt x="21" y="162"/>
                    <a:pt x="35" y="167"/>
                  </a:cubicBezTo>
                  <a:cubicBezTo>
                    <a:pt x="40" y="167"/>
                    <a:pt x="44" y="168"/>
                    <a:pt x="47" y="168"/>
                  </a:cubicBezTo>
                  <a:cubicBezTo>
                    <a:pt x="58" y="168"/>
                    <a:pt x="66" y="164"/>
                    <a:pt x="74" y="156"/>
                  </a:cubicBezTo>
                  <a:cubicBezTo>
                    <a:pt x="80" y="149"/>
                    <a:pt x="60" y="138"/>
                    <a:pt x="87" y="132"/>
                  </a:cubicBezTo>
                  <a:cubicBezTo>
                    <a:pt x="103" y="152"/>
                    <a:pt x="122" y="160"/>
                    <a:pt x="143" y="160"/>
                  </a:cubicBezTo>
                  <a:cubicBezTo>
                    <a:pt x="164" y="160"/>
                    <a:pt x="188" y="152"/>
                    <a:pt x="212" y="142"/>
                  </a:cubicBezTo>
                  <a:cubicBezTo>
                    <a:pt x="261" y="120"/>
                    <a:pt x="318" y="103"/>
                    <a:pt x="372" y="103"/>
                  </a:cubicBezTo>
                  <a:cubicBezTo>
                    <a:pt x="387" y="103"/>
                    <a:pt x="402" y="104"/>
                    <a:pt x="417" y="107"/>
                  </a:cubicBezTo>
                  <a:cubicBezTo>
                    <a:pt x="429" y="110"/>
                    <a:pt x="440" y="111"/>
                    <a:pt x="449" y="111"/>
                  </a:cubicBezTo>
                  <a:cubicBezTo>
                    <a:pt x="490" y="111"/>
                    <a:pt x="513" y="93"/>
                    <a:pt x="553" y="93"/>
                  </a:cubicBezTo>
                  <a:cubicBezTo>
                    <a:pt x="500" y="87"/>
                    <a:pt x="445" y="90"/>
                    <a:pt x="428" y="48"/>
                  </a:cubicBezTo>
                  <a:lnTo>
                    <a:pt x="414" y="48"/>
                  </a:lnTo>
                  <a:cubicBezTo>
                    <a:pt x="401" y="66"/>
                    <a:pt x="387" y="72"/>
                    <a:pt x="372" y="72"/>
                  </a:cubicBezTo>
                  <a:cubicBezTo>
                    <a:pt x="350" y="72"/>
                    <a:pt x="326" y="59"/>
                    <a:pt x="303" y="55"/>
                  </a:cubicBezTo>
                  <a:cubicBezTo>
                    <a:pt x="297" y="53"/>
                    <a:pt x="290" y="52"/>
                    <a:pt x="284" y="52"/>
                  </a:cubicBezTo>
                  <a:cubicBezTo>
                    <a:pt x="272" y="52"/>
                    <a:pt x="260" y="55"/>
                    <a:pt x="250" y="63"/>
                  </a:cubicBezTo>
                  <a:cubicBezTo>
                    <a:pt x="248" y="62"/>
                    <a:pt x="246" y="62"/>
                    <a:pt x="244" y="62"/>
                  </a:cubicBezTo>
                  <a:cubicBezTo>
                    <a:pt x="225" y="62"/>
                    <a:pt x="205" y="74"/>
                    <a:pt x="178" y="74"/>
                  </a:cubicBezTo>
                  <a:cubicBezTo>
                    <a:pt x="169" y="74"/>
                    <a:pt x="160" y="72"/>
                    <a:pt x="150" y="69"/>
                  </a:cubicBezTo>
                  <a:cubicBezTo>
                    <a:pt x="188" y="63"/>
                    <a:pt x="212" y="55"/>
                    <a:pt x="229" y="42"/>
                  </a:cubicBezTo>
                  <a:cubicBezTo>
                    <a:pt x="247" y="28"/>
                    <a:pt x="254" y="17"/>
                    <a:pt x="220" y="10"/>
                  </a:cubicBezTo>
                  <a:cubicBezTo>
                    <a:pt x="201" y="5"/>
                    <a:pt x="182" y="0"/>
                    <a:pt x="164"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2" name="Google Shape;9702;p36"/>
            <p:cNvSpPr/>
            <p:nvPr/>
          </p:nvSpPr>
          <p:spPr>
            <a:xfrm>
              <a:off x="6209200" y="669525"/>
              <a:ext cx="10600" cy="3950"/>
            </a:xfrm>
            <a:custGeom>
              <a:avLst/>
              <a:gdLst/>
              <a:ahLst/>
              <a:cxnLst/>
              <a:rect l="l" t="t" r="r" b="b"/>
              <a:pathLst>
                <a:path w="424" h="158" extrusionOk="0">
                  <a:moveTo>
                    <a:pt x="302" y="1"/>
                  </a:moveTo>
                  <a:cubicBezTo>
                    <a:pt x="247" y="1"/>
                    <a:pt x="191" y="7"/>
                    <a:pt x="146" y="36"/>
                  </a:cubicBezTo>
                  <a:lnTo>
                    <a:pt x="31" y="36"/>
                  </a:lnTo>
                  <a:cubicBezTo>
                    <a:pt x="13" y="36"/>
                    <a:pt x="0" y="36"/>
                    <a:pt x="0" y="49"/>
                  </a:cubicBezTo>
                  <a:cubicBezTo>
                    <a:pt x="0" y="61"/>
                    <a:pt x="12" y="67"/>
                    <a:pt x="24" y="67"/>
                  </a:cubicBezTo>
                  <a:cubicBezTo>
                    <a:pt x="26" y="67"/>
                    <a:pt x="29" y="67"/>
                    <a:pt x="31" y="66"/>
                  </a:cubicBezTo>
                  <a:cubicBezTo>
                    <a:pt x="34" y="66"/>
                    <a:pt x="38" y="66"/>
                    <a:pt x="41" y="66"/>
                  </a:cubicBezTo>
                  <a:cubicBezTo>
                    <a:pt x="56" y="66"/>
                    <a:pt x="70" y="69"/>
                    <a:pt x="86" y="69"/>
                  </a:cubicBezTo>
                  <a:cubicBezTo>
                    <a:pt x="93" y="69"/>
                    <a:pt x="100" y="68"/>
                    <a:pt x="108" y="66"/>
                  </a:cubicBezTo>
                  <a:cubicBezTo>
                    <a:pt x="111" y="66"/>
                    <a:pt x="115" y="66"/>
                    <a:pt x="119" y="66"/>
                  </a:cubicBezTo>
                  <a:cubicBezTo>
                    <a:pt x="161" y="66"/>
                    <a:pt x="205" y="97"/>
                    <a:pt x="201" y="126"/>
                  </a:cubicBezTo>
                  <a:cubicBezTo>
                    <a:pt x="201" y="136"/>
                    <a:pt x="197" y="153"/>
                    <a:pt x="218" y="157"/>
                  </a:cubicBezTo>
                  <a:cubicBezTo>
                    <a:pt x="221" y="158"/>
                    <a:pt x="223" y="158"/>
                    <a:pt x="225" y="158"/>
                  </a:cubicBezTo>
                  <a:cubicBezTo>
                    <a:pt x="244" y="158"/>
                    <a:pt x="251" y="145"/>
                    <a:pt x="260" y="136"/>
                  </a:cubicBezTo>
                  <a:cubicBezTo>
                    <a:pt x="277" y="108"/>
                    <a:pt x="295" y="84"/>
                    <a:pt x="354" y="81"/>
                  </a:cubicBezTo>
                  <a:cubicBezTo>
                    <a:pt x="385" y="81"/>
                    <a:pt x="423" y="56"/>
                    <a:pt x="364" y="36"/>
                  </a:cubicBezTo>
                  <a:cubicBezTo>
                    <a:pt x="364" y="32"/>
                    <a:pt x="361" y="32"/>
                    <a:pt x="361" y="32"/>
                  </a:cubicBezTo>
                  <a:cubicBezTo>
                    <a:pt x="336" y="25"/>
                    <a:pt x="330" y="1"/>
                    <a:pt x="302"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3" name="Google Shape;9703;p36"/>
            <p:cNvSpPr/>
            <p:nvPr/>
          </p:nvSpPr>
          <p:spPr>
            <a:xfrm>
              <a:off x="5938750" y="854025"/>
              <a:ext cx="6625" cy="2450"/>
            </a:xfrm>
            <a:custGeom>
              <a:avLst/>
              <a:gdLst/>
              <a:ahLst/>
              <a:cxnLst/>
              <a:rect l="l" t="t" r="r" b="b"/>
              <a:pathLst>
                <a:path w="265" h="98" extrusionOk="0">
                  <a:moveTo>
                    <a:pt x="132" y="0"/>
                  </a:moveTo>
                  <a:cubicBezTo>
                    <a:pt x="69" y="0"/>
                    <a:pt x="42" y="14"/>
                    <a:pt x="45" y="52"/>
                  </a:cubicBezTo>
                  <a:lnTo>
                    <a:pt x="39" y="52"/>
                  </a:lnTo>
                  <a:cubicBezTo>
                    <a:pt x="15" y="52"/>
                    <a:pt x="0" y="59"/>
                    <a:pt x="4" y="73"/>
                  </a:cubicBezTo>
                  <a:cubicBezTo>
                    <a:pt x="10" y="84"/>
                    <a:pt x="19" y="93"/>
                    <a:pt x="34" y="93"/>
                  </a:cubicBezTo>
                  <a:cubicBezTo>
                    <a:pt x="39" y="93"/>
                    <a:pt x="43" y="92"/>
                    <a:pt x="49" y="90"/>
                  </a:cubicBezTo>
                  <a:cubicBezTo>
                    <a:pt x="58" y="88"/>
                    <a:pt x="66" y="87"/>
                    <a:pt x="73" y="87"/>
                  </a:cubicBezTo>
                  <a:cubicBezTo>
                    <a:pt x="84" y="87"/>
                    <a:pt x="94" y="90"/>
                    <a:pt x="104" y="94"/>
                  </a:cubicBezTo>
                  <a:cubicBezTo>
                    <a:pt x="129" y="94"/>
                    <a:pt x="149" y="97"/>
                    <a:pt x="174" y="97"/>
                  </a:cubicBezTo>
                  <a:cubicBezTo>
                    <a:pt x="191" y="97"/>
                    <a:pt x="219" y="97"/>
                    <a:pt x="223" y="90"/>
                  </a:cubicBezTo>
                  <a:cubicBezTo>
                    <a:pt x="229" y="76"/>
                    <a:pt x="209" y="70"/>
                    <a:pt x="188" y="66"/>
                  </a:cubicBezTo>
                  <a:cubicBezTo>
                    <a:pt x="181" y="59"/>
                    <a:pt x="170" y="55"/>
                    <a:pt x="160" y="52"/>
                  </a:cubicBezTo>
                  <a:lnTo>
                    <a:pt x="157" y="52"/>
                  </a:lnTo>
                  <a:cubicBezTo>
                    <a:pt x="153" y="49"/>
                    <a:pt x="149" y="45"/>
                    <a:pt x="149" y="45"/>
                  </a:cubicBezTo>
                  <a:cubicBezTo>
                    <a:pt x="163" y="36"/>
                    <a:pt x="178" y="33"/>
                    <a:pt x="194" y="33"/>
                  </a:cubicBezTo>
                  <a:cubicBezTo>
                    <a:pt x="206" y="33"/>
                    <a:pt x="219" y="35"/>
                    <a:pt x="233" y="35"/>
                  </a:cubicBezTo>
                  <a:cubicBezTo>
                    <a:pt x="253" y="35"/>
                    <a:pt x="264" y="28"/>
                    <a:pt x="264" y="14"/>
                  </a:cubicBezTo>
                  <a:cubicBezTo>
                    <a:pt x="264" y="0"/>
                    <a:pt x="247" y="0"/>
                    <a:pt x="233"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4" name="Google Shape;9704;p36"/>
            <p:cNvSpPr/>
            <p:nvPr/>
          </p:nvSpPr>
          <p:spPr>
            <a:xfrm>
              <a:off x="6248650" y="753775"/>
              <a:ext cx="7850" cy="1300"/>
            </a:xfrm>
            <a:custGeom>
              <a:avLst/>
              <a:gdLst/>
              <a:ahLst/>
              <a:cxnLst/>
              <a:rect l="l" t="t" r="r" b="b"/>
              <a:pathLst>
                <a:path w="314" h="52" extrusionOk="0">
                  <a:moveTo>
                    <a:pt x="231" y="0"/>
                  </a:moveTo>
                  <a:cubicBezTo>
                    <a:pt x="188" y="0"/>
                    <a:pt x="146" y="5"/>
                    <a:pt x="105" y="10"/>
                  </a:cubicBezTo>
                  <a:cubicBezTo>
                    <a:pt x="70" y="17"/>
                    <a:pt x="32" y="20"/>
                    <a:pt x="1" y="51"/>
                  </a:cubicBezTo>
                  <a:cubicBezTo>
                    <a:pt x="105" y="45"/>
                    <a:pt x="195" y="38"/>
                    <a:pt x="288" y="35"/>
                  </a:cubicBezTo>
                  <a:cubicBezTo>
                    <a:pt x="302" y="30"/>
                    <a:pt x="313" y="24"/>
                    <a:pt x="313" y="17"/>
                  </a:cubicBezTo>
                  <a:cubicBezTo>
                    <a:pt x="313" y="6"/>
                    <a:pt x="299" y="3"/>
                    <a:pt x="285" y="3"/>
                  </a:cubicBezTo>
                  <a:cubicBezTo>
                    <a:pt x="266" y="1"/>
                    <a:pt x="248" y="0"/>
                    <a:pt x="231"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5" name="Google Shape;9705;p36"/>
            <p:cNvSpPr/>
            <p:nvPr/>
          </p:nvSpPr>
          <p:spPr>
            <a:xfrm>
              <a:off x="6228700" y="740575"/>
              <a:ext cx="6875" cy="1250"/>
            </a:xfrm>
            <a:custGeom>
              <a:avLst/>
              <a:gdLst/>
              <a:ahLst/>
              <a:cxnLst/>
              <a:rect l="l" t="t" r="r" b="b"/>
              <a:pathLst>
                <a:path w="275" h="50" extrusionOk="0">
                  <a:moveTo>
                    <a:pt x="31" y="1"/>
                  </a:moveTo>
                  <a:cubicBezTo>
                    <a:pt x="22" y="1"/>
                    <a:pt x="15" y="3"/>
                    <a:pt x="11" y="11"/>
                  </a:cubicBezTo>
                  <a:cubicBezTo>
                    <a:pt x="0" y="28"/>
                    <a:pt x="18" y="35"/>
                    <a:pt x="42" y="38"/>
                  </a:cubicBezTo>
                  <a:cubicBezTo>
                    <a:pt x="72" y="43"/>
                    <a:pt x="101" y="48"/>
                    <a:pt x="131" y="48"/>
                  </a:cubicBezTo>
                  <a:cubicBezTo>
                    <a:pt x="143" y="48"/>
                    <a:pt x="155" y="47"/>
                    <a:pt x="167" y="45"/>
                  </a:cubicBezTo>
                  <a:cubicBezTo>
                    <a:pt x="181" y="45"/>
                    <a:pt x="191" y="45"/>
                    <a:pt x="202" y="49"/>
                  </a:cubicBezTo>
                  <a:cubicBezTo>
                    <a:pt x="209" y="49"/>
                    <a:pt x="218" y="49"/>
                    <a:pt x="225" y="49"/>
                  </a:cubicBezTo>
                  <a:cubicBezTo>
                    <a:pt x="246" y="49"/>
                    <a:pt x="265" y="47"/>
                    <a:pt x="268" y="35"/>
                  </a:cubicBezTo>
                  <a:cubicBezTo>
                    <a:pt x="274" y="14"/>
                    <a:pt x="233" y="14"/>
                    <a:pt x="212" y="7"/>
                  </a:cubicBezTo>
                  <a:cubicBezTo>
                    <a:pt x="203" y="7"/>
                    <a:pt x="192" y="6"/>
                    <a:pt x="183" y="6"/>
                  </a:cubicBezTo>
                  <a:cubicBezTo>
                    <a:pt x="178" y="6"/>
                    <a:pt x="174" y="6"/>
                    <a:pt x="170" y="7"/>
                  </a:cubicBezTo>
                  <a:cubicBezTo>
                    <a:pt x="154" y="11"/>
                    <a:pt x="139" y="13"/>
                    <a:pt x="123" y="13"/>
                  </a:cubicBezTo>
                  <a:cubicBezTo>
                    <a:pt x="101" y="13"/>
                    <a:pt x="78" y="10"/>
                    <a:pt x="56" y="4"/>
                  </a:cubicBezTo>
                  <a:cubicBezTo>
                    <a:pt x="48" y="2"/>
                    <a:pt x="39" y="1"/>
                    <a:pt x="31"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6" name="Google Shape;9706;p36"/>
            <p:cNvSpPr/>
            <p:nvPr/>
          </p:nvSpPr>
          <p:spPr>
            <a:xfrm>
              <a:off x="6213950" y="745225"/>
              <a:ext cx="9825" cy="4350"/>
            </a:xfrm>
            <a:custGeom>
              <a:avLst/>
              <a:gdLst/>
              <a:ahLst/>
              <a:cxnLst/>
              <a:rect l="l" t="t" r="r" b="b"/>
              <a:pathLst>
                <a:path w="393" h="174" extrusionOk="0">
                  <a:moveTo>
                    <a:pt x="269" y="0"/>
                  </a:moveTo>
                  <a:cubicBezTo>
                    <a:pt x="234" y="0"/>
                    <a:pt x="196" y="11"/>
                    <a:pt x="156" y="33"/>
                  </a:cubicBezTo>
                  <a:cubicBezTo>
                    <a:pt x="119" y="33"/>
                    <a:pt x="84" y="23"/>
                    <a:pt x="49" y="15"/>
                  </a:cubicBezTo>
                  <a:cubicBezTo>
                    <a:pt x="25" y="15"/>
                    <a:pt x="4" y="15"/>
                    <a:pt x="4" y="33"/>
                  </a:cubicBezTo>
                  <a:cubicBezTo>
                    <a:pt x="1" y="47"/>
                    <a:pt x="22" y="50"/>
                    <a:pt x="39" y="50"/>
                  </a:cubicBezTo>
                  <a:cubicBezTo>
                    <a:pt x="87" y="50"/>
                    <a:pt x="132" y="57"/>
                    <a:pt x="174" y="68"/>
                  </a:cubicBezTo>
                  <a:cubicBezTo>
                    <a:pt x="185" y="92"/>
                    <a:pt x="216" y="116"/>
                    <a:pt x="174" y="143"/>
                  </a:cubicBezTo>
                  <a:cubicBezTo>
                    <a:pt x="164" y="151"/>
                    <a:pt x="181" y="164"/>
                    <a:pt x="198" y="172"/>
                  </a:cubicBezTo>
                  <a:cubicBezTo>
                    <a:pt x="201" y="173"/>
                    <a:pt x="204" y="173"/>
                    <a:pt x="206" y="173"/>
                  </a:cubicBezTo>
                  <a:cubicBezTo>
                    <a:pt x="214" y="173"/>
                    <a:pt x="220" y="170"/>
                    <a:pt x="223" y="164"/>
                  </a:cubicBezTo>
                  <a:cubicBezTo>
                    <a:pt x="251" y="123"/>
                    <a:pt x="292" y="95"/>
                    <a:pt x="369" y="92"/>
                  </a:cubicBezTo>
                  <a:cubicBezTo>
                    <a:pt x="385" y="88"/>
                    <a:pt x="393" y="78"/>
                    <a:pt x="390" y="68"/>
                  </a:cubicBezTo>
                  <a:cubicBezTo>
                    <a:pt x="390" y="64"/>
                    <a:pt x="385" y="64"/>
                    <a:pt x="390" y="60"/>
                  </a:cubicBezTo>
                  <a:cubicBezTo>
                    <a:pt x="357" y="20"/>
                    <a:pt x="316" y="0"/>
                    <a:pt x="269"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7" name="Google Shape;9707;p36"/>
            <p:cNvSpPr/>
            <p:nvPr/>
          </p:nvSpPr>
          <p:spPr>
            <a:xfrm>
              <a:off x="6192625" y="835300"/>
              <a:ext cx="6525" cy="1650"/>
            </a:xfrm>
            <a:custGeom>
              <a:avLst/>
              <a:gdLst/>
              <a:ahLst/>
              <a:cxnLst/>
              <a:rect l="l" t="t" r="r" b="b"/>
              <a:pathLst>
                <a:path w="261" h="66" extrusionOk="0">
                  <a:moveTo>
                    <a:pt x="171" y="1"/>
                  </a:moveTo>
                  <a:cubicBezTo>
                    <a:pt x="154" y="1"/>
                    <a:pt x="137" y="6"/>
                    <a:pt x="122" y="21"/>
                  </a:cubicBezTo>
                  <a:cubicBezTo>
                    <a:pt x="116" y="23"/>
                    <a:pt x="110" y="24"/>
                    <a:pt x="104" y="24"/>
                  </a:cubicBezTo>
                  <a:cubicBezTo>
                    <a:pt x="82" y="24"/>
                    <a:pt x="60" y="14"/>
                    <a:pt x="37" y="14"/>
                  </a:cubicBezTo>
                  <a:cubicBezTo>
                    <a:pt x="25" y="14"/>
                    <a:pt x="13" y="16"/>
                    <a:pt x="0" y="24"/>
                  </a:cubicBezTo>
                  <a:cubicBezTo>
                    <a:pt x="6" y="24"/>
                    <a:pt x="10" y="23"/>
                    <a:pt x="15" y="23"/>
                  </a:cubicBezTo>
                  <a:cubicBezTo>
                    <a:pt x="57" y="23"/>
                    <a:pt x="63" y="53"/>
                    <a:pt x="94" y="63"/>
                  </a:cubicBezTo>
                  <a:cubicBezTo>
                    <a:pt x="102" y="64"/>
                    <a:pt x="110" y="65"/>
                    <a:pt x="117" y="65"/>
                  </a:cubicBezTo>
                  <a:cubicBezTo>
                    <a:pt x="162" y="65"/>
                    <a:pt x="196" y="37"/>
                    <a:pt x="240" y="37"/>
                  </a:cubicBezTo>
                  <a:cubicBezTo>
                    <a:pt x="242" y="37"/>
                    <a:pt x="245" y="37"/>
                    <a:pt x="247" y="38"/>
                  </a:cubicBezTo>
                  <a:cubicBezTo>
                    <a:pt x="257" y="38"/>
                    <a:pt x="260" y="13"/>
                    <a:pt x="247" y="13"/>
                  </a:cubicBezTo>
                  <a:cubicBezTo>
                    <a:pt x="222" y="11"/>
                    <a:pt x="196" y="1"/>
                    <a:pt x="171"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8" name="Google Shape;9708;p36"/>
            <p:cNvSpPr/>
            <p:nvPr/>
          </p:nvSpPr>
          <p:spPr>
            <a:xfrm>
              <a:off x="6135025" y="666300"/>
              <a:ext cx="10100" cy="3725"/>
            </a:xfrm>
            <a:custGeom>
              <a:avLst/>
              <a:gdLst/>
              <a:ahLst/>
              <a:cxnLst/>
              <a:rect l="l" t="t" r="r" b="b"/>
              <a:pathLst>
                <a:path w="404" h="149" extrusionOk="0">
                  <a:moveTo>
                    <a:pt x="259" y="1"/>
                  </a:moveTo>
                  <a:cubicBezTo>
                    <a:pt x="243" y="1"/>
                    <a:pt x="230" y="6"/>
                    <a:pt x="223" y="22"/>
                  </a:cubicBezTo>
                  <a:cubicBezTo>
                    <a:pt x="212" y="43"/>
                    <a:pt x="195" y="71"/>
                    <a:pt x="258" y="78"/>
                  </a:cubicBezTo>
                  <a:cubicBezTo>
                    <a:pt x="268" y="78"/>
                    <a:pt x="295" y="81"/>
                    <a:pt x="288" y="99"/>
                  </a:cubicBezTo>
                  <a:cubicBezTo>
                    <a:pt x="219" y="95"/>
                    <a:pt x="216" y="95"/>
                    <a:pt x="195" y="67"/>
                  </a:cubicBezTo>
                  <a:cubicBezTo>
                    <a:pt x="184" y="61"/>
                    <a:pt x="181" y="53"/>
                    <a:pt x="164" y="53"/>
                  </a:cubicBezTo>
                  <a:cubicBezTo>
                    <a:pt x="149" y="57"/>
                    <a:pt x="136" y="64"/>
                    <a:pt x="133" y="74"/>
                  </a:cubicBezTo>
                  <a:cubicBezTo>
                    <a:pt x="133" y="81"/>
                    <a:pt x="139" y="91"/>
                    <a:pt x="154" y="95"/>
                  </a:cubicBezTo>
                  <a:cubicBezTo>
                    <a:pt x="157" y="96"/>
                    <a:pt x="162" y="96"/>
                    <a:pt x="166" y="96"/>
                  </a:cubicBezTo>
                  <a:cubicBezTo>
                    <a:pt x="170" y="96"/>
                    <a:pt x="174" y="96"/>
                    <a:pt x="177" y="96"/>
                  </a:cubicBezTo>
                  <a:cubicBezTo>
                    <a:pt x="186" y="96"/>
                    <a:pt x="195" y="97"/>
                    <a:pt x="202" y="102"/>
                  </a:cubicBezTo>
                  <a:cubicBezTo>
                    <a:pt x="199" y="102"/>
                    <a:pt x="195" y="102"/>
                    <a:pt x="192" y="102"/>
                  </a:cubicBezTo>
                  <a:cubicBezTo>
                    <a:pt x="166" y="102"/>
                    <a:pt x="139" y="109"/>
                    <a:pt x="112" y="109"/>
                  </a:cubicBezTo>
                  <a:cubicBezTo>
                    <a:pt x="99" y="109"/>
                    <a:pt x="86" y="108"/>
                    <a:pt x="74" y="102"/>
                  </a:cubicBezTo>
                  <a:cubicBezTo>
                    <a:pt x="65" y="98"/>
                    <a:pt x="57" y="97"/>
                    <a:pt x="50" y="97"/>
                  </a:cubicBezTo>
                  <a:cubicBezTo>
                    <a:pt x="35" y="97"/>
                    <a:pt x="23" y="102"/>
                    <a:pt x="11" y="109"/>
                  </a:cubicBezTo>
                  <a:cubicBezTo>
                    <a:pt x="0" y="112"/>
                    <a:pt x="0" y="120"/>
                    <a:pt x="8" y="126"/>
                  </a:cubicBezTo>
                  <a:cubicBezTo>
                    <a:pt x="21" y="138"/>
                    <a:pt x="47" y="149"/>
                    <a:pt x="62" y="149"/>
                  </a:cubicBezTo>
                  <a:cubicBezTo>
                    <a:pt x="66" y="149"/>
                    <a:pt x="68" y="148"/>
                    <a:pt x="70" y="147"/>
                  </a:cubicBezTo>
                  <a:cubicBezTo>
                    <a:pt x="87" y="136"/>
                    <a:pt x="104" y="133"/>
                    <a:pt x="121" y="133"/>
                  </a:cubicBezTo>
                  <a:cubicBezTo>
                    <a:pt x="147" y="133"/>
                    <a:pt x="174" y="141"/>
                    <a:pt x="201" y="141"/>
                  </a:cubicBezTo>
                  <a:cubicBezTo>
                    <a:pt x="206" y="141"/>
                    <a:pt x="211" y="141"/>
                    <a:pt x="216" y="141"/>
                  </a:cubicBezTo>
                  <a:cubicBezTo>
                    <a:pt x="232" y="144"/>
                    <a:pt x="250" y="148"/>
                    <a:pt x="266" y="148"/>
                  </a:cubicBezTo>
                  <a:cubicBezTo>
                    <a:pt x="280" y="148"/>
                    <a:pt x="293" y="145"/>
                    <a:pt x="299" y="133"/>
                  </a:cubicBezTo>
                  <a:cubicBezTo>
                    <a:pt x="320" y="99"/>
                    <a:pt x="403" y="85"/>
                    <a:pt x="375" y="36"/>
                  </a:cubicBezTo>
                  <a:cubicBezTo>
                    <a:pt x="375" y="32"/>
                    <a:pt x="389" y="29"/>
                    <a:pt x="399" y="22"/>
                  </a:cubicBezTo>
                  <a:cubicBezTo>
                    <a:pt x="368" y="11"/>
                    <a:pt x="337" y="11"/>
                    <a:pt x="306" y="8"/>
                  </a:cubicBezTo>
                  <a:cubicBezTo>
                    <a:pt x="289" y="5"/>
                    <a:pt x="273" y="1"/>
                    <a:pt x="259"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09" name="Google Shape;9709;p36"/>
            <p:cNvSpPr/>
            <p:nvPr/>
          </p:nvSpPr>
          <p:spPr>
            <a:xfrm>
              <a:off x="5759725" y="678550"/>
              <a:ext cx="2975" cy="1375"/>
            </a:xfrm>
            <a:custGeom>
              <a:avLst/>
              <a:gdLst/>
              <a:ahLst/>
              <a:cxnLst/>
              <a:rect l="l" t="t" r="r" b="b"/>
              <a:pathLst>
                <a:path w="119" h="55" extrusionOk="0">
                  <a:moveTo>
                    <a:pt x="49" y="0"/>
                  </a:moveTo>
                  <a:cubicBezTo>
                    <a:pt x="25" y="0"/>
                    <a:pt x="1" y="8"/>
                    <a:pt x="4" y="29"/>
                  </a:cubicBezTo>
                  <a:cubicBezTo>
                    <a:pt x="7" y="40"/>
                    <a:pt x="13" y="54"/>
                    <a:pt x="44" y="54"/>
                  </a:cubicBezTo>
                  <a:cubicBezTo>
                    <a:pt x="49" y="54"/>
                    <a:pt x="56" y="54"/>
                    <a:pt x="63" y="53"/>
                  </a:cubicBezTo>
                  <a:cubicBezTo>
                    <a:pt x="67" y="53"/>
                    <a:pt x="73" y="53"/>
                    <a:pt x="80" y="53"/>
                  </a:cubicBezTo>
                  <a:cubicBezTo>
                    <a:pt x="97" y="53"/>
                    <a:pt x="119" y="51"/>
                    <a:pt x="119" y="39"/>
                  </a:cubicBezTo>
                  <a:cubicBezTo>
                    <a:pt x="119" y="18"/>
                    <a:pt x="81" y="4"/>
                    <a:pt x="49"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0" name="Google Shape;9710;p36"/>
            <p:cNvSpPr/>
            <p:nvPr/>
          </p:nvSpPr>
          <p:spPr>
            <a:xfrm>
              <a:off x="5950275" y="854150"/>
              <a:ext cx="5950" cy="1025"/>
            </a:xfrm>
            <a:custGeom>
              <a:avLst/>
              <a:gdLst/>
              <a:ahLst/>
              <a:cxnLst/>
              <a:rect l="l" t="t" r="r" b="b"/>
              <a:pathLst>
                <a:path w="238" h="41" extrusionOk="0">
                  <a:moveTo>
                    <a:pt x="53" y="0"/>
                  </a:moveTo>
                  <a:cubicBezTo>
                    <a:pt x="41" y="0"/>
                    <a:pt x="29" y="2"/>
                    <a:pt x="18" y="5"/>
                  </a:cubicBezTo>
                  <a:cubicBezTo>
                    <a:pt x="4" y="9"/>
                    <a:pt x="1" y="20"/>
                    <a:pt x="8" y="26"/>
                  </a:cubicBezTo>
                  <a:cubicBezTo>
                    <a:pt x="18" y="39"/>
                    <a:pt x="33" y="41"/>
                    <a:pt x="49" y="41"/>
                  </a:cubicBezTo>
                  <a:cubicBezTo>
                    <a:pt x="55" y="41"/>
                    <a:pt x="61" y="40"/>
                    <a:pt x="66" y="40"/>
                  </a:cubicBezTo>
                  <a:cubicBezTo>
                    <a:pt x="107" y="38"/>
                    <a:pt x="146" y="27"/>
                    <a:pt x="194" y="27"/>
                  </a:cubicBezTo>
                  <a:cubicBezTo>
                    <a:pt x="208" y="27"/>
                    <a:pt x="222" y="27"/>
                    <a:pt x="237" y="30"/>
                  </a:cubicBezTo>
                  <a:cubicBezTo>
                    <a:pt x="200" y="11"/>
                    <a:pt x="169" y="0"/>
                    <a:pt x="140" y="0"/>
                  </a:cubicBezTo>
                  <a:cubicBezTo>
                    <a:pt x="122" y="0"/>
                    <a:pt x="105" y="4"/>
                    <a:pt x="87" y="12"/>
                  </a:cubicBezTo>
                  <a:cubicBezTo>
                    <a:pt x="78" y="3"/>
                    <a:pt x="66" y="0"/>
                    <a:pt x="53"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1" name="Google Shape;9711;p36"/>
            <p:cNvSpPr/>
            <p:nvPr/>
          </p:nvSpPr>
          <p:spPr>
            <a:xfrm>
              <a:off x="6172900" y="804875"/>
              <a:ext cx="4375" cy="1625"/>
            </a:xfrm>
            <a:custGeom>
              <a:avLst/>
              <a:gdLst/>
              <a:ahLst/>
              <a:cxnLst/>
              <a:rect l="l" t="t" r="r" b="b"/>
              <a:pathLst>
                <a:path w="175" h="65" extrusionOk="0">
                  <a:moveTo>
                    <a:pt x="87" y="1"/>
                  </a:moveTo>
                  <a:cubicBezTo>
                    <a:pt x="75" y="1"/>
                    <a:pt x="62" y="3"/>
                    <a:pt x="49" y="3"/>
                  </a:cubicBezTo>
                  <a:cubicBezTo>
                    <a:pt x="46" y="3"/>
                    <a:pt x="43" y="3"/>
                    <a:pt x="40" y="2"/>
                  </a:cubicBezTo>
                  <a:cubicBezTo>
                    <a:pt x="12" y="2"/>
                    <a:pt x="19" y="16"/>
                    <a:pt x="19" y="26"/>
                  </a:cubicBezTo>
                  <a:cubicBezTo>
                    <a:pt x="19" y="38"/>
                    <a:pt x="0" y="62"/>
                    <a:pt x="25" y="62"/>
                  </a:cubicBezTo>
                  <a:cubicBezTo>
                    <a:pt x="30" y="62"/>
                    <a:pt x="37" y="61"/>
                    <a:pt x="47" y="58"/>
                  </a:cubicBezTo>
                  <a:cubicBezTo>
                    <a:pt x="60" y="54"/>
                    <a:pt x="69" y="52"/>
                    <a:pt x="77" y="52"/>
                  </a:cubicBezTo>
                  <a:cubicBezTo>
                    <a:pt x="89" y="52"/>
                    <a:pt x="98" y="56"/>
                    <a:pt x="112" y="61"/>
                  </a:cubicBezTo>
                  <a:cubicBezTo>
                    <a:pt x="118" y="63"/>
                    <a:pt x="126" y="64"/>
                    <a:pt x="134" y="64"/>
                  </a:cubicBezTo>
                  <a:cubicBezTo>
                    <a:pt x="146" y="64"/>
                    <a:pt x="158" y="61"/>
                    <a:pt x="165" y="51"/>
                  </a:cubicBezTo>
                  <a:cubicBezTo>
                    <a:pt x="175" y="37"/>
                    <a:pt x="158" y="31"/>
                    <a:pt x="133" y="31"/>
                  </a:cubicBezTo>
                  <a:cubicBezTo>
                    <a:pt x="130" y="31"/>
                    <a:pt x="127" y="23"/>
                    <a:pt x="123" y="20"/>
                  </a:cubicBezTo>
                  <a:cubicBezTo>
                    <a:pt x="116" y="4"/>
                    <a:pt x="103" y="1"/>
                    <a:pt x="87"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2" name="Google Shape;9712;p36"/>
            <p:cNvSpPr/>
            <p:nvPr/>
          </p:nvSpPr>
          <p:spPr>
            <a:xfrm>
              <a:off x="6259825" y="815125"/>
              <a:ext cx="6550" cy="450"/>
            </a:xfrm>
            <a:custGeom>
              <a:avLst/>
              <a:gdLst/>
              <a:ahLst/>
              <a:cxnLst/>
              <a:rect l="l" t="t" r="r" b="b"/>
              <a:pathLst>
                <a:path w="262" h="18" extrusionOk="0">
                  <a:moveTo>
                    <a:pt x="151" y="1"/>
                  </a:moveTo>
                  <a:cubicBezTo>
                    <a:pt x="101" y="1"/>
                    <a:pt x="51" y="5"/>
                    <a:pt x="1" y="9"/>
                  </a:cubicBezTo>
                  <a:cubicBezTo>
                    <a:pt x="47" y="14"/>
                    <a:pt x="93" y="18"/>
                    <a:pt x="140" y="18"/>
                  </a:cubicBezTo>
                  <a:cubicBezTo>
                    <a:pt x="180" y="18"/>
                    <a:pt x="221" y="15"/>
                    <a:pt x="262" y="9"/>
                  </a:cubicBezTo>
                  <a:cubicBezTo>
                    <a:pt x="225" y="3"/>
                    <a:pt x="188" y="1"/>
                    <a:pt x="151"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3" name="Google Shape;9713;p36"/>
            <p:cNvSpPr/>
            <p:nvPr/>
          </p:nvSpPr>
          <p:spPr>
            <a:xfrm>
              <a:off x="6223400" y="797475"/>
              <a:ext cx="4200" cy="1150"/>
            </a:xfrm>
            <a:custGeom>
              <a:avLst/>
              <a:gdLst/>
              <a:ahLst/>
              <a:cxnLst/>
              <a:rect l="l" t="t" r="r" b="b"/>
              <a:pathLst>
                <a:path w="168" h="46" extrusionOk="0">
                  <a:moveTo>
                    <a:pt x="81" y="0"/>
                  </a:moveTo>
                  <a:cubicBezTo>
                    <a:pt x="74" y="4"/>
                    <a:pt x="60" y="4"/>
                    <a:pt x="53" y="7"/>
                  </a:cubicBezTo>
                  <a:cubicBezTo>
                    <a:pt x="36" y="18"/>
                    <a:pt x="1" y="18"/>
                    <a:pt x="12" y="35"/>
                  </a:cubicBezTo>
                  <a:cubicBezTo>
                    <a:pt x="16" y="43"/>
                    <a:pt x="26" y="46"/>
                    <a:pt x="36" y="46"/>
                  </a:cubicBezTo>
                  <a:cubicBezTo>
                    <a:pt x="49" y="46"/>
                    <a:pt x="63" y="42"/>
                    <a:pt x="74" y="38"/>
                  </a:cubicBezTo>
                  <a:cubicBezTo>
                    <a:pt x="87" y="35"/>
                    <a:pt x="102" y="24"/>
                    <a:pt x="112" y="24"/>
                  </a:cubicBezTo>
                  <a:cubicBezTo>
                    <a:pt x="124" y="26"/>
                    <a:pt x="139" y="32"/>
                    <a:pt x="150" y="32"/>
                  </a:cubicBezTo>
                  <a:cubicBezTo>
                    <a:pt x="157" y="32"/>
                    <a:pt x="163" y="29"/>
                    <a:pt x="164" y="21"/>
                  </a:cubicBezTo>
                  <a:cubicBezTo>
                    <a:pt x="167" y="10"/>
                    <a:pt x="159" y="8"/>
                    <a:pt x="148" y="8"/>
                  </a:cubicBezTo>
                  <a:cubicBezTo>
                    <a:pt x="140" y="8"/>
                    <a:pt x="130" y="9"/>
                    <a:pt x="122" y="9"/>
                  </a:cubicBezTo>
                  <a:cubicBezTo>
                    <a:pt x="117" y="9"/>
                    <a:pt x="112" y="8"/>
                    <a:pt x="108" y="7"/>
                  </a:cubicBezTo>
                  <a:cubicBezTo>
                    <a:pt x="102" y="4"/>
                    <a:pt x="91" y="4"/>
                    <a:pt x="81"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4" name="Google Shape;9714;p36"/>
            <p:cNvSpPr/>
            <p:nvPr/>
          </p:nvSpPr>
          <p:spPr>
            <a:xfrm>
              <a:off x="6232175" y="7520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5" name="Google Shape;9715;p36"/>
            <p:cNvSpPr/>
            <p:nvPr/>
          </p:nvSpPr>
          <p:spPr>
            <a:xfrm>
              <a:off x="6130775" y="667925"/>
              <a:ext cx="4350" cy="825"/>
            </a:xfrm>
            <a:custGeom>
              <a:avLst/>
              <a:gdLst/>
              <a:ahLst/>
              <a:cxnLst/>
              <a:rect l="l" t="t" r="r" b="b"/>
              <a:pathLst>
                <a:path w="174" h="33" extrusionOk="0">
                  <a:moveTo>
                    <a:pt x="156" y="0"/>
                  </a:moveTo>
                  <a:cubicBezTo>
                    <a:pt x="152" y="0"/>
                    <a:pt x="147" y="1"/>
                    <a:pt x="143" y="2"/>
                  </a:cubicBezTo>
                  <a:cubicBezTo>
                    <a:pt x="127" y="6"/>
                    <a:pt x="111" y="6"/>
                    <a:pt x="96" y="6"/>
                  </a:cubicBezTo>
                  <a:cubicBezTo>
                    <a:pt x="80" y="6"/>
                    <a:pt x="65" y="6"/>
                    <a:pt x="49" y="6"/>
                  </a:cubicBezTo>
                  <a:cubicBezTo>
                    <a:pt x="43" y="3"/>
                    <a:pt x="38" y="2"/>
                    <a:pt x="32" y="2"/>
                  </a:cubicBezTo>
                  <a:cubicBezTo>
                    <a:pt x="23" y="2"/>
                    <a:pt x="14" y="6"/>
                    <a:pt x="7" y="13"/>
                  </a:cubicBezTo>
                  <a:cubicBezTo>
                    <a:pt x="4" y="16"/>
                    <a:pt x="1" y="23"/>
                    <a:pt x="7" y="26"/>
                  </a:cubicBezTo>
                  <a:cubicBezTo>
                    <a:pt x="13" y="31"/>
                    <a:pt x="23" y="33"/>
                    <a:pt x="32" y="33"/>
                  </a:cubicBezTo>
                  <a:cubicBezTo>
                    <a:pt x="40" y="33"/>
                    <a:pt x="47" y="32"/>
                    <a:pt x="53" y="30"/>
                  </a:cubicBezTo>
                  <a:cubicBezTo>
                    <a:pt x="80" y="23"/>
                    <a:pt x="111" y="23"/>
                    <a:pt x="143" y="23"/>
                  </a:cubicBezTo>
                  <a:cubicBezTo>
                    <a:pt x="157" y="20"/>
                    <a:pt x="174" y="20"/>
                    <a:pt x="170" y="6"/>
                  </a:cubicBezTo>
                  <a:cubicBezTo>
                    <a:pt x="168" y="2"/>
                    <a:pt x="163" y="0"/>
                    <a:pt x="156"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6" name="Google Shape;9716;p36"/>
            <p:cNvSpPr/>
            <p:nvPr/>
          </p:nvSpPr>
          <p:spPr>
            <a:xfrm>
              <a:off x="6120025" y="848275"/>
              <a:ext cx="2625" cy="1175"/>
            </a:xfrm>
            <a:custGeom>
              <a:avLst/>
              <a:gdLst/>
              <a:ahLst/>
              <a:cxnLst/>
              <a:rect l="l" t="t" r="r" b="b"/>
              <a:pathLst>
                <a:path w="105" h="47" extrusionOk="0">
                  <a:moveTo>
                    <a:pt x="29" y="0"/>
                  </a:moveTo>
                  <a:cubicBezTo>
                    <a:pt x="17" y="0"/>
                    <a:pt x="1" y="6"/>
                    <a:pt x="4" y="22"/>
                  </a:cubicBezTo>
                  <a:cubicBezTo>
                    <a:pt x="7" y="31"/>
                    <a:pt x="5" y="47"/>
                    <a:pt x="28" y="47"/>
                  </a:cubicBezTo>
                  <a:cubicBezTo>
                    <a:pt x="30" y="47"/>
                    <a:pt x="32" y="47"/>
                    <a:pt x="35" y="46"/>
                  </a:cubicBezTo>
                  <a:cubicBezTo>
                    <a:pt x="59" y="43"/>
                    <a:pt x="97" y="43"/>
                    <a:pt x="101" y="26"/>
                  </a:cubicBezTo>
                  <a:cubicBezTo>
                    <a:pt x="104" y="2"/>
                    <a:pt x="62" y="8"/>
                    <a:pt x="38" y="2"/>
                  </a:cubicBezTo>
                  <a:cubicBezTo>
                    <a:pt x="36" y="1"/>
                    <a:pt x="33" y="0"/>
                    <a:pt x="29"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7" name="Google Shape;9717;p36"/>
            <p:cNvSpPr/>
            <p:nvPr/>
          </p:nvSpPr>
          <p:spPr>
            <a:xfrm>
              <a:off x="5842225" y="675225"/>
              <a:ext cx="2875" cy="950"/>
            </a:xfrm>
            <a:custGeom>
              <a:avLst/>
              <a:gdLst/>
              <a:ahLst/>
              <a:cxnLst/>
              <a:rect l="l" t="t" r="r" b="b"/>
              <a:pathLst>
                <a:path w="115" h="38" extrusionOk="0">
                  <a:moveTo>
                    <a:pt x="92" y="1"/>
                  </a:moveTo>
                  <a:cubicBezTo>
                    <a:pt x="84" y="1"/>
                    <a:pt x="75" y="2"/>
                    <a:pt x="67" y="2"/>
                  </a:cubicBezTo>
                  <a:cubicBezTo>
                    <a:pt x="64" y="2"/>
                    <a:pt x="61" y="2"/>
                    <a:pt x="59" y="2"/>
                  </a:cubicBezTo>
                  <a:cubicBezTo>
                    <a:pt x="55" y="3"/>
                    <a:pt x="52" y="3"/>
                    <a:pt x="47" y="3"/>
                  </a:cubicBezTo>
                  <a:cubicBezTo>
                    <a:pt x="38" y="3"/>
                    <a:pt x="28" y="2"/>
                    <a:pt x="19" y="2"/>
                  </a:cubicBezTo>
                  <a:cubicBezTo>
                    <a:pt x="9" y="2"/>
                    <a:pt x="2" y="4"/>
                    <a:pt x="0" y="13"/>
                  </a:cubicBezTo>
                  <a:cubicBezTo>
                    <a:pt x="0" y="37"/>
                    <a:pt x="42" y="33"/>
                    <a:pt x="66" y="37"/>
                  </a:cubicBezTo>
                  <a:cubicBezTo>
                    <a:pt x="69" y="37"/>
                    <a:pt x="71" y="37"/>
                    <a:pt x="74" y="37"/>
                  </a:cubicBezTo>
                  <a:cubicBezTo>
                    <a:pt x="93" y="37"/>
                    <a:pt x="114" y="28"/>
                    <a:pt x="114" y="16"/>
                  </a:cubicBezTo>
                  <a:cubicBezTo>
                    <a:pt x="113" y="4"/>
                    <a:pt x="104" y="1"/>
                    <a:pt x="92"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8" name="Google Shape;9718;p36"/>
            <p:cNvSpPr/>
            <p:nvPr/>
          </p:nvSpPr>
          <p:spPr>
            <a:xfrm>
              <a:off x="6091400" y="850800"/>
              <a:ext cx="2100" cy="1325"/>
            </a:xfrm>
            <a:custGeom>
              <a:avLst/>
              <a:gdLst/>
              <a:ahLst/>
              <a:cxnLst/>
              <a:rect l="l" t="t" r="r" b="b"/>
              <a:pathLst>
                <a:path w="84" h="53" extrusionOk="0">
                  <a:moveTo>
                    <a:pt x="35" y="0"/>
                  </a:moveTo>
                  <a:cubicBezTo>
                    <a:pt x="21" y="0"/>
                    <a:pt x="0" y="8"/>
                    <a:pt x="8" y="18"/>
                  </a:cubicBezTo>
                  <a:cubicBezTo>
                    <a:pt x="14" y="32"/>
                    <a:pt x="25" y="50"/>
                    <a:pt x="53" y="53"/>
                  </a:cubicBezTo>
                  <a:cubicBezTo>
                    <a:pt x="70" y="53"/>
                    <a:pt x="83" y="50"/>
                    <a:pt x="77" y="39"/>
                  </a:cubicBezTo>
                  <a:cubicBezTo>
                    <a:pt x="67" y="25"/>
                    <a:pt x="70" y="5"/>
                    <a:pt x="35"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19" name="Google Shape;9719;p36"/>
            <p:cNvSpPr/>
            <p:nvPr/>
          </p:nvSpPr>
          <p:spPr>
            <a:xfrm>
              <a:off x="6055825" y="852800"/>
              <a:ext cx="2400" cy="1150"/>
            </a:xfrm>
            <a:custGeom>
              <a:avLst/>
              <a:gdLst/>
              <a:ahLst/>
              <a:cxnLst/>
              <a:rect l="l" t="t" r="r" b="b"/>
              <a:pathLst>
                <a:path w="96" h="46" extrusionOk="0">
                  <a:moveTo>
                    <a:pt x="74" y="0"/>
                  </a:moveTo>
                  <a:cubicBezTo>
                    <a:pt x="43" y="11"/>
                    <a:pt x="1" y="11"/>
                    <a:pt x="4" y="45"/>
                  </a:cubicBezTo>
                  <a:cubicBezTo>
                    <a:pt x="33" y="42"/>
                    <a:pt x="53" y="39"/>
                    <a:pt x="74" y="35"/>
                  </a:cubicBezTo>
                  <a:cubicBezTo>
                    <a:pt x="88" y="32"/>
                    <a:pt x="95" y="25"/>
                    <a:pt x="95" y="15"/>
                  </a:cubicBezTo>
                  <a:cubicBezTo>
                    <a:pt x="95" y="8"/>
                    <a:pt x="84" y="0"/>
                    <a:pt x="74"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0" name="Google Shape;9720;p36"/>
            <p:cNvSpPr/>
            <p:nvPr/>
          </p:nvSpPr>
          <p:spPr>
            <a:xfrm>
              <a:off x="6232100" y="750275"/>
              <a:ext cx="1575" cy="1775"/>
            </a:xfrm>
            <a:custGeom>
              <a:avLst/>
              <a:gdLst/>
              <a:ahLst/>
              <a:cxnLst/>
              <a:rect l="l" t="t" r="r" b="b"/>
              <a:pathLst>
                <a:path w="63" h="71" extrusionOk="0">
                  <a:moveTo>
                    <a:pt x="21" y="1"/>
                  </a:moveTo>
                  <a:cubicBezTo>
                    <a:pt x="18" y="29"/>
                    <a:pt x="0" y="46"/>
                    <a:pt x="3" y="70"/>
                  </a:cubicBezTo>
                  <a:cubicBezTo>
                    <a:pt x="55" y="63"/>
                    <a:pt x="62" y="50"/>
                    <a:pt x="21"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1" name="Google Shape;9721;p36"/>
            <p:cNvSpPr/>
            <p:nvPr/>
          </p:nvSpPr>
          <p:spPr>
            <a:xfrm>
              <a:off x="6232175" y="75202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2" name="Google Shape;9722;p36"/>
            <p:cNvSpPr/>
            <p:nvPr/>
          </p:nvSpPr>
          <p:spPr>
            <a:xfrm>
              <a:off x="6143175" y="848300"/>
              <a:ext cx="2125" cy="950"/>
            </a:xfrm>
            <a:custGeom>
              <a:avLst/>
              <a:gdLst/>
              <a:ahLst/>
              <a:cxnLst/>
              <a:rect l="l" t="t" r="r" b="b"/>
              <a:pathLst>
                <a:path w="85" h="38" extrusionOk="0">
                  <a:moveTo>
                    <a:pt x="49" y="1"/>
                  </a:moveTo>
                  <a:cubicBezTo>
                    <a:pt x="28" y="1"/>
                    <a:pt x="4" y="7"/>
                    <a:pt x="4" y="21"/>
                  </a:cubicBezTo>
                  <a:cubicBezTo>
                    <a:pt x="1" y="35"/>
                    <a:pt x="25" y="35"/>
                    <a:pt x="42" y="38"/>
                  </a:cubicBezTo>
                  <a:cubicBezTo>
                    <a:pt x="60" y="35"/>
                    <a:pt x="84" y="31"/>
                    <a:pt x="84" y="14"/>
                  </a:cubicBezTo>
                  <a:cubicBezTo>
                    <a:pt x="81" y="4"/>
                    <a:pt x="67" y="1"/>
                    <a:pt x="49"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3" name="Google Shape;9723;p36"/>
            <p:cNvSpPr/>
            <p:nvPr/>
          </p:nvSpPr>
          <p:spPr>
            <a:xfrm>
              <a:off x="6178475" y="747500"/>
              <a:ext cx="1925" cy="925"/>
            </a:xfrm>
            <a:custGeom>
              <a:avLst/>
              <a:gdLst/>
              <a:ahLst/>
              <a:cxnLst/>
              <a:rect l="l" t="t" r="r" b="b"/>
              <a:pathLst>
                <a:path w="77" h="37" extrusionOk="0">
                  <a:moveTo>
                    <a:pt x="32" y="1"/>
                  </a:moveTo>
                  <a:cubicBezTo>
                    <a:pt x="14" y="4"/>
                    <a:pt x="4" y="7"/>
                    <a:pt x="1" y="22"/>
                  </a:cubicBezTo>
                  <a:cubicBezTo>
                    <a:pt x="6" y="32"/>
                    <a:pt x="16" y="37"/>
                    <a:pt x="29" y="37"/>
                  </a:cubicBezTo>
                  <a:cubicBezTo>
                    <a:pt x="33" y="37"/>
                    <a:pt x="38" y="37"/>
                    <a:pt x="43" y="36"/>
                  </a:cubicBezTo>
                  <a:cubicBezTo>
                    <a:pt x="56" y="36"/>
                    <a:pt x="77" y="36"/>
                    <a:pt x="77" y="22"/>
                  </a:cubicBezTo>
                  <a:cubicBezTo>
                    <a:pt x="73" y="4"/>
                    <a:pt x="53" y="1"/>
                    <a:pt x="32"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4" name="Google Shape;9724;p36"/>
            <p:cNvSpPr/>
            <p:nvPr/>
          </p:nvSpPr>
          <p:spPr>
            <a:xfrm>
              <a:off x="6174250" y="807600"/>
              <a:ext cx="1900" cy="850"/>
            </a:xfrm>
            <a:custGeom>
              <a:avLst/>
              <a:gdLst/>
              <a:ahLst/>
              <a:cxnLst/>
              <a:rect l="l" t="t" r="r" b="b"/>
              <a:pathLst>
                <a:path w="76" h="34" extrusionOk="0">
                  <a:moveTo>
                    <a:pt x="38" y="1"/>
                  </a:moveTo>
                  <a:cubicBezTo>
                    <a:pt x="21" y="1"/>
                    <a:pt x="0" y="5"/>
                    <a:pt x="0" y="18"/>
                  </a:cubicBezTo>
                  <a:cubicBezTo>
                    <a:pt x="0" y="32"/>
                    <a:pt x="24" y="32"/>
                    <a:pt x="34" y="32"/>
                  </a:cubicBezTo>
                  <a:cubicBezTo>
                    <a:pt x="38" y="33"/>
                    <a:pt x="41" y="33"/>
                    <a:pt x="45" y="33"/>
                  </a:cubicBezTo>
                  <a:cubicBezTo>
                    <a:pt x="61" y="33"/>
                    <a:pt x="75" y="27"/>
                    <a:pt x="73" y="15"/>
                  </a:cubicBezTo>
                  <a:cubicBezTo>
                    <a:pt x="73" y="5"/>
                    <a:pt x="52" y="5"/>
                    <a:pt x="3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5" name="Google Shape;9725;p36"/>
            <p:cNvSpPr/>
            <p:nvPr/>
          </p:nvSpPr>
          <p:spPr>
            <a:xfrm>
              <a:off x="6174400" y="675425"/>
              <a:ext cx="1950" cy="800"/>
            </a:xfrm>
            <a:custGeom>
              <a:avLst/>
              <a:gdLst/>
              <a:ahLst/>
              <a:cxnLst/>
              <a:rect l="l" t="t" r="r" b="b"/>
              <a:pathLst>
                <a:path w="78" h="32" extrusionOk="0">
                  <a:moveTo>
                    <a:pt x="39" y="0"/>
                  </a:moveTo>
                  <a:cubicBezTo>
                    <a:pt x="22" y="0"/>
                    <a:pt x="1" y="0"/>
                    <a:pt x="1" y="18"/>
                  </a:cubicBezTo>
                  <a:cubicBezTo>
                    <a:pt x="1" y="29"/>
                    <a:pt x="15" y="32"/>
                    <a:pt x="28" y="32"/>
                  </a:cubicBezTo>
                  <a:cubicBezTo>
                    <a:pt x="46" y="32"/>
                    <a:pt x="70" y="25"/>
                    <a:pt x="73" y="14"/>
                  </a:cubicBezTo>
                  <a:cubicBezTo>
                    <a:pt x="77" y="0"/>
                    <a:pt x="52" y="0"/>
                    <a:pt x="39"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6" name="Google Shape;9726;p36"/>
            <p:cNvSpPr/>
            <p:nvPr/>
          </p:nvSpPr>
          <p:spPr>
            <a:xfrm>
              <a:off x="6236500" y="827650"/>
              <a:ext cx="2025" cy="700"/>
            </a:xfrm>
            <a:custGeom>
              <a:avLst/>
              <a:gdLst/>
              <a:ahLst/>
              <a:cxnLst/>
              <a:rect l="l" t="t" r="r" b="b"/>
              <a:pathLst>
                <a:path w="81" h="28" extrusionOk="0">
                  <a:moveTo>
                    <a:pt x="1" y="1"/>
                  </a:moveTo>
                  <a:lnTo>
                    <a:pt x="1" y="1"/>
                  </a:lnTo>
                  <a:cubicBezTo>
                    <a:pt x="2" y="19"/>
                    <a:pt x="3" y="28"/>
                    <a:pt x="15" y="28"/>
                  </a:cubicBezTo>
                  <a:cubicBezTo>
                    <a:pt x="25" y="28"/>
                    <a:pt x="44" y="21"/>
                    <a:pt x="80" y="7"/>
                  </a:cubicBezTo>
                  <a:cubicBezTo>
                    <a:pt x="67" y="2"/>
                    <a:pt x="54" y="1"/>
                    <a:pt x="41" y="1"/>
                  </a:cubicBezTo>
                  <a:cubicBezTo>
                    <a:pt x="34" y="1"/>
                    <a:pt x="28" y="2"/>
                    <a:pt x="21" y="2"/>
                  </a:cubicBezTo>
                  <a:cubicBezTo>
                    <a:pt x="14" y="2"/>
                    <a:pt x="8" y="1"/>
                    <a:pt x="1"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7" name="Google Shape;9727;p36"/>
            <p:cNvSpPr/>
            <p:nvPr/>
          </p:nvSpPr>
          <p:spPr>
            <a:xfrm>
              <a:off x="6236500" y="827650"/>
              <a:ext cx="25" cy="25"/>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8" name="Google Shape;9728;p36"/>
            <p:cNvSpPr/>
            <p:nvPr/>
          </p:nvSpPr>
          <p:spPr>
            <a:xfrm>
              <a:off x="6158100" y="806675"/>
              <a:ext cx="2400" cy="1275"/>
            </a:xfrm>
            <a:custGeom>
              <a:avLst/>
              <a:gdLst/>
              <a:ahLst/>
              <a:cxnLst/>
              <a:rect l="l" t="t" r="r" b="b"/>
              <a:pathLst>
                <a:path w="96" h="51" extrusionOk="0">
                  <a:moveTo>
                    <a:pt x="35" y="0"/>
                  </a:moveTo>
                  <a:cubicBezTo>
                    <a:pt x="7" y="0"/>
                    <a:pt x="4" y="14"/>
                    <a:pt x="4" y="28"/>
                  </a:cubicBezTo>
                  <a:cubicBezTo>
                    <a:pt x="1" y="38"/>
                    <a:pt x="11" y="45"/>
                    <a:pt x="28" y="48"/>
                  </a:cubicBezTo>
                  <a:cubicBezTo>
                    <a:pt x="40" y="48"/>
                    <a:pt x="54" y="51"/>
                    <a:pt x="65" y="51"/>
                  </a:cubicBezTo>
                  <a:cubicBezTo>
                    <a:pt x="77" y="51"/>
                    <a:pt x="87" y="48"/>
                    <a:pt x="91" y="38"/>
                  </a:cubicBezTo>
                  <a:cubicBezTo>
                    <a:pt x="95" y="26"/>
                    <a:pt x="85" y="24"/>
                    <a:pt x="70" y="24"/>
                  </a:cubicBezTo>
                  <a:cubicBezTo>
                    <a:pt x="65" y="24"/>
                    <a:pt x="58" y="24"/>
                    <a:pt x="52" y="24"/>
                  </a:cubicBezTo>
                  <a:cubicBezTo>
                    <a:pt x="38" y="21"/>
                    <a:pt x="63" y="0"/>
                    <a:pt x="35"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29" name="Google Shape;9729;p36"/>
            <p:cNvSpPr/>
            <p:nvPr/>
          </p:nvSpPr>
          <p:spPr>
            <a:xfrm>
              <a:off x="6253425" y="785300"/>
              <a:ext cx="2100" cy="725"/>
            </a:xfrm>
            <a:custGeom>
              <a:avLst/>
              <a:gdLst/>
              <a:ahLst/>
              <a:cxnLst/>
              <a:rect l="l" t="t" r="r" b="b"/>
              <a:pathLst>
                <a:path w="84" h="29" extrusionOk="0">
                  <a:moveTo>
                    <a:pt x="40" y="1"/>
                  </a:moveTo>
                  <a:cubicBezTo>
                    <a:pt x="28" y="1"/>
                    <a:pt x="15" y="3"/>
                    <a:pt x="0" y="8"/>
                  </a:cubicBezTo>
                  <a:cubicBezTo>
                    <a:pt x="18" y="21"/>
                    <a:pt x="35" y="28"/>
                    <a:pt x="52" y="28"/>
                  </a:cubicBezTo>
                  <a:cubicBezTo>
                    <a:pt x="57" y="28"/>
                    <a:pt x="63" y="28"/>
                    <a:pt x="70" y="26"/>
                  </a:cubicBezTo>
                  <a:cubicBezTo>
                    <a:pt x="80" y="23"/>
                    <a:pt x="84" y="15"/>
                    <a:pt x="76" y="12"/>
                  </a:cubicBezTo>
                  <a:cubicBezTo>
                    <a:pt x="65" y="4"/>
                    <a:pt x="53" y="1"/>
                    <a:pt x="40"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0" name="Google Shape;9730;p36"/>
            <p:cNvSpPr/>
            <p:nvPr/>
          </p:nvSpPr>
          <p:spPr>
            <a:xfrm>
              <a:off x="6212650" y="807900"/>
              <a:ext cx="2800" cy="525"/>
            </a:xfrm>
            <a:custGeom>
              <a:avLst/>
              <a:gdLst/>
              <a:ahLst/>
              <a:cxnLst/>
              <a:rect l="l" t="t" r="r" b="b"/>
              <a:pathLst>
                <a:path w="112" h="21" extrusionOk="0">
                  <a:moveTo>
                    <a:pt x="48" y="1"/>
                  </a:moveTo>
                  <a:cubicBezTo>
                    <a:pt x="32" y="1"/>
                    <a:pt x="17" y="5"/>
                    <a:pt x="0" y="14"/>
                  </a:cubicBezTo>
                  <a:cubicBezTo>
                    <a:pt x="16" y="19"/>
                    <a:pt x="30" y="21"/>
                    <a:pt x="44" y="21"/>
                  </a:cubicBezTo>
                  <a:cubicBezTo>
                    <a:pt x="66" y="21"/>
                    <a:pt x="87" y="17"/>
                    <a:pt x="112" y="17"/>
                  </a:cubicBezTo>
                  <a:cubicBezTo>
                    <a:pt x="88" y="7"/>
                    <a:pt x="68" y="1"/>
                    <a:pt x="4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1" name="Google Shape;9731;p36"/>
            <p:cNvSpPr/>
            <p:nvPr/>
          </p:nvSpPr>
          <p:spPr>
            <a:xfrm>
              <a:off x="6160350" y="806000"/>
              <a:ext cx="1850" cy="775"/>
            </a:xfrm>
            <a:custGeom>
              <a:avLst/>
              <a:gdLst/>
              <a:ahLst/>
              <a:cxnLst/>
              <a:rect l="l" t="t" r="r" b="b"/>
              <a:pathLst>
                <a:path w="74" h="31" extrusionOk="0">
                  <a:moveTo>
                    <a:pt x="24" y="0"/>
                  </a:moveTo>
                  <a:cubicBezTo>
                    <a:pt x="17" y="0"/>
                    <a:pt x="12" y="4"/>
                    <a:pt x="7" y="13"/>
                  </a:cubicBezTo>
                  <a:cubicBezTo>
                    <a:pt x="1" y="20"/>
                    <a:pt x="11" y="31"/>
                    <a:pt x="25" y="31"/>
                  </a:cubicBezTo>
                  <a:cubicBezTo>
                    <a:pt x="46" y="31"/>
                    <a:pt x="73" y="31"/>
                    <a:pt x="60" y="10"/>
                  </a:cubicBezTo>
                  <a:cubicBezTo>
                    <a:pt x="47" y="8"/>
                    <a:pt x="35" y="0"/>
                    <a:pt x="24"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2" name="Google Shape;9732;p36"/>
            <p:cNvSpPr/>
            <p:nvPr/>
          </p:nvSpPr>
          <p:spPr>
            <a:xfrm>
              <a:off x="6161825" y="806225"/>
              <a:ext cx="25" cy="25"/>
            </a:xfrm>
            <a:custGeom>
              <a:avLst/>
              <a:gdLst/>
              <a:ahLst/>
              <a:cxnLst/>
              <a:rect l="l" t="t" r="r" b="b"/>
              <a:pathLst>
                <a:path w="1" h="1" extrusionOk="0">
                  <a:moveTo>
                    <a:pt x="1" y="1"/>
                  </a:moveTo>
                  <a:lnTo>
                    <a:pt x="1" y="1"/>
                  </a:lnTo>
                  <a:lnTo>
                    <a:pt x="1" y="1"/>
                  </a:lnTo>
                  <a:lnTo>
                    <a:pt x="1" y="1"/>
                  </a:lnTo>
                  <a:lnTo>
                    <a:pt x="1" y="1"/>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3" name="Google Shape;9733;p36"/>
            <p:cNvSpPr/>
            <p:nvPr/>
          </p:nvSpPr>
          <p:spPr>
            <a:xfrm>
              <a:off x="6174500" y="745500"/>
              <a:ext cx="2375" cy="625"/>
            </a:xfrm>
            <a:custGeom>
              <a:avLst/>
              <a:gdLst/>
              <a:ahLst/>
              <a:cxnLst/>
              <a:rect l="l" t="t" r="r" b="b"/>
              <a:pathLst>
                <a:path w="95" h="25" extrusionOk="0">
                  <a:moveTo>
                    <a:pt x="0" y="1"/>
                  </a:moveTo>
                  <a:lnTo>
                    <a:pt x="0" y="1"/>
                  </a:lnTo>
                  <a:cubicBezTo>
                    <a:pt x="20" y="19"/>
                    <a:pt x="38" y="24"/>
                    <a:pt x="54" y="24"/>
                  </a:cubicBezTo>
                  <a:cubicBezTo>
                    <a:pt x="66" y="24"/>
                    <a:pt x="78" y="21"/>
                    <a:pt x="90" y="18"/>
                  </a:cubicBezTo>
                  <a:cubicBezTo>
                    <a:pt x="90" y="15"/>
                    <a:pt x="94" y="12"/>
                    <a:pt x="94" y="8"/>
                  </a:cubicBezTo>
                  <a:cubicBezTo>
                    <a:pt x="66" y="4"/>
                    <a:pt x="38" y="4"/>
                    <a:pt x="0"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4" name="Google Shape;9734;p36"/>
            <p:cNvSpPr/>
            <p:nvPr/>
          </p:nvSpPr>
          <p:spPr>
            <a:xfrm>
              <a:off x="6248825" y="773525"/>
              <a:ext cx="1950" cy="825"/>
            </a:xfrm>
            <a:custGeom>
              <a:avLst/>
              <a:gdLst/>
              <a:ahLst/>
              <a:cxnLst/>
              <a:rect l="l" t="t" r="r" b="b"/>
              <a:pathLst>
                <a:path w="78" h="33" extrusionOk="0">
                  <a:moveTo>
                    <a:pt x="60" y="1"/>
                  </a:moveTo>
                  <a:cubicBezTo>
                    <a:pt x="31" y="1"/>
                    <a:pt x="28" y="18"/>
                    <a:pt x="0" y="28"/>
                  </a:cubicBezTo>
                  <a:cubicBezTo>
                    <a:pt x="18" y="30"/>
                    <a:pt x="32" y="33"/>
                    <a:pt x="44" y="33"/>
                  </a:cubicBezTo>
                  <a:cubicBezTo>
                    <a:pt x="55" y="33"/>
                    <a:pt x="63" y="30"/>
                    <a:pt x="70" y="21"/>
                  </a:cubicBezTo>
                  <a:cubicBezTo>
                    <a:pt x="77" y="15"/>
                    <a:pt x="70" y="4"/>
                    <a:pt x="60"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5" name="Google Shape;9735;p36"/>
            <p:cNvSpPr/>
            <p:nvPr/>
          </p:nvSpPr>
          <p:spPr>
            <a:xfrm>
              <a:off x="6048425" y="666725"/>
              <a:ext cx="3275" cy="875"/>
            </a:xfrm>
            <a:custGeom>
              <a:avLst/>
              <a:gdLst/>
              <a:ahLst/>
              <a:cxnLst/>
              <a:rect l="l" t="t" r="r" b="b"/>
              <a:pathLst>
                <a:path w="131" h="35" extrusionOk="0">
                  <a:moveTo>
                    <a:pt x="103" y="1"/>
                  </a:moveTo>
                  <a:cubicBezTo>
                    <a:pt x="91" y="1"/>
                    <a:pt x="82" y="7"/>
                    <a:pt x="75" y="12"/>
                  </a:cubicBezTo>
                  <a:cubicBezTo>
                    <a:pt x="62" y="12"/>
                    <a:pt x="46" y="10"/>
                    <a:pt x="31" y="10"/>
                  </a:cubicBezTo>
                  <a:cubicBezTo>
                    <a:pt x="14" y="10"/>
                    <a:pt x="0" y="13"/>
                    <a:pt x="2" y="26"/>
                  </a:cubicBezTo>
                  <a:cubicBezTo>
                    <a:pt x="3" y="32"/>
                    <a:pt x="7" y="34"/>
                    <a:pt x="13" y="34"/>
                  </a:cubicBezTo>
                  <a:cubicBezTo>
                    <a:pt x="25" y="34"/>
                    <a:pt x="42" y="27"/>
                    <a:pt x="56" y="27"/>
                  </a:cubicBezTo>
                  <a:cubicBezTo>
                    <a:pt x="61" y="27"/>
                    <a:pt x="65" y="28"/>
                    <a:pt x="68" y="29"/>
                  </a:cubicBezTo>
                  <a:lnTo>
                    <a:pt x="82" y="29"/>
                  </a:lnTo>
                  <a:cubicBezTo>
                    <a:pt x="91" y="31"/>
                    <a:pt x="99" y="33"/>
                    <a:pt x="105" y="33"/>
                  </a:cubicBezTo>
                  <a:cubicBezTo>
                    <a:pt x="112" y="33"/>
                    <a:pt x="118" y="31"/>
                    <a:pt x="124" y="26"/>
                  </a:cubicBezTo>
                  <a:cubicBezTo>
                    <a:pt x="130" y="19"/>
                    <a:pt x="127" y="12"/>
                    <a:pt x="120" y="5"/>
                  </a:cubicBezTo>
                  <a:cubicBezTo>
                    <a:pt x="114" y="2"/>
                    <a:pt x="108" y="1"/>
                    <a:pt x="103"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6" name="Google Shape;9736;p36"/>
            <p:cNvSpPr/>
            <p:nvPr/>
          </p:nvSpPr>
          <p:spPr>
            <a:xfrm>
              <a:off x="6017675" y="666925"/>
              <a:ext cx="1675" cy="725"/>
            </a:xfrm>
            <a:custGeom>
              <a:avLst/>
              <a:gdLst/>
              <a:ahLst/>
              <a:cxnLst/>
              <a:rect l="l" t="t" r="r" b="b"/>
              <a:pathLst>
                <a:path w="67" h="29" extrusionOk="0">
                  <a:moveTo>
                    <a:pt x="28" y="1"/>
                  </a:moveTo>
                  <a:cubicBezTo>
                    <a:pt x="22" y="4"/>
                    <a:pt x="1" y="1"/>
                    <a:pt x="7" y="15"/>
                  </a:cubicBezTo>
                  <a:cubicBezTo>
                    <a:pt x="11" y="21"/>
                    <a:pt x="22" y="28"/>
                    <a:pt x="35" y="28"/>
                  </a:cubicBezTo>
                  <a:cubicBezTo>
                    <a:pt x="49" y="28"/>
                    <a:pt x="63" y="25"/>
                    <a:pt x="63" y="15"/>
                  </a:cubicBezTo>
                  <a:cubicBezTo>
                    <a:pt x="67" y="1"/>
                    <a:pt x="46" y="4"/>
                    <a:pt x="2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7" name="Google Shape;9737;p36"/>
            <p:cNvSpPr/>
            <p:nvPr/>
          </p:nvSpPr>
          <p:spPr>
            <a:xfrm>
              <a:off x="6171650" y="675600"/>
              <a:ext cx="1300" cy="800"/>
            </a:xfrm>
            <a:custGeom>
              <a:avLst/>
              <a:gdLst/>
              <a:ahLst/>
              <a:cxnLst/>
              <a:rect l="l" t="t" r="r" b="b"/>
              <a:pathLst>
                <a:path w="52" h="32" extrusionOk="0">
                  <a:moveTo>
                    <a:pt x="31" y="1"/>
                  </a:moveTo>
                  <a:cubicBezTo>
                    <a:pt x="17" y="4"/>
                    <a:pt x="3" y="11"/>
                    <a:pt x="0" y="25"/>
                  </a:cubicBezTo>
                  <a:cubicBezTo>
                    <a:pt x="7" y="25"/>
                    <a:pt x="10" y="32"/>
                    <a:pt x="17" y="32"/>
                  </a:cubicBezTo>
                  <a:cubicBezTo>
                    <a:pt x="34" y="32"/>
                    <a:pt x="45" y="25"/>
                    <a:pt x="48" y="14"/>
                  </a:cubicBezTo>
                  <a:cubicBezTo>
                    <a:pt x="52" y="7"/>
                    <a:pt x="42" y="1"/>
                    <a:pt x="31"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8" name="Google Shape;9738;p36"/>
            <p:cNvSpPr/>
            <p:nvPr/>
          </p:nvSpPr>
          <p:spPr>
            <a:xfrm>
              <a:off x="6176050" y="803700"/>
              <a:ext cx="1325" cy="750"/>
            </a:xfrm>
            <a:custGeom>
              <a:avLst/>
              <a:gdLst/>
              <a:ahLst/>
              <a:cxnLst/>
              <a:rect l="l" t="t" r="r" b="b"/>
              <a:pathLst>
                <a:path w="53" h="30" extrusionOk="0">
                  <a:moveTo>
                    <a:pt x="25" y="1"/>
                  </a:moveTo>
                  <a:cubicBezTo>
                    <a:pt x="11" y="4"/>
                    <a:pt x="1" y="8"/>
                    <a:pt x="1" y="18"/>
                  </a:cubicBezTo>
                  <a:cubicBezTo>
                    <a:pt x="6" y="24"/>
                    <a:pt x="12" y="29"/>
                    <a:pt x="24" y="29"/>
                  </a:cubicBezTo>
                  <a:cubicBezTo>
                    <a:pt x="26" y="29"/>
                    <a:pt x="29" y="29"/>
                    <a:pt x="32" y="28"/>
                  </a:cubicBezTo>
                  <a:cubicBezTo>
                    <a:pt x="45" y="28"/>
                    <a:pt x="53" y="22"/>
                    <a:pt x="49" y="11"/>
                  </a:cubicBezTo>
                  <a:cubicBezTo>
                    <a:pt x="45" y="4"/>
                    <a:pt x="36" y="1"/>
                    <a:pt x="25"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39" name="Google Shape;9739;p36"/>
            <p:cNvSpPr/>
            <p:nvPr/>
          </p:nvSpPr>
          <p:spPr>
            <a:xfrm>
              <a:off x="6262350" y="681450"/>
              <a:ext cx="1225" cy="600"/>
            </a:xfrm>
            <a:custGeom>
              <a:avLst/>
              <a:gdLst/>
              <a:ahLst/>
              <a:cxnLst/>
              <a:rect l="l" t="t" r="r" b="b"/>
              <a:pathLst>
                <a:path w="49" h="24" extrusionOk="0">
                  <a:moveTo>
                    <a:pt x="30" y="0"/>
                  </a:moveTo>
                  <a:cubicBezTo>
                    <a:pt x="26" y="0"/>
                    <a:pt x="22" y="1"/>
                    <a:pt x="18" y="2"/>
                  </a:cubicBezTo>
                  <a:cubicBezTo>
                    <a:pt x="7" y="2"/>
                    <a:pt x="1" y="6"/>
                    <a:pt x="1" y="13"/>
                  </a:cubicBezTo>
                  <a:cubicBezTo>
                    <a:pt x="4" y="20"/>
                    <a:pt x="15" y="23"/>
                    <a:pt x="25" y="23"/>
                  </a:cubicBezTo>
                  <a:cubicBezTo>
                    <a:pt x="39" y="20"/>
                    <a:pt x="49" y="17"/>
                    <a:pt x="46" y="9"/>
                  </a:cubicBezTo>
                  <a:cubicBezTo>
                    <a:pt x="44" y="3"/>
                    <a:pt x="37" y="0"/>
                    <a:pt x="30"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0" name="Google Shape;9740;p36"/>
            <p:cNvSpPr/>
            <p:nvPr/>
          </p:nvSpPr>
          <p:spPr>
            <a:xfrm>
              <a:off x="6064950" y="852600"/>
              <a:ext cx="1400" cy="825"/>
            </a:xfrm>
            <a:custGeom>
              <a:avLst/>
              <a:gdLst/>
              <a:ahLst/>
              <a:cxnLst/>
              <a:rect l="l" t="t" r="r" b="b"/>
              <a:pathLst>
                <a:path w="56" h="33" extrusionOk="0">
                  <a:moveTo>
                    <a:pt x="29" y="0"/>
                  </a:moveTo>
                  <a:cubicBezTo>
                    <a:pt x="23" y="0"/>
                    <a:pt x="16" y="3"/>
                    <a:pt x="14" y="8"/>
                  </a:cubicBezTo>
                  <a:cubicBezTo>
                    <a:pt x="1" y="23"/>
                    <a:pt x="17" y="26"/>
                    <a:pt x="31" y="33"/>
                  </a:cubicBezTo>
                  <a:lnTo>
                    <a:pt x="46" y="33"/>
                  </a:lnTo>
                  <a:cubicBezTo>
                    <a:pt x="46" y="23"/>
                    <a:pt x="56" y="8"/>
                    <a:pt x="35" y="2"/>
                  </a:cubicBezTo>
                  <a:cubicBezTo>
                    <a:pt x="33" y="1"/>
                    <a:pt x="31" y="0"/>
                    <a:pt x="29"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1" name="Google Shape;9741;p36"/>
            <p:cNvSpPr/>
            <p:nvPr/>
          </p:nvSpPr>
          <p:spPr>
            <a:xfrm>
              <a:off x="6138050" y="849850"/>
              <a:ext cx="1150" cy="725"/>
            </a:xfrm>
            <a:custGeom>
              <a:avLst/>
              <a:gdLst/>
              <a:ahLst/>
              <a:cxnLst/>
              <a:rect l="l" t="t" r="r" b="b"/>
              <a:pathLst>
                <a:path w="46" h="29" extrusionOk="0">
                  <a:moveTo>
                    <a:pt x="25" y="1"/>
                  </a:moveTo>
                  <a:cubicBezTo>
                    <a:pt x="8" y="1"/>
                    <a:pt x="1" y="4"/>
                    <a:pt x="1" y="11"/>
                  </a:cubicBezTo>
                  <a:cubicBezTo>
                    <a:pt x="1" y="22"/>
                    <a:pt x="8" y="28"/>
                    <a:pt x="22" y="28"/>
                  </a:cubicBezTo>
                  <a:cubicBezTo>
                    <a:pt x="33" y="25"/>
                    <a:pt x="46" y="22"/>
                    <a:pt x="46" y="11"/>
                  </a:cubicBezTo>
                  <a:cubicBezTo>
                    <a:pt x="46" y="4"/>
                    <a:pt x="36" y="1"/>
                    <a:pt x="25"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2" name="Google Shape;9742;p36"/>
            <p:cNvSpPr/>
            <p:nvPr/>
          </p:nvSpPr>
          <p:spPr>
            <a:xfrm>
              <a:off x="6105200" y="845350"/>
              <a:ext cx="1300" cy="700"/>
            </a:xfrm>
            <a:custGeom>
              <a:avLst/>
              <a:gdLst/>
              <a:ahLst/>
              <a:cxnLst/>
              <a:rect l="l" t="t" r="r" b="b"/>
              <a:pathLst>
                <a:path w="52" h="28" extrusionOk="0">
                  <a:moveTo>
                    <a:pt x="24" y="0"/>
                  </a:moveTo>
                  <a:cubicBezTo>
                    <a:pt x="10" y="0"/>
                    <a:pt x="0" y="4"/>
                    <a:pt x="0" y="14"/>
                  </a:cubicBezTo>
                  <a:cubicBezTo>
                    <a:pt x="0" y="24"/>
                    <a:pt x="7" y="28"/>
                    <a:pt x="24" y="28"/>
                  </a:cubicBezTo>
                  <a:cubicBezTo>
                    <a:pt x="35" y="24"/>
                    <a:pt x="48" y="24"/>
                    <a:pt x="48" y="14"/>
                  </a:cubicBezTo>
                  <a:cubicBezTo>
                    <a:pt x="52" y="7"/>
                    <a:pt x="39" y="4"/>
                    <a:pt x="24"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3" name="Google Shape;9743;p36"/>
            <p:cNvSpPr/>
            <p:nvPr/>
          </p:nvSpPr>
          <p:spPr>
            <a:xfrm>
              <a:off x="6098875" y="67170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4" name="Google Shape;9744;p36"/>
            <p:cNvSpPr/>
            <p:nvPr/>
          </p:nvSpPr>
          <p:spPr>
            <a:xfrm>
              <a:off x="6202075" y="670850"/>
              <a:ext cx="25" cy="25"/>
            </a:xfrm>
            <a:custGeom>
              <a:avLst/>
              <a:gdLst/>
              <a:ahLst/>
              <a:cxnLst/>
              <a:rect l="l" t="t" r="r" b="b"/>
              <a:pathLst>
                <a:path w="1" h="1" extrusionOk="0">
                  <a:moveTo>
                    <a:pt x="0" y="0"/>
                  </a:moveTo>
                  <a:lnTo>
                    <a:pt x="0" y="0"/>
                  </a:lnTo>
                  <a:lnTo>
                    <a:pt x="0" y="0"/>
                  </a:lnTo>
                  <a:lnTo>
                    <a:pt x="0" y="0"/>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5" name="Google Shape;9745;p36"/>
            <p:cNvSpPr/>
            <p:nvPr/>
          </p:nvSpPr>
          <p:spPr>
            <a:xfrm>
              <a:off x="6094525" y="847675"/>
              <a:ext cx="125" cy="25"/>
            </a:xfrm>
            <a:custGeom>
              <a:avLst/>
              <a:gdLst/>
              <a:ahLst/>
              <a:cxnLst/>
              <a:rect l="l" t="t" r="r" b="b"/>
              <a:pathLst>
                <a:path w="5" h="1" extrusionOk="0">
                  <a:moveTo>
                    <a:pt x="0" y="1"/>
                  </a:moveTo>
                  <a:lnTo>
                    <a:pt x="4" y="1"/>
                  </a:lnTo>
                  <a:lnTo>
                    <a:pt x="4" y="1"/>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6" name="Google Shape;9746;p36"/>
            <p:cNvSpPr/>
            <p:nvPr/>
          </p:nvSpPr>
          <p:spPr>
            <a:xfrm>
              <a:off x="5982900" y="6743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7" name="Google Shape;9747;p36"/>
            <p:cNvSpPr/>
            <p:nvPr/>
          </p:nvSpPr>
          <p:spPr>
            <a:xfrm>
              <a:off x="6109950" y="678025"/>
              <a:ext cx="2800" cy="875"/>
            </a:xfrm>
            <a:custGeom>
              <a:avLst/>
              <a:gdLst/>
              <a:ahLst/>
              <a:cxnLst/>
              <a:rect l="l" t="t" r="r" b="b"/>
              <a:pathLst>
                <a:path w="112" h="35" extrusionOk="0">
                  <a:moveTo>
                    <a:pt x="53" y="0"/>
                  </a:moveTo>
                  <a:cubicBezTo>
                    <a:pt x="38" y="0"/>
                    <a:pt x="23" y="3"/>
                    <a:pt x="8" y="11"/>
                  </a:cubicBezTo>
                  <a:cubicBezTo>
                    <a:pt x="1" y="15"/>
                    <a:pt x="8" y="25"/>
                    <a:pt x="18" y="29"/>
                  </a:cubicBezTo>
                  <a:cubicBezTo>
                    <a:pt x="30" y="32"/>
                    <a:pt x="42" y="34"/>
                    <a:pt x="53" y="34"/>
                  </a:cubicBezTo>
                  <a:cubicBezTo>
                    <a:pt x="74" y="34"/>
                    <a:pt x="94" y="27"/>
                    <a:pt x="112" y="11"/>
                  </a:cubicBezTo>
                  <a:cubicBezTo>
                    <a:pt x="91" y="5"/>
                    <a:pt x="72" y="0"/>
                    <a:pt x="53"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8" name="Google Shape;9748;p36"/>
            <p:cNvSpPr/>
            <p:nvPr/>
          </p:nvSpPr>
          <p:spPr>
            <a:xfrm>
              <a:off x="6082825" y="670850"/>
              <a:ext cx="1150" cy="800"/>
            </a:xfrm>
            <a:custGeom>
              <a:avLst/>
              <a:gdLst/>
              <a:ahLst/>
              <a:cxnLst/>
              <a:rect l="l" t="t" r="r" b="b"/>
              <a:pathLst>
                <a:path w="46" h="32" extrusionOk="0">
                  <a:moveTo>
                    <a:pt x="21" y="0"/>
                  </a:moveTo>
                  <a:cubicBezTo>
                    <a:pt x="10" y="0"/>
                    <a:pt x="3" y="7"/>
                    <a:pt x="0" y="13"/>
                  </a:cubicBezTo>
                  <a:cubicBezTo>
                    <a:pt x="3" y="21"/>
                    <a:pt x="3" y="31"/>
                    <a:pt x="21" y="31"/>
                  </a:cubicBezTo>
                  <a:cubicBezTo>
                    <a:pt x="23" y="32"/>
                    <a:pt x="26" y="32"/>
                    <a:pt x="28" y="32"/>
                  </a:cubicBezTo>
                  <a:cubicBezTo>
                    <a:pt x="38" y="32"/>
                    <a:pt x="45" y="26"/>
                    <a:pt x="45" y="17"/>
                  </a:cubicBezTo>
                  <a:cubicBezTo>
                    <a:pt x="45" y="10"/>
                    <a:pt x="38" y="3"/>
                    <a:pt x="21"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49" name="Google Shape;9749;p36"/>
            <p:cNvSpPr/>
            <p:nvPr/>
          </p:nvSpPr>
          <p:spPr>
            <a:xfrm>
              <a:off x="5917400" y="675675"/>
              <a:ext cx="1875" cy="675"/>
            </a:xfrm>
            <a:custGeom>
              <a:avLst/>
              <a:gdLst/>
              <a:ahLst/>
              <a:cxnLst/>
              <a:rect l="l" t="t" r="r" b="b"/>
              <a:pathLst>
                <a:path w="75" h="27" extrusionOk="0">
                  <a:moveTo>
                    <a:pt x="45" y="1"/>
                  </a:moveTo>
                  <a:cubicBezTo>
                    <a:pt x="39" y="1"/>
                    <a:pt x="33" y="1"/>
                    <a:pt x="28" y="1"/>
                  </a:cubicBezTo>
                  <a:cubicBezTo>
                    <a:pt x="15" y="1"/>
                    <a:pt x="1" y="1"/>
                    <a:pt x="1" y="15"/>
                  </a:cubicBezTo>
                  <a:cubicBezTo>
                    <a:pt x="6" y="23"/>
                    <a:pt x="17" y="27"/>
                    <a:pt x="31" y="27"/>
                  </a:cubicBezTo>
                  <a:cubicBezTo>
                    <a:pt x="36" y="27"/>
                    <a:pt x="41" y="26"/>
                    <a:pt x="46" y="25"/>
                  </a:cubicBezTo>
                  <a:cubicBezTo>
                    <a:pt x="57" y="25"/>
                    <a:pt x="74" y="22"/>
                    <a:pt x="70" y="11"/>
                  </a:cubicBezTo>
                  <a:cubicBezTo>
                    <a:pt x="68" y="2"/>
                    <a:pt x="56" y="1"/>
                    <a:pt x="45"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50" name="Google Shape;9750;p36"/>
            <p:cNvSpPr/>
            <p:nvPr/>
          </p:nvSpPr>
          <p:spPr>
            <a:xfrm>
              <a:off x="6203550" y="793825"/>
              <a:ext cx="1575" cy="975"/>
            </a:xfrm>
            <a:custGeom>
              <a:avLst/>
              <a:gdLst/>
              <a:ahLst/>
              <a:cxnLst/>
              <a:rect l="l" t="t" r="r" b="b"/>
              <a:pathLst>
                <a:path w="63" h="39" extrusionOk="0">
                  <a:moveTo>
                    <a:pt x="28" y="0"/>
                  </a:moveTo>
                  <a:cubicBezTo>
                    <a:pt x="10" y="0"/>
                    <a:pt x="0" y="7"/>
                    <a:pt x="0" y="18"/>
                  </a:cubicBezTo>
                  <a:cubicBezTo>
                    <a:pt x="4" y="28"/>
                    <a:pt x="15" y="39"/>
                    <a:pt x="35" y="39"/>
                  </a:cubicBezTo>
                  <a:cubicBezTo>
                    <a:pt x="52" y="39"/>
                    <a:pt x="63" y="28"/>
                    <a:pt x="60" y="18"/>
                  </a:cubicBezTo>
                  <a:cubicBezTo>
                    <a:pt x="60" y="7"/>
                    <a:pt x="45" y="0"/>
                    <a:pt x="28" y="0"/>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sp>
          <p:nvSpPr>
            <p:cNvPr id="9751" name="Google Shape;9751;p36"/>
            <p:cNvSpPr/>
            <p:nvPr/>
          </p:nvSpPr>
          <p:spPr>
            <a:xfrm>
              <a:off x="6137175" y="676975"/>
              <a:ext cx="1700" cy="575"/>
            </a:xfrm>
            <a:custGeom>
              <a:avLst/>
              <a:gdLst/>
              <a:ahLst/>
              <a:cxnLst/>
              <a:rect l="l" t="t" r="r" b="b"/>
              <a:pathLst>
                <a:path w="68" h="23" extrusionOk="0">
                  <a:moveTo>
                    <a:pt x="68" y="1"/>
                  </a:moveTo>
                  <a:cubicBezTo>
                    <a:pt x="39" y="1"/>
                    <a:pt x="15" y="1"/>
                    <a:pt x="1" y="18"/>
                  </a:cubicBezTo>
                  <a:cubicBezTo>
                    <a:pt x="17" y="21"/>
                    <a:pt x="28" y="23"/>
                    <a:pt x="35" y="23"/>
                  </a:cubicBezTo>
                  <a:cubicBezTo>
                    <a:pt x="49" y="23"/>
                    <a:pt x="54" y="17"/>
                    <a:pt x="68" y="1"/>
                  </a:cubicBezTo>
                  <a:close/>
                </a:path>
              </a:pathLst>
            </a:custGeom>
            <a:solidFill>
              <a:schemeClr val="accent2"/>
            </a:solidFill>
            <a:ln>
              <a:noFill/>
            </a:ln>
          </p:spPr>
          <p:txBody>
            <a:bodyPr spcFirstLastPara="1" wrap="square" lIns="121598" tIns="121598" rIns="121598" bIns="121598" anchor="ctr" anchorCtr="0">
              <a:noAutofit/>
            </a:bodyPr>
            <a:lstStyle/>
            <a:p>
              <a:endParaRPr sz="2479"/>
            </a:p>
          </p:txBody>
        </p:sp>
      </p:grpSp>
      <p:sp>
        <p:nvSpPr>
          <p:cNvPr id="9752" name="Google Shape;9752;p36"/>
          <p:cNvSpPr txBox="1">
            <a:spLocks noGrp="1"/>
          </p:cNvSpPr>
          <p:nvPr>
            <p:ph type="title"/>
          </p:nvPr>
        </p:nvSpPr>
        <p:spPr>
          <a:xfrm>
            <a:off x="3932782" y="2747303"/>
            <a:ext cx="6852512" cy="2180991"/>
          </a:xfrm>
          <a:prstGeom prst="rect">
            <a:avLst/>
          </a:prstGeom>
        </p:spPr>
        <p:txBody>
          <a:bodyPr spcFirstLastPara="1" wrap="square" lIns="121598" tIns="121598" rIns="121598" bIns="121598" anchor="ctr" anchorCtr="0">
            <a:noAutofit/>
          </a:bodyPr>
          <a:lstStyle/>
          <a:p>
            <a:r>
              <a:rPr lang="vi-VN" sz="9600" b="1" dirty="0">
                <a:solidFill>
                  <a:schemeClr val="tx2">
                    <a:lumMod val="50000"/>
                  </a:schemeClr>
                </a:solidFill>
                <a:latin typeface="+mn-lt"/>
              </a:rPr>
              <a:t>KHÁM PHÁ</a:t>
            </a:r>
          </a:p>
        </p:txBody>
      </p:sp>
      <p:sp>
        <p:nvSpPr>
          <p:cNvPr id="9753" name="Google Shape;9753;p36"/>
          <p:cNvSpPr txBox="1">
            <a:spLocks noGrp="1"/>
          </p:cNvSpPr>
          <p:nvPr>
            <p:ph type="title" idx="2"/>
          </p:nvPr>
        </p:nvSpPr>
        <p:spPr>
          <a:xfrm>
            <a:off x="5907068" y="1346154"/>
            <a:ext cx="1534993" cy="1119623"/>
          </a:xfrm>
          <a:prstGeom prst="rect">
            <a:avLst/>
          </a:prstGeom>
        </p:spPr>
        <p:txBody>
          <a:bodyPr spcFirstLastPara="1" wrap="square" lIns="121598" tIns="121598" rIns="121598" bIns="121598" anchor="ctr" anchorCtr="0">
            <a:noAutofit/>
          </a:bodyPr>
          <a:lstStyle/>
          <a:p>
            <a:r>
              <a:rPr lang="en"/>
              <a:t>01</a:t>
            </a:r>
            <a:endParaRPr/>
          </a:p>
        </p:txBody>
      </p:sp>
      <p:grpSp>
        <p:nvGrpSpPr>
          <p:cNvPr id="9755" name="Google Shape;9755;p36"/>
          <p:cNvGrpSpPr/>
          <p:nvPr/>
        </p:nvGrpSpPr>
        <p:grpSpPr>
          <a:xfrm>
            <a:off x="805349" y="1172031"/>
            <a:ext cx="3495729" cy="4818028"/>
            <a:chOff x="715105" y="873101"/>
            <a:chExt cx="2628299" cy="3622483"/>
          </a:xfrm>
        </p:grpSpPr>
        <p:grpSp>
          <p:nvGrpSpPr>
            <p:cNvPr id="9756" name="Google Shape;9756;p36"/>
            <p:cNvGrpSpPr/>
            <p:nvPr/>
          </p:nvGrpSpPr>
          <p:grpSpPr>
            <a:xfrm rot="-8229111">
              <a:off x="1218593" y="3157045"/>
              <a:ext cx="2013960" cy="754044"/>
              <a:chOff x="7115700" y="875967"/>
              <a:chExt cx="1600946" cy="526421"/>
            </a:xfrm>
          </p:grpSpPr>
          <p:sp>
            <p:nvSpPr>
              <p:cNvPr id="9757" name="Google Shape;9757;p36"/>
              <p:cNvSpPr/>
              <p:nvPr/>
            </p:nvSpPr>
            <p:spPr>
              <a:xfrm>
                <a:off x="7117548" y="875967"/>
                <a:ext cx="1599098" cy="245772"/>
              </a:xfrm>
              <a:custGeom>
                <a:avLst/>
                <a:gdLst/>
                <a:ahLst/>
                <a:cxnLst/>
                <a:rect l="l" t="t" r="r" b="b"/>
                <a:pathLst>
                  <a:path w="26826" h="4123" extrusionOk="0">
                    <a:moveTo>
                      <a:pt x="8511" y="1813"/>
                    </a:moveTo>
                    <a:lnTo>
                      <a:pt x="8511" y="1813"/>
                    </a:lnTo>
                    <a:cubicBezTo>
                      <a:pt x="8511" y="1813"/>
                      <a:pt x="8510" y="1821"/>
                      <a:pt x="8509" y="1832"/>
                    </a:cubicBezTo>
                    <a:lnTo>
                      <a:pt x="8509" y="1832"/>
                    </a:lnTo>
                    <a:cubicBezTo>
                      <a:pt x="8508" y="1831"/>
                      <a:pt x="8508" y="1830"/>
                      <a:pt x="8508" y="1829"/>
                    </a:cubicBezTo>
                    <a:lnTo>
                      <a:pt x="8508" y="1829"/>
                    </a:lnTo>
                    <a:cubicBezTo>
                      <a:pt x="8510" y="1818"/>
                      <a:pt x="8511" y="1813"/>
                      <a:pt x="8511" y="1813"/>
                    </a:cubicBezTo>
                    <a:close/>
                    <a:moveTo>
                      <a:pt x="329" y="1"/>
                    </a:moveTo>
                    <a:cubicBezTo>
                      <a:pt x="234" y="1"/>
                      <a:pt x="126" y="42"/>
                      <a:pt x="1" y="119"/>
                    </a:cubicBezTo>
                    <a:cubicBezTo>
                      <a:pt x="111" y="386"/>
                      <a:pt x="246" y="646"/>
                      <a:pt x="323" y="923"/>
                    </a:cubicBezTo>
                    <a:cubicBezTo>
                      <a:pt x="486" y="1527"/>
                      <a:pt x="611" y="2141"/>
                      <a:pt x="767" y="2748"/>
                    </a:cubicBezTo>
                    <a:cubicBezTo>
                      <a:pt x="930" y="3390"/>
                      <a:pt x="1280" y="3883"/>
                      <a:pt x="1957" y="4122"/>
                    </a:cubicBezTo>
                    <a:cubicBezTo>
                      <a:pt x="2366" y="3983"/>
                      <a:pt x="2592" y="3671"/>
                      <a:pt x="2675" y="3272"/>
                    </a:cubicBezTo>
                    <a:cubicBezTo>
                      <a:pt x="2779" y="2790"/>
                      <a:pt x="2832" y="2294"/>
                      <a:pt x="2898" y="1805"/>
                    </a:cubicBezTo>
                    <a:cubicBezTo>
                      <a:pt x="2928" y="1583"/>
                      <a:pt x="2973" y="1378"/>
                      <a:pt x="3237" y="1256"/>
                    </a:cubicBezTo>
                    <a:cubicBezTo>
                      <a:pt x="3327" y="1458"/>
                      <a:pt x="3404" y="1645"/>
                      <a:pt x="3490" y="1826"/>
                    </a:cubicBezTo>
                    <a:cubicBezTo>
                      <a:pt x="3733" y="2325"/>
                      <a:pt x="3956" y="2835"/>
                      <a:pt x="4236" y="3310"/>
                    </a:cubicBezTo>
                    <a:cubicBezTo>
                      <a:pt x="4368" y="3529"/>
                      <a:pt x="4622" y="3678"/>
                      <a:pt x="4774" y="3817"/>
                    </a:cubicBezTo>
                    <a:cubicBezTo>
                      <a:pt x="5274" y="3706"/>
                      <a:pt x="5444" y="3432"/>
                      <a:pt x="5503" y="3051"/>
                    </a:cubicBezTo>
                    <a:cubicBezTo>
                      <a:pt x="5559" y="2693"/>
                      <a:pt x="5666" y="2339"/>
                      <a:pt x="5697" y="1978"/>
                    </a:cubicBezTo>
                    <a:cubicBezTo>
                      <a:pt x="5725" y="1663"/>
                      <a:pt x="5881" y="1454"/>
                      <a:pt x="6158" y="1187"/>
                    </a:cubicBezTo>
                    <a:cubicBezTo>
                      <a:pt x="6350" y="1589"/>
                      <a:pt x="6523" y="1937"/>
                      <a:pt x="6683" y="2290"/>
                    </a:cubicBezTo>
                    <a:cubicBezTo>
                      <a:pt x="6856" y="2676"/>
                      <a:pt x="6998" y="3078"/>
                      <a:pt x="7196" y="3453"/>
                    </a:cubicBezTo>
                    <a:cubicBezTo>
                      <a:pt x="7322" y="3694"/>
                      <a:pt x="7497" y="3809"/>
                      <a:pt x="7679" y="3809"/>
                    </a:cubicBezTo>
                    <a:cubicBezTo>
                      <a:pt x="7822" y="3809"/>
                      <a:pt x="7969" y="3739"/>
                      <a:pt x="8102" y="3605"/>
                    </a:cubicBezTo>
                    <a:cubicBezTo>
                      <a:pt x="8247" y="2984"/>
                      <a:pt x="8382" y="2415"/>
                      <a:pt x="8515" y="1850"/>
                    </a:cubicBezTo>
                    <a:cubicBezTo>
                      <a:pt x="8514" y="1849"/>
                      <a:pt x="8514" y="1847"/>
                      <a:pt x="8513" y="1846"/>
                    </a:cubicBezTo>
                    <a:lnTo>
                      <a:pt x="8513" y="1846"/>
                    </a:lnTo>
                    <a:cubicBezTo>
                      <a:pt x="8708" y="1570"/>
                      <a:pt x="8899" y="1297"/>
                      <a:pt x="9101" y="1011"/>
                    </a:cubicBezTo>
                    <a:cubicBezTo>
                      <a:pt x="9496" y="1208"/>
                      <a:pt x="9555" y="1541"/>
                      <a:pt x="9649" y="1836"/>
                    </a:cubicBezTo>
                    <a:cubicBezTo>
                      <a:pt x="9764" y="2214"/>
                      <a:pt x="9843" y="2603"/>
                      <a:pt x="9947" y="2984"/>
                    </a:cubicBezTo>
                    <a:cubicBezTo>
                      <a:pt x="10047" y="3335"/>
                      <a:pt x="10225" y="3626"/>
                      <a:pt x="10606" y="3762"/>
                    </a:cubicBezTo>
                    <a:cubicBezTo>
                      <a:pt x="10755" y="3678"/>
                      <a:pt x="10904" y="3592"/>
                      <a:pt x="11043" y="3512"/>
                    </a:cubicBezTo>
                    <a:cubicBezTo>
                      <a:pt x="11432" y="2686"/>
                      <a:pt x="11456" y="1718"/>
                      <a:pt x="12206" y="961"/>
                    </a:cubicBezTo>
                    <a:cubicBezTo>
                      <a:pt x="12386" y="1739"/>
                      <a:pt x="12542" y="2433"/>
                      <a:pt x="12699" y="3106"/>
                    </a:cubicBezTo>
                    <a:cubicBezTo>
                      <a:pt x="12882" y="3269"/>
                      <a:pt x="13045" y="3411"/>
                      <a:pt x="13271" y="3613"/>
                    </a:cubicBezTo>
                    <a:cubicBezTo>
                      <a:pt x="13430" y="3400"/>
                      <a:pt x="13610" y="3230"/>
                      <a:pt x="13701" y="3022"/>
                    </a:cubicBezTo>
                    <a:cubicBezTo>
                      <a:pt x="13885" y="2596"/>
                      <a:pt x="13996" y="2141"/>
                      <a:pt x="14180" y="1718"/>
                    </a:cubicBezTo>
                    <a:cubicBezTo>
                      <a:pt x="14322" y="1381"/>
                      <a:pt x="14460" y="1021"/>
                      <a:pt x="14859" y="798"/>
                    </a:cubicBezTo>
                    <a:cubicBezTo>
                      <a:pt x="15227" y="1635"/>
                      <a:pt x="15266" y="2519"/>
                      <a:pt x="15530" y="3421"/>
                    </a:cubicBezTo>
                    <a:cubicBezTo>
                      <a:pt x="15668" y="3578"/>
                      <a:pt x="15855" y="3789"/>
                      <a:pt x="16036" y="3991"/>
                    </a:cubicBezTo>
                    <a:cubicBezTo>
                      <a:pt x="16483" y="3796"/>
                      <a:pt x="16598" y="3453"/>
                      <a:pt x="16709" y="3075"/>
                    </a:cubicBezTo>
                    <a:cubicBezTo>
                      <a:pt x="16851" y="2588"/>
                      <a:pt x="17014" y="2106"/>
                      <a:pt x="17229" y="1652"/>
                    </a:cubicBezTo>
                    <a:cubicBezTo>
                      <a:pt x="17365" y="1371"/>
                      <a:pt x="17580" y="1111"/>
                      <a:pt x="18013" y="1076"/>
                    </a:cubicBezTo>
                    <a:cubicBezTo>
                      <a:pt x="18111" y="1235"/>
                      <a:pt x="18249" y="1409"/>
                      <a:pt x="18326" y="1603"/>
                    </a:cubicBezTo>
                    <a:cubicBezTo>
                      <a:pt x="18489" y="2026"/>
                      <a:pt x="18635" y="2457"/>
                      <a:pt x="18763" y="2891"/>
                    </a:cubicBezTo>
                    <a:cubicBezTo>
                      <a:pt x="18881" y="3280"/>
                      <a:pt x="19120" y="3533"/>
                      <a:pt x="19467" y="3696"/>
                    </a:cubicBezTo>
                    <a:cubicBezTo>
                      <a:pt x="20289" y="3189"/>
                      <a:pt x="20130" y="2284"/>
                      <a:pt x="20431" y="1589"/>
                    </a:cubicBezTo>
                    <a:cubicBezTo>
                      <a:pt x="20750" y="1406"/>
                      <a:pt x="21073" y="1222"/>
                      <a:pt x="21371" y="1048"/>
                    </a:cubicBezTo>
                    <a:cubicBezTo>
                      <a:pt x="22020" y="1250"/>
                      <a:pt x="22212" y="1773"/>
                      <a:pt x="22395" y="2276"/>
                    </a:cubicBezTo>
                    <a:cubicBezTo>
                      <a:pt x="22569" y="2752"/>
                      <a:pt x="22690" y="3241"/>
                      <a:pt x="23221" y="3470"/>
                    </a:cubicBezTo>
                    <a:cubicBezTo>
                      <a:pt x="23703" y="3234"/>
                      <a:pt x="23821" y="2755"/>
                      <a:pt x="23973" y="2305"/>
                    </a:cubicBezTo>
                    <a:cubicBezTo>
                      <a:pt x="24047" y="2093"/>
                      <a:pt x="24064" y="1857"/>
                      <a:pt x="24164" y="1663"/>
                    </a:cubicBezTo>
                    <a:cubicBezTo>
                      <a:pt x="24277" y="1449"/>
                      <a:pt x="24436" y="1341"/>
                      <a:pt x="24606" y="1341"/>
                    </a:cubicBezTo>
                    <a:cubicBezTo>
                      <a:pt x="24743" y="1341"/>
                      <a:pt x="24888" y="1412"/>
                      <a:pt x="25022" y="1555"/>
                    </a:cubicBezTo>
                    <a:cubicBezTo>
                      <a:pt x="25202" y="1749"/>
                      <a:pt x="25344" y="1971"/>
                      <a:pt x="25496" y="2186"/>
                    </a:cubicBezTo>
                    <a:cubicBezTo>
                      <a:pt x="25698" y="2468"/>
                      <a:pt x="25948" y="2683"/>
                      <a:pt x="26329" y="2783"/>
                    </a:cubicBezTo>
                    <a:cubicBezTo>
                      <a:pt x="26596" y="2609"/>
                      <a:pt x="26784" y="2374"/>
                      <a:pt x="26825" y="2020"/>
                    </a:cubicBezTo>
                    <a:cubicBezTo>
                      <a:pt x="26354" y="2016"/>
                      <a:pt x="26163" y="1933"/>
                      <a:pt x="25909" y="1568"/>
                    </a:cubicBezTo>
                    <a:cubicBezTo>
                      <a:pt x="25621" y="1160"/>
                      <a:pt x="25261" y="861"/>
                      <a:pt x="24747" y="722"/>
                    </a:cubicBezTo>
                    <a:cubicBezTo>
                      <a:pt x="24497" y="830"/>
                      <a:pt x="24231" y="944"/>
                      <a:pt x="24036" y="1027"/>
                    </a:cubicBezTo>
                    <a:cubicBezTo>
                      <a:pt x="23685" y="1402"/>
                      <a:pt x="23384" y="1722"/>
                      <a:pt x="23058" y="2061"/>
                    </a:cubicBezTo>
                    <a:cubicBezTo>
                      <a:pt x="22673" y="1305"/>
                      <a:pt x="22406" y="490"/>
                      <a:pt x="21472" y="365"/>
                    </a:cubicBezTo>
                    <a:cubicBezTo>
                      <a:pt x="21314" y="406"/>
                      <a:pt x="21214" y="584"/>
                      <a:pt x="21074" y="584"/>
                    </a:cubicBezTo>
                    <a:cubicBezTo>
                      <a:pt x="21026" y="584"/>
                      <a:pt x="20974" y="564"/>
                      <a:pt x="20914" y="511"/>
                    </a:cubicBezTo>
                    <a:lnTo>
                      <a:pt x="20914" y="511"/>
                    </a:lnTo>
                    <a:lnTo>
                      <a:pt x="20921" y="521"/>
                    </a:lnTo>
                    <a:cubicBezTo>
                      <a:pt x="20251" y="920"/>
                      <a:pt x="19869" y="1610"/>
                      <a:pt x="19283" y="2114"/>
                    </a:cubicBezTo>
                    <a:cubicBezTo>
                      <a:pt x="19131" y="1808"/>
                      <a:pt x="18978" y="1499"/>
                      <a:pt x="18763" y="1069"/>
                    </a:cubicBezTo>
                    <a:cubicBezTo>
                      <a:pt x="18766" y="830"/>
                      <a:pt x="18551" y="545"/>
                      <a:pt x="18201" y="462"/>
                    </a:cubicBezTo>
                    <a:cubicBezTo>
                      <a:pt x="18084" y="434"/>
                      <a:pt x="17971" y="419"/>
                      <a:pt x="17861" y="419"/>
                    </a:cubicBezTo>
                    <a:cubicBezTo>
                      <a:pt x="17551" y="419"/>
                      <a:pt x="17275" y="537"/>
                      <a:pt x="17053" y="798"/>
                    </a:cubicBezTo>
                    <a:cubicBezTo>
                      <a:pt x="16695" y="1222"/>
                      <a:pt x="16355" y="1659"/>
                      <a:pt x="15998" y="2100"/>
                    </a:cubicBezTo>
                    <a:cubicBezTo>
                      <a:pt x="15744" y="1451"/>
                      <a:pt x="15863" y="636"/>
                      <a:pt x="15137" y="223"/>
                    </a:cubicBezTo>
                    <a:cubicBezTo>
                      <a:pt x="15045" y="198"/>
                      <a:pt x="14958" y="186"/>
                      <a:pt x="14876" y="186"/>
                    </a:cubicBezTo>
                    <a:cubicBezTo>
                      <a:pt x="14608" y="186"/>
                      <a:pt x="14393" y="316"/>
                      <a:pt x="14228" y="577"/>
                    </a:cubicBezTo>
                    <a:cubicBezTo>
                      <a:pt x="14093" y="785"/>
                      <a:pt x="13954" y="990"/>
                      <a:pt x="13823" y="1198"/>
                    </a:cubicBezTo>
                    <a:cubicBezTo>
                      <a:pt x="13625" y="1514"/>
                      <a:pt x="13437" y="1829"/>
                      <a:pt x="13191" y="2228"/>
                    </a:cubicBezTo>
                    <a:cubicBezTo>
                      <a:pt x="13115" y="1951"/>
                      <a:pt x="13066" y="1773"/>
                      <a:pt x="13021" y="1593"/>
                    </a:cubicBezTo>
                    <a:cubicBezTo>
                      <a:pt x="12973" y="1409"/>
                      <a:pt x="12944" y="1222"/>
                      <a:pt x="12878" y="1045"/>
                    </a:cubicBezTo>
                    <a:cubicBezTo>
                      <a:pt x="12732" y="634"/>
                      <a:pt x="12527" y="448"/>
                      <a:pt x="12152" y="448"/>
                    </a:cubicBezTo>
                    <a:cubicBezTo>
                      <a:pt x="12041" y="448"/>
                      <a:pt x="11914" y="465"/>
                      <a:pt x="11769" y="497"/>
                    </a:cubicBezTo>
                    <a:cubicBezTo>
                      <a:pt x="11376" y="1229"/>
                      <a:pt x="10963" y="1999"/>
                      <a:pt x="10499" y="2870"/>
                    </a:cubicBezTo>
                    <a:cubicBezTo>
                      <a:pt x="10419" y="2516"/>
                      <a:pt x="10391" y="2266"/>
                      <a:pt x="10301" y="2041"/>
                    </a:cubicBezTo>
                    <a:cubicBezTo>
                      <a:pt x="10142" y="1638"/>
                      <a:pt x="9975" y="1229"/>
                      <a:pt x="9743" y="868"/>
                    </a:cubicBezTo>
                    <a:cubicBezTo>
                      <a:pt x="9622" y="675"/>
                      <a:pt x="9390" y="568"/>
                      <a:pt x="9188" y="568"/>
                    </a:cubicBezTo>
                    <a:cubicBezTo>
                      <a:pt x="9088" y="568"/>
                      <a:pt x="8996" y="594"/>
                      <a:pt x="8927" y="649"/>
                    </a:cubicBezTo>
                    <a:cubicBezTo>
                      <a:pt x="8674" y="854"/>
                      <a:pt x="8420" y="1097"/>
                      <a:pt x="8251" y="1374"/>
                    </a:cubicBezTo>
                    <a:cubicBezTo>
                      <a:pt x="7987" y="1805"/>
                      <a:pt x="7796" y="2276"/>
                      <a:pt x="7522" y="2832"/>
                    </a:cubicBezTo>
                    <a:cubicBezTo>
                      <a:pt x="7341" y="2391"/>
                      <a:pt x="7199" y="2037"/>
                      <a:pt x="7053" y="1683"/>
                    </a:cubicBezTo>
                    <a:cubicBezTo>
                      <a:pt x="6880" y="1256"/>
                      <a:pt x="6683" y="851"/>
                      <a:pt x="6145" y="694"/>
                    </a:cubicBezTo>
                    <a:cubicBezTo>
                      <a:pt x="5961" y="774"/>
                      <a:pt x="5753" y="868"/>
                      <a:pt x="5559" y="955"/>
                    </a:cubicBezTo>
                    <a:cubicBezTo>
                      <a:pt x="5256" y="1642"/>
                      <a:pt x="4968" y="2294"/>
                      <a:pt x="4680" y="2950"/>
                    </a:cubicBezTo>
                    <a:cubicBezTo>
                      <a:pt x="4406" y="2658"/>
                      <a:pt x="4070" y="1937"/>
                      <a:pt x="3980" y="1469"/>
                    </a:cubicBezTo>
                    <a:cubicBezTo>
                      <a:pt x="3883" y="974"/>
                      <a:pt x="3648" y="718"/>
                      <a:pt x="3293" y="718"/>
                    </a:cubicBezTo>
                    <a:cubicBezTo>
                      <a:pt x="3140" y="718"/>
                      <a:pt x="2965" y="765"/>
                      <a:pt x="2769" y="861"/>
                    </a:cubicBezTo>
                    <a:cubicBezTo>
                      <a:pt x="2669" y="1069"/>
                      <a:pt x="2519" y="1281"/>
                      <a:pt x="2457" y="1514"/>
                    </a:cubicBezTo>
                    <a:cubicBezTo>
                      <a:pt x="2318" y="2047"/>
                      <a:pt x="2228" y="2593"/>
                      <a:pt x="2096" y="3126"/>
                    </a:cubicBezTo>
                    <a:cubicBezTo>
                      <a:pt x="2062" y="3269"/>
                      <a:pt x="1947" y="3394"/>
                      <a:pt x="1853" y="3550"/>
                    </a:cubicBezTo>
                    <a:cubicBezTo>
                      <a:pt x="1475" y="3307"/>
                      <a:pt x="1277" y="2998"/>
                      <a:pt x="1204" y="2609"/>
                    </a:cubicBezTo>
                    <a:cubicBezTo>
                      <a:pt x="1125" y="2165"/>
                      <a:pt x="1072" y="1711"/>
                      <a:pt x="975" y="1270"/>
                    </a:cubicBezTo>
                    <a:cubicBezTo>
                      <a:pt x="899" y="931"/>
                      <a:pt x="808" y="587"/>
                      <a:pt x="663" y="275"/>
                    </a:cubicBezTo>
                    <a:cubicBezTo>
                      <a:pt x="575" y="86"/>
                      <a:pt x="466" y="1"/>
                      <a:pt x="329" y="1"/>
                    </a:cubicBezTo>
                    <a:close/>
                  </a:path>
                </a:pathLst>
              </a:custGeom>
              <a:solidFill>
                <a:schemeClr val="dk2"/>
              </a:solidFill>
              <a:ln>
                <a:noFill/>
              </a:ln>
            </p:spPr>
            <p:txBody>
              <a:bodyPr spcFirstLastPara="1" wrap="square" lIns="121598" tIns="121598" rIns="121598" bIns="121598" anchor="ctr" anchorCtr="0">
                <a:noAutofit/>
              </a:bodyPr>
              <a:lstStyle/>
              <a:p>
                <a:endParaRPr sz="2479"/>
              </a:p>
            </p:txBody>
          </p:sp>
          <p:sp>
            <p:nvSpPr>
              <p:cNvPr id="9758" name="Google Shape;9758;p36"/>
              <p:cNvSpPr/>
              <p:nvPr/>
            </p:nvSpPr>
            <p:spPr>
              <a:xfrm>
                <a:off x="7115700" y="1136527"/>
                <a:ext cx="1442562" cy="265861"/>
              </a:xfrm>
              <a:custGeom>
                <a:avLst/>
                <a:gdLst/>
                <a:ahLst/>
                <a:cxnLst/>
                <a:rect l="l" t="t" r="r" b="b"/>
                <a:pathLst>
                  <a:path w="24200" h="4460" extrusionOk="0">
                    <a:moveTo>
                      <a:pt x="15270" y="1512"/>
                    </a:moveTo>
                    <a:lnTo>
                      <a:pt x="15270" y="1512"/>
                    </a:lnTo>
                    <a:cubicBezTo>
                      <a:pt x="15267" y="1515"/>
                      <a:pt x="15264" y="1518"/>
                      <a:pt x="15262" y="1521"/>
                    </a:cubicBezTo>
                    <a:lnTo>
                      <a:pt x="15276" y="1524"/>
                    </a:lnTo>
                    <a:cubicBezTo>
                      <a:pt x="15274" y="1520"/>
                      <a:pt x="15272" y="1516"/>
                      <a:pt x="15270" y="1512"/>
                    </a:cubicBezTo>
                    <a:close/>
                    <a:moveTo>
                      <a:pt x="11779" y="1840"/>
                    </a:moveTo>
                    <a:cubicBezTo>
                      <a:pt x="11789" y="1860"/>
                      <a:pt x="11800" y="1878"/>
                      <a:pt x="11810" y="1899"/>
                    </a:cubicBezTo>
                    <a:lnTo>
                      <a:pt x="11747" y="1899"/>
                    </a:lnTo>
                    <a:cubicBezTo>
                      <a:pt x="11758" y="1881"/>
                      <a:pt x="11768" y="1860"/>
                      <a:pt x="11779" y="1840"/>
                    </a:cubicBezTo>
                    <a:close/>
                    <a:moveTo>
                      <a:pt x="295" y="0"/>
                    </a:moveTo>
                    <a:cubicBezTo>
                      <a:pt x="179" y="0"/>
                      <a:pt x="75" y="37"/>
                      <a:pt x="0" y="168"/>
                    </a:cubicBezTo>
                    <a:cubicBezTo>
                      <a:pt x="128" y="352"/>
                      <a:pt x="282" y="501"/>
                      <a:pt x="351" y="678"/>
                    </a:cubicBezTo>
                    <a:cubicBezTo>
                      <a:pt x="448" y="938"/>
                      <a:pt x="490" y="1215"/>
                      <a:pt x="545" y="1490"/>
                    </a:cubicBezTo>
                    <a:cubicBezTo>
                      <a:pt x="677" y="2131"/>
                      <a:pt x="788" y="2780"/>
                      <a:pt x="940" y="3422"/>
                    </a:cubicBezTo>
                    <a:cubicBezTo>
                      <a:pt x="1030" y="3803"/>
                      <a:pt x="1302" y="4041"/>
                      <a:pt x="1550" y="4041"/>
                    </a:cubicBezTo>
                    <a:cubicBezTo>
                      <a:pt x="1562" y="4041"/>
                      <a:pt x="1574" y="4040"/>
                      <a:pt x="1585" y="4039"/>
                    </a:cubicBezTo>
                    <a:cubicBezTo>
                      <a:pt x="1846" y="4015"/>
                      <a:pt x="2033" y="3713"/>
                      <a:pt x="2068" y="3290"/>
                    </a:cubicBezTo>
                    <a:cubicBezTo>
                      <a:pt x="2093" y="2999"/>
                      <a:pt x="2085" y="2697"/>
                      <a:pt x="2165" y="2422"/>
                    </a:cubicBezTo>
                    <a:cubicBezTo>
                      <a:pt x="2290" y="1985"/>
                      <a:pt x="2411" y="1535"/>
                      <a:pt x="2769" y="1098"/>
                    </a:cubicBezTo>
                    <a:cubicBezTo>
                      <a:pt x="2897" y="1389"/>
                      <a:pt x="3004" y="1607"/>
                      <a:pt x="3084" y="1833"/>
                    </a:cubicBezTo>
                    <a:cubicBezTo>
                      <a:pt x="3220" y="2218"/>
                      <a:pt x="3303" y="2624"/>
                      <a:pt x="3466" y="2995"/>
                    </a:cubicBezTo>
                    <a:cubicBezTo>
                      <a:pt x="3685" y="3495"/>
                      <a:pt x="3862" y="4050"/>
                      <a:pt x="4528" y="4233"/>
                    </a:cubicBezTo>
                    <a:cubicBezTo>
                      <a:pt x="4621" y="4154"/>
                      <a:pt x="4784" y="4081"/>
                      <a:pt x="4826" y="3967"/>
                    </a:cubicBezTo>
                    <a:cubicBezTo>
                      <a:pt x="4958" y="3616"/>
                      <a:pt x="5069" y="3252"/>
                      <a:pt x="5132" y="2880"/>
                    </a:cubicBezTo>
                    <a:cubicBezTo>
                      <a:pt x="5194" y="2513"/>
                      <a:pt x="5173" y="2131"/>
                      <a:pt x="5211" y="1756"/>
                    </a:cubicBezTo>
                    <a:cubicBezTo>
                      <a:pt x="5257" y="1372"/>
                      <a:pt x="5423" y="1063"/>
                      <a:pt x="5894" y="910"/>
                    </a:cubicBezTo>
                    <a:cubicBezTo>
                      <a:pt x="6002" y="1032"/>
                      <a:pt x="6141" y="1153"/>
                      <a:pt x="6235" y="1302"/>
                    </a:cubicBezTo>
                    <a:cubicBezTo>
                      <a:pt x="6668" y="2006"/>
                      <a:pt x="6735" y="2822"/>
                      <a:pt x="6887" y="3606"/>
                    </a:cubicBezTo>
                    <a:cubicBezTo>
                      <a:pt x="6967" y="4025"/>
                      <a:pt x="7147" y="4296"/>
                      <a:pt x="7598" y="4459"/>
                    </a:cubicBezTo>
                    <a:cubicBezTo>
                      <a:pt x="7785" y="4175"/>
                      <a:pt x="7969" y="3900"/>
                      <a:pt x="8157" y="3623"/>
                    </a:cubicBezTo>
                    <a:cubicBezTo>
                      <a:pt x="8136" y="3616"/>
                      <a:pt x="8118" y="3609"/>
                      <a:pt x="8101" y="3602"/>
                    </a:cubicBezTo>
                    <a:cubicBezTo>
                      <a:pt x="8157" y="3408"/>
                      <a:pt x="8212" y="3213"/>
                      <a:pt x="8267" y="3019"/>
                    </a:cubicBezTo>
                    <a:cubicBezTo>
                      <a:pt x="8288" y="2377"/>
                      <a:pt x="8795" y="1399"/>
                      <a:pt x="9357" y="1125"/>
                    </a:cubicBezTo>
                    <a:cubicBezTo>
                      <a:pt x="9468" y="1351"/>
                      <a:pt x="9611" y="1566"/>
                      <a:pt x="9686" y="1805"/>
                    </a:cubicBezTo>
                    <a:cubicBezTo>
                      <a:pt x="9832" y="2263"/>
                      <a:pt x="9919" y="2742"/>
                      <a:pt x="10072" y="3200"/>
                    </a:cubicBezTo>
                    <a:cubicBezTo>
                      <a:pt x="10224" y="3665"/>
                      <a:pt x="10370" y="4161"/>
                      <a:pt x="10964" y="4358"/>
                    </a:cubicBezTo>
                    <a:cubicBezTo>
                      <a:pt x="11307" y="4133"/>
                      <a:pt x="11317" y="3692"/>
                      <a:pt x="11526" y="3418"/>
                    </a:cubicBezTo>
                    <a:lnTo>
                      <a:pt x="11526" y="2343"/>
                    </a:lnTo>
                    <a:cubicBezTo>
                      <a:pt x="11619" y="2457"/>
                      <a:pt x="11657" y="2502"/>
                      <a:pt x="11702" y="2558"/>
                    </a:cubicBezTo>
                    <a:cubicBezTo>
                      <a:pt x="11775" y="2073"/>
                      <a:pt x="11879" y="1628"/>
                      <a:pt x="12427" y="1337"/>
                    </a:cubicBezTo>
                    <a:cubicBezTo>
                      <a:pt x="12521" y="1656"/>
                      <a:pt x="12601" y="1913"/>
                      <a:pt x="12670" y="2177"/>
                    </a:cubicBezTo>
                    <a:cubicBezTo>
                      <a:pt x="12757" y="2513"/>
                      <a:pt x="12834" y="2856"/>
                      <a:pt x="12920" y="3197"/>
                    </a:cubicBezTo>
                    <a:cubicBezTo>
                      <a:pt x="13014" y="3561"/>
                      <a:pt x="13274" y="3783"/>
                      <a:pt x="13572" y="3963"/>
                    </a:cubicBezTo>
                    <a:cubicBezTo>
                      <a:pt x="14395" y="3575"/>
                      <a:pt x="14586" y="2752"/>
                      <a:pt x="14890" y="2044"/>
                    </a:cubicBezTo>
                    <a:cubicBezTo>
                      <a:pt x="14953" y="1830"/>
                      <a:pt x="15012" y="1611"/>
                      <a:pt x="15071" y="1396"/>
                    </a:cubicBezTo>
                    <a:cubicBezTo>
                      <a:pt x="15113" y="1386"/>
                      <a:pt x="15151" y="1375"/>
                      <a:pt x="15193" y="1365"/>
                    </a:cubicBezTo>
                    <a:cubicBezTo>
                      <a:pt x="15218" y="1416"/>
                      <a:pt x="15244" y="1464"/>
                      <a:pt x="15270" y="1512"/>
                    </a:cubicBezTo>
                    <a:lnTo>
                      <a:pt x="15270" y="1512"/>
                    </a:lnTo>
                    <a:cubicBezTo>
                      <a:pt x="15444" y="1321"/>
                      <a:pt x="15623" y="1128"/>
                      <a:pt x="15865" y="861"/>
                    </a:cubicBezTo>
                    <a:cubicBezTo>
                      <a:pt x="16358" y="1826"/>
                      <a:pt x="16368" y="2818"/>
                      <a:pt x="16719" y="3706"/>
                    </a:cubicBezTo>
                    <a:cubicBezTo>
                      <a:pt x="16909" y="3891"/>
                      <a:pt x="17079" y="4138"/>
                      <a:pt x="17359" y="4138"/>
                    </a:cubicBezTo>
                    <a:cubicBezTo>
                      <a:pt x="17448" y="4138"/>
                      <a:pt x="17548" y="4113"/>
                      <a:pt x="17663" y="4054"/>
                    </a:cubicBezTo>
                    <a:cubicBezTo>
                      <a:pt x="17780" y="3363"/>
                      <a:pt x="17905" y="2645"/>
                      <a:pt x="18020" y="1979"/>
                    </a:cubicBezTo>
                    <a:cubicBezTo>
                      <a:pt x="18183" y="1764"/>
                      <a:pt x="18315" y="1594"/>
                      <a:pt x="18499" y="1351"/>
                    </a:cubicBezTo>
                    <a:cubicBezTo>
                      <a:pt x="18658" y="1753"/>
                      <a:pt x="18895" y="2103"/>
                      <a:pt x="18915" y="2464"/>
                    </a:cubicBezTo>
                    <a:cubicBezTo>
                      <a:pt x="18946" y="3002"/>
                      <a:pt x="19210" y="3397"/>
                      <a:pt x="19467" y="3838"/>
                    </a:cubicBezTo>
                    <a:cubicBezTo>
                      <a:pt x="19599" y="3876"/>
                      <a:pt x="19737" y="3918"/>
                      <a:pt x="19862" y="3953"/>
                    </a:cubicBezTo>
                    <a:cubicBezTo>
                      <a:pt x="20019" y="3831"/>
                      <a:pt x="20157" y="3727"/>
                      <a:pt x="20299" y="3613"/>
                    </a:cubicBezTo>
                    <a:cubicBezTo>
                      <a:pt x="20483" y="3078"/>
                      <a:pt x="20667" y="2541"/>
                      <a:pt x="20848" y="2003"/>
                    </a:cubicBezTo>
                    <a:cubicBezTo>
                      <a:pt x="20962" y="1660"/>
                      <a:pt x="21184" y="1410"/>
                      <a:pt x="21548" y="1191"/>
                    </a:cubicBezTo>
                    <a:cubicBezTo>
                      <a:pt x="21621" y="1347"/>
                      <a:pt x="21701" y="1461"/>
                      <a:pt x="21729" y="1590"/>
                    </a:cubicBezTo>
                    <a:cubicBezTo>
                      <a:pt x="21788" y="1847"/>
                      <a:pt x="21868" y="2114"/>
                      <a:pt x="21850" y="2371"/>
                    </a:cubicBezTo>
                    <a:cubicBezTo>
                      <a:pt x="21819" y="2943"/>
                      <a:pt x="22149" y="3200"/>
                      <a:pt x="22592" y="3377"/>
                    </a:cubicBezTo>
                    <a:cubicBezTo>
                      <a:pt x="22898" y="3283"/>
                      <a:pt x="23037" y="3068"/>
                      <a:pt x="23151" y="2822"/>
                    </a:cubicBezTo>
                    <a:cubicBezTo>
                      <a:pt x="23150" y="2821"/>
                      <a:pt x="23149" y="2820"/>
                      <a:pt x="23147" y="2820"/>
                    </a:cubicBezTo>
                    <a:lnTo>
                      <a:pt x="23147" y="2820"/>
                    </a:lnTo>
                    <a:cubicBezTo>
                      <a:pt x="23281" y="2536"/>
                      <a:pt x="23206" y="2149"/>
                      <a:pt x="23585" y="1934"/>
                    </a:cubicBezTo>
                    <a:cubicBezTo>
                      <a:pt x="23661" y="2180"/>
                      <a:pt x="23734" y="2402"/>
                      <a:pt x="23817" y="2665"/>
                    </a:cubicBezTo>
                    <a:cubicBezTo>
                      <a:pt x="24199" y="2332"/>
                      <a:pt x="24074" y="1906"/>
                      <a:pt x="24192" y="1524"/>
                    </a:cubicBezTo>
                    <a:cubicBezTo>
                      <a:pt x="23963" y="1389"/>
                      <a:pt x="23745" y="1264"/>
                      <a:pt x="23529" y="1136"/>
                    </a:cubicBezTo>
                    <a:cubicBezTo>
                      <a:pt x="23522" y="1173"/>
                      <a:pt x="23519" y="1208"/>
                      <a:pt x="23512" y="1243"/>
                    </a:cubicBezTo>
                    <a:cubicBezTo>
                      <a:pt x="23186" y="1337"/>
                      <a:pt x="22860" y="1431"/>
                      <a:pt x="22534" y="1527"/>
                    </a:cubicBezTo>
                    <a:cubicBezTo>
                      <a:pt x="22377" y="958"/>
                      <a:pt x="22155" y="661"/>
                      <a:pt x="21514" y="661"/>
                    </a:cubicBezTo>
                    <a:cubicBezTo>
                      <a:pt x="21475" y="661"/>
                      <a:pt x="21434" y="662"/>
                      <a:pt x="21392" y="664"/>
                    </a:cubicBezTo>
                    <a:cubicBezTo>
                      <a:pt x="20636" y="1205"/>
                      <a:pt x="20254" y="2031"/>
                      <a:pt x="19734" y="2850"/>
                    </a:cubicBezTo>
                    <a:cubicBezTo>
                      <a:pt x="19678" y="2665"/>
                      <a:pt x="19651" y="2576"/>
                      <a:pt x="19620" y="2481"/>
                    </a:cubicBezTo>
                    <a:cubicBezTo>
                      <a:pt x="19477" y="2073"/>
                      <a:pt x="19342" y="1663"/>
                      <a:pt x="19189" y="1257"/>
                    </a:cubicBezTo>
                    <a:cubicBezTo>
                      <a:pt x="19074" y="944"/>
                      <a:pt x="18856" y="744"/>
                      <a:pt x="18506" y="720"/>
                    </a:cubicBezTo>
                    <a:cubicBezTo>
                      <a:pt x="18054" y="879"/>
                      <a:pt x="17996" y="934"/>
                      <a:pt x="17780" y="1399"/>
                    </a:cubicBezTo>
                    <a:cubicBezTo>
                      <a:pt x="17607" y="1785"/>
                      <a:pt x="17492" y="2214"/>
                      <a:pt x="17039" y="2416"/>
                    </a:cubicBezTo>
                    <a:cubicBezTo>
                      <a:pt x="16962" y="2076"/>
                      <a:pt x="16882" y="1750"/>
                      <a:pt x="16813" y="1423"/>
                    </a:cubicBezTo>
                    <a:cubicBezTo>
                      <a:pt x="16622" y="563"/>
                      <a:pt x="16327" y="428"/>
                      <a:pt x="15706" y="362"/>
                    </a:cubicBezTo>
                    <a:cubicBezTo>
                      <a:pt x="15515" y="494"/>
                      <a:pt x="15327" y="622"/>
                      <a:pt x="15207" y="709"/>
                    </a:cubicBezTo>
                    <a:cubicBezTo>
                      <a:pt x="14661" y="1476"/>
                      <a:pt x="14162" y="2183"/>
                      <a:pt x="13607" y="2968"/>
                    </a:cubicBezTo>
                    <a:cubicBezTo>
                      <a:pt x="13548" y="2752"/>
                      <a:pt x="13513" y="2645"/>
                      <a:pt x="13486" y="2534"/>
                    </a:cubicBezTo>
                    <a:cubicBezTo>
                      <a:pt x="13399" y="2180"/>
                      <a:pt x="13343" y="1819"/>
                      <a:pt x="13229" y="1476"/>
                    </a:cubicBezTo>
                    <a:cubicBezTo>
                      <a:pt x="13073" y="1021"/>
                      <a:pt x="12775" y="816"/>
                      <a:pt x="12372" y="816"/>
                    </a:cubicBezTo>
                    <a:cubicBezTo>
                      <a:pt x="12317" y="816"/>
                      <a:pt x="12260" y="820"/>
                      <a:pt x="12202" y="827"/>
                    </a:cubicBezTo>
                    <a:cubicBezTo>
                      <a:pt x="11779" y="1014"/>
                      <a:pt x="11622" y="1357"/>
                      <a:pt x="11473" y="1711"/>
                    </a:cubicBezTo>
                    <a:cubicBezTo>
                      <a:pt x="11244" y="2249"/>
                      <a:pt x="11009" y="2784"/>
                      <a:pt x="10741" y="3401"/>
                    </a:cubicBezTo>
                    <a:cubicBezTo>
                      <a:pt x="10640" y="3189"/>
                      <a:pt x="10554" y="3072"/>
                      <a:pt x="10526" y="2939"/>
                    </a:cubicBezTo>
                    <a:cubicBezTo>
                      <a:pt x="10443" y="2561"/>
                      <a:pt x="10384" y="2180"/>
                      <a:pt x="10307" y="1802"/>
                    </a:cubicBezTo>
                    <a:cubicBezTo>
                      <a:pt x="10207" y="1285"/>
                      <a:pt x="9950" y="879"/>
                      <a:pt x="9461" y="646"/>
                    </a:cubicBezTo>
                    <a:cubicBezTo>
                      <a:pt x="9132" y="646"/>
                      <a:pt x="8864" y="744"/>
                      <a:pt x="8691" y="1048"/>
                    </a:cubicBezTo>
                    <a:cubicBezTo>
                      <a:pt x="8493" y="1407"/>
                      <a:pt x="8271" y="1750"/>
                      <a:pt x="8073" y="2107"/>
                    </a:cubicBezTo>
                    <a:cubicBezTo>
                      <a:pt x="7893" y="2443"/>
                      <a:pt x="7734" y="2790"/>
                      <a:pt x="7526" y="3210"/>
                    </a:cubicBezTo>
                    <a:cubicBezTo>
                      <a:pt x="7459" y="3037"/>
                      <a:pt x="7428" y="2957"/>
                      <a:pt x="7396" y="2880"/>
                    </a:cubicBezTo>
                    <a:cubicBezTo>
                      <a:pt x="7151" y="2287"/>
                      <a:pt x="6935" y="1680"/>
                      <a:pt x="6647" y="1108"/>
                    </a:cubicBezTo>
                    <a:cubicBezTo>
                      <a:pt x="6458" y="726"/>
                      <a:pt x="6186" y="536"/>
                      <a:pt x="5906" y="536"/>
                    </a:cubicBezTo>
                    <a:cubicBezTo>
                      <a:pt x="5643" y="536"/>
                      <a:pt x="5372" y="703"/>
                      <a:pt x="5153" y="1035"/>
                    </a:cubicBezTo>
                    <a:cubicBezTo>
                      <a:pt x="5083" y="1143"/>
                      <a:pt x="5041" y="1271"/>
                      <a:pt x="4993" y="1392"/>
                    </a:cubicBezTo>
                    <a:cubicBezTo>
                      <a:pt x="4750" y="2010"/>
                      <a:pt x="4511" y="2631"/>
                      <a:pt x="4250" y="3297"/>
                    </a:cubicBezTo>
                    <a:cubicBezTo>
                      <a:pt x="3667" y="2510"/>
                      <a:pt x="3758" y="1511"/>
                      <a:pt x="3233" y="754"/>
                    </a:cubicBezTo>
                    <a:cubicBezTo>
                      <a:pt x="2998" y="695"/>
                      <a:pt x="2772" y="640"/>
                      <a:pt x="2525" y="577"/>
                    </a:cubicBezTo>
                    <a:cubicBezTo>
                      <a:pt x="1755" y="1323"/>
                      <a:pt x="1714" y="2371"/>
                      <a:pt x="1318" y="3359"/>
                    </a:cubicBezTo>
                    <a:cubicBezTo>
                      <a:pt x="1263" y="3106"/>
                      <a:pt x="1214" y="2950"/>
                      <a:pt x="1201" y="2794"/>
                    </a:cubicBezTo>
                    <a:cubicBezTo>
                      <a:pt x="1156" y="2343"/>
                      <a:pt x="1131" y="1892"/>
                      <a:pt x="1083" y="1441"/>
                    </a:cubicBezTo>
                    <a:cubicBezTo>
                      <a:pt x="1031" y="931"/>
                      <a:pt x="968" y="417"/>
                      <a:pt x="555" y="36"/>
                    </a:cubicBezTo>
                    <a:cubicBezTo>
                      <a:pt x="466" y="19"/>
                      <a:pt x="378" y="0"/>
                      <a:pt x="295" y="0"/>
                    </a:cubicBezTo>
                    <a:close/>
                  </a:path>
                </a:pathLst>
              </a:custGeom>
              <a:solidFill>
                <a:schemeClr val="dk2"/>
              </a:solidFill>
              <a:ln>
                <a:noFill/>
              </a:ln>
            </p:spPr>
            <p:txBody>
              <a:bodyPr spcFirstLastPara="1" wrap="square" lIns="121598" tIns="121598" rIns="121598" bIns="121598" anchor="ctr" anchorCtr="0">
                <a:noAutofit/>
              </a:bodyPr>
              <a:lstStyle/>
              <a:p>
                <a:endParaRPr sz="2479"/>
              </a:p>
            </p:txBody>
          </p:sp>
        </p:grpSp>
        <p:grpSp>
          <p:nvGrpSpPr>
            <p:cNvPr id="9759" name="Google Shape;9759;p36"/>
            <p:cNvGrpSpPr/>
            <p:nvPr/>
          </p:nvGrpSpPr>
          <p:grpSpPr>
            <a:xfrm rot="834340">
              <a:off x="937731" y="1461948"/>
              <a:ext cx="2183046" cy="2118665"/>
              <a:chOff x="1911032" y="3327380"/>
              <a:chExt cx="576209" cy="559227"/>
            </a:xfrm>
          </p:grpSpPr>
          <p:sp>
            <p:nvSpPr>
              <p:cNvPr id="9760" name="Google Shape;9760;p36"/>
              <p:cNvSpPr/>
              <p:nvPr/>
            </p:nvSpPr>
            <p:spPr>
              <a:xfrm>
                <a:off x="1911032" y="3327380"/>
                <a:ext cx="576209" cy="559227"/>
              </a:xfrm>
              <a:custGeom>
                <a:avLst/>
                <a:gdLst/>
                <a:ahLst/>
                <a:cxnLst/>
                <a:rect l="l" t="t" r="r" b="b"/>
                <a:pathLst>
                  <a:path w="26465" h="25685" extrusionOk="0">
                    <a:moveTo>
                      <a:pt x="5440" y="0"/>
                    </a:moveTo>
                    <a:cubicBezTo>
                      <a:pt x="5204" y="0"/>
                      <a:pt x="4982" y="38"/>
                      <a:pt x="4781" y="118"/>
                    </a:cubicBezTo>
                    <a:cubicBezTo>
                      <a:pt x="4438" y="250"/>
                      <a:pt x="4153" y="496"/>
                      <a:pt x="3980" y="812"/>
                    </a:cubicBezTo>
                    <a:cubicBezTo>
                      <a:pt x="3761" y="1204"/>
                      <a:pt x="3307" y="2346"/>
                      <a:pt x="3022" y="3723"/>
                    </a:cubicBezTo>
                    <a:cubicBezTo>
                      <a:pt x="2856" y="4535"/>
                      <a:pt x="2769" y="5316"/>
                      <a:pt x="2772" y="6044"/>
                    </a:cubicBezTo>
                    <a:cubicBezTo>
                      <a:pt x="2772" y="6981"/>
                      <a:pt x="2915" y="7835"/>
                      <a:pt x="3195" y="8584"/>
                    </a:cubicBezTo>
                    <a:cubicBezTo>
                      <a:pt x="3473" y="9326"/>
                      <a:pt x="3810" y="9964"/>
                      <a:pt x="4202" y="10495"/>
                    </a:cubicBezTo>
                    <a:cubicBezTo>
                      <a:pt x="4164" y="10610"/>
                      <a:pt x="4125" y="10735"/>
                      <a:pt x="4090" y="10866"/>
                    </a:cubicBezTo>
                    <a:cubicBezTo>
                      <a:pt x="3858" y="11720"/>
                      <a:pt x="3855" y="12466"/>
                      <a:pt x="4084" y="13084"/>
                    </a:cubicBezTo>
                    <a:cubicBezTo>
                      <a:pt x="4139" y="13236"/>
                      <a:pt x="4209" y="13382"/>
                      <a:pt x="4292" y="13517"/>
                    </a:cubicBezTo>
                    <a:cubicBezTo>
                      <a:pt x="4244" y="13670"/>
                      <a:pt x="4191" y="13825"/>
                      <a:pt x="4136" y="13985"/>
                    </a:cubicBezTo>
                    <a:cubicBezTo>
                      <a:pt x="3886" y="14731"/>
                      <a:pt x="3629" y="15498"/>
                      <a:pt x="3411" y="16213"/>
                    </a:cubicBezTo>
                    <a:cubicBezTo>
                      <a:pt x="3408" y="16209"/>
                      <a:pt x="3403" y="16209"/>
                      <a:pt x="3400" y="16206"/>
                    </a:cubicBezTo>
                    <a:cubicBezTo>
                      <a:pt x="3182" y="16109"/>
                      <a:pt x="2945" y="16057"/>
                      <a:pt x="2703" y="16057"/>
                    </a:cubicBezTo>
                    <a:cubicBezTo>
                      <a:pt x="2318" y="16057"/>
                      <a:pt x="1925" y="16189"/>
                      <a:pt x="1572" y="16438"/>
                    </a:cubicBezTo>
                    <a:cubicBezTo>
                      <a:pt x="1541" y="16438"/>
                      <a:pt x="1513" y="16435"/>
                      <a:pt x="1482" y="16435"/>
                    </a:cubicBezTo>
                    <a:cubicBezTo>
                      <a:pt x="1235" y="16435"/>
                      <a:pt x="868" y="16497"/>
                      <a:pt x="527" y="16789"/>
                    </a:cubicBezTo>
                    <a:lnTo>
                      <a:pt x="527" y="16792"/>
                    </a:lnTo>
                    <a:cubicBezTo>
                      <a:pt x="205" y="17069"/>
                      <a:pt x="87" y="17399"/>
                      <a:pt x="45" y="17628"/>
                    </a:cubicBezTo>
                    <a:cubicBezTo>
                      <a:pt x="0" y="17875"/>
                      <a:pt x="21" y="18121"/>
                      <a:pt x="104" y="18384"/>
                    </a:cubicBezTo>
                    <a:cubicBezTo>
                      <a:pt x="129" y="18464"/>
                      <a:pt x="164" y="18551"/>
                      <a:pt x="212" y="18662"/>
                    </a:cubicBezTo>
                    <a:cubicBezTo>
                      <a:pt x="132" y="19079"/>
                      <a:pt x="129" y="19498"/>
                      <a:pt x="205" y="19897"/>
                    </a:cubicBezTo>
                    <a:cubicBezTo>
                      <a:pt x="351" y="20647"/>
                      <a:pt x="774" y="21295"/>
                      <a:pt x="1423" y="21771"/>
                    </a:cubicBezTo>
                    <a:cubicBezTo>
                      <a:pt x="2165" y="22312"/>
                      <a:pt x="2911" y="22589"/>
                      <a:pt x="3637" y="22589"/>
                    </a:cubicBezTo>
                    <a:cubicBezTo>
                      <a:pt x="3692" y="22589"/>
                      <a:pt x="3744" y="22586"/>
                      <a:pt x="3799" y="22582"/>
                    </a:cubicBezTo>
                    <a:cubicBezTo>
                      <a:pt x="4170" y="23114"/>
                      <a:pt x="4642" y="23582"/>
                      <a:pt x="5190" y="23963"/>
                    </a:cubicBezTo>
                    <a:cubicBezTo>
                      <a:pt x="5760" y="24363"/>
                      <a:pt x="6401" y="24650"/>
                      <a:pt x="6980" y="24782"/>
                    </a:cubicBezTo>
                    <a:cubicBezTo>
                      <a:pt x="7494" y="25133"/>
                      <a:pt x="7973" y="25295"/>
                      <a:pt x="8237" y="25368"/>
                    </a:cubicBezTo>
                    <a:cubicBezTo>
                      <a:pt x="8473" y="25431"/>
                      <a:pt x="8684" y="25462"/>
                      <a:pt x="8886" y="25462"/>
                    </a:cubicBezTo>
                    <a:cubicBezTo>
                      <a:pt x="9184" y="25462"/>
                      <a:pt x="9465" y="25389"/>
                      <a:pt x="9704" y="25254"/>
                    </a:cubicBezTo>
                    <a:lnTo>
                      <a:pt x="9711" y="25254"/>
                    </a:lnTo>
                    <a:cubicBezTo>
                      <a:pt x="10114" y="25354"/>
                      <a:pt x="10471" y="25378"/>
                      <a:pt x="10707" y="25378"/>
                    </a:cubicBezTo>
                    <a:cubicBezTo>
                      <a:pt x="10745" y="25378"/>
                      <a:pt x="10787" y="25378"/>
                      <a:pt x="10828" y="25375"/>
                    </a:cubicBezTo>
                    <a:cubicBezTo>
                      <a:pt x="11588" y="25445"/>
                      <a:pt x="12428" y="25487"/>
                      <a:pt x="13326" y="25511"/>
                    </a:cubicBezTo>
                    <a:cubicBezTo>
                      <a:pt x="13725" y="25597"/>
                      <a:pt x="14290" y="25684"/>
                      <a:pt x="14929" y="25684"/>
                    </a:cubicBezTo>
                    <a:cubicBezTo>
                      <a:pt x="15467" y="25684"/>
                      <a:pt x="15984" y="25622"/>
                      <a:pt x="16466" y="25500"/>
                    </a:cubicBezTo>
                    <a:cubicBezTo>
                      <a:pt x="16934" y="25490"/>
                      <a:pt x="17417" y="25473"/>
                      <a:pt x="17909" y="25452"/>
                    </a:cubicBezTo>
                    <a:cubicBezTo>
                      <a:pt x="18405" y="25431"/>
                      <a:pt x="18884" y="25389"/>
                      <a:pt x="19345" y="25324"/>
                    </a:cubicBezTo>
                    <a:cubicBezTo>
                      <a:pt x="19526" y="25407"/>
                      <a:pt x="19752" y="25462"/>
                      <a:pt x="20022" y="25462"/>
                    </a:cubicBezTo>
                    <a:cubicBezTo>
                      <a:pt x="20223" y="25462"/>
                      <a:pt x="20435" y="25431"/>
                      <a:pt x="20668" y="25368"/>
                    </a:cubicBezTo>
                    <a:cubicBezTo>
                      <a:pt x="20935" y="25295"/>
                      <a:pt x="21409" y="25133"/>
                      <a:pt x="21923" y="24782"/>
                    </a:cubicBezTo>
                    <a:cubicBezTo>
                      <a:pt x="22648" y="24622"/>
                      <a:pt x="23449" y="24213"/>
                      <a:pt x="24116" y="23658"/>
                    </a:cubicBezTo>
                    <a:cubicBezTo>
                      <a:pt x="24612" y="23242"/>
                      <a:pt x="25028" y="22756"/>
                      <a:pt x="25348" y="22208"/>
                    </a:cubicBezTo>
                    <a:cubicBezTo>
                      <a:pt x="25643" y="21708"/>
                      <a:pt x="25851" y="21164"/>
                      <a:pt x="25972" y="20584"/>
                    </a:cubicBezTo>
                    <a:cubicBezTo>
                      <a:pt x="26069" y="20453"/>
                      <a:pt x="26152" y="20307"/>
                      <a:pt x="26218" y="20150"/>
                    </a:cubicBezTo>
                    <a:cubicBezTo>
                      <a:pt x="26340" y="19866"/>
                      <a:pt x="26413" y="19547"/>
                      <a:pt x="26434" y="19196"/>
                    </a:cubicBezTo>
                    <a:cubicBezTo>
                      <a:pt x="26464" y="18634"/>
                      <a:pt x="26357" y="17985"/>
                      <a:pt x="26135" y="17372"/>
                    </a:cubicBezTo>
                    <a:cubicBezTo>
                      <a:pt x="26006" y="17021"/>
                      <a:pt x="25798" y="16567"/>
                      <a:pt x="25486" y="16182"/>
                    </a:cubicBezTo>
                    <a:cubicBezTo>
                      <a:pt x="25268" y="15474"/>
                      <a:pt x="25015" y="14717"/>
                      <a:pt x="24768" y="13985"/>
                    </a:cubicBezTo>
                    <a:cubicBezTo>
                      <a:pt x="24508" y="13208"/>
                      <a:pt x="24261" y="12472"/>
                      <a:pt x="24078" y="11855"/>
                    </a:cubicBezTo>
                    <a:cubicBezTo>
                      <a:pt x="24019" y="11651"/>
                      <a:pt x="23970" y="11481"/>
                      <a:pt x="23936" y="11342"/>
                    </a:cubicBezTo>
                    <a:cubicBezTo>
                      <a:pt x="23970" y="11311"/>
                      <a:pt x="24008" y="11276"/>
                      <a:pt x="24046" y="11241"/>
                    </a:cubicBezTo>
                    <a:cubicBezTo>
                      <a:pt x="24727" y="10606"/>
                      <a:pt x="25285" y="9715"/>
                      <a:pt x="25708" y="8584"/>
                    </a:cubicBezTo>
                    <a:cubicBezTo>
                      <a:pt x="25989" y="7835"/>
                      <a:pt x="26135" y="6981"/>
                      <a:pt x="26135" y="6044"/>
                    </a:cubicBezTo>
                    <a:cubicBezTo>
                      <a:pt x="26135" y="5316"/>
                      <a:pt x="26051" y="4535"/>
                      <a:pt x="25882" y="3723"/>
                    </a:cubicBezTo>
                    <a:cubicBezTo>
                      <a:pt x="25598" y="2346"/>
                      <a:pt x="25143" y="1204"/>
                      <a:pt x="24924" y="812"/>
                    </a:cubicBezTo>
                    <a:cubicBezTo>
                      <a:pt x="24751" y="496"/>
                      <a:pt x="24466" y="250"/>
                      <a:pt x="24126" y="118"/>
                    </a:cubicBezTo>
                    <a:cubicBezTo>
                      <a:pt x="23922" y="38"/>
                      <a:pt x="23699" y="0"/>
                      <a:pt x="23467" y="0"/>
                    </a:cubicBezTo>
                    <a:cubicBezTo>
                      <a:pt x="23058" y="0"/>
                      <a:pt x="22572" y="125"/>
                      <a:pt x="22027" y="371"/>
                    </a:cubicBezTo>
                    <a:cubicBezTo>
                      <a:pt x="21552" y="583"/>
                      <a:pt x="21042" y="885"/>
                      <a:pt x="20549" y="1242"/>
                    </a:cubicBezTo>
                    <a:cubicBezTo>
                      <a:pt x="19998" y="1645"/>
                      <a:pt x="19478" y="2106"/>
                      <a:pt x="19006" y="2613"/>
                    </a:cubicBezTo>
                    <a:cubicBezTo>
                      <a:pt x="18461" y="3199"/>
                      <a:pt x="17992" y="3838"/>
                      <a:pt x="17611" y="4511"/>
                    </a:cubicBezTo>
                    <a:cubicBezTo>
                      <a:pt x="17371" y="4937"/>
                      <a:pt x="17156" y="5465"/>
                      <a:pt x="16976" y="5978"/>
                    </a:cubicBezTo>
                    <a:cubicBezTo>
                      <a:pt x="16601" y="6048"/>
                      <a:pt x="16255" y="6242"/>
                      <a:pt x="15984" y="6547"/>
                    </a:cubicBezTo>
                    <a:cubicBezTo>
                      <a:pt x="15963" y="6571"/>
                      <a:pt x="15946" y="6592"/>
                      <a:pt x="15925" y="6616"/>
                    </a:cubicBezTo>
                    <a:cubicBezTo>
                      <a:pt x="15713" y="6627"/>
                      <a:pt x="15508" y="6637"/>
                      <a:pt x="15324" y="6648"/>
                    </a:cubicBezTo>
                    <a:cubicBezTo>
                      <a:pt x="15259" y="6651"/>
                      <a:pt x="15190" y="6655"/>
                      <a:pt x="15127" y="6658"/>
                    </a:cubicBezTo>
                    <a:cubicBezTo>
                      <a:pt x="15047" y="6661"/>
                      <a:pt x="14967" y="6675"/>
                      <a:pt x="14891" y="6693"/>
                    </a:cubicBezTo>
                    <a:cubicBezTo>
                      <a:pt x="14807" y="6690"/>
                      <a:pt x="14724" y="6690"/>
                      <a:pt x="14644" y="6690"/>
                    </a:cubicBezTo>
                    <a:cubicBezTo>
                      <a:pt x="14429" y="6690"/>
                      <a:pt x="14215" y="6693"/>
                      <a:pt x="14006" y="6696"/>
                    </a:cubicBezTo>
                    <a:cubicBezTo>
                      <a:pt x="13666" y="6610"/>
                      <a:pt x="13257" y="6568"/>
                      <a:pt x="12761" y="6568"/>
                    </a:cubicBezTo>
                    <a:cubicBezTo>
                      <a:pt x="12563" y="6568"/>
                      <a:pt x="12351" y="6575"/>
                      <a:pt x="12130" y="6589"/>
                    </a:cubicBezTo>
                    <a:cubicBezTo>
                      <a:pt x="11862" y="5718"/>
                      <a:pt x="11581" y="5017"/>
                      <a:pt x="11293" y="4511"/>
                    </a:cubicBezTo>
                    <a:cubicBezTo>
                      <a:pt x="10911" y="3838"/>
                      <a:pt x="10443" y="3199"/>
                      <a:pt x="9902" y="2613"/>
                    </a:cubicBezTo>
                    <a:cubicBezTo>
                      <a:pt x="9430" y="2106"/>
                      <a:pt x="8910" y="1645"/>
                      <a:pt x="8354" y="1242"/>
                    </a:cubicBezTo>
                    <a:cubicBezTo>
                      <a:pt x="7862" y="885"/>
                      <a:pt x="7352" y="583"/>
                      <a:pt x="6876" y="371"/>
                    </a:cubicBezTo>
                    <a:cubicBezTo>
                      <a:pt x="6332" y="125"/>
                      <a:pt x="5850" y="0"/>
                      <a:pt x="5440" y="0"/>
                    </a:cubicBezTo>
                    <a:close/>
                  </a:path>
                </a:pathLst>
              </a:custGeom>
              <a:solidFill>
                <a:schemeClr val="lt1"/>
              </a:solidFill>
              <a:ln>
                <a:noFill/>
              </a:ln>
              <a:effectLst>
                <a:outerShdw dist="95250" dir="5400000" algn="bl" rotWithShape="0">
                  <a:srgbClr val="000000">
                    <a:alpha val="18000"/>
                  </a:srgbClr>
                </a:outerShdw>
              </a:effectLst>
            </p:spPr>
            <p:txBody>
              <a:bodyPr spcFirstLastPara="1" wrap="square" lIns="121598" tIns="121598" rIns="121598" bIns="121598" anchor="ctr" anchorCtr="0">
                <a:noAutofit/>
              </a:bodyPr>
              <a:lstStyle/>
              <a:p>
                <a:endParaRPr sz="2479"/>
              </a:p>
            </p:txBody>
          </p:sp>
          <p:sp>
            <p:nvSpPr>
              <p:cNvPr id="9761" name="Google Shape;9761;p36"/>
              <p:cNvSpPr/>
              <p:nvPr/>
            </p:nvSpPr>
            <p:spPr>
              <a:xfrm>
                <a:off x="1997208" y="3503237"/>
                <a:ext cx="453848" cy="349666"/>
              </a:xfrm>
              <a:custGeom>
                <a:avLst/>
                <a:gdLst/>
                <a:ahLst/>
                <a:cxnLst/>
                <a:rect l="l" t="t" r="r" b="b"/>
                <a:pathLst>
                  <a:path w="20845" h="16060" extrusionOk="0">
                    <a:moveTo>
                      <a:pt x="10696" y="1"/>
                    </a:moveTo>
                    <a:cubicBezTo>
                      <a:pt x="9173" y="1"/>
                      <a:pt x="7663" y="131"/>
                      <a:pt x="7172" y="430"/>
                    </a:cubicBezTo>
                    <a:cubicBezTo>
                      <a:pt x="6204" y="1020"/>
                      <a:pt x="1881" y="4909"/>
                      <a:pt x="646" y="10339"/>
                    </a:cubicBezTo>
                    <a:cubicBezTo>
                      <a:pt x="646" y="10339"/>
                      <a:pt x="1" y="12435"/>
                      <a:pt x="1503" y="14155"/>
                    </a:cubicBezTo>
                    <a:cubicBezTo>
                      <a:pt x="2731" y="15558"/>
                      <a:pt x="6193" y="16059"/>
                      <a:pt x="10690" y="16059"/>
                    </a:cubicBezTo>
                    <a:cubicBezTo>
                      <a:pt x="11709" y="16059"/>
                      <a:pt x="12781" y="16033"/>
                      <a:pt x="13892" y="15987"/>
                    </a:cubicBezTo>
                    <a:cubicBezTo>
                      <a:pt x="20026" y="15730"/>
                      <a:pt x="20844" y="12060"/>
                      <a:pt x="20501" y="10661"/>
                    </a:cubicBezTo>
                    <a:cubicBezTo>
                      <a:pt x="20154" y="9263"/>
                      <a:pt x="15440" y="767"/>
                      <a:pt x="14257" y="336"/>
                    </a:cubicBezTo>
                    <a:cubicBezTo>
                      <a:pt x="13673" y="124"/>
                      <a:pt x="12178" y="1"/>
                      <a:pt x="10696" y="1"/>
                    </a:cubicBezTo>
                    <a:close/>
                  </a:path>
                </a:pathLst>
              </a:custGeom>
              <a:solidFill>
                <a:schemeClr val="lt1"/>
              </a:solidFill>
              <a:ln>
                <a:noFill/>
              </a:ln>
            </p:spPr>
            <p:txBody>
              <a:bodyPr spcFirstLastPara="1" wrap="square" lIns="121598" tIns="121598" rIns="121598" bIns="121598" anchor="ctr" anchorCtr="0">
                <a:noAutofit/>
              </a:bodyPr>
              <a:lstStyle/>
              <a:p>
                <a:endParaRPr sz="2479"/>
              </a:p>
            </p:txBody>
          </p:sp>
          <p:sp>
            <p:nvSpPr>
              <p:cNvPr id="9762" name="Google Shape;9762;p36"/>
              <p:cNvSpPr/>
              <p:nvPr/>
            </p:nvSpPr>
            <p:spPr>
              <a:xfrm>
                <a:off x="2178595" y="3685844"/>
                <a:ext cx="97889" cy="51340"/>
              </a:xfrm>
              <a:custGeom>
                <a:avLst/>
                <a:gdLst/>
                <a:ahLst/>
                <a:cxnLst/>
                <a:rect l="l" t="t" r="r" b="b"/>
                <a:pathLst>
                  <a:path w="4496" h="2358" extrusionOk="0">
                    <a:moveTo>
                      <a:pt x="2267" y="0"/>
                    </a:moveTo>
                    <a:cubicBezTo>
                      <a:pt x="1312" y="0"/>
                      <a:pt x="752" y="179"/>
                      <a:pt x="752" y="179"/>
                    </a:cubicBezTo>
                    <a:cubicBezTo>
                      <a:pt x="0" y="328"/>
                      <a:pt x="1171" y="2357"/>
                      <a:pt x="2293" y="2357"/>
                    </a:cubicBezTo>
                    <a:cubicBezTo>
                      <a:pt x="2371" y="2357"/>
                      <a:pt x="2449" y="2348"/>
                      <a:pt x="2526" y="2327"/>
                    </a:cubicBezTo>
                    <a:cubicBezTo>
                      <a:pt x="3708" y="2003"/>
                      <a:pt x="4496" y="283"/>
                      <a:pt x="3976" y="179"/>
                    </a:cubicBezTo>
                    <a:cubicBezTo>
                      <a:pt x="3321" y="45"/>
                      <a:pt x="2745" y="0"/>
                      <a:pt x="2267"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63" name="Google Shape;9763;p36"/>
              <p:cNvSpPr/>
              <p:nvPr/>
            </p:nvSpPr>
            <p:spPr>
              <a:xfrm>
                <a:off x="2166403" y="3688261"/>
                <a:ext cx="127304" cy="39190"/>
              </a:xfrm>
              <a:custGeom>
                <a:avLst/>
                <a:gdLst/>
                <a:ahLst/>
                <a:cxnLst/>
                <a:rect l="l" t="t" r="r" b="b"/>
                <a:pathLst>
                  <a:path w="5847" h="1800" extrusionOk="0">
                    <a:moveTo>
                      <a:pt x="3914" y="1"/>
                    </a:moveTo>
                    <a:cubicBezTo>
                      <a:pt x="3888" y="1"/>
                      <a:pt x="3862" y="1"/>
                      <a:pt x="3835" y="2"/>
                    </a:cubicBezTo>
                    <a:cubicBezTo>
                      <a:pt x="3717" y="6"/>
                      <a:pt x="3598" y="7"/>
                      <a:pt x="3480" y="7"/>
                    </a:cubicBezTo>
                    <a:cubicBezTo>
                      <a:pt x="3361" y="7"/>
                      <a:pt x="3244" y="6"/>
                      <a:pt x="3128" y="6"/>
                    </a:cubicBezTo>
                    <a:cubicBezTo>
                      <a:pt x="3010" y="4"/>
                      <a:pt x="2892" y="3"/>
                      <a:pt x="2776" y="3"/>
                    </a:cubicBezTo>
                    <a:cubicBezTo>
                      <a:pt x="1623" y="3"/>
                      <a:pt x="569" y="133"/>
                      <a:pt x="15" y="1713"/>
                    </a:cubicBezTo>
                    <a:cubicBezTo>
                      <a:pt x="1" y="1747"/>
                      <a:pt x="18" y="1782"/>
                      <a:pt x="53" y="1796"/>
                    </a:cubicBezTo>
                    <a:cubicBezTo>
                      <a:pt x="60" y="1799"/>
                      <a:pt x="71" y="1799"/>
                      <a:pt x="78" y="1799"/>
                    </a:cubicBezTo>
                    <a:cubicBezTo>
                      <a:pt x="102" y="1799"/>
                      <a:pt x="130" y="1782"/>
                      <a:pt x="137" y="1754"/>
                    </a:cubicBezTo>
                    <a:cubicBezTo>
                      <a:pt x="666" y="261"/>
                      <a:pt x="1679" y="135"/>
                      <a:pt x="2785" y="135"/>
                    </a:cubicBezTo>
                    <a:cubicBezTo>
                      <a:pt x="2897" y="135"/>
                      <a:pt x="3010" y="136"/>
                      <a:pt x="3123" y="137"/>
                    </a:cubicBezTo>
                    <a:cubicBezTo>
                      <a:pt x="3242" y="137"/>
                      <a:pt x="3361" y="138"/>
                      <a:pt x="3481" y="138"/>
                    </a:cubicBezTo>
                    <a:cubicBezTo>
                      <a:pt x="3601" y="138"/>
                      <a:pt x="3722" y="137"/>
                      <a:pt x="3842" y="134"/>
                    </a:cubicBezTo>
                    <a:cubicBezTo>
                      <a:pt x="3867" y="133"/>
                      <a:pt x="3893" y="133"/>
                      <a:pt x="3918" y="133"/>
                    </a:cubicBezTo>
                    <a:cubicBezTo>
                      <a:pt x="5293" y="133"/>
                      <a:pt x="5695" y="1530"/>
                      <a:pt x="5712" y="1591"/>
                    </a:cubicBezTo>
                    <a:cubicBezTo>
                      <a:pt x="5718" y="1620"/>
                      <a:pt x="5744" y="1639"/>
                      <a:pt x="5773" y="1639"/>
                    </a:cubicBezTo>
                    <a:cubicBezTo>
                      <a:pt x="5779" y="1639"/>
                      <a:pt x="5786" y="1638"/>
                      <a:pt x="5792" y="1636"/>
                    </a:cubicBezTo>
                    <a:cubicBezTo>
                      <a:pt x="5826" y="1626"/>
                      <a:pt x="5847" y="1591"/>
                      <a:pt x="5837" y="1556"/>
                    </a:cubicBezTo>
                    <a:cubicBezTo>
                      <a:pt x="5834" y="1539"/>
                      <a:pt x="5387" y="1"/>
                      <a:pt x="3914"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64" name="Google Shape;9764;p36"/>
              <p:cNvSpPr/>
              <p:nvPr/>
            </p:nvSpPr>
            <p:spPr>
              <a:xfrm>
                <a:off x="1987846" y="3357601"/>
                <a:ext cx="238583" cy="480737"/>
              </a:xfrm>
              <a:custGeom>
                <a:avLst/>
                <a:gdLst/>
                <a:ahLst/>
                <a:cxnLst/>
                <a:rect l="l" t="t" r="r" b="b"/>
                <a:pathLst>
                  <a:path w="10958" h="22080" extrusionOk="0">
                    <a:moveTo>
                      <a:pt x="1912" y="0"/>
                    </a:moveTo>
                    <a:cubicBezTo>
                      <a:pt x="1787" y="0"/>
                      <a:pt x="1702" y="32"/>
                      <a:pt x="1666" y="98"/>
                    </a:cubicBezTo>
                    <a:cubicBezTo>
                      <a:pt x="1399" y="576"/>
                      <a:pt x="0" y="4128"/>
                      <a:pt x="969" y="6706"/>
                    </a:cubicBezTo>
                    <a:cubicBezTo>
                      <a:pt x="1805" y="8944"/>
                      <a:pt x="2956" y="9288"/>
                      <a:pt x="2956" y="9288"/>
                    </a:cubicBezTo>
                    <a:cubicBezTo>
                      <a:pt x="3009" y="10471"/>
                      <a:pt x="920" y="15369"/>
                      <a:pt x="698" y="17350"/>
                    </a:cubicBezTo>
                    <a:cubicBezTo>
                      <a:pt x="323" y="20736"/>
                      <a:pt x="3172" y="22080"/>
                      <a:pt x="4084" y="22080"/>
                    </a:cubicBezTo>
                    <a:cubicBezTo>
                      <a:pt x="4084" y="22080"/>
                      <a:pt x="0" y="17833"/>
                      <a:pt x="3869" y="15470"/>
                    </a:cubicBezTo>
                    <a:cubicBezTo>
                      <a:pt x="5132" y="14696"/>
                      <a:pt x="7633" y="15414"/>
                      <a:pt x="9084" y="14661"/>
                    </a:cubicBezTo>
                    <a:cubicBezTo>
                      <a:pt x="10533" y="13909"/>
                      <a:pt x="10957" y="6970"/>
                      <a:pt x="10288" y="6703"/>
                    </a:cubicBezTo>
                    <a:cubicBezTo>
                      <a:pt x="10102" y="6629"/>
                      <a:pt x="9761" y="6569"/>
                      <a:pt x="9226" y="6569"/>
                    </a:cubicBezTo>
                    <a:cubicBezTo>
                      <a:pt x="8804" y="6569"/>
                      <a:pt x="8261" y="6607"/>
                      <a:pt x="7577" y="6706"/>
                    </a:cubicBezTo>
                    <a:cubicBezTo>
                      <a:pt x="7577" y="6706"/>
                      <a:pt x="7137" y="4833"/>
                      <a:pt x="6557" y="3806"/>
                    </a:cubicBezTo>
                    <a:cubicBezTo>
                      <a:pt x="5161" y="1340"/>
                      <a:pt x="2717" y="0"/>
                      <a:pt x="1912" y="0"/>
                    </a:cubicBezTo>
                    <a:close/>
                  </a:path>
                </a:pathLst>
              </a:custGeom>
              <a:solidFill>
                <a:schemeClr val="accent6"/>
              </a:solidFill>
              <a:ln>
                <a:noFill/>
              </a:ln>
            </p:spPr>
            <p:txBody>
              <a:bodyPr spcFirstLastPara="1" wrap="square" lIns="121598" tIns="121598" rIns="121598" bIns="121598" anchor="ctr" anchorCtr="0">
                <a:noAutofit/>
              </a:bodyPr>
              <a:lstStyle/>
              <a:p>
                <a:endParaRPr sz="2479"/>
              </a:p>
            </p:txBody>
          </p:sp>
          <p:sp>
            <p:nvSpPr>
              <p:cNvPr id="9765" name="Google Shape;9765;p36"/>
              <p:cNvSpPr/>
              <p:nvPr/>
            </p:nvSpPr>
            <p:spPr>
              <a:xfrm>
                <a:off x="2027646" y="3410791"/>
                <a:ext cx="90008" cy="123581"/>
              </a:xfrm>
              <a:custGeom>
                <a:avLst/>
                <a:gdLst/>
                <a:ahLst/>
                <a:cxnLst/>
                <a:rect l="l" t="t" r="r" b="b"/>
                <a:pathLst>
                  <a:path w="4134" h="5676" extrusionOk="0">
                    <a:moveTo>
                      <a:pt x="1035" y="1"/>
                    </a:moveTo>
                    <a:cubicBezTo>
                      <a:pt x="1008" y="1"/>
                      <a:pt x="985" y="6"/>
                      <a:pt x="966" y="17"/>
                    </a:cubicBezTo>
                    <a:cubicBezTo>
                      <a:pt x="584" y="239"/>
                      <a:pt x="1" y="3611"/>
                      <a:pt x="848" y="4628"/>
                    </a:cubicBezTo>
                    <a:cubicBezTo>
                      <a:pt x="1306" y="5179"/>
                      <a:pt x="2020" y="5575"/>
                      <a:pt x="2117" y="5665"/>
                    </a:cubicBezTo>
                    <a:cubicBezTo>
                      <a:pt x="2126" y="5672"/>
                      <a:pt x="2144" y="5676"/>
                      <a:pt x="2171" y="5676"/>
                    </a:cubicBezTo>
                    <a:cubicBezTo>
                      <a:pt x="2460" y="5676"/>
                      <a:pt x="3730" y="5255"/>
                      <a:pt x="3876" y="4652"/>
                    </a:cubicBezTo>
                    <a:cubicBezTo>
                      <a:pt x="3876" y="4652"/>
                      <a:pt x="4133" y="3812"/>
                      <a:pt x="3779" y="2844"/>
                    </a:cubicBezTo>
                    <a:cubicBezTo>
                      <a:pt x="3446" y="1921"/>
                      <a:pt x="1552" y="1"/>
                      <a:pt x="1035" y="1"/>
                    </a:cubicBezTo>
                    <a:close/>
                  </a:path>
                </a:pathLst>
              </a:custGeom>
              <a:solidFill>
                <a:schemeClr val="accent5"/>
              </a:solidFill>
              <a:ln>
                <a:noFill/>
              </a:ln>
            </p:spPr>
            <p:txBody>
              <a:bodyPr spcFirstLastPara="1" wrap="square" lIns="121598" tIns="121598" rIns="121598" bIns="121598" anchor="ctr" anchorCtr="0">
                <a:noAutofit/>
              </a:bodyPr>
              <a:lstStyle/>
              <a:p>
                <a:endParaRPr sz="2479"/>
              </a:p>
            </p:txBody>
          </p:sp>
          <p:sp>
            <p:nvSpPr>
              <p:cNvPr id="9766" name="Google Shape;9766;p36"/>
              <p:cNvSpPr/>
              <p:nvPr/>
            </p:nvSpPr>
            <p:spPr>
              <a:xfrm>
                <a:off x="2075175" y="3701063"/>
                <a:ext cx="34466" cy="34466"/>
              </a:xfrm>
              <a:custGeom>
                <a:avLst/>
                <a:gdLst/>
                <a:ahLst/>
                <a:cxnLst/>
                <a:rect l="l" t="t" r="r" b="b"/>
                <a:pathLst>
                  <a:path w="1583" h="1583" extrusionOk="0">
                    <a:moveTo>
                      <a:pt x="791" y="1"/>
                    </a:moveTo>
                    <a:cubicBezTo>
                      <a:pt x="354" y="1"/>
                      <a:pt x="0" y="354"/>
                      <a:pt x="0" y="792"/>
                    </a:cubicBezTo>
                    <a:cubicBezTo>
                      <a:pt x="0" y="1229"/>
                      <a:pt x="354" y="1583"/>
                      <a:pt x="791" y="1583"/>
                    </a:cubicBezTo>
                    <a:cubicBezTo>
                      <a:pt x="1228" y="1583"/>
                      <a:pt x="1582" y="1229"/>
                      <a:pt x="1582" y="792"/>
                    </a:cubicBezTo>
                    <a:cubicBezTo>
                      <a:pt x="1582" y="354"/>
                      <a:pt x="1228" y="1"/>
                      <a:pt x="791" y="1"/>
                    </a:cubicBezTo>
                    <a:close/>
                  </a:path>
                </a:pathLst>
              </a:custGeom>
              <a:solidFill>
                <a:schemeClr val="dk2"/>
              </a:solidFill>
              <a:ln>
                <a:noFill/>
              </a:ln>
            </p:spPr>
            <p:txBody>
              <a:bodyPr spcFirstLastPara="1" wrap="square" lIns="121598" tIns="121598" rIns="121598" bIns="121598" anchor="ctr" anchorCtr="0">
                <a:noAutofit/>
              </a:bodyPr>
              <a:lstStyle/>
              <a:p>
                <a:endParaRPr sz="2479"/>
              </a:p>
            </p:txBody>
          </p:sp>
          <p:sp>
            <p:nvSpPr>
              <p:cNvPr id="9767" name="Google Shape;9767;p36"/>
              <p:cNvSpPr/>
              <p:nvPr/>
            </p:nvSpPr>
            <p:spPr>
              <a:xfrm>
                <a:off x="2086889" y="3483446"/>
                <a:ext cx="26889" cy="34923"/>
              </a:xfrm>
              <a:custGeom>
                <a:avLst/>
                <a:gdLst/>
                <a:ahLst/>
                <a:cxnLst/>
                <a:rect l="l" t="t" r="r" b="b"/>
                <a:pathLst>
                  <a:path w="1235" h="1604" extrusionOk="0">
                    <a:moveTo>
                      <a:pt x="75" y="1"/>
                    </a:moveTo>
                    <a:cubicBezTo>
                      <a:pt x="46" y="1"/>
                      <a:pt x="19" y="20"/>
                      <a:pt x="10" y="49"/>
                    </a:cubicBezTo>
                    <a:cubicBezTo>
                      <a:pt x="0" y="84"/>
                      <a:pt x="18" y="118"/>
                      <a:pt x="52" y="132"/>
                    </a:cubicBezTo>
                    <a:cubicBezTo>
                      <a:pt x="98" y="142"/>
                      <a:pt x="1103" y="468"/>
                      <a:pt x="1103" y="1537"/>
                    </a:cubicBezTo>
                    <a:cubicBezTo>
                      <a:pt x="1103" y="1572"/>
                      <a:pt x="1134" y="1603"/>
                      <a:pt x="1169" y="1603"/>
                    </a:cubicBezTo>
                    <a:cubicBezTo>
                      <a:pt x="1207" y="1603"/>
                      <a:pt x="1235" y="1572"/>
                      <a:pt x="1235" y="1537"/>
                    </a:cubicBezTo>
                    <a:cubicBezTo>
                      <a:pt x="1235" y="371"/>
                      <a:pt x="104" y="7"/>
                      <a:pt x="93" y="4"/>
                    </a:cubicBezTo>
                    <a:cubicBezTo>
                      <a:pt x="87" y="2"/>
                      <a:pt x="81" y="1"/>
                      <a:pt x="75"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68" name="Google Shape;9768;p36"/>
              <p:cNvSpPr/>
              <p:nvPr/>
            </p:nvSpPr>
            <p:spPr>
              <a:xfrm>
                <a:off x="2078877" y="3503390"/>
                <a:ext cx="34684" cy="16242"/>
              </a:xfrm>
              <a:custGeom>
                <a:avLst/>
                <a:gdLst/>
                <a:ahLst/>
                <a:cxnLst/>
                <a:rect l="l" t="t" r="r" b="b"/>
                <a:pathLst>
                  <a:path w="1593" h="746" extrusionOk="0">
                    <a:moveTo>
                      <a:pt x="66" y="0"/>
                    </a:moveTo>
                    <a:cubicBezTo>
                      <a:pt x="28" y="0"/>
                      <a:pt x="0" y="28"/>
                      <a:pt x="0" y="66"/>
                    </a:cubicBezTo>
                    <a:cubicBezTo>
                      <a:pt x="0" y="100"/>
                      <a:pt x="28" y="132"/>
                      <a:pt x="66" y="132"/>
                    </a:cubicBezTo>
                    <a:cubicBezTo>
                      <a:pt x="77" y="132"/>
                      <a:pt x="1135" y="139"/>
                      <a:pt x="1461" y="715"/>
                    </a:cubicBezTo>
                    <a:cubicBezTo>
                      <a:pt x="1471" y="736"/>
                      <a:pt x="1495" y="746"/>
                      <a:pt x="1516" y="746"/>
                    </a:cubicBezTo>
                    <a:cubicBezTo>
                      <a:pt x="1527" y="746"/>
                      <a:pt x="1540" y="742"/>
                      <a:pt x="1551" y="739"/>
                    </a:cubicBezTo>
                    <a:cubicBezTo>
                      <a:pt x="1582" y="721"/>
                      <a:pt x="1593" y="680"/>
                      <a:pt x="1575" y="649"/>
                    </a:cubicBezTo>
                    <a:cubicBezTo>
                      <a:pt x="1211" y="10"/>
                      <a:pt x="112" y="0"/>
                      <a:pt x="66"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69" name="Google Shape;9769;p36"/>
              <p:cNvSpPr/>
              <p:nvPr/>
            </p:nvSpPr>
            <p:spPr>
              <a:xfrm>
                <a:off x="2056212" y="3805419"/>
                <a:ext cx="93448" cy="46136"/>
              </a:xfrm>
              <a:custGeom>
                <a:avLst/>
                <a:gdLst/>
                <a:ahLst/>
                <a:cxnLst/>
                <a:rect l="l" t="t" r="r" b="b"/>
                <a:pathLst>
                  <a:path w="4292" h="2119" extrusionOk="0">
                    <a:moveTo>
                      <a:pt x="71" y="1"/>
                    </a:moveTo>
                    <a:cubicBezTo>
                      <a:pt x="67" y="1"/>
                      <a:pt x="63" y="1"/>
                      <a:pt x="59" y="2"/>
                    </a:cubicBezTo>
                    <a:cubicBezTo>
                      <a:pt x="24" y="9"/>
                      <a:pt x="0" y="44"/>
                      <a:pt x="8" y="79"/>
                    </a:cubicBezTo>
                    <a:cubicBezTo>
                      <a:pt x="243" y="1307"/>
                      <a:pt x="1326" y="1910"/>
                      <a:pt x="1929" y="2069"/>
                    </a:cubicBezTo>
                    <a:cubicBezTo>
                      <a:pt x="2019" y="2094"/>
                      <a:pt x="2127" y="2119"/>
                      <a:pt x="2218" y="2119"/>
                    </a:cubicBezTo>
                    <a:cubicBezTo>
                      <a:pt x="2287" y="2119"/>
                      <a:pt x="2349" y="2104"/>
                      <a:pt x="2384" y="2066"/>
                    </a:cubicBezTo>
                    <a:cubicBezTo>
                      <a:pt x="2488" y="1945"/>
                      <a:pt x="2418" y="1643"/>
                      <a:pt x="2339" y="1407"/>
                    </a:cubicBezTo>
                    <a:lnTo>
                      <a:pt x="2339" y="1407"/>
                    </a:lnTo>
                    <a:cubicBezTo>
                      <a:pt x="2954" y="1960"/>
                      <a:pt x="3691" y="2034"/>
                      <a:pt x="4035" y="2034"/>
                    </a:cubicBezTo>
                    <a:cubicBezTo>
                      <a:pt x="4155" y="2034"/>
                      <a:pt x="4227" y="2025"/>
                      <a:pt x="4229" y="2024"/>
                    </a:cubicBezTo>
                    <a:cubicBezTo>
                      <a:pt x="4268" y="2021"/>
                      <a:pt x="4292" y="1986"/>
                      <a:pt x="4288" y="1952"/>
                    </a:cubicBezTo>
                    <a:cubicBezTo>
                      <a:pt x="4282" y="1921"/>
                      <a:pt x="4256" y="1895"/>
                      <a:pt x="4226" y="1895"/>
                    </a:cubicBezTo>
                    <a:cubicBezTo>
                      <a:pt x="4223" y="1895"/>
                      <a:pt x="4219" y="1896"/>
                      <a:pt x="4216" y="1896"/>
                    </a:cubicBezTo>
                    <a:cubicBezTo>
                      <a:pt x="4213" y="1896"/>
                      <a:pt x="4147" y="1904"/>
                      <a:pt x="4038" y="1904"/>
                    </a:cubicBezTo>
                    <a:cubicBezTo>
                      <a:pt x="3675" y="1904"/>
                      <a:pt x="2831" y="1819"/>
                      <a:pt x="2214" y="1088"/>
                    </a:cubicBezTo>
                    <a:cubicBezTo>
                      <a:pt x="2202" y="1073"/>
                      <a:pt x="2182" y="1066"/>
                      <a:pt x="2163" y="1066"/>
                    </a:cubicBezTo>
                    <a:cubicBezTo>
                      <a:pt x="2150" y="1066"/>
                      <a:pt x="2138" y="1069"/>
                      <a:pt x="2127" y="1074"/>
                    </a:cubicBezTo>
                    <a:cubicBezTo>
                      <a:pt x="2099" y="1091"/>
                      <a:pt x="2089" y="1129"/>
                      <a:pt x="2103" y="1158"/>
                    </a:cubicBezTo>
                    <a:cubicBezTo>
                      <a:pt x="2245" y="1487"/>
                      <a:pt x="2356" y="1896"/>
                      <a:pt x="2287" y="1976"/>
                    </a:cubicBezTo>
                    <a:cubicBezTo>
                      <a:pt x="2278" y="1983"/>
                      <a:pt x="2255" y="1987"/>
                      <a:pt x="2220" y="1987"/>
                    </a:cubicBezTo>
                    <a:cubicBezTo>
                      <a:pt x="2123" y="1987"/>
                      <a:pt x="1930" y="1953"/>
                      <a:pt x="1669" y="1840"/>
                    </a:cubicBezTo>
                    <a:cubicBezTo>
                      <a:pt x="1364" y="1712"/>
                      <a:pt x="357" y="1206"/>
                      <a:pt x="136" y="54"/>
                    </a:cubicBezTo>
                    <a:cubicBezTo>
                      <a:pt x="129" y="23"/>
                      <a:pt x="102" y="1"/>
                      <a:pt x="71"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70" name="Google Shape;9770;p36"/>
              <p:cNvSpPr/>
              <p:nvPr/>
            </p:nvSpPr>
            <p:spPr>
              <a:xfrm>
                <a:off x="2226408" y="3357601"/>
                <a:ext cx="237190" cy="480737"/>
              </a:xfrm>
              <a:custGeom>
                <a:avLst/>
                <a:gdLst/>
                <a:ahLst/>
                <a:cxnLst/>
                <a:rect l="l" t="t" r="r" b="b"/>
                <a:pathLst>
                  <a:path w="10894" h="22080" extrusionOk="0">
                    <a:moveTo>
                      <a:pt x="8979" y="0"/>
                    </a:moveTo>
                    <a:cubicBezTo>
                      <a:pt x="8174" y="0"/>
                      <a:pt x="5730" y="1340"/>
                      <a:pt x="4337" y="3806"/>
                    </a:cubicBezTo>
                    <a:cubicBezTo>
                      <a:pt x="3754" y="4833"/>
                      <a:pt x="3313" y="6706"/>
                      <a:pt x="3313" y="6706"/>
                    </a:cubicBezTo>
                    <a:cubicBezTo>
                      <a:pt x="3100" y="6620"/>
                      <a:pt x="2713" y="6593"/>
                      <a:pt x="2275" y="6593"/>
                    </a:cubicBezTo>
                    <a:cubicBezTo>
                      <a:pt x="1758" y="6593"/>
                      <a:pt x="1171" y="6631"/>
                      <a:pt x="718" y="6658"/>
                    </a:cubicBezTo>
                    <a:cubicBezTo>
                      <a:pt x="0" y="6696"/>
                      <a:pt x="357" y="13909"/>
                      <a:pt x="1808" y="14661"/>
                    </a:cubicBezTo>
                    <a:cubicBezTo>
                      <a:pt x="3261" y="15414"/>
                      <a:pt x="5763" y="14696"/>
                      <a:pt x="7022" y="15470"/>
                    </a:cubicBezTo>
                    <a:cubicBezTo>
                      <a:pt x="10894" y="17833"/>
                      <a:pt x="6807" y="22080"/>
                      <a:pt x="6807" y="22080"/>
                    </a:cubicBezTo>
                    <a:cubicBezTo>
                      <a:pt x="7723" y="22080"/>
                      <a:pt x="10571" y="20736"/>
                      <a:pt x="10193" y="17350"/>
                    </a:cubicBezTo>
                    <a:cubicBezTo>
                      <a:pt x="9974" y="15369"/>
                      <a:pt x="7882" y="10471"/>
                      <a:pt x="7938" y="9288"/>
                    </a:cubicBezTo>
                    <a:cubicBezTo>
                      <a:pt x="7938" y="9288"/>
                      <a:pt x="9086" y="8944"/>
                      <a:pt x="9926" y="6706"/>
                    </a:cubicBezTo>
                    <a:cubicBezTo>
                      <a:pt x="10894" y="4128"/>
                      <a:pt x="9492" y="576"/>
                      <a:pt x="9225" y="98"/>
                    </a:cubicBezTo>
                    <a:cubicBezTo>
                      <a:pt x="9189" y="32"/>
                      <a:pt x="9104" y="0"/>
                      <a:pt x="8979" y="0"/>
                    </a:cubicBezTo>
                    <a:close/>
                  </a:path>
                </a:pathLst>
              </a:custGeom>
              <a:solidFill>
                <a:schemeClr val="accent6"/>
              </a:solidFill>
              <a:ln>
                <a:noFill/>
              </a:ln>
            </p:spPr>
            <p:txBody>
              <a:bodyPr spcFirstLastPara="1" wrap="square" lIns="121598" tIns="121598" rIns="121598" bIns="121598" anchor="ctr" anchorCtr="0">
                <a:noAutofit/>
              </a:bodyPr>
              <a:lstStyle/>
              <a:p>
                <a:endParaRPr sz="2479"/>
              </a:p>
            </p:txBody>
          </p:sp>
          <p:sp>
            <p:nvSpPr>
              <p:cNvPr id="9771" name="Google Shape;9771;p36"/>
              <p:cNvSpPr/>
              <p:nvPr/>
            </p:nvSpPr>
            <p:spPr>
              <a:xfrm>
                <a:off x="2333812" y="3410791"/>
                <a:ext cx="89899" cy="123581"/>
              </a:xfrm>
              <a:custGeom>
                <a:avLst/>
                <a:gdLst/>
                <a:ahLst/>
                <a:cxnLst/>
                <a:rect l="l" t="t" r="r" b="b"/>
                <a:pathLst>
                  <a:path w="4129" h="5676" extrusionOk="0">
                    <a:moveTo>
                      <a:pt x="3096" y="1"/>
                    </a:moveTo>
                    <a:cubicBezTo>
                      <a:pt x="2578" y="1"/>
                      <a:pt x="684" y="1921"/>
                      <a:pt x="351" y="2844"/>
                    </a:cubicBezTo>
                    <a:cubicBezTo>
                      <a:pt x="1" y="3812"/>
                      <a:pt x="254" y="4652"/>
                      <a:pt x="254" y="4652"/>
                    </a:cubicBezTo>
                    <a:cubicBezTo>
                      <a:pt x="400" y="5255"/>
                      <a:pt x="1673" y="5676"/>
                      <a:pt x="1960" y="5676"/>
                    </a:cubicBezTo>
                    <a:cubicBezTo>
                      <a:pt x="1986" y="5676"/>
                      <a:pt x="2004" y="5672"/>
                      <a:pt x="2012" y="5665"/>
                    </a:cubicBezTo>
                    <a:cubicBezTo>
                      <a:pt x="2110" y="5575"/>
                      <a:pt x="2824" y="5179"/>
                      <a:pt x="3282" y="4628"/>
                    </a:cubicBezTo>
                    <a:cubicBezTo>
                      <a:pt x="4129" y="3611"/>
                      <a:pt x="3549" y="239"/>
                      <a:pt x="3165" y="17"/>
                    </a:cubicBezTo>
                    <a:cubicBezTo>
                      <a:pt x="3146" y="6"/>
                      <a:pt x="3122" y="1"/>
                      <a:pt x="3096" y="1"/>
                    </a:cubicBezTo>
                    <a:close/>
                  </a:path>
                </a:pathLst>
              </a:custGeom>
              <a:solidFill>
                <a:schemeClr val="accent5"/>
              </a:solidFill>
              <a:ln>
                <a:noFill/>
              </a:ln>
            </p:spPr>
            <p:txBody>
              <a:bodyPr spcFirstLastPara="1" wrap="square" lIns="121598" tIns="121598" rIns="121598" bIns="121598" anchor="ctr" anchorCtr="0">
                <a:noAutofit/>
              </a:bodyPr>
              <a:lstStyle/>
              <a:p>
                <a:endParaRPr sz="2479"/>
              </a:p>
            </p:txBody>
          </p:sp>
          <p:sp>
            <p:nvSpPr>
              <p:cNvPr id="9772" name="Google Shape;9772;p36"/>
              <p:cNvSpPr/>
              <p:nvPr/>
            </p:nvSpPr>
            <p:spPr>
              <a:xfrm>
                <a:off x="2341737" y="3701063"/>
                <a:ext cx="34466" cy="34466"/>
              </a:xfrm>
              <a:custGeom>
                <a:avLst/>
                <a:gdLst/>
                <a:ahLst/>
                <a:cxnLst/>
                <a:rect l="l" t="t" r="r" b="b"/>
                <a:pathLst>
                  <a:path w="1583" h="1583" extrusionOk="0">
                    <a:moveTo>
                      <a:pt x="791" y="1"/>
                    </a:moveTo>
                    <a:cubicBezTo>
                      <a:pt x="354" y="1"/>
                      <a:pt x="0" y="354"/>
                      <a:pt x="0" y="792"/>
                    </a:cubicBezTo>
                    <a:cubicBezTo>
                      <a:pt x="0" y="1229"/>
                      <a:pt x="354" y="1583"/>
                      <a:pt x="791" y="1583"/>
                    </a:cubicBezTo>
                    <a:cubicBezTo>
                      <a:pt x="1229" y="1583"/>
                      <a:pt x="1582" y="1229"/>
                      <a:pt x="1582" y="792"/>
                    </a:cubicBezTo>
                    <a:cubicBezTo>
                      <a:pt x="1582" y="354"/>
                      <a:pt x="1229" y="1"/>
                      <a:pt x="791" y="1"/>
                    </a:cubicBezTo>
                    <a:close/>
                  </a:path>
                </a:pathLst>
              </a:custGeom>
              <a:solidFill>
                <a:schemeClr val="dk2"/>
              </a:solidFill>
              <a:ln>
                <a:noFill/>
              </a:ln>
            </p:spPr>
            <p:txBody>
              <a:bodyPr spcFirstLastPara="1" wrap="square" lIns="121598" tIns="121598" rIns="121598" bIns="121598" anchor="ctr" anchorCtr="0">
                <a:noAutofit/>
              </a:bodyPr>
              <a:lstStyle/>
              <a:p>
                <a:endParaRPr sz="2479"/>
              </a:p>
            </p:txBody>
          </p:sp>
          <p:sp>
            <p:nvSpPr>
              <p:cNvPr id="9773" name="Google Shape;9773;p36"/>
              <p:cNvSpPr/>
              <p:nvPr/>
            </p:nvSpPr>
            <p:spPr>
              <a:xfrm>
                <a:off x="2337579" y="3483446"/>
                <a:ext cx="26998" cy="34923"/>
              </a:xfrm>
              <a:custGeom>
                <a:avLst/>
                <a:gdLst/>
                <a:ahLst/>
                <a:cxnLst/>
                <a:rect l="l" t="t" r="r" b="b"/>
                <a:pathLst>
                  <a:path w="1240" h="1604" extrusionOk="0">
                    <a:moveTo>
                      <a:pt x="1164" y="1"/>
                    </a:moveTo>
                    <a:cubicBezTo>
                      <a:pt x="1158" y="1"/>
                      <a:pt x="1152" y="2"/>
                      <a:pt x="1146" y="4"/>
                    </a:cubicBezTo>
                    <a:cubicBezTo>
                      <a:pt x="1132" y="7"/>
                      <a:pt x="1" y="371"/>
                      <a:pt x="1" y="1537"/>
                    </a:cubicBezTo>
                    <a:cubicBezTo>
                      <a:pt x="1" y="1572"/>
                      <a:pt x="32" y="1603"/>
                      <a:pt x="67" y="1603"/>
                    </a:cubicBezTo>
                    <a:cubicBezTo>
                      <a:pt x="105" y="1603"/>
                      <a:pt x="132" y="1572"/>
                      <a:pt x="132" y="1537"/>
                    </a:cubicBezTo>
                    <a:cubicBezTo>
                      <a:pt x="132" y="468"/>
                      <a:pt x="1142" y="142"/>
                      <a:pt x="1184" y="132"/>
                    </a:cubicBezTo>
                    <a:cubicBezTo>
                      <a:pt x="1219" y="118"/>
                      <a:pt x="1240" y="84"/>
                      <a:pt x="1226" y="49"/>
                    </a:cubicBezTo>
                    <a:cubicBezTo>
                      <a:pt x="1217" y="20"/>
                      <a:pt x="1192" y="1"/>
                      <a:pt x="1164"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74" name="Google Shape;9774;p36"/>
              <p:cNvSpPr/>
              <p:nvPr/>
            </p:nvSpPr>
            <p:spPr>
              <a:xfrm>
                <a:off x="2337884" y="3503390"/>
                <a:ext cx="34684" cy="16242"/>
              </a:xfrm>
              <a:custGeom>
                <a:avLst/>
                <a:gdLst/>
                <a:ahLst/>
                <a:cxnLst/>
                <a:rect l="l" t="t" r="r" b="b"/>
                <a:pathLst>
                  <a:path w="1593" h="746" extrusionOk="0">
                    <a:moveTo>
                      <a:pt x="1527" y="0"/>
                    </a:moveTo>
                    <a:cubicBezTo>
                      <a:pt x="1479" y="0"/>
                      <a:pt x="379" y="10"/>
                      <a:pt x="18" y="649"/>
                    </a:cubicBezTo>
                    <a:cubicBezTo>
                      <a:pt x="1" y="680"/>
                      <a:pt x="11" y="721"/>
                      <a:pt x="43" y="739"/>
                    </a:cubicBezTo>
                    <a:cubicBezTo>
                      <a:pt x="53" y="742"/>
                      <a:pt x="63" y="746"/>
                      <a:pt x="73" y="746"/>
                    </a:cubicBezTo>
                    <a:cubicBezTo>
                      <a:pt x="98" y="746"/>
                      <a:pt x="118" y="736"/>
                      <a:pt x="132" y="715"/>
                    </a:cubicBezTo>
                    <a:cubicBezTo>
                      <a:pt x="456" y="142"/>
                      <a:pt x="1517" y="132"/>
                      <a:pt x="1527" y="132"/>
                    </a:cubicBezTo>
                    <a:cubicBezTo>
                      <a:pt x="1562" y="132"/>
                      <a:pt x="1593" y="100"/>
                      <a:pt x="1593" y="66"/>
                    </a:cubicBezTo>
                    <a:cubicBezTo>
                      <a:pt x="1593" y="28"/>
                      <a:pt x="1562" y="0"/>
                      <a:pt x="1527"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75" name="Google Shape;9775;p36"/>
              <p:cNvSpPr/>
              <p:nvPr/>
            </p:nvSpPr>
            <p:spPr>
              <a:xfrm>
                <a:off x="2301698" y="3805419"/>
                <a:ext cx="93469" cy="46136"/>
              </a:xfrm>
              <a:custGeom>
                <a:avLst/>
                <a:gdLst/>
                <a:ahLst/>
                <a:cxnLst/>
                <a:rect l="l" t="t" r="r" b="b"/>
                <a:pathLst>
                  <a:path w="4293" h="2119" extrusionOk="0">
                    <a:moveTo>
                      <a:pt x="4222" y="1"/>
                    </a:moveTo>
                    <a:cubicBezTo>
                      <a:pt x="4192" y="1"/>
                      <a:pt x="4163" y="23"/>
                      <a:pt x="4158" y="54"/>
                    </a:cubicBezTo>
                    <a:cubicBezTo>
                      <a:pt x="3935" y="1206"/>
                      <a:pt x="2929" y="1712"/>
                      <a:pt x="2627" y="1840"/>
                    </a:cubicBezTo>
                    <a:cubicBezTo>
                      <a:pt x="2356" y="1957"/>
                      <a:pt x="2160" y="1987"/>
                      <a:pt x="2067" y="1987"/>
                    </a:cubicBezTo>
                    <a:cubicBezTo>
                      <a:pt x="2037" y="1987"/>
                      <a:pt x="2018" y="1984"/>
                      <a:pt x="2009" y="1979"/>
                    </a:cubicBezTo>
                    <a:cubicBezTo>
                      <a:pt x="1937" y="1896"/>
                      <a:pt x="2048" y="1487"/>
                      <a:pt x="2193" y="1158"/>
                    </a:cubicBezTo>
                    <a:cubicBezTo>
                      <a:pt x="2204" y="1129"/>
                      <a:pt x="2193" y="1091"/>
                      <a:pt x="2166" y="1074"/>
                    </a:cubicBezTo>
                    <a:cubicBezTo>
                      <a:pt x="2155" y="1069"/>
                      <a:pt x="2143" y="1066"/>
                      <a:pt x="2132" y="1066"/>
                    </a:cubicBezTo>
                    <a:cubicBezTo>
                      <a:pt x="2113" y="1066"/>
                      <a:pt x="2095" y="1073"/>
                      <a:pt x="2083" y="1088"/>
                    </a:cubicBezTo>
                    <a:cubicBezTo>
                      <a:pt x="1463" y="1819"/>
                      <a:pt x="618" y="1904"/>
                      <a:pt x="256" y="1904"/>
                    </a:cubicBezTo>
                    <a:cubicBezTo>
                      <a:pt x="148" y="1904"/>
                      <a:pt x="83" y="1896"/>
                      <a:pt x="81" y="1896"/>
                    </a:cubicBezTo>
                    <a:cubicBezTo>
                      <a:pt x="77" y="1896"/>
                      <a:pt x="74" y="1895"/>
                      <a:pt x="70" y="1895"/>
                    </a:cubicBezTo>
                    <a:cubicBezTo>
                      <a:pt x="39" y="1895"/>
                      <a:pt x="11" y="1921"/>
                      <a:pt x="8" y="1952"/>
                    </a:cubicBezTo>
                    <a:cubicBezTo>
                      <a:pt x="1" y="1986"/>
                      <a:pt x="28" y="2021"/>
                      <a:pt x="63" y="2024"/>
                    </a:cubicBezTo>
                    <a:cubicBezTo>
                      <a:pt x="66" y="2025"/>
                      <a:pt x="138" y="2034"/>
                      <a:pt x="258" y="2034"/>
                    </a:cubicBezTo>
                    <a:cubicBezTo>
                      <a:pt x="602" y="2034"/>
                      <a:pt x="1339" y="1960"/>
                      <a:pt x="1954" y="1407"/>
                    </a:cubicBezTo>
                    <a:lnTo>
                      <a:pt x="1954" y="1407"/>
                    </a:lnTo>
                    <a:cubicBezTo>
                      <a:pt x="1878" y="1643"/>
                      <a:pt x="1809" y="1945"/>
                      <a:pt x="1913" y="2066"/>
                    </a:cubicBezTo>
                    <a:cubicBezTo>
                      <a:pt x="1944" y="2104"/>
                      <a:pt x="2006" y="2119"/>
                      <a:pt x="2079" y="2119"/>
                    </a:cubicBezTo>
                    <a:cubicBezTo>
                      <a:pt x="2169" y="2119"/>
                      <a:pt x="2273" y="2094"/>
                      <a:pt x="2367" y="2069"/>
                    </a:cubicBezTo>
                    <a:cubicBezTo>
                      <a:pt x="2967" y="1910"/>
                      <a:pt x="4049" y="1307"/>
                      <a:pt x="4286" y="79"/>
                    </a:cubicBezTo>
                    <a:cubicBezTo>
                      <a:pt x="4292" y="44"/>
                      <a:pt x="4272" y="9"/>
                      <a:pt x="4233" y="2"/>
                    </a:cubicBezTo>
                    <a:cubicBezTo>
                      <a:pt x="4229" y="1"/>
                      <a:pt x="4226" y="1"/>
                      <a:pt x="4222"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76" name="Google Shape;9776;p36"/>
              <p:cNvSpPr/>
              <p:nvPr/>
            </p:nvSpPr>
            <p:spPr>
              <a:xfrm>
                <a:off x="2182514" y="3727952"/>
                <a:ext cx="49489" cy="94819"/>
              </a:xfrm>
              <a:custGeom>
                <a:avLst/>
                <a:gdLst/>
                <a:ahLst/>
                <a:cxnLst/>
                <a:rect l="l" t="t" r="r" b="b"/>
                <a:pathLst>
                  <a:path w="2273" h="4355" extrusionOk="0">
                    <a:moveTo>
                      <a:pt x="2207" y="0"/>
                    </a:moveTo>
                    <a:cubicBezTo>
                      <a:pt x="2172" y="0"/>
                      <a:pt x="2141" y="28"/>
                      <a:pt x="2141" y="66"/>
                    </a:cubicBezTo>
                    <a:lnTo>
                      <a:pt x="2141" y="1392"/>
                    </a:lnTo>
                    <a:cubicBezTo>
                      <a:pt x="1912" y="1320"/>
                      <a:pt x="1331" y="1154"/>
                      <a:pt x="920" y="1154"/>
                    </a:cubicBezTo>
                    <a:cubicBezTo>
                      <a:pt x="772" y="1154"/>
                      <a:pt x="645" y="1176"/>
                      <a:pt x="566" y="1232"/>
                    </a:cubicBezTo>
                    <a:cubicBezTo>
                      <a:pt x="503" y="1281"/>
                      <a:pt x="468" y="1347"/>
                      <a:pt x="468" y="1427"/>
                    </a:cubicBezTo>
                    <a:cubicBezTo>
                      <a:pt x="468" y="1856"/>
                      <a:pt x="1152" y="2412"/>
                      <a:pt x="1426" y="2620"/>
                    </a:cubicBezTo>
                    <a:cubicBezTo>
                      <a:pt x="1072" y="2727"/>
                      <a:pt x="164" y="3036"/>
                      <a:pt x="31" y="3408"/>
                    </a:cubicBezTo>
                    <a:cubicBezTo>
                      <a:pt x="0" y="3501"/>
                      <a:pt x="14" y="3595"/>
                      <a:pt x="77" y="3678"/>
                    </a:cubicBezTo>
                    <a:cubicBezTo>
                      <a:pt x="406" y="4136"/>
                      <a:pt x="1378" y="4354"/>
                      <a:pt x="1877" y="4354"/>
                    </a:cubicBezTo>
                    <a:cubicBezTo>
                      <a:pt x="1960" y="4354"/>
                      <a:pt x="2034" y="4348"/>
                      <a:pt x="2085" y="4333"/>
                    </a:cubicBezTo>
                    <a:cubicBezTo>
                      <a:pt x="2120" y="4327"/>
                      <a:pt x="2144" y="4289"/>
                      <a:pt x="2134" y="4254"/>
                    </a:cubicBezTo>
                    <a:cubicBezTo>
                      <a:pt x="2128" y="4225"/>
                      <a:pt x="2101" y="4206"/>
                      <a:pt x="2072" y="4206"/>
                    </a:cubicBezTo>
                    <a:cubicBezTo>
                      <a:pt x="2066" y="4206"/>
                      <a:pt x="2060" y="4207"/>
                      <a:pt x="2054" y="4209"/>
                    </a:cubicBezTo>
                    <a:cubicBezTo>
                      <a:pt x="2006" y="4220"/>
                      <a:pt x="1942" y="4226"/>
                      <a:pt x="1865" y="4226"/>
                    </a:cubicBezTo>
                    <a:cubicBezTo>
                      <a:pt x="1396" y="4226"/>
                      <a:pt x="479" y="4010"/>
                      <a:pt x="181" y="3602"/>
                    </a:cubicBezTo>
                    <a:cubicBezTo>
                      <a:pt x="146" y="3550"/>
                      <a:pt x="139" y="3504"/>
                      <a:pt x="156" y="3453"/>
                    </a:cubicBezTo>
                    <a:cubicBezTo>
                      <a:pt x="268" y="3137"/>
                      <a:pt x="1228" y="2807"/>
                      <a:pt x="1592" y="2710"/>
                    </a:cubicBezTo>
                    <a:cubicBezTo>
                      <a:pt x="1617" y="2703"/>
                      <a:pt x="1634" y="2682"/>
                      <a:pt x="1638" y="2655"/>
                    </a:cubicBezTo>
                    <a:cubicBezTo>
                      <a:pt x="1641" y="2630"/>
                      <a:pt x="1631" y="2606"/>
                      <a:pt x="1610" y="2592"/>
                    </a:cubicBezTo>
                    <a:cubicBezTo>
                      <a:pt x="1329" y="2394"/>
                      <a:pt x="601" y="1805"/>
                      <a:pt x="601" y="1427"/>
                    </a:cubicBezTo>
                    <a:cubicBezTo>
                      <a:pt x="601" y="1388"/>
                      <a:pt x="614" y="1360"/>
                      <a:pt x="642" y="1339"/>
                    </a:cubicBezTo>
                    <a:cubicBezTo>
                      <a:pt x="698" y="1299"/>
                      <a:pt x="794" y="1282"/>
                      <a:pt x="913" y="1282"/>
                    </a:cubicBezTo>
                    <a:cubicBezTo>
                      <a:pt x="1298" y="1282"/>
                      <a:pt x="1920" y="1457"/>
                      <a:pt x="2186" y="1544"/>
                    </a:cubicBezTo>
                    <a:cubicBezTo>
                      <a:pt x="2193" y="1547"/>
                      <a:pt x="2200" y="1548"/>
                      <a:pt x="2207" y="1548"/>
                    </a:cubicBezTo>
                    <a:cubicBezTo>
                      <a:pt x="2220" y="1548"/>
                      <a:pt x="2233" y="1543"/>
                      <a:pt x="2245" y="1534"/>
                    </a:cubicBezTo>
                    <a:cubicBezTo>
                      <a:pt x="2263" y="1523"/>
                      <a:pt x="2273" y="1502"/>
                      <a:pt x="2273" y="1482"/>
                    </a:cubicBezTo>
                    <a:lnTo>
                      <a:pt x="2273" y="66"/>
                    </a:lnTo>
                    <a:cubicBezTo>
                      <a:pt x="2273" y="28"/>
                      <a:pt x="2245" y="0"/>
                      <a:pt x="2207"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77" name="Google Shape;9777;p36"/>
              <p:cNvSpPr/>
              <p:nvPr/>
            </p:nvSpPr>
            <p:spPr>
              <a:xfrm>
                <a:off x="2194598" y="3844610"/>
                <a:ext cx="85130" cy="11779"/>
              </a:xfrm>
              <a:custGeom>
                <a:avLst/>
                <a:gdLst/>
                <a:ahLst/>
                <a:cxnLst/>
                <a:rect l="l" t="t" r="r" b="b"/>
                <a:pathLst>
                  <a:path w="3910" h="541" extrusionOk="0">
                    <a:moveTo>
                      <a:pt x="3834" y="1"/>
                    </a:moveTo>
                    <a:cubicBezTo>
                      <a:pt x="3825" y="1"/>
                      <a:pt x="3815" y="3"/>
                      <a:pt x="3806" y="6"/>
                    </a:cubicBezTo>
                    <a:cubicBezTo>
                      <a:pt x="3169" y="314"/>
                      <a:pt x="2497" y="411"/>
                      <a:pt x="1903" y="411"/>
                    </a:cubicBezTo>
                    <a:cubicBezTo>
                      <a:pt x="895" y="411"/>
                      <a:pt x="110" y="132"/>
                      <a:pt x="97" y="128"/>
                    </a:cubicBezTo>
                    <a:cubicBezTo>
                      <a:pt x="89" y="125"/>
                      <a:pt x="81" y="123"/>
                      <a:pt x="73" y="123"/>
                    </a:cubicBezTo>
                    <a:cubicBezTo>
                      <a:pt x="47" y="123"/>
                      <a:pt x="22" y="139"/>
                      <a:pt x="14" y="165"/>
                    </a:cubicBezTo>
                    <a:cubicBezTo>
                      <a:pt x="1" y="200"/>
                      <a:pt x="17" y="239"/>
                      <a:pt x="52" y="249"/>
                    </a:cubicBezTo>
                    <a:cubicBezTo>
                      <a:pt x="66" y="253"/>
                      <a:pt x="871" y="540"/>
                      <a:pt x="1905" y="540"/>
                    </a:cubicBezTo>
                    <a:cubicBezTo>
                      <a:pt x="2515" y="540"/>
                      <a:pt x="3206" y="440"/>
                      <a:pt x="3865" y="124"/>
                    </a:cubicBezTo>
                    <a:cubicBezTo>
                      <a:pt x="3897" y="110"/>
                      <a:pt x="3910" y="72"/>
                      <a:pt x="3897" y="37"/>
                    </a:cubicBezTo>
                    <a:cubicBezTo>
                      <a:pt x="3884" y="14"/>
                      <a:pt x="3860" y="1"/>
                      <a:pt x="3834"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78" name="Google Shape;9778;p36"/>
              <p:cNvSpPr/>
              <p:nvPr/>
            </p:nvSpPr>
            <p:spPr>
              <a:xfrm>
                <a:off x="2044433" y="3636050"/>
                <a:ext cx="8252" cy="15785"/>
              </a:xfrm>
              <a:custGeom>
                <a:avLst/>
                <a:gdLst/>
                <a:ahLst/>
                <a:cxnLst/>
                <a:rect l="l" t="t" r="r" b="b"/>
                <a:pathLst>
                  <a:path w="379" h="725" extrusionOk="0">
                    <a:moveTo>
                      <a:pt x="305" y="0"/>
                    </a:moveTo>
                    <a:cubicBezTo>
                      <a:pt x="286" y="0"/>
                      <a:pt x="269" y="8"/>
                      <a:pt x="257" y="23"/>
                    </a:cubicBezTo>
                    <a:cubicBezTo>
                      <a:pt x="246" y="37"/>
                      <a:pt x="0" y="332"/>
                      <a:pt x="0" y="658"/>
                    </a:cubicBezTo>
                    <a:cubicBezTo>
                      <a:pt x="0" y="697"/>
                      <a:pt x="28" y="724"/>
                      <a:pt x="66" y="724"/>
                    </a:cubicBezTo>
                    <a:cubicBezTo>
                      <a:pt x="101" y="724"/>
                      <a:pt x="132" y="697"/>
                      <a:pt x="132" y="658"/>
                    </a:cubicBezTo>
                    <a:cubicBezTo>
                      <a:pt x="132" y="381"/>
                      <a:pt x="354" y="114"/>
                      <a:pt x="357" y="111"/>
                    </a:cubicBezTo>
                    <a:cubicBezTo>
                      <a:pt x="378" y="82"/>
                      <a:pt x="375" y="41"/>
                      <a:pt x="347" y="16"/>
                    </a:cubicBezTo>
                    <a:cubicBezTo>
                      <a:pt x="335" y="6"/>
                      <a:pt x="320" y="0"/>
                      <a:pt x="305"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79" name="Google Shape;9779;p36"/>
              <p:cNvSpPr/>
              <p:nvPr/>
            </p:nvSpPr>
            <p:spPr>
              <a:xfrm>
                <a:off x="2051596" y="3653729"/>
                <a:ext cx="8252" cy="15785"/>
              </a:xfrm>
              <a:custGeom>
                <a:avLst/>
                <a:gdLst/>
                <a:ahLst/>
                <a:cxnLst/>
                <a:rect l="l" t="t" r="r" b="b"/>
                <a:pathLst>
                  <a:path w="379" h="725" extrusionOk="0">
                    <a:moveTo>
                      <a:pt x="304" y="0"/>
                    </a:moveTo>
                    <a:cubicBezTo>
                      <a:pt x="286" y="0"/>
                      <a:pt x="267" y="8"/>
                      <a:pt x="254" y="23"/>
                    </a:cubicBezTo>
                    <a:cubicBezTo>
                      <a:pt x="244" y="37"/>
                      <a:pt x="1" y="332"/>
                      <a:pt x="1" y="658"/>
                    </a:cubicBezTo>
                    <a:cubicBezTo>
                      <a:pt x="1" y="697"/>
                      <a:pt x="28" y="724"/>
                      <a:pt x="63" y="724"/>
                    </a:cubicBezTo>
                    <a:cubicBezTo>
                      <a:pt x="102" y="724"/>
                      <a:pt x="129" y="697"/>
                      <a:pt x="129" y="658"/>
                    </a:cubicBezTo>
                    <a:cubicBezTo>
                      <a:pt x="129" y="381"/>
                      <a:pt x="355" y="110"/>
                      <a:pt x="355" y="110"/>
                    </a:cubicBezTo>
                    <a:cubicBezTo>
                      <a:pt x="379" y="82"/>
                      <a:pt x="375" y="40"/>
                      <a:pt x="348" y="16"/>
                    </a:cubicBezTo>
                    <a:cubicBezTo>
                      <a:pt x="335" y="5"/>
                      <a:pt x="320" y="0"/>
                      <a:pt x="304"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0" name="Google Shape;9780;p36"/>
              <p:cNvSpPr/>
              <p:nvPr/>
            </p:nvSpPr>
            <p:spPr>
              <a:xfrm>
                <a:off x="2037248" y="3658998"/>
                <a:ext cx="8339" cy="15807"/>
              </a:xfrm>
              <a:custGeom>
                <a:avLst/>
                <a:gdLst/>
                <a:ahLst/>
                <a:cxnLst/>
                <a:rect l="l" t="t" r="r" b="b"/>
                <a:pathLst>
                  <a:path w="383" h="726" extrusionOk="0">
                    <a:moveTo>
                      <a:pt x="310" y="1"/>
                    </a:moveTo>
                    <a:cubicBezTo>
                      <a:pt x="291" y="1"/>
                      <a:pt x="271" y="8"/>
                      <a:pt x="258" y="24"/>
                    </a:cubicBezTo>
                    <a:cubicBezTo>
                      <a:pt x="247" y="35"/>
                      <a:pt x="0" y="333"/>
                      <a:pt x="0" y="659"/>
                    </a:cubicBezTo>
                    <a:cubicBezTo>
                      <a:pt x="0" y="694"/>
                      <a:pt x="29" y="725"/>
                      <a:pt x="67" y="725"/>
                    </a:cubicBezTo>
                    <a:cubicBezTo>
                      <a:pt x="101" y="725"/>
                      <a:pt x="133" y="694"/>
                      <a:pt x="133" y="659"/>
                    </a:cubicBezTo>
                    <a:cubicBezTo>
                      <a:pt x="133" y="381"/>
                      <a:pt x="354" y="111"/>
                      <a:pt x="358" y="107"/>
                    </a:cubicBezTo>
                    <a:cubicBezTo>
                      <a:pt x="382" y="80"/>
                      <a:pt x="379" y="38"/>
                      <a:pt x="351" y="14"/>
                    </a:cubicBezTo>
                    <a:cubicBezTo>
                      <a:pt x="339" y="5"/>
                      <a:pt x="325" y="1"/>
                      <a:pt x="310"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1" name="Google Shape;9781;p36"/>
              <p:cNvSpPr/>
              <p:nvPr/>
            </p:nvSpPr>
            <p:spPr>
              <a:xfrm>
                <a:off x="2042473" y="3677592"/>
                <a:ext cx="8317" cy="15785"/>
              </a:xfrm>
              <a:custGeom>
                <a:avLst/>
                <a:gdLst/>
                <a:ahLst/>
                <a:cxnLst/>
                <a:rect l="l" t="t" r="r" b="b"/>
                <a:pathLst>
                  <a:path w="382" h="725" extrusionOk="0">
                    <a:moveTo>
                      <a:pt x="307" y="1"/>
                    </a:moveTo>
                    <a:cubicBezTo>
                      <a:pt x="288" y="1"/>
                      <a:pt x="270" y="9"/>
                      <a:pt x="257" y="24"/>
                    </a:cubicBezTo>
                    <a:cubicBezTo>
                      <a:pt x="247" y="38"/>
                      <a:pt x="0" y="332"/>
                      <a:pt x="0" y="659"/>
                    </a:cubicBezTo>
                    <a:cubicBezTo>
                      <a:pt x="0" y="696"/>
                      <a:pt x="31" y="725"/>
                      <a:pt x="66" y="725"/>
                    </a:cubicBezTo>
                    <a:cubicBezTo>
                      <a:pt x="104" y="725"/>
                      <a:pt x="132" y="696"/>
                      <a:pt x="132" y="659"/>
                    </a:cubicBezTo>
                    <a:cubicBezTo>
                      <a:pt x="132" y="381"/>
                      <a:pt x="357" y="110"/>
                      <a:pt x="357" y="110"/>
                    </a:cubicBezTo>
                    <a:cubicBezTo>
                      <a:pt x="381" y="83"/>
                      <a:pt x="378" y="41"/>
                      <a:pt x="351" y="17"/>
                    </a:cubicBezTo>
                    <a:cubicBezTo>
                      <a:pt x="338" y="6"/>
                      <a:pt x="322" y="1"/>
                      <a:pt x="307"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2" name="Google Shape;9782;p36"/>
              <p:cNvSpPr/>
              <p:nvPr/>
            </p:nvSpPr>
            <p:spPr>
              <a:xfrm>
                <a:off x="2028626" y="3682883"/>
                <a:ext cx="6532" cy="16678"/>
              </a:xfrm>
              <a:custGeom>
                <a:avLst/>
                <a:gdLst/>
                <a:ahLst/>
                <a:cxnLst/>
                <a:rect l="l" t="t" r="r" b="b"/>
                <a:pathLst>
                  <a:path w="300" h="766" extrusionOk="0">
                    <a:moveTo>
                      <a:pt x="227" y="1"/>
                    </a:moveTo>
                    <a:cubicBezTo>
                      <a:pt x="201" y="1"/>
                      <a:pt x="178" y="14"/>
                      <a:pt x="167" y="37"/>
                    </a:cubicBezTo>
                    <a:cubicBezTo>
                      <a:pt x="161" y="51"/>
                      <a:pt x="1" y="402"/>
                      <a:pt x="88" y="717"/>
                    </a:cubicBezTo>
                    <a:cubicBezTo>
                      <a:pt x="95" y="745"/>
                      <a:pt x="122" y="766"/>
                      <a:pt x="151" y="766"/>
                    </a:cubicBezTo>
                    <a:cubicBezTo>
                      <a:pt x="154" y="766"/>
                      <a:pt x="161" y="766"/>
                      <a:pt x="167" y="762"/>
                    </a:cubicBezTo>
                    <a:cubicBezTo>
                      <a:pt x="202" y="756"/>
                      <a:pt x="223" y="717"/>
                      <a:pt x="213" y="682"/>
                    </a:cubicBezTo>
                    <a:cubicBezTo>
                      <a:pt x="140" y="416"/>
                      <a:pt x="286" y="96"/>
                      <a:pt x="286" y="93"/>
                    </a:cubicBezTo>
                    <a:cubicBezTo>
                      <a:pt x="300" y="62"/>
                      <a:pt x="286" y="20"/>
                      <a:pt x="255" y="6"/>
                    </a:cubicBezTo>
                    <a:cubicBezTo>
                      <a:pt x="246" y="2"/>
                      <a:pt x="236" y="1"/>
                      <a:pt x="227"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3" name="Google Shape;9783;p36"/>
              <p:cNvSpPr/>
              <p:nvPr/>
            </p:nvSpPr>
            <p:spPr>
              <a:xfrm>
                <a:off x="2052053" y="3614474"/>
                <a:ext cx="8034" cy="15981"/>
              </a:xfrm>
              <a:custGeom>
                <a:avLst/>
                <a:gdLst/>
                <a:ahLst/>
                <a:cxnLst/>
                <a:rect l="l" t="t" r="r" b="b"/>
                <a:pathLst>
                  <a:path w="369" h="734" extrusionOk="0">
                    <a:moveTo>
                      <a:pt x="295" y="0"/>
                    </a:moveTo>
                    <a:cubicBezTo>
                      <a:pt x="275" y="0"/>
                      <a:pt x="256" y="10"/>
                      <a:pt x="244" y="26"/>
                    </a:cubicBezTo>
                    <a:cubicBezTo>
                      <a:pt x="233" y="40"/>
                      <a:pt x="1" y="345"/>
                      <a:pt x="11" y="671"/>
                    </a:cubicBezTo>
                    <a:cubicBezTo>
                      <a:pt x="15" y="706"/>
                      <a:pt x="42" y="734"/>
                      <a:pt x="77" y="734"/>
                    </a:cubicBezTo>
                    <a:lnTo>
                      <a:pt x="81" y="734"/>
                    </a:lnTo>
                    <a:cubicBezTo>
                      <a:pt x="119" y="734"/>
                      <a:pt x="146" y="702"/>
                      <a:pt x="143" y="664"/>
                    </a:cubicBezTo>
                    <a:cubicBezTo>
                      <a:pt x="132" y="390"/>
                      <a:pt x="344" y="109"/>
                      <a:pt x="348" y="106"/>
                    </a:cubicBezTo>
                    <a:cubicBezTo>
                      <a:pt x="369" y="77"/>
                      <a:pt x="365" y="36"/>
                      <a:pt x="334" y="15"/>
                    </a:cubicBezTo>
                    <a:cubicBezTo>
                      <a:pt x="322" y="5"/>
                      <a:pt x="309" y="0"/>
                      <a:pt x="295"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4" name="Google Shape;9784;p36"/>
              <p:cNvSpPr/>
              <p:nvPr/>
            </p:nvSpPr>
            <p:spPr>
              <a:xfrm>
                <a:off x="2057104" y="3631543"/>
                <a:ext cx="7816" cy="16199"/>
              </a:xfrm>
              <a:custGeom>
                <a:avLst/>
                <a:gdLst/>
                <a:ahLst/>
                <a:cxnLst/>
                <a:rect l="l" t="t" r="r" b="b"/>
                <a:pathLst>
                  <a:path w="359" h="744" extrusionOk="0">
                    <a:moveTo>
                      <a:pt x="281" y="0"/>
                    </a:moveTo>
                    <a:cubicBezTo>
                      <a:pt x="260" y="0"/>
                      <a:pt x="239" y="10"/>
                      <a:pt x="227" y="29"/>
                    </a:cubicBezTo>
                    <a:cubicBezTo>
                      <a:pt x="220" y="43"/>
                      <a:pt x="1" y="359"/>
                      <a:pt x="33" y="685"/>
                    </a:cubicBezTo>
                    <a:cubicBezTo>
                      <a:pt x="36" y="720"/>
                      <a:pt x="63" y="744"/>
                      <a:pt x="98" y="744"/>
                    </a:cubicBezTo>
                    <a:lnTo>
                      <a:pt x="105" y="744"/>
                    </a:lnTo>
                    <a:cubicBezTo>
                      <a:pt x="140" y="741"/>
                      <a:pt x="167" y="709"/>
                      <a:pt x="164" y="671"/>
                    </a:cubicBezTo>
                    <a:cubicBezTo>
                      <a:pt x="137" y="397"/>
                      <a:pt x="334" y="105"/>
                      <a:pt x="337" y="102"/>
                    </a:cubicBezTo>
                    <a:cubicBezTo>
                      <a:pt x="358" y="74"/>
                      <a:pt x="348" y="33"/>
                      <a:pt x="321" y="12"/>
                    </a:cubicBezTo>
                    <a:cubicBezTo>
                      <a:pt x="308" y="4"/>
                      <a:pt x="295" y="0"/>
                      <a:pt x="281"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5" name="Google Shape;9785;p36"/>
              <p:cNvSpPr/>
              <p:nvPr/>
            </p:nvSpPr>
            <p:spPr>
              <a:xfrm>
                <a:off x="2399914" y="3624119"/>
                <a:ext cx="8252" cy="15785"/>
              </a:xfrm>
              <a:custGeom>
                <a:avLst/>
                <a:gdLst/>
                <a:ahLst/>
                <a:cxnLst/>
                <a:rect l="l" t="t" r="r" b="b"/>
                <a:pathLst>
                  <a:path w="379" h="725" extrusionOk="0">
                    <a:moveTo>
                      <a:pt x="74" y="0"/>
                    </a:moveTo>
                    <a:cubicBezTo>
                      <a:pt x="59" y="0"/>
                      <a:pt x="44" y="6"/>
                      <a:pt x="31" y="17"/>
                    </a:cubicBezTo>
                    <a:cubicBezTo>
                      <a:pt x="4" y="41"/>
                      <a:pt x="0" y="82"/>
                      <a:pt x="21" y="110"/>
                    </a:cubicBezTo>
                    <a:cubicBezTo>
                      <a:pt x="25" y="113"/>
                      <a:pt x="250" y="380"/>
                      <a:pt x="250" y="659"/>
                    </a:cubicBezTo>
                    <a:cubicBezTo>
                      <a:pt x="250" y="696"/>
                      <a:pt x="278" y="724"/>
                      <a:pt x="313" y="724"/>
                    </a:cubicBezTo>
                    <a:cubicBezTo>
                      <a:pt x="350" y="724"/>
                      <a:pt x="378" y="696"/>
                      <a:pt x="378" y="659"/>
                    </a:cubicBezTo>
                    <a:cubicBezTo>
                      <a:pt x="378" y="332"/>
                      <a:pt x="132" y="37"/>
                      <a:pt x="121" y="23"/>
                    </a:cubicBezTo>
                    <a:cubicBezTo>
                      <a:pt x="110" y="8"/>
                      <a:pt x="92" y="0"/>
                      <a:pt x="74"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6" name="Google Shape;9786;p36"/>
              <p:cNvSpPr/>
              <p:nvPr/>
            </p:nvSpPr>
            <p:spPr>
              <a:xfrm>
                <a:off x="2392729" y="3641798"/>
                <a:ext cx="8339" cy="15785"/>
              </a:xfrm>
              <a:custGeom>
                <a:avLst/>
                <a:gdLst/>
                <a:ahLst/>
                <a:cxnLst/>
                <a:rect l="l" t="t" r="r" b="b"/>
                <a:pathLst>
                  <a:path w="383" h="725" extrusionOk="0">
                    <a:moveTo>
                      <a:pt x="75" y="0"/>
                    </a:moveTo>
                    <a:cubicBezTo>
                      <a:pt x="60" y="0"/>
                      <a:pt x="44" y="6"/>
                      <a:pt x="32" y="16"/>
                    </a:cubicBezTo>
                    <a:cubicBezTo>
                      <a:pt x="4" y="41"/>
                      <a:pt x="1" y="82"/>
                      <a:pt x="25" y="110"/>
                    </a:cubicBezTo>
                    <a:cubicBezTo>
                      <a:pt x="25" y="110"/>
                      <a:pt x="250" y="380"/>
                      <a:pt x="250" y="658"/>
                    </a:cubicBezTo>
                    <a:cubicBezTo>
                      <a:pt x="250" y="696"/>
                      <a:pt x="278" y="724"/>
                      <a:pt x="316" y="724"/>
                    </a:cubicBezTo>
                    <a:cubicBezTo>
                      <a:pt x="351" y="724"/>
                      <a:pt x="382" y="696"/>
                      <a:pt x="382" y="658"/>
                    </a:cubicBezTo>
                    <a:cubicBezTo>
                      <a:pt x="382" y="332"/>
                      <a:pt x="136" y="37"/>
                      <a:pt x="126" y="23"/>
                    </a:cubicBezTo>
                    <a:cubicBezTo>
                      <a:pt x="112" y="8"/>
                      <a:pt x="94" y="0"/>
                      <a:pt x="75"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7" name="Google Shape;9787;p36"/>
              <p:cNvSpPr/>
              <p:nvPr/>
            </p:nvSpPr>
            <p:spPr>
              <a:xfrm>
                <a:off x="2406990" y="3647067"/>
                <a:ext cx="8361" cy="15785"/>
              </a:xfrm>
              <a:custGeom>
                <a:avLst/>
                <a:gdLst/>
                <a:ahLst/>
                <a:cxnLst/>
                <a:rect l="l" t="t" r="r" b="b"/>
                <a:pathLst>
                  <a:path w="384" h="725" extrusionOk="0">
                    <a:moveTo>
                      <a:pt x="75" y="0"/>
                    </a:moveTo>
                    <a:cubicBezTo>
                      <a:pt x="61" y="0"/>
                      <a:pt x="48" y="4"/>
                      <a:pt x="36" y="13"/>
                    </a:cubicBezTo>
                    <a:cubicBezTo>
                      <a:pt x="8" y="38"/>
                      <a:pt x="1" y="79"/>
                      <a:pt x="25" y="107"/>
                    </a:cubicBezTo>
                    <a:cubicBezTo>
                      <a:pt x="29" y="111"/>
                      <a:pt x="251" y="378"/>
                      <a:pt x="251" y="659"/>
                    </a:cubicBezTo>
                    <a:cubicBezTo>
                      <a:pt x="251" y="694"/>
                      <a:pt x="282" y="724"/>
                      <a:pt x="317" y="724"/>
                    </a:cubicBezTo>
                    <a:cubicBezTo>
                      <a:pt x="355" y="724"/>
                      <a:pt x="383" y="694"/>
                      <a:pt x="383" y="659"/>
                    </a:cubicBezTo>
                    <a:cubicBezTo>
                      <a:pt x="383" y="333"/>
                      <a:pt x="137" y="34"/>
                      <a:pt x="126" y="24"/>
                    </a:cubicBezTo>
                    <a:cubicBezTo>
                      <a:pt x="112" y="8"/>
                      <a:pt x="94" y="0"/>
                      <a:pt x="75"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8" name="Google Shape;9788;p36"/>
              <p:cNvSpPr/>
              <p:nvPr/>
            </p:nvSpPr>
            <p:spPr>
              <a:xfrm>
                <a:off x="2401808" y="3665661"/>
                <a:ext cx="8317" cy="15763"/>
              </a:xfrm>
              <a:custGeom>
                <a:avLst/>
                <a:gdLst/>
                <a:ahLst/>
                <a:cxnLst/>
                <a:rect l="l" t="t" r="r" b="b"/>
                <a:pathLst>
                  <a:path w="382" h="724" extrusionOk="0">
                    <a:moveTo>
                      <a:pt x="74" y="0"/>
                    </a:moveTo>
                    <a:cubicBezTo>
                      <a:pt x="59" y="0"/>
                      <a:pt x="44" y="5"/>
                      <a:pt x="31" y="16"/>
                    </a:cubicBezTo>
                    <a:cubicBezTo>
                      <a:pt x="3" y="41"/>
                      <a:pt x="0" y="83"/>
                      <a:pt x="24" y="110"/>
                    </a:cubicBezTo>
                    <a:cubicBezTo>
                      <a:pt x="24" y="110"/>
                      <a:pt x="250" y="381"/>
                      <a:pt x="250" y="658"/>
                    </a:cubicBezTo>
                    <a:cubicBezTo>
                      <a:pt x="250" y="696"/>
                      <a:pt x="277" y="724"/>
                      <a:pt x="316" y="724"/>
                    </a:cubicBezTo>
                    <a:cubicBezTo>
                      <a:pt x="351" y="724"/>
                      <a:pt x="381" y="696"/>
                      <a:pt x="381" y="658"/>
                    </a:cubicBezTo>
                    <a:cubicBezTo>
                      <a:pt x="381" y="333"/>
                      <a:pt x="135" y="37"/>
                      <a:pt x="125" y="24"/>
                    </a:cubicBezTo>
                    <a:cubicBezTo>
                      <a:pt x="112" y="8"/>
                      <a:pt x="93" y="0"/>
                      <a:pt x="74"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89" name="Google Shape;9789;p36"/>
              <p:cNvSpPr/>
              <p:nvPr/>
            </p:nvSpPr>
            <p:spPr>
              <a:xfrm>
                <a:off x="2417419" y="3670952"/>
                <a:ext cx="6532" cy="16678"/>
              </a:xfrm>
              <a:custGeom>
                <a:avLst/>
                <a:gdLst/>
                <a:ahLst/>
                <a:cxnLst/>
                <a:rect l="l" t="t" r="r" b="b"/>
                <a:pathLst>
                  <a:path w="300" h="766" extrusionOk="0">
                    <a:moveTo>
                      <a:pt x="74" y="1"/>
                    </a:moveTo>
                    <a:cubicBezTo>
                      <a:pt x="64" y="1"/>
                      <a:pt x="55" y="3"/>
                      <a:pt x="46" y="6"/>
                    </a:cubicBezTo>
                    <a:cubicBezTo>
                      <a:pt x="15" y="20"/>
                      <a:pt x="1" y="61"/>
                      <a:pt x="15" y="93"/>
                    </a:cubicBezTo>
                    <a:cubicBezTo>
                      <a:pt x="15" y="96"/>
                      <a:pt x="161" y="415"/>
                      <a:pt x="87" y="682"/>
                    </a:cubicBezTo>
                    <a:cubicBezTo>
                      <a:pt x="77" y="717"/>
                      <a:pt x="98" y="756"/>
                      <a:pt x="133" y="762"/>
                    </a:cubicBezTo>
                    <a:cubicBezTo>
                      <a:pt x="140" y="766"/>
                      <a:pt x="146" y="766"/>
                      <a:pt x="150" y="766"/>
                    </a:cubicBezTo>
                    <a:cubicBezTo>
                      <a:pt x="181" y="766"/>
                      <a:pt x="206" y="745"/>
                      <a:pt x="216" y="717"/>
                    </a:cubicBezTo>
                    <a:cubicBezTo>
                      <a:pt x="300" y="402"/>
                      <a:pt x="140" y="51"/>
                      <a:pt x="133" y="37"/>
                    </a:cubicBezTo>
                    <a:cubicBezTo>
                      <a:pt x="123" y="14"/>
                      <a:pt x="99" y="1"/>
                      <a:pt x="74"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90" name="Google Shape;9790;p36"/>
              <p:cNvSpPr/>
              <p:nvPr/>
            </p:nvSpPr>
            <p:spPr>
              <a:xfrm>
                <a:off x="2392489" y="3602542"/>
                <a:ext cx="8121" cy="15981"/>
              </a:xfrm>
              <a:custGeom>
                <a:avLst/>
                <a:gdLst/>
                <a:ahLst/>
                <a:cxnLst/>
                <a:rect l="l" t="t" r="r" b="b"/>
                <a:pathLst>
                  <a:path w="373" h="734" extrusionOk="0">
                    <a:moveTo>
                      <a:pt x="75" y="0"/>
                    </a:moveTo>
                    <a:cubicBezTo>
                      <a:pt x="61" y="0"/>
                      <a:pt x="47" y="5"/>
                      <a:pt x="36" y="15"/>
                    </a:cubicBezTo>
                    <a:cubicBezTo>
                      <a:pt x="4" y="36"/>
                      <a:pt x="1" y="78"/>
                      <a:pt x="22" y="105"/>
                    </a:cubicBezTo>
                    <a:cubicBezTo>
                      <a:pt x="25" y="109"/>
                      <a:pt x="237" y="386"/>
                      <a:pt x="227" y="664"/>
                    </a:cubicBezTo>
                    <a:cubicBezTo>
                      <a:pt x="223" y="702"/>
                      <a:pt x="254" y="734"/>
                      <a:pt x="289" y="734"/>
                    </a:cubicBezTo>
                    <a:lnTo>
                      <a:pt x="292" y="734"/>
                    </a:lnTo>
                    <a:cubicBezTo>
                      <a:pt x="327" y="734"/>
                      <a:pt x="355" y="705"/>
                      <a:pt x="358" y="671"/>
                    </a:cubicBezTo>
                    <a:cubicBezTo>
                      <a:pt x="372" y="345"/>
                      <a:pt x="137" y="39"/>
                      <a:pt x="126" y="26"/>
                    </a:cubicBezTo>
                    <a:cubicBezTo>
                      <a:pt x="114" y="9"/>
                      <a:pt x="94" y="0"/>
                      <a:pt x="75"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91" name="Google Shape;9791;p36"/>
              <p:cNvSpPr/>
              <p:nvPr/>
            </p:nvSpPr>
            <p:spPr>
              <a:xfrm>
                <a:off x="2387743" y="3619612"/>
                <a:ext cx="7729" cy="16199"/>
              </a:xfrm>
              <a:custGeom>
                <a:avLst/>
                <a:gdLst/>
                <a:ahLst/>
                <a:cxnLst/>
                <a:rect l="l" t="t" r="r" b="b"/>
                <a:pathLst>
                  <a:path w="355" h="744" extrusionOk="0">
                    <a:moveTo>
                      <a:pt x="74" y="0"/>
                    </a:moveTo>
                    <a:cubicBezTo>
                      <a:pt x="61" y="0"/>
                      <a:pt x="47" y="4"/>
                      <a:pt x="35" y="12"/>
                    </a:cubicBezTo>
                    <a:cubicBezTo>
                      <a:pt x="7" y="33"/>
                      <a:pt x="1" y="75"/>
                      <a:pt x="18" y="102"/>
                    </a:cubicBezTo>
                    <a:cubicBezTo>
                      <a:pt x="22" y="105"/>
                      <a:pt x="219" y="397"/>
                      <a:pt x="191" y="671"/>
                    </a:cubicBezTo>
                    <a:cubicBezTo>
                      <a:pt x="188" y="709"/>
                      <a:pt x="216" y="741"/>
                      <a:pt x="251" y="744"/>
                    </a:cubicBezTo>
                    <a:lnTo>
                      <a:pt x="257" y="744"/>
                    </a:lnTo>
                    <a:cubicBezTo>
                      <a:pt x="292" y="744"/>
                      <a:pt x="320" y="720"/>
                      <a:pt x="323" y="685"/>
                    </a:cubicBezTo>
                    <a:cubicBezTo>
                      <a:pt x="355" y="358"/>
                      <a:pt x="136" y="43"/>
                      <a:pt x="129" y="29"/>
                    </a:cubicBezTo>
                    <a:cubicBezTo>
                      <a:pt x="116" y="10"/>
                      <a:pt x="96" y="0"/>
                      <a:pt x="74"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92" name="Google Shape;9792;p36"/>
              <p:cNvSpPr/>
              <p:nvPr/>
            </p:nvSpPr>
            <p:spPr>
              <a:xfrm>
                <a:off x="2098276" y="3590371"/>
                <a:ext cx="81690" cy="3745"/>
              </a:xfrm>
              <a:custGeom>
                <a:avLst/>
                <a:gdLst/>
                <a:ahLst/>
                <a:cxnLst/>
                <a:rect l="l" t="t" r="r" b="b"/>
                <a:pathLst>
                  <a:path w="3752" h="172" extrusionOk="0">
                    <a:moveTo>
                      <a:pt x="3686" y="1"/>
                    </a:moveTo>
                    <a:cubicBezTo>
                      <a:pt x="3683" y="1"/>
                      <a:pt x="3679" y="1"/>
                      <a:pt x="3675" y="2"/>
                    </a:cubicBezTo>
                    <a:cubicBezTo>
                      <a:pt x="3423" y="31"/>
                      <a:pt x="2941" y="41"/>
                      <a:pt x="2410" y="41"/>
                    </a:cubicBezTo>
                    <a:cubicBezTo>
                      <a:pt x="1349" y="41"/>
                      <a:pt x="89" y="2"/>
                      <a:pt x="70" y="2"/>
                    </a:cubicBezTo>
                    <a:cubicBezTo>
                      <a:pt x="67" y="2"/>
                      <a:pt x="65" y="2"/>
                      <a:pt x="63" y="2"/>
                    </a:cubicBezTo>
                    <a:cubicBezTo>
                      <a:pt x="29" y="2"/>
                      <a:pt x="4" y="29"/>
                      <a:pt x="1" y="64"/>
                    </a:cubicBezTo>
                    <a:cubicBezTo>
                      <a:pt x="1" y="99"/>
                      <a:pt x="28" y="130"/>
                      <a:pt x="67" y="130"/>
                    </a:cubicBezTo>
                    <a:cubicBezTo>
                      <a:pt x="143" y="134"/>
                      <a:pt x="1357" y="172"/>
                      <a:pt x="2398" y="172"/>
                    </a:cubicBezTo>
                    <a:cubicBezTo>
                      <a:pt x="2936" y="172"/>
                      <a:pt x="3429" y="161"/>
                      <a:pt x="3689" y="130"/>
                    </a:cubicBezTo>
                    <a:cubicBezTo>
                      <a:pt x="3724" y="127"/>
                      <a:pt x="3751" y="95"/>
                      <a:pt x="3748" y="57"/>
                    </a:cubicBezTo>
                    <a:cubicBezTo>
                      <a:pt x="3742" y="27"/>
                      <a:pt x="3716" y="1"/>
                      <a:pt x="3686"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93" name="Google Shape;9793;p36"/>
              <p:cNvSpPr/>
              <p:nvPr/>
            </p:nvSpPr>
            <p:spPr>
              <a:xfrm>
                <a:off x="2129934" y="3591765"/>
                <a:ext cx="50186" cy="50164"/>
              </a:xfrm>
              <a:custGeom>
                <a:avLst/>
                <a:gdLst/>
                <a:ahLst/>
                <a:cxnLst/>
                <a:rect l="l" t="t" r="r" b="b"/>
                <a:pathLst>
                  <a:path w="2305" h="2304" extrusionOk="0">
                    <a:moveTo>
                      <a:pt x="1152" y="0"/>
                    </a:moveTo>
                    <a:cubicBezTo>
                      <a:pt x="518" y="0"/>
                      <a:pt x="1" y="517"/>
                      <a:pt x="1" y="1152"/>
                    </a:cubicBezTo>
                    <a:cubicBezTo>
                      <a:pt x="1" y="1791"/>
                      <a:pt x="518" y="2304"/>
                      <a:pt x="1152" y="2304"/>
                    </a:cubicBezTo>
                    <a:cubicBezTo>
                      <a:pt x="1787" y="2304"/>
                      <a:pt x="2305" y="1791"/>
                      <a:pt x="2305" y="1152"/>
                    </a:cubicBezTo>
                    <a:cubicBezTo>
                      <a:pt x="2305" y="517"/>
                      <a:pt x="1787" y="0"/>
                      <a:pt x="1152"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94" name="Google Shape;9794;p36"/>
              <p:cNvSpPr/>
              <p:nvPr/>
            </p:nvSpPr>
            <p:spPr>
              <a:xfrm>
                <a:off x="2263487" y="3590371"/>
                <a:ext cx="81669" cy="3745"/>
              </a:xfrm>
              <a:custGeom>
                <a:avLst/>
                <a:gdLst/>
                <a:ahLst/>
                <a:cxnLst/>
                <a:rect l="l" t="t" r="r" b="b"/>
                <a:pathLst>
                  <a:path w="3751" h="172" extrusionOk="0">
                    <a:moveTo>
                      <a:pt x="3686" y="1"/>
                    </a:moveTo>
                    <a:cubicBezTo>
                      <a:pt x="3682" y="1"/>
                      <a:pt x="3678" y="1"/>
                      <a:pt x="3674" y="2"/>
                    </a:cubicBezTo>
                    <a:cubicBezTo>
                      <a:pt x="3422" y="31"/>
                      <a:pt x="2941" y="41"/>
                      <a:pt x="2410" y="41"/>
                    </a:cubicBezTo>
                    <a:cubicBezTo>
                      <a:pt x="1348" y="41"/>
                      <a:pt x="88" y="2"/>
                      <a:pt x="70" y="2"/>
                    </a:cubicBezTo>
                    <a:cubicBezTo>
                      <a:pt x="68" y="2"/>
                      <a:pt x="65" y="2"/>
                      <a:pt x="63" y="2"/>
                    </a:cubicBezTo>
                    <a:cubicBezTo>
                      <a:pt x="31" y="2"/>
                      <a:pt x="4" y="29"/>
                      <a:pt x="1" y="64"/>
                    </a:cubicBezTo>
                    <a:cubicBezTo>
                      <a:pt x="1" y="99"/>
                      <a:pt x="28" y="130"/>
                      <a:pt x="67" y="130"/>
                    </a:cubicBezTo>
                    <a:cubicBezTo>
                      <a:pt x="142" y="134"/>
                      <a:pt x="1357" y="172"/>
                      <a:pt x="2398" y="172"/>
                    </a:cubicBezTo>
                    <a:cubicBezTo>
                      <a:pt x="2936" y="172"/>
                      <a:pt x="3428" y="161"/>
                      <a:pt x="3689" y="130"/>
                    </a:cubicBezTo>
                    <a:cubicBezTo>
                      <a:pt x="3727" y="127"/>
                      <a:pt x="3751" y="95"/>
                      <a:pt x="3748" y="57"/>
                    </a:cubicBezTo>
                    <a:cubicBezTo>
                      <a:pt x="3744" y="27"/>
                      <a:pt x="3716" y="1"/>
                      <a:pt x="3686" y="1"/>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95" name="Google Shape;9795;p36"/>
              <p:cNvSpPr/>
              <p:nvPr/>
            </p:nvSpPr>
            <p:spPr>
              <a:xfrm>
                <a:off x="2301850" y="3591765"/>
                <a:ext cx="50186" cy="50164"/>
              </a:xfrm>
              <a:custGeom>
                <a:avLst/>
                <a:gdLst/>
                <a:ahLst/>
                <a:cxnLst/>
                <a:rect l="l" t="t" r="r" b="b"/>
                <a:pathLst>
                  <a:path w="2305" h="2304" extrusionOk="0">
                    <a:moveTo>
                      <a:pt x="1153" y="0"/>
                    </a:moveTo>
                    <a:cubicBezTo>
                      <a:pt x="514" y="0"/>
                      <a:pt x="1" y="517"/>
                      <a:pt x="1" y="1152"/>
                    </a:cubicBezTo>
                    <a:cubicBezTo>
                      <a:pt x="1" y="1791"/>
                      <a:pt x="514" y="2304"/>
                      <a:pt x="1153" y="2304"/>
                    </a:cubicBezTo>
                    <a:cubicBezTo>
                      <a:pt x="1787" y="2304"/>
                      <a:pt x="2305" y="1791"/>
                      <a:pt x="2305" y="1152"/>
                    </a:cubicBezTo>
                    <a:cubicBezTo>
                      <a:pt x="2305" y="517"/>
                      <a:pt x="1787" y="0"/>
                      <a:pt x="1153"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96" name="Google Shape;9796;p36"/>
              <p:cNvSpPr/>
              <p:nvPr/>
            </p:nvSpPr>
            <p:spPr>
              <a:xfrm>
                <a:off x="1940795" y="3715433"/>
                <a:ext cx="17091" cy="18289"/>
              </a:xfrm>
              <a:custGeom>
                <a:avLst/>
                <a:gdLst/>
                <a:ahLst/>
                <a:cxnLst/>
                <a:rect l="l" t="t" r="r" b="b"/>
                <a:pathLst>
                  <a:path w="785" h="840" extrusionOk="0">
                    <a:moveTo>
                      <a:pt x="114" y="0"/>
                    </a:moveTo>
                    <a:cubicBezTo>
                      <a:pt x="87" y="0"/>
                      <a:pt x="77" y="8"/>
                      <a:pt x="66" y="17"/>
                    </a:cubicBezTo>
                    <a:cubicBezTo>
                      <a:pt x="25" y="55"/>
                      <a:pt x="1" y="76"/>
                      <a:pt x="361" y="801"/>
                    </a:cubicBezTo>
                    <a:cubicBezTo>
                      <a:pt x="371" y="825"/>
                      <a:pt x="396" y="839"/>
                      <a:pt x="420" y="839"/>
                    </a:cubicBezTo>
                    <a:cubicBezTo>
                      <a:pt x="430" y="839"/>
                      <a:pt x="441" y="836"/>
                      <a:pt x="448" y="832"/>
                    </a:cubicBezTo>
                    <a:cubicBezTo>
                      <a:pt x="483" y="815"/>
                      <a:pt x="496" y="777"/>
                      <a:pt x="479" y="745"/>
                    </a:cubicBezTo>
                    <a:cubicBezTo>
                      <a:pt x="371" y="524"/>
                      <a:pt x="257" y="281"/>
                      <a:pt x="205" y="152"/>
                    </a:cubicBezTo>
                    <a:lnTo>
                      <a:pt x="205" y="152"/>
                    </a:lnTo>
                    <a:cubicBezTo>
                      <a:pt x="316" y="183"/>
                      <a:pt x="510" y="253"/>
                      <a:pt x="688" y="316"/>
                    </a:cubicBezTo>
                    <a:cubicBezTo>
                      <a:pt x="695" y="319"/>
                      <a:pt x="702" y="320"/>
                      <a:pt x="709" y="320"/>
                    </a:cubicBezTo>
                    <a:cubicBezTo>
                      <a:pt x="735" y="320"/>
                      <a:pt x="760" y="304"/>
                      <a:pt x="771" y="277"/>
                    </a:cubicBezTo>
                    <a:cubicBezTo>
                      <a:pt x="784" y="242"/>
                      <a:pt x="767" y="204"/>
                      <a:pt x="733" y="194"/>
                    </a:cubicBezTo>
                    <a:cubicBezTo>
                      <a:pt x="315" y="39"/>
                      <a:pt x="173" y="0"/>
                      <a:pt x="114"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97" name="Google Shape;9797;p36"/>
              <p:cNvSpPr/>
              <p:nvPr/>
            </p:nvSpPr>
            <p:spPr>
              <a:xfrm>
                <a:off x="1926948" y="3707225"/>
                <a:ext cx="102265" cy="81756"/>
              </a:xfrm>
              <a:custGeom>
                <a:avLst/>
                <a:gdLst/>
                <a:ahLst/>
                <a:cxnLst/>
                <a:rect l="l" t="t" r="r" b="b"/>
                <a:pathLst>
                  <a:path w="4697" h="3755" extrusionOk="0">
                    <a:moveTo>
                      <a:pt x="1973" y="0"/>
                    </a:moveTo>
                    <a:cubicBezTo>
                      <a:pt x="1288" y="0"/>
                      <a:pt x="1" y="2102"/>
                      <a:pt x="1511" y="3204"/>
                    </a:cubicBezTo>
                    <a:cubicBezTo>
                      <a:pt x="2061" y="3605"/>
                      <a:pt x="2521" y="3755"/>
                      <a:pt x="2905" y="3755"/>
                    </a:cubicBezTo>
                    <a:cubicBezTo>
                      <a:pt x="4001" y="3755"/>
                      <a:pt x="4474" y="2535"/>
                      <a:pt x="4626" y="2479"/>
                    </a:cubicBezTo>
                    <a:cubicBezTo>
                      <a:pt x="4696" y="2451"/>
                      <a:pt x="4563" y="2443"/>
                      <a:pt x="4358" y="2443"/>
                    </a:cubicBezTo>
                    <a:cubicBezTo>
                      <a:pt x="4099" y="2443"/>
                      <a:pt x="3724" y="2457"/>
                      <a:pt x="3499" y="2467"/>
                    </a:cubicBezTo>
                    <a:lnTo>
                      <a:pt x="3499" y="2467"/>
                    </a:lnTo>
                    <a:cubicBezTo>
                      <a:pt x="3598" y="2410"/>
                      <a:pt x="3741" y="2281"/>
                      <a:pt x="3946" y="2007"/>
                    </a:cubicBezTo>
                    <a:cubicBezTo>
                      <a:pt x="4453" y="1327"/>
                      <a:pt x="4081" y="186"/>
                      <a:pt x="4081" y="185"/>
                    </a:cubicBezTo>
                    <a:lnTo>
                      <a:pt x="4081" y="185"/>
                    </a:lnTo>
                    <a:lnTo>
                      <a:pt x="2284" y="1234"/>
                    </a:lnTo>
                    <a:cubicBezTo>
                      <a:pt x="2428" y="343"/>
                      <a:pt x="2250" y="0"/>
                      <a:pt x="1973" y="0"/>
                    </a:cubicBezTo>
                    <a:close/>
                  </a:path>
                </a:pathLst>
              </a:custGeom>
              <a:solidFill>
                <a:schemeClr val="accent3"/>
              </a:solidFill>
              <a:ln>
                <a:noFill/>
              </a:ln>
            </p:spPr>
            <p:txBody>
              <a:bodyPr spcFirstLastPara="1" wrap="square" lIns="121598" tIns="121598" rIns="121598" bIns="121598" anchor="ctr" anchorCtr="0">
                <a:noAutofit/>
              </a:bodyPr>
              <a:lstStyle/>
              <a:p>
                <a:endParaRPr sz="2479"/>
              </a:p>
            </p:txBody>
          </p:sp>
          <p:sp>
            <p:nvSpPr>
              <p:cNvPr id="9798" name="Google Shape;9798;p36"/>
              <p:cNvSpPr/>
              <p:nvPr/>
            </p:nvSpPr>
            <p:spPr>
              <a:xfrm>
                <a:off x="1971451" y="3727386"/>
                <a:ext cx="32898" cy="37362"/>
              </a:xfrm>
              <a:custGeom>
                <a:avLst/>
                <a:gdLst/>
                <a:ahLst/>
                <a:cxnLst/>
                <a:rect l="l" t="t" r="r" b="b"/>
                <a:pathLst>
                  <a:path w="1511" h="1716" extrusionOk="0">
                    <a:moveTo>
                      <a:pt x="1325" y="0"/>
                    </a:moveTo>
                    <a:cubicBezTo>
                      <a:pt x="1049" y="0"/>
                      <a:pt x="349" y="444"/>
                      <a:pt x="39" y="651"/>
                    </a:cubicBezTo>
                    <a:cubicBezTo>
                      <a:pt x="8" y="672"/>
                      <a:pt x="1" y="713"/>
                      <a:pt x="21" y="745"/>
                    </a:cubicBezTo>
                    <a:cubicBezTo>
                      <a:pt x="33" y="762"/>
                      <a:pt x="53" y="773"/>
                      <a:pt x="75" y="773"/>
                    </a:cubicBezTo>
                    <a:cubicBezTo>
                      <a:pt x="88" y="773"/>
                      <a:pt x="101" y="769"/>
                      <a:pt x="112" y="762"/>
                    </a:cubicBezTo>
                    <a:cubicBezTo>
                      <a:pt x="595" y="440"/>
                      <a:pt x="1168" y="124"/>
                      <a:pt x="1307" y="124"/>
                    </a:cubicBezTo>
                    <a:cubicBezTo>
                      <a:pt x="1315" y="124"/>
                      <a:pt x="1321" y="125"/>
                      <a:pt x="1326" y="127"/>
                    </a:cubicBezTo>
                    <a:cubicBezTo>
                      <a:pt x="1315" y="228"/>
                      <a:pt x="1028" y="564"/>
                      <a:pt x="823" y="769"/>
                    </a:cubicBezTo>
                    <a:cubicBezTo>
                      <a:pt x="806" y="790"/>
                      <a:pt x="799" y="821"/>
                      <a:pt x="812" y="845"/>
                    </a:cubicBezTo>
                    <a:cubicBezTo>
                      <a:pt x="825" y="867"/>
                      <a:pt x="849" y="880"/>
                      <a:pt x="874" y="880"/>
                    </a:cubicBezTo>
                    <a:cubicBezTo>
                      <a:pt x="877" y="880"/>
                      <a:pt x="880" y="880"/>
                      <a:pt x="882" y="880"/>
                    </a:cubicBezTo>
                    <a:cubicBezTo>
                      <a:pt x="1030" y="854"/>
                      <a:pt x="1203" y="832"/>
                      <a:pt x="1306" y="832"/>
                    </a:cubicBezTo>
                    <a:cubicBezTo>
                      <a:pt x="1326" y="832"/>
                      <a:pt x="1343" y="833"/>
                      <a:pt x="1357" y="835"/>
                    </a:cubicBezTo>
                    <a:cubicBezTo>
                      <a:pt x="1288" y="974"/>
                      <a:pt x="1028" y="1397"/>
                      <a:pt x="691" y="1539"/>
                    </a:cubicBezTo>
                    <a:cubicBezTo>
                      <a:pt x="619" y="1569"/>
                      <a:pt x="548" y="1584"/>
                      <a:pt x="477" y="1584"/>
                    </a:cubicBezTo>
                    <a:cubicBezTo>
                      <a:pt x="400" y="1584"/>
                      <a:pt x="323" y="1567"/>
                      <a:pt x="247" y="1532"/>
                    </a:cubicBezTo>
                    <a:cubicBezTo>
                      <a:pt x="239" y="1528"/>
                      <a:pt x="231" y="1527"/>
                      <a:pt x="222" y="1527"/>
                    </a:cubicBezTo>
                    <a:cubicBezTo>
                      <a:pt x="197" y="1527"/>
                      <a:pt x="171" y="1541"/>
                      <a:pt x="160" y="1567"/>
                    </a:cubicBezTo>
                    <a:cubicBezTo>
                      <a:pt x="146" y="1598"/>
                      <a:pt x="160" y="1640"/>
                      <a:pt x="191" y="1653"/>
                    </a:cubicBezTo>
                    <a:cubicBezTo>
                      <a:pt x="285" y="1695"/>
                      <a:pt x="379" y="1716"/>
                      <a:pt x="473" y="1716"/>
                    </a:cubicBezTo>
                    <a:cubicBezTo>
                      <a:pt x="559" y="1716"/>
                      <a:pt x="649" y="1695"/>
                      <a:pt x="743" y="1657"/>
                    </a:cubicBezTo>
                    <a:cubicBezTo>
                      <a:pt x="1180" y="1477"/>
                      <a:pt x="1472" y="918"/>
                      <a:pt x="1499" y="842"/>
                    </a:cubicBezTo>
                    <a:cubicBezTo>
                      <a:pt x="1510" y="807"/>
                      <a:pt x="1507" y="776"/>
                      <a:pt x="1486" y="752"/>
                    </a:cubicBezTo>
                    <a:cubicBezTo>
                      <a:pt x="1473" y="737"/>
                      <a:pt x="1444" y="701"/>
                      <a:pt x="1290" y="701"/>
                    </a:cubicBezTo>
                    <a:cubicBezTo>
                      <a:pt x="1231" y="701"/>
                      <a:pt x="1154" y="707"/>
                      <a:pt x="1052" y="720"/>
                    </a:cubicBezTo>
                    <a:cubicBezTo>
                      <a:pt x="1211" y="547"/>
                      <a:pt x="1444" y="273"/>
                      <a:pt x="1458" y="141"/>
                    </a:cubicBezTo>
                    <a:cubicBezTo>
                      <a:pt x="1461" y="65"/>
                      <a:pt x="1424" y="30"/>
                      <a:pt x="1399" y="16"/>
                    </a:cubicBezTo>
                    <a:cubicBezTo>
                      <a:pt x="1380" y="5"/>
                      <a:pt x="1355" y="0"/>
                      <a:pt x="1325"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799" name="Google Shape;9799;p36"/>
              <p:cNvSpPr/>
              <p:nvPr/>
            </p:nvSpPr>
            <p:spPr>
              <a:xfrm>
                <a:off x="1960652" y="3714714"/>
                <a:ext cx="10756" cy="11126"/>
              </a:xfrm>
              <a:custGeom>
                <a:avLst/>
                <a:gdLst/>
                <a:ahLst/>
                <a:cxnLst/>
                <a:rect l="l" t="t" r="r" b="b"/>
                <a:pathLst>
                  <a:path w="494" h="511" extrusionOk="0">
                    <a:moveTo>
                      <a:pt x="104" y="0"/>
                    </a:moveTo>
                    <a:cubicBezTo>
                      <a:pt x="73" y="0"/>
                      <a:pt x="46" y="23"/>
                      <a:pt x="42" y="53"/>
                    </a:cubicBezTo>
                    <a:cubicBezTo>
                      <a:pt x="0" y="307"/>
                      <a:pt x="18" y="456"/>
                      <a:pt x="94" y="498"/>
                    </a:cubicBezTo>
                    <a:cubicBezTo>
                      <a:pt x="101" y="504"/>
                      <a:pt x="115" y="511"/>
                      <a:pt x="139" y="511"/>
                    </a:cubicBezTo>
                    <a:cubicBezTo>
                      <a:pt x="195" y="511"/>
                      <a:pt x="292" y="469"/>
                      <a:pt x="469" y="244"/>
                    </a:cubicBezTo>
                    <a:cubicBezTo>
                      <a:pt x="493" y="216"/>
                      <a:pt x="490" y="175"/>
                      <a:pt x="458" y="150"/>
                    </a:cubicBezTo>
                    <a:cubicBezTo>
                      <a:pt x="447" y="142"/>
                      <a:pt x="432" y="137"/>
                      <a:pt x="418" y="137"/>
                    </a:cubicBezTo>
                    <a:cubicBezTo>
                      <a:pt x="399" y="137"/>
                      <a:pt x="380" y="145"/>
                      <a:pt x="368" y="161"/>
                    </a:cubicBezTo>
                    <a:cubicBezTo>
                      <a:pt x="292" y="254"/>
                      <a:pt x="205" y="341"/>
                      <a:pt x="160" y="373"/>
                    </a:cubicBezTo>
                    <a:cubicBezTo>
                      <a:pt x="150" y="317"/>
                      <a:pt x="154" y="192"/>
                      <a:pt x="171" y="74"/>
                    </a:cubicBezTo>
                    <a:cubicBezTo>
                      <a:pt x="178" y="40"/>
                      <a:pt x="154" y="5"/>
                      <a:pt x="115" y="1"/>
                    </a:cubicBezTo>
                    <a:cubicBezTo>
                      <a:pt x="111" y="1"/>
                      <a:pt x="107" y="0"/>
                      <a:pt x="104" y="0"/>
                    </a:cubicBezTo>
                    <a:close/>
                  </a:path>
                </a:pathLst>
              </a:custGeom>
              <a:solidFill>
                <a:schemeClr val="dk1"/>
              </a:solidFill>
              <a:ln>
                <a:noFill/>
              </a:ln>
            </p:spPr>
            <p:txBody>
              <a:bodyPr spcFirstLastPara="1" wrap="square" lIns="121598" tIns="121598" rIns="121598" bIns="121598" anchor="ctr" anchorCtr="0">
                <a:noAutofit/>
              </a:bodyPr>
              <a:lstStyle/>
              <a:p>
                <a:endParaRPr sz="2479"/>
              </a:p>
            </p:txBody>
          </p:sp>
          <p:sp>
            <p:nvSpPr>
              <p:cNvPr id="9800" name="Google Shape;9800;p36"/>
              <p:cNvSpPr/>
              <p:nvPr/>
            </p:nvSpPr>
            <p:spPr>
              <a:xfrm>
                <a:off x="2032871" y="3759501"/>
                <a:ext cx="145440" cy="32223"/>
              </a:xfrm>
              <a:custGeom>
                <a:avLst/>
                <a:gdLst/>
                <a:ahLst/>
                <a:cxnLst/>
                <a:rect l="l" t="t" r="r" b="b"/>
                <a:pathLst>
                  <a:path w="6680" h="1480" extrusionOk="0">
                    <a:moveTo>
                      <a:pt x="4156" y="14"/>
                    </a:moveTo>
                    <a:cubicBezTo>
                      <a:pt x="4133" y="14"/>
                      <a:pt x="4112" y="26"/>
                      <a:pt x="4098" y="47"/>
                    </a:cubicBezTo>
                    <a:cubicBezTo>
                      <a:pt x="4081" y="78"/>
                      <a:pt x="4091" y="119"/>
                      <a:pt x="4126" y="137"/>
                    </a:cubicBezTo>
                    <a:cubicBezTo>
                      <a:pt x="4195" y="178"/>
                      <a:pt x="4244" y="231"/>
                      <a:pt x="4260" y="293"/>
                    </a:cubicBezTo>
                    <a:cubicBezTo>
                      <a:pt x="4271" y="321"/>
                      <a:pt x="4295" y="338"/>
                      <a:pt x="4323" y="338"/>
                    </a:cubicBezTo>
                    <a:lnTo>
                      <a:pt x="4344" y="338"/>
                    </a:lnTo>
                    <a:cubicBezTo>
                      <a:pt x="4379" y="327"/>
                      <a:pt x="4396" y="290"/>
                      <a:pt x="4385" y="255"/>
                    </a:cubicBezTo>
                    <a:cubicBezTo>
                      <a:pt x="4358" y="161"/>
                      <a:pt x="4292" y="82"/>
                      <a:pt x="4188" y="23"/>
                    </a:cubicBezTo>
                    <a:cubicBezTo>
                      <a:pt x="4178" y="17"/>
                      <a:pt x="4167" y="14"/>
                      <a:pt x="4156" y="14"/>
                    </a:cubicBezTo>
                    <a:close/>
                    <a:moveTo>
                      <a:pt x="3912" y="1"/>
                    </a:moveTo>
                    <a:cubicBezTo>
                      <a:pt x="3895" y="1"/>
                      <a:pt x="3879" y="7"/>
                      <a:pt x="3865" y="19"/>
                    </a:cubicBezTo>
                    <a:cubicBezTo>
                      <a:pt x="3817" y="64"/>
                      <a:pt x="3789" y="137"/>
                      <a:pt x="3789" y="223"/>
                    </a:cubicBezTo>
                    <a:cubicBezTo>
                      <a:pt x="3789" y="258"/>
                      <a:pt x="3796" y="293"/>
                      <a:pt x="3803" y="332"/>
                    </a:cubicBezTo>
                    <a:cubicBezTo>
                      <a:pt x="3810" y="359"/>
                      <a:pt x="3834" y="383"/>
                      <a:pt x="3865" y="383"/>
                    </a:cubicBezTo>
                    <a:cubicBezTo>
                      <a:pt x="3872" y="383"/>
                      <a:pt x="3876" y="380"/>
                      <a:pt x="3879" y="380"/>
                    </a:cubicBezTo>
                    <a:cubicBezTo>
                      <a:pt x="3914" y="373"/>
                      <a:pt x="3938" y="338"/>
                      <a:pt x="3932" y="303"/>
                    </a:cubicBezTo>
                    <a:cubicBezTo>
                      <a:pt x="3924" y="276"/>
                      <a:pt x="3921" y="248"/>
                      <a:pt x="3921" y="223"/>
                    </a:cubicBezTo>
                    <a:cubicBezTo>
                      <a:pt x="3921" y="175"/>
                      <a:pt x="3935" y="137"/>
                      <a:pt x="3956" y="116"/>
                    </a:cubicBezTo>
                    <a:cubicBezTo>
                      <a:pt x="3983" y="92"/>
                      <a:pt x="3983" y="50"/>
                      <a:pt x="3959" y="23"/>
                    </a:cubicBezTo>
                    <a:cubicBezTo>
                      <a:pt x="3947" y="8"/>
                      <a:pt x="3929" y="1"/>
                      <a:pt x="3912" y="1"/>
                    </a:cubicBezTo>
                    <a:close/>
                    <a:moveTo>
                      <a:pt x="72" y="406"/>
                    </a:moveTo>
                    <a:cubicBezTo>
                      <a:pt x="68" y="406"/>
                      <a:pt x="64" y="407"/>
                      <a:pt x="60" y="407"/>
                    </a:cubicBezTo>
                    <a:cubicBezTo>
                      <a:pt x="25" y="415"/>
                      <a:pt x="1" y="446"/>
                      <a:pt x="7" y="484"/>
                    </a:cubicBezTo>
                    <a:cubicBezTo>
                      <a:pt x="14" y="532"/>
                      <a:pt x="31" y="581"/>
                      <a:pt x="49" y="630"/>
                    </a:cubicBezTo>
                    <a:cubicBezTo>
                      <a:pt x="60" y="654"/>
                      <a:pt x="84" y="671"/>
                      <a:pt x="108" y="671"/>
                    </a:cubicBezTo>
                    <a:cubicBezTo>
                      <a:pt x="118" y="671"/>
                      <a:pt x="126" y="668"/>
                      <a:pt x="132" y="668"/>
                    </a:cubicBezTo>
                    <a:cubicBezTo>
                      <a:pt x="167" y="654"/>
                      <a:pt x="185" y="616"/>
                      <a:pt x="170" y="581"/>
                    </a:cubicBezTo>
                    <a:cubicBezTo>
                      <a:pt x="156" y="543"/>
                      <a:pt x="143" y="501"/>
                      <a:pt x="136" y="460"/>
                    </a:cubicBezTo>
                    <a:cubicBezTo>
                      <a:pt x="130" y="426"/>
                      <a:pt x="102" y="406"/>
                      <a:pt x="72" y="406"/>
                    </a:cubicBezTo>
                    <a:close/>
                    <a:moveTo>
                      <a:pt x="4296" y="465"/>
                    </a:moveTo>
                    <a:cubicBezTo>
                      <a:pt x="4270" y="465"/>
                      <a:pt x="4247" y="478"/>
                      <a:pt x="4236" y="501"/>
                    </a:cubicBezTo>
                    <a:cubicBezTo>
                      <a:pt x="4212" y="553"/>
                      <a:pt x="4177" y="609"/>
                      <a:pt x="4129" y="660"/>
                    </a:cubicBezTo>
                    <a:cubicBezTo>
                      <a:pt x="4091" y="619"/>
                      <a:pt x="4052" y="571"/>
                      <a:pt x="4025" y="522"/>
                    </a:cubicBezTo>
                    <a:cubicBezTo>
                      <a:pt x="4011" y="502"/>
                      <a:pt x="3990" y="492"/>
                      <a:pt x="3968" y="492"/>
                    </a:cubicBezTo>
                    <a:cubicBezTo>
                      <a:pt x="3955" y="492"/>
                      <a:pt x="3943" y="495"/>
                      <a:pt x="3932" y="501"/>
                    </a:cubicBezTo>
                    <a:cubicBezTo>
                      <a:pt x="3903" y="522"/>
                      <a:pt x="3893" y="561"/>
                      <a:pt x="3911" y="591"/>
                    </a:cubicBezTo>
                    <a:cubicBezTo>
                      <a:pt x="3959" y="668"/>
                      <a:pt x="4018" y="740"/>
                      <a:pt x="4087" y="806"/>
                    </a:cubicBezTo>
                    <a:cubicBezTo>
                      <a:pt x="4101" y="820"/>
                      <a:pt x="4119" y="827"/>
                      <a:pt x="4132" y="827"/>
                    </a:cubicBezTo>
                    <a:cubicBezTo>
                      <a:pt x="4150" y="827"/>
                      <a:pt x="4167" y="820"/>
                      <a:pt x="4181" y="806"/>
                    </a:cubicBezTo>
                    <a:cubicBezTo>
                      <a:pt x="4188" y="800"/>
                      <a:pt x="4191" y="796"/>
                      <a:pt x="4195" y="790"/>
                    </a:cubicBezTo>
                    <a:cubicBezTo>
                      <a:pt x="4265" y="713"/>
                      <a:pt x="4320" y="633"/>
                      <a:pt x="4355" y="556"/>
                    </a:cubicBezTo>
                    <a:cubicBezTo>
                      <a:pt x="4372" y="522"/>
                      <a:pt x="4355" y="484"/>
                      <a:pt x="4323" y="470"/>
                    </a:cubicBezTo>
                    <a:cubicBezTo>
                      <a:pt x="4314" y="466"/>
                      <a:pt x="4305" y="465"/>
                      <a:pt x="4296" y="465"/>
                    </a:cubicBezTo>
                    <a:close/>
                    <a:moveTo>
                      <a:pt x="242" y="765"/>
                    </a:moveTo>
                    <a:cubicBezTo>
                      <a:pt x="228" y="765"/>
                      <a:pt x="213" y="770"/>
                      <a:pt x="201" y="779"/>
                    </a:cubicBezTo>
                    <a:cubicBezTo>
                      <a:pt x="174" y="803"/>
                      <a:pt x="167" y="844"/>
                      <a:pt x="191" y="873"/>
                    </a:cubicBezTo>
                    <a:cubicBezTo>
                      <a:pt x="247" y="942"/>
                      <a:pt x="316" y="1004"/>
                      <a:pt x="396" y="1063"/>
                    </a:cubicBezTo>
                    <a:cubicBezTo>
                      <a:pt x="406" y="1070"/>
                      <a:pt x="420" y="1073"/>
                      <a:pt x="434" y="1073"/>
                    </a:cubicBezTo>
                    <a:cubicBezTo>
                      <a:pt x="455" y="1073"/>
                      <a:pt x="472" y="1067"/>
                      <a:pt x="486" y="1049"/>
                    </a:cubicBezTo>
                    <a:cubicBezTo>
                      <a:pt x="507" y="1019"/>
                      <a:pt x="500" y="977"/>
                      <a:pt x="472" y="956"/>
                    </a:cubicBezTo>
                    <a:cubicBezTo>
                      <a:pt x="403" y="904"/>
                      <a:pt x="340" y="848"/>
                      <a:pt x="292" y="790"/>
                    </a:cubicBezTo>
                    <a:cubicBezTo>
                      <a:pt x="280" y="773"/>
                      <a:pt x="261" y="765"/>
                      <a:pt x="242" y="765"/>
                    </a:cubicBezTo>
                    <a:close/>
                    <a:moveTo>
                      <a:pt x="4340" y="858"/>
                    </a:moveTo>
                    <a:cubicBezTo>
                      <a:pt x="4319" y="858"/>
                      <a:pt x="4299" y="869"/>
                      <a:pt x="4285" y="886"/>
                    </a:cubicBezTo>
                    <a:cubicBezTo>
                      <a:pt x="4265" y="918"/>
                      <a:pt x="4275" y="959"/>
                      <a:pt x="4306" y="980"/>
                    </a:cubicBezTo>
                    <a:cubicBezTo>
                      <a:pt x="4379" y="1025"/>
                      <a:pt x="4462" y="1070"/>
                      <a:pt x="4545" y="1105"/>
                    </a:cubicBezTo>
                    <a:cubicBezTo>
                      <a:pt x="4556" y="1108"/>
                      <a:pt x="4563" y="1112"/>
                      <a:pt x="4573" y="1112"/>
                    </a:cubicBezTo>
                    <a:cubicBezTo>
                      <a:pt x="4598" y="1112"/>
                      <a:pt x="4622" y="1098"/>
                      <a:pt x="4632" y="1073"/>
                    </a:cubicBezTo>
                    <a:cubicBezTo>
                      <a:pt x="4646" y="1039"/>
                      <a:pt x="4632" y="1001"/>
                      <a:pt x="4598" y="987"/>
                    </a:cubicBezTo>
                    <a:cubicBezTo>
                      <a:pt x="4521" y="952"/>
                      <a:pt x="4444" y="910"/>
                      <a:pt x="4375" y="869"/>
                    </a:cubicBezTo>
                    <a:cubicBezTo>
                      <a:pt x="4364" y="861"/>
                      <a:pt x="4352" y="858"/>
                      <a:pt x="4340" y="858"/>
                    </a:cubicBezTo>
                    <a:close/>
                    <a:moveTo>
                      <a:pt x="3947" y="850"/>
                    </a:moveTo>
                    <a:cubicBezTo>
                      <a:pt x="3933" y="850"/>
                      <a:pt x="3919" y="854"/>
                      <a:pt x="3907" y="862"/>
                    </a:cubicBezTo>
                    <a:cubicBezTo>
                      <a:pt x="3844" y="910"/>
                      <a:pt x="3772" y="956"/>
                      <a:pt x="3692" y="998"/>
                    </a:cubicBezTo>
                    <a:cubicBezTo>
                      <a:pt x="3661" y="1014"/>
                      <a:pt x="3650" y="1053"/>
                      <a:pt x="3668" y="1088"/>
                    </a:cubicBezTo>
                    <a:cubicBezTo>
                      <a:pt x="3678" y="1108"/>
                      <a:pt x="3698" y="1123"/>
                      <a:pt x="3723" y="1123"/>
                    </a:cubicBezTo>
                    <a:cubicBezTo>
                      <a:pt x="3733" y="1123"/>
                      <a:pt x="3744" y="1118"/>
                      <a:pt x="3754" y="1112"/>
                    </a:cubicBezTo>
                    <a:cubicBezTo>
                      <a:pt x="3837" y="1070"/>
                      <a:pt x="3914" y="1022"/>
                      <a:pt x="3987" y="969"/>
                    </a:cubicBezTo>
                    <a:cubicBezTo>
                      <a:pt x="4015" y="949"/>
                      <a:pt x="4021" y="907"/>
                      <a:pt x="4001" y="876"/>
                    </a:cubicBezTo>
                    <a:cubicBezTo>
                      <a:pt x="3988" y="859"/>
                      <a:pt x="3968" y="850"/>
                      <a:pt x="3947" y="850"/>
                    </a:cubicBezTo>
                    <a:close/>
                    <a:moveTo>
                      <a:pt x="6606" y="888"/>
                    </a:moveTo>
                    <a:cubicBezTo>
                      <a:pt x="6593" y="888"/>
                      <a:pt x="6580" y="892"/>
                      <a:pt x="6568" y="900"/>
                    </a:cubicBezTo>
                    <a:cubicBezTo>
                      <a:pt x="6568" y="900"/>
                      <a:pt x="6488" y="952"/>
                      <a:pt x="6346" y="1011"/>
                    </a:cubicBezTo>
                    <a:cubicBezTo>
                      <a:pt x="6311" y="1025"/>
                      <a:pt x="6297" y="1063"/>
                      <a:pt x="6311" y="1098"/>
                    </a:cubicBezTo>
                    <a:cubicBezTo>
                      <a:pt x="6321" y="1123"/>
                      <a:pt x="6346" y="1136"/>
                      <a:pt x="6370" y="1136"/>
                    </a:cubicBezTo>
                    <a:cubicBezTo>
                      <a:pt x="6377" y="1136"/>
                      <a:pt x="6388" y="1136"/>
                      <a:pt x="6395" y="1133"/>
                    </a:cubicBezTo>
                    <a:cubicBezTo>
                      <a:pt x="6554" y="1070"/>
                      <a:pt x="6638" y="1011"/>
                      <a:pt x="6641" y="1008"/>
                    </a:cubicBezTo>
                    <a:cubicBezTo>
                      <a:pt x="6672" y="987"/>
                      <a:pt x="6679" y="945"/>
                      <a:pt x="6658" y="918"/>
                    </a:cubicBezTo>
                    <a:cubicBezTo>
                      <a:pt x="6646" y="898"/>
                      <a:pt x="6626" y="888"/>
                      <a:pt x="6606" y="888"/>
                    </a:cubicBezTo>
                    <a:close/>
                    <a:moveTo>
                      <a:pt x="4819" y="1068"/>
                    </a:moveTo>
                    <a:cubicBezTo>
                      <a:pt x="4791" y="1068"/>
                      <a:pt x="4766" y="1087"/>
                      <a:pt x="4757" y="1115"/>
                    </a:cubicBezTo>
                    <a:cubicBezTo>
                      <a:pt x="4747" y="1150"/>
                      <a:pt x="4768" y="1185"/>
                      <a:pt x="4802" y="1195"/>
                    </a:cubicBezTo>
                    <a:cubicBezTo>
                      <a:pt x="4892" y="1219"/>
                      <a:pt x="4979" y="1240"/>
                      <a:pt x="5066" y="1254"/>
                    </a:cubicBezTo>
                    <a:cubicBezTo>
                      <a:pt x="5069" y="1254"/>
                      <a:pt x="5072" y="1257"/>
                      <a:pt x="5076" y="1257"/>
                    </a:cubicBezTo>
                    <a:cubicBezTo>
                      <a:pt x="5107" y="1257"/>
                      <a:pt x="5135" y="1233"/>
                      <a:pt x="5142" y="1202"/>
                    </a:cubicBezTo>
                    <a:cubicBezTo>
                      <a:pt x="5149" y="1168"/>
                      <a:pt x="5125" y="1133"/>
                      <a:pt x="5090" y="1126"/>
                    </a:cubicBezTo>
                    <a:cubicBezTo>
                      <a:pt x="5007" y="1112"/>
                      <a:pt x="4920" y="1091"/>
                      <a:pt x="4837" y="1070"/>
                    </a:cubicBezTo>
                    <a:cubicBezTo>
                      <a:pt x="4831" y="1068"/>
                      <a:pt x="4825" y="1068"/>
                      <a:pt x="4819" y="1068"/>
                    </a:cubicBezTo>
                    <a:close/>
                    <a:moveTo>
                      <a:pt x="6122" y="1088"/>
                    </a:moveTo>
                    <a:cubicBezTo>
                      <a:pt x="6116" y="1088"/>
                      <a:pt x="6110" y="1089"/>
                      <a:pt x="6103" y="1091"/>
                    </a:cubicBezTo>
                    <a:cubicBezTo>
                      <a:pt x="6023" y="1112"/>
                      <a:pt x="5940" y="1129"/>
                      <a:pt x="5853" y="1143"/>
                    </a:cubicBezTo>
                    <a:cubicBezTo>
                      <a:pt x="5818" y="1147"/>
                      <a:pt x="5794" y="1181"/>
                      <a:pt x="5798" y="1216"/>
                    </a:cubicBezTo>
                    <a:cubicBezTo>
                      <a:pt x="5801" y="1251"/>
                      <a:pt x="5832" y="1272"/>
                      <a:pt x="5863" y="1272"/>
                    </a:cubicBezTo>
                    <a:lnTo>
                      <a:pt x="5874" y="1272"/>
                    </a:lnTo>
                    <a:cubicBezTo>
                      <a:pt x="5961" y="1261"/>
                      <a:pt x="6051" y="1240"/>
                      <a:pt x="6138" y="1219"/>
                    </a:cubicBezTo>
                    <a:cubicBezTo>
                      <a:pt x="6172" y="1209"/>
                      <a:pt x="6193" y="1174"/>
                      <a:pt x="6183" y="1139"/>
                    </a:cubicBezTo>
                    <a:cubicBezTo>
                      <a:pt x="6177" y="1108"/>
                      <a:pt x="6152" y="1088"/>
                      <a:pt x="6122" y="1088"/>
                    </a:cubicBezTo>
                    <a:close/>
                    <a:moveTo>
                      <a:pt x="5337" y="1156"/>
                    </a:moveTo>
                    <a:cubicBezTo>
                      <a:pt x="5302" y="1156"/>
                      <a:pt x="5274" y="1183"/>
                      <a:pt x="5274" y="1219"/>
                    </a:cubicBezTo>
                    <a:cubicBezTo>
                      <a:pt x="5270" y="1254"/>
                      <a:pt x="5298" y="1285"/>
                      <a:pt x="5333" y="1289"/>
                    </a:cubicBezTo>
                    <a:cubicBezTo>
                      <a:pt x="5399" y="1296"/>
                      <a:pt x="5464" y="1296"/>
                      <a:pt x="5527" y="1296"/>
                    </a:cubicBezTo>
                    <a:lnTo>
                      <a:pt x="5604" y="1296"/>
                    </a:lnTo>
                    <a:cubicBezTo>
                      <a:pt x="5638" y="1296"/>
                      <a:pt x="5669" y="1264"/>
                      <a:pt x="5666" y="1227"/>
                    </a:cubicBezTo>
                    <a:cubicBezTo>
                      <a:pt x="5666" y="1192"/>
                      <a:pt x="5634" y="1164"/>
                      <a:pt x="5600" y="1164"/>
                    </a:cubicBezTo>
                    <a:cubicBezTo>
                      <a:pt x="5578" y="1165"/>
                      <a:pt x="5556" y="1166"/>
                      <a:pt x="5534" y="1166"/>
                    </a:cubicBezTo>
                    <a:cubicBezTo>
                      <a:pt x="5473" y="1166"/>
                      <a:pt x="5410" y="1162"/>
                      <a:pt x="5343" y="1157"/>
                    </a:cubicBezTo>
                    <a:cubicBezTo>
                      <a:pt x="5341" y="1157"/>
                      <a:pt x="5339" y="1156"/>
                      <a:pt x="5337" y="1156"/>
                    </a:cubicBezTo>
                    <a:close/>
                    <a:moveTo>
                      <a:pt x="661" y="1079"/>
                    </a:moveTo>
                    <a:cubicBezTo>
                      <a:pt x="636" y="1079"/>
                      <a:pt x="611" y="1092"/>
                      <a:pt x="601" y="1115"/>
                    </a:cubicBezTo>
                    <a:cubicBezTo>
                      <a:pt x="583" y="1150"/>
                      <a:pt x="597" y="1188"/>
                      <a:pt x="628" y="1206"/>
                    </a:cubicBezTo>
                    <a:cubicBezTo>
                      <a:pt x="708" y="1240"/>
                      <a:pt x="792" y="1275"/>
                      <a:pt x="882" y="1306"/>
                    </a:cubicBezTo>
                    <a:cubicBezTo>
                      <a:pt x="888" y="1310"/>
                      <a:pt x="896" y="1310"/>
                      <a:pt x="902" y="1310"/>
                    </a:cubicBezTo>
                    <a:cubicBezTo>
                      <a:pt x="930" y="1310"/>
                      <a:pt x="955" y="1292"/>
                      <a:pt x="965" y="1264"/>
                    </a:cubicBezTo>
                    <a:cubicBezTo>
                      <a:pt x="976" y="1233"/>
                      <a:pt x="958" y="1195"/>
                      <a:pt x="923" y="1181"/>
                    </a:cubicBezTo>
                    <a:cubicBezTo>
                      <a:pt x="840" y="1153"/>
                      <a:pt x="760" y="1123"/>
                      <a:pt x="688" y="1084"/>
                    </a:cubicBezTo>
                    <a:cubicBezTo>
                      <a:pt x="679" y="1081"/>
                      <a:pt x="670" y="1079"/>
                      <a:pt x="661" y="1079"/>
                    </a:cubicBezTo>
                    <a:close/>
                    <a:moveTo>
                      <a:pt x="3484" y="1100"/>
                    </a:moveTo>
                    <a:cubicBezTo>
                      <a:pt x="3476" y="1100"/>
                      <a:pt x="3468" y="1102"/>
                      <a:pt x="3459" y="1105"/>
                    </a:cubicBezTo>
                    <a:cubicBezTo>
                      <a:pt x="3383" y="1136"/>
                      <a:pt x="3303" y="1164"/>
                      <a:pt x="3220" y="1192"/>
                    </a:cubicBezTo>
                    <a:cubicBezTo>
                      <a:pt x="3186" y="1202"/>
                      <a:pt x="3165" y="1237"/>
                      <a:pt x="3175" y="1272"/>
                    </a:cubicBezTo>
                    <a:cubicBezTo>
                      <a:pt x="3182" y="1302"/>
                      <a:pt x="3210" y="1320"/>
                      <a:pt x="3237" y="1320"/>
                    </a:cubicBezTo>
                    <a:cubicBezTo>
                      <a:pt x="3245" y="1320"/>
                      <a:pt x="3251" y="1320"/>
                      <a:pt x="3258" y="1317"/>
                    </a:cubicBezTo>
                    <a:cubicBezTo>
                      <a:pt x="3345" y="1289"/>
                      <a:pt x="3428" y="1261"/>
                      <a:pt x="3511" y="1227"/>
                    </a:cubicBezTo>
                    <a:cubicBezTo>
                      <a:pt x="3543" y="1213"/>
                      <a:pt x="3560" y="1174"/>
                      <a:pt x="3546" y="1143"/>
                    </a:cubicBezTo>
                    <a:cubicBezTo>
                      <a:pt x="3535" y="1117"/>
                      <a:pt x="3511" y="1100"/>
                      <a:pt x="3484" y="1100"/>
                    </a:cubicBezTo>
                    <a:close/>
                    <a:moveTo>
                      <a:pt x="2982" y="1253"/>
                    </a:moveTo>
                    <a:cubicBezTo>
                      <a:pt x="2978" y="1253"/>
                      <a:pt x="2974" y="1253"/>
                      <a:pt x="2970" y="1254"/>
                    </a:cubicBezTo>
                    <a:cubicBezTo>
                      <a:pt x="2887" y="1275"/>
                      <a:pt x="2800" y="1289"/>
                      <a:pt x="2713" y="1302"/>
                    </a:cubicBezTo>
                    <a:cubicBezTo>
                      <a:pt x="2678" y="1306"/>
                      <a:pt x="2654" y="1341"/>
                      <a:pt x="2658" y="1376"/>
                    </a:cubicBezTo>
                    <a:cubicBezTo>
                      <a:pt x="2665" y="1410"/>
                      <a:pt x="2693" y="1431"/>
                      <a:pt x="2724" y="1431"/>
                    </a:cubicBezTo>
                    <a:lnTo>
                      <a:pt x="2734" y="1431"/>
                    </a:lnTo>
                    <a:cubicBezTo>
                      <a:pt x="2824" y="1417"/>
                      <a:pt x="2912" y="1403"/>
                      <a:pt x="2998" y="1382"/>
                    </a:cubicBezTo>
                    <a:cubicBezTo>
                      <a:pt x="3032" y="1376"/>
                      <a:pt x="3053" y="1341"/>
                      <a:pt x="3046" y="1306"/>
                    </a:cubicBezTo>
                    <a:cubicBezTo>
                      <a:pt x="3041" y="1275"/>
                      <a:pt x="3012" y="1253"/>
                      <a:pt x="2982" y="1253"/>
                    </a:cubicBezTo>
                    <a:close/>
                    <a:moveTo>
                      <a:pt x="1153" y="1252"/>
                    </a:moveTo>
                    <a:cubicBezTo>
                      <a:pt x="1124" y="1252"/>
                      <a:pt x="1099" y="1274"/>
                      <a:pt x="1090" y="1302"/>
                    </a:cubicBezTo>
                    <a:cubicBezTo>
                      <a:pt x="1083" y="1337"/>
                      <a:pt x="1104" y="1372"/>
                      <a:pt x="1138" y="1382"/>
                    </a:cubicBezTo>
                    <a:cubicBezTo>
                      <a:pt x="1225" y="1400"/>
                      <a:pt x="1312" y="1417"/>
                      <a:pt x="1402" y="1431"/>
                    </a:cubicBezTo>
                    <a:cubicBezTo>
                      <a:pt x="1405" y="1435"/>
                      <a:pt x="1409" y="1435"/>
                      <a:pt x="1413" y="1435"/>
                    </a:cubicBezTo>
                    <a:cubicBezTo>
                      <a:pt x="1444" y="1435"/>
                      <a:pt x="1471" y="1410"/>
                      <a:pt x="1479" y="1379"/>
                    </a:cubicBezTo>
                    <a:cubicBezTo>
                      <a:pt x="1485" y="1341"/>
                      <a:pt x="1458" y="1306"/>
                      <a:pt x="1423" y="1302"/>
                    </a:cubicBezTo>
                    <a:cubicBezTo>
                      <a:pt x="1336" y="1289"/>
                      <a:pt x="1253" y="1272"/>
                      <a:pt x="1170" y="1254"/>
                    </a:cubicBezTo>
                    <a:cubicBezTo>
                      <a:pt x="1164" y="1252"/>
                      <a:pt x="1158" y="1252"/>
                      <a:pt x="1153" y="1252"/>
                    </a:cubicBezTo>
                    <a:close/>
                    <a:moveTo>
                      <a:pt x="1673" y="1334"/>
                    </a:moveTo>
                    <a:cubicBezTo>
                      <a:pt x="1639" y="1334"/>
                      <a:pt x="1613" y="1360"/>
                      <a:pt x="1610" y="1393"/>
                    </a:cubicBezTo>
                    <a:cubicBezTo>
                      <a:pt x="1607" y="1427"/>
                      <a:pt x="1631" y="1462"/>
                      <a:pt x="1669" y="1466"/>
                    </a:cubicBezTo>
                    <a:cubicBezTo>
                      <a:pt x="1756" y="1472"/>
                      <a:pt x="1846" y="1476"/>
                      <a:pt x="1937" y="1480"/>
                    </a:cubicBezTo>
                    <a:cubicBezTo>
                      <a:pt x="1971" y="1480"/>
                      <a:pt x="2002" y="1451"/>
                      <a:pt x="2002" y="1414"/>
                    </a:cubicBezTo>
                    <a:cubicBezTo>
                      <a:pt x="2002" y="1379"/>
                      <a:pt x="1975" y="1347"/>
                      <a:pt x="1940" y="1347"/>
                    </a:cubicBezTo>
                    <a:cubicBezTo>
                      <a:pt x="1853" y="1344"/>
                      <a:pt x="1767" y="1341"/>
                      <a:pt x="1679" y="1334"/>
                    </a:cubicBezTo>
                    <a:cubicBezTo>
                      <a:pt x="1677" y="1334"/>
                      <a:pt x="1675" y="1334"/>
                      <a:pt x="1673" y="1334"/>
                    </a:cubicBezTo>
                    <a:close/>
                    <a:moveTo>
                      <a:pt x="2464" y="1330"/>
                    </a:moveTo>
                    <a:cubicBezTo>
                      <a:pt x="2461" y="1330"/>
                      <a:pt x="2459" y="1330"/>
                      <a:pt x="2457" y="1331"/>
                    </a:cubicBezTo>
                    <a:cubicBezTo>
                      <a:pt x="2374" y="1341"/>
                      <a:pt x="2287" y="1344"/>
                      <a:pt x="2200" y="1347"/>
                    </a:cubicBezTo>
                    <a:cubicBezTo>
                      <a:pt x="2162" y="1347"/>
                      <a:pt x="2134" y="1379"/>
                      <a:pt x="2134" y="1414"/>
                    </a:cubicBezTo>
                    <a:cubicBezTo>
                      <a:pt x="2134" y="1451"/>
                      <a:pt x="2166" y="1480"/>
                      <a:pt x="2200" y="1480"/>
                    </a:cubicBezTo>
                    <a:lnTo>
                      <a:pt x="2204" y="1480"/>
                    </a:lnTo>
                    <a:cubicBezTo>
                      <a:pt x="2290" y="1476"/>
                      <a:pt x="2380" y="1469"/>
                      <a:pt x="2467" y="1462"/>
                    </a:cubicBezTo>
                    <a:cubicBezTo>
                      <a:pt x="2505" y="1459"/>
                      <a:pt x="2533" y="1427"/>
                      <a:pt x="2529" y="1393"/>
                    </a:cubicBezTo>
                    <a:cubicBezTo>
                      <a:pt x="2526" y="1357"/>
                      <a:pt x="2496" y="1330"/>
                      <a:pt x="2464" y="1330"/>
                    </a:cubicBezTo>
                    <a:close/>
                  </a:path>
                </a:pathLst>
              </a:custGeom>
              <a:solidFill>
                <a:srgbClr val="241726"/>
              </a:solidFill>
              <a:ln>
                <a:noFill/>
              </a:ln>
            </p:spPr>
            <p:txBody>
              <a:bodyPr spcFirstLastPara="1" wrap="square" lIns="121598" tIns="121598" rIns="121598" bIns="121598" anchor="ctr" anchorCtr="0">
                <a:noAutofit/>
              </a:bodyPr>
              <a:lstStyle/>
              <a:p>
                <a:endParaRPr sz="2479"/>
              </a:p>
            </p:txBody>
          </p:sp>
          <p:sp>
            <p:nvSpPr>
              <p:cNvPr id="9801" name="Google Shape;9801;p36"/>
              <p:cNvSpPr/>
              <p:nvPr/>
            </p:nvSpPr>
            <p:spPr>
              <a:xfrm>
                <a:off x="2249204" y="3487104"/>
                <a:ext cx="78381" cy="71675"/>
              </a:xfrm>
              <a:custGeom>
                <a:avLst/>
                <a:gdLst/>
                <a:ahLst/>
                <a:cxnLst/>
                <a:rect l="l" t="t" r="r" b="b"/>
                <a:pathLst>
                  <a:path w="3600" h="3292" extrusionOk="0">
                    <a:moveTo>
                      <a:pt x="1755" y="0"/>
                    </a:moveTo>
                    <a:cubicBezTo>
                      <a:pt x="1569" y="0"/>
                      <a:pt x="1394" y="169"/>
                      <a:pt x="1260" y="582"/>
                    </a:cubicBezTo>
                    <a:cubicBezTo>
                      <a:pt x="1260" y="582"/>
                      <a:pt x="1" y="3250"/>
                      <a:pt x="2023" y="3291"/>
                    </a:cubicBezTo>
                    <a:cubicBezTo>
                      <a:pt x="2031" y="3291"/>
                      <a:pt x="2038" y="3291"/>
                      <a:pt x="2045" y="3291"/>
                    </a:cubicBezTo>
                    <a:cubicBezTo>
                      <a:pt x="3600" y="3291"/>
                      <a:pt x="2577" y="0"/>
                      <a:pt x="1755" y="0"/>
                    </a:cubicBezTo>
                    <a:close/>
                  </a:path>
                </a:pathLst>
              </a:custGeom>
              <a:solidFill>
                <a:schemeClr val="lt2"/>
              </a:solidFill>
              <a:ln>
                <a:noFill/>
              </a:ln>
            </p:spPr>
            <p:txBody>
              <a:bodyPr spcFirstLastPara="1" wrap="square" lIns="121598" tIns="121598" rIns="121598" bIns="121598" anchor="ctr" anchorCtr="0">
                <a:noAutofit/>
              </a:bodyPr>
              <a:lstStyle/>
              <a:p>
                <a:endParaRPr sz="2479"/>
              </a:p>
            </p:txBody>
          </p:sp>
          <p:sp>
            <p:nvSpPr>
              <p:cNvPr id="9802" name="Google Shape;9802;p36"/>
              <p:cNvSpPr/>
              <p:nvPr/>
            </p:nvSpPr>
            <p:spPr>
              <a:xfrm>
                <a:off x="2394318" y="3692354"/>
                <a:ext cx="78425" cy="71653"/>
              </a:xfrm>
              <a:custGeom>
                <a:avLst/>
                <a:gdLst/>
                <a:ahLst/>
                <a:cxnLst/>
                <a:rect l="l" t="t" r="r" b="b"/>
                <a:pathLst>
                  <a:path w="3602" h="3291" extrusionOk="0">
                    <a:moveTo>
                      <a:pt x="1756" y="1"/>
                    </a:moveTo>
                    <a:cubicBezTo>
                      <a:pt x="1570" y="1"/>
                      <a:pt x="1393" y="170"/>
                      <a:pt x="1260" y="585"/>
                    </a:cubicBezTo>
                    <a:cubicBezTo>
                      <a:pt x="1260" y="585"/>
                      <a:pt x="0" y="3252"/>
                      <a:pt x="2023" y="3291"/>
                    </a:cubicBezTo>
                    <a:cubicBezTo>
                      <a:pt x="2030" y="3291"/>
                      <a:pt x="2037" y="3291"/>
                      <a:pt x="2044" y="3291"/>
                    </a:cubicBezTo>
                    <a:cubicBezTo>
                      <a:pt x="3602" y="3291"/>
                      <a:pt x="2579" y="1"/>
                      <a:pt x="1756" y="1"/>
                    </a:cubicBezTo>
                    <a:close/>
                  </a:path>
                </a:pathLst>
              </a:custGeom>
              <a:solidFill>
                <a:schemeClr val="lt2"/>
              </a:solidFill>
              <a:ln>
                <a:noFill/>
              </a:ln>
            </p:spPr>
            <p:txBody>
              <a:bodyPr spcFirstLastPara="1" wrap="square" lIns="121598" tIns="121598" rIns="121598" bIns="121598" anchor="ctr" anchorCtr="0">
                <a:noAutofit/>
              </a:bodyPr>
              <a:lstStyle/>
              <a:p>
                <a:endParaRPr sz="2479"/>
              </a:p>
            </p:txBody>
          </p:sp>
          <p:sp>
            <p:nvSpPr>
              <p:cNvPr id="9803" name="Google Shape;9803;p36"/>
              <p:cNvSpPr/>
              <p:nvPr/>
            </p:nvSpPr>
            <p:spPr>
              <a:xfrm>
                <a:off x="2006962" y="3542210"/>
                <a:ext cx="80689" cy="73809"/>
              </a:xfrm>
              <a:custGeom>
                <a:avLst/>
                <a:gdLst/>
                <a:ahLst/>
                <a:cxnLst/>
                <a:rect l="l" t="t" r="r" b="b"/>
                <a:pathLst>
                  <a:path w="3706" h="3390" extrusionOk="0">
                    <a:moveTo>
                      <a:pt x="1805" y="1"/>
                    </a:moveTo>
                    <a:cubicBezTo>
                      <a:pt x="1613" y="1"/>
                      <a:pt x="1432" y="174"/>
                      <a:pt x="1295" y="600"/>
                    </a:cubicBezTo>
                    <a:cubicBezTo>
                      <a:pt x="1295" y="600"/>
                      <a:pt x="1" y="3348"/>
                      <a:pt x="2082" y="3390"/>
                    </a:cubicBezTo>
                    <a:cubicBezTo>
                      <a:pt x="2090" y="3390"/>
                      <a:pt x="2098" y="3390"/>
                      <a:pt x="2106" y="3390"/>
                    </a:cubicBezTo>
                    <a:cubicBezTo>
                      <a:pt x="3706" y="3390"/>
                      <a:pt x="2651" y="1"/>
                      <a:pt x="1805" y="1"/>
                    </a:cubicBezTo>
                    <a:close/>
                  </a:path>
                </a:pathLst>
              </a:custGeom>
              <a:solidFill>
                <a:schemeClr val="lt2"/>
              </a:solidFill>
              <a:ln>
                <a:noFill/>
              </a:ln>
            </p:spPr>
            <p:txBody>
              <a:bodyPr spcFirstLastPara="1" wrap="square" lIns="121598" tIns="121598" rIns="121598" bIns="121598" anchor="ctr" anchorCtr="0">
                <a:noAutofit/>
              </a:bodyPr>
              <a:lstStyle/>
              <a:p>
                <a:endParaRPr sz="2479"/>
              </a:p>
            </p:txBody>
          </p:sp>
          <p:sp>
            <p:nvSpPr>
              <p:cNvPr id="9804" name="Google Shape;9804;p36"/>
              <p:cNvSpPr/>
              <p:nvPr/>
            </p:nvSpPr>
            <p:spPr>
              <a:xfrm>
                <a:off x="2233789" y="3697449"/>
                <a:ext cx="20945" cy="4616"/>
              </a:xfrm>
              <a:custGeom>
                <a:avLst/>
                <a:gdLst/>
                <a:ahLst/>
                <a:cxnLst/>
                <a:rect l="l" t="t" r="r" b="b"/>
                <a:pathLst>
                  <a:path w="962" h="212" extrusionOk="0">
                    <a:moveTo>
                      <a:pt x="207" y="1"/>
                    </a:moveTo>
                    <a:cubicBezTo>
                      <a:pt x="125" y="1"/>
                      <a:pt x="72" y="3"/>
                      <a:pt x="67" y="3"/>
                    </a:cubicBezTo>
                    <a:cubicBezTo>
                      <a:pt x="28" y="7"/>
                      <a:pt x="1" y="38"/>
                      <a:pt x="4" y="72"/>
                    </a:cubicBezTo>
                    <a:cubicBezTo>
                      <a:pt x="4" y="111"/>
                      <a:pt x="33" y="135"/>
                      <a:pt x="74" y="135"/>
                    </a:cubicBezTo>
                    <a:cubicBezTo>
                      <a:pt x="75" y="135"/>
                      <a:pt x="127" y="132"/>
                      <a:pt x="207" y="132"/>
                    </a:cubicBezTo>
                    <a:cubicBezTo>
                      <a:pt x="369" y="132"/>
                      <a:pt x="648" y="143"/>
                      <a:pt x="868" y="208"/>
                    </a:cubicBezTo>
                    <a:cubicBezTo>
                      <a:pt x="875" y="208"/>
                      <a:pt x="882" y="212"/>
                      <a:pt x="889" y="212"/>
                    </a:cubicBezTo>
                    <a:cubicBezTo>
                      <a:pt x="917" y="212"/>
                      <a:pt x="941" y="191"/>
                      <a:pt x="952" y="163"/>
                    </a:cubicBezTo>
                    <a:cubicBezTo>
                      <a:pt x="962" y="128"/>
                      <a:pt x="941" y="90"/>
                      <a:pt x="907" y="80"/>
                    </a:cubicBezTo>
                    <a:cubicBezTo>
                      <a:pt x="668" y="12"/>
                      <a:pt x="376" y="1"/>
                      <a:pt x="207" y="1"/>
                    </a:cubicBezTo>
                    <a:close/>
                  </a:path>
                </a:pathLst>
              </a:custGeom>
              <a:solidFill>
                <a:schemeClr val="lt1"/>
              </a:solidFill>
              <a:ln>
                <a:noFill/>
              </a:ln>
            </p:spPr>
            <p:txBody>
              <a:bodyPr spcFirstLastPara="1" wrap="square" lIns="121598" tIns="121598" rIns="121598" bIns="121598" anchor="ctr" anchorCtr="0">
                <a:noAutofit/>
              </a:bodyPr>
              <a:lstStyle/>
              <a:p>
                <a:endParaRPr sz="2479"/>
              </a:p>
            </p:txBody>
          </p:sp>
          <p:sp>
            <p:nvSpPr>
              <p:cNvPr id="9805" name="Google Shape;9805;p36"/>
              <p:cNvSpPr/>
              <p:nvPr/>
            </p:nvSpPr>
            <p:spPr>
              <a:xfrm>
                <a:off x="2060523" y="3577155"/>
                <a:ext cx="4703" cy="20815"/>
              </a:xfrm>
              <a:custGeom>
                <a:avLst/>
                <a:gdLst/>
                <a:ahLst/>
                <a:cxnLst/>
                <a:rect l="l" t="t" r="r" b="b"/>
                <a:pathLst>
                  <a:path w="216" h="956" extrusionOk="0">
                    <a:moveTo>
                      <a:pt x="72" y="0"/>
                    </a:moveTo>
                    <a:cubicBezTo>
                      <a:pt x="68" y="0"/>
                      <a:pt x="64" y="0"/>
                      <a:pt x="60" y="1"/>
                    </a:cubicBezTo>
                    <a:cubicBezTo>
                      <a:pt x="25" y="9"/>
                      <a:pt x="0" y="40"/>
                      <a:pt x="7" y="78"/>
                    </a:cubicBezTo>
                    <a:cubicBezTo>
                      <a:pt x="7" y="81"/>
                      <a:pt x="84" y="536"/>
                      <a:pt x="25" y="880"/>
                    </a:cubicBezTo>
                    <a:lnTo>
                      <a:pt x="25" y="896"/>
                    </a:lnTo>
                    <a:cubicBezTo>
                      <a:pt x="28" y="925"/>
                      <a:pt x="49" y="949"/>
                      <a:pt x="80" y="955"/>
                    </a:cubicBezTo>
                    <a:cubicBezTo>
                      <a:pt x="82" y="956"/>
                      <a:pt x="85" y="956"/>
                      <a:pt x="87" y="956"/>
                    </a:cubicBezTo>
                    <a:cubicBezTo>
                      <a:pt x="119" y="956"/>
                      <a:pt x="150" y="932"/>
                      <a:pt x="156" y="900"/>
                    </a:cubicBezTo>
                    <a:cubicBezTo>
                      <a:pt x="215" y="536"/>
                      <a:pt x="139" y="74"/>
                      <a:pt x="135" y="57"/>
                    </a:cubicBezTo>
                    <a:cubicBezTo>
                      <a:pt x="129" y="23"/>
                      <a:pt x="104" y="0"/>
                      <a:pt x="72" y="0"/>
                    </a:cubicBezTo>
                    <a:close/>
                  </a:path>
                </a:pathLst>
              </a:custGeom>
              <a:solidFill>
                <a:schemeClr val="lt1"/>
              </a:solidFill>
              <a:ln>
                <a:noFill/>
              </a:ln>
            </p:spPr>
            <p:txBody>
              <a:bodyPr spcFirstLastPara="1" wrap="square" lIns="121598" tIns="121598" rIns="121598" bIns="121598" anchor="ctr" anchorCtr="0">
                <a:noAutofit/>
              </a:bodyPr>
              <a:lstStyle/>
              <a:p>
                <a:endParaRPr sz="2479"/>
              </a:p>
            </p:txBody>
          </p:sp>
          <p:sp>
            <p:nvSpPr>
              <p:cNvPr id="9806" name="Google Shape;9806;p36"/>
              <p:cNvSpPr/>
              <p:nvPr/>
            </p:nvSpPr>
            <p:spPr>
              <a:xfrm>
                <a:off x="2446050" y="3722814"/>
                <a:ext cx="4790" cy="20749"/>
              </a:xfrm>
              <a:custGeom>
                <a:avLst/>
                <a:gdLst/>
                <a:ahLst/>
                <a:cxnLst/>
                <a:rect l="l" t="t" r="r" b="b"/>
                <a:pathLst>
                  <a:path w="220" h="953" extrusionOk="0">
                    <a:moveTo>
                      <a:pt x="115" y="0"/>
                    </a:moveTo>
                    <a:cubicBezTo>
                      <a:pt x="113" y="0"/>
                      <a:pt x="111" y="1"/>
                      <a:pt x="109" y="1"/>
                    </a:cubicBezTo>
                    <a:cubicBezTo>
                      <a:pt x="70" y="4"/>
                      <a:pt x="46" y="32"/>
                      <a:pt x="50" y="70"/>
                    </a:cubicBezTo>
                    <a:cubicBezTo>
                      <a:pt x="50" y="76"/>
                      <a:pt x="88" y="534"/>
                      <a:pt x="5" y="872"/>
                    </a:cubicBezTo>
                    <a:cubicBezTo>
                      <a:pt x="1" y="875"/>
                      <a:pt x="1" y="882"/>
                      <a:pt x="1" y="888"/>
                    </a:cubicBezTo>
                    <a:cubicBezTo>
                      <a:pt x="1" y="917"/>
                      <a:pt x="21" y="941"/>
                      <a:pt x="50" y="951"/>
                    </a:cubicBezTo>
                    <a:cubicBezTo>
                      <a:pt x="55" y="952"/>
                      <a:pt x="60" y="952"/>
                      <a:pt x="65" y="952"/>
                    </a:cubicBezTo>
                    <a:cubicBezTo>
                      <a:pt x="97" y="952"/>
                      <a:pt x="123" y="933"/>
                      <a:pt x="130" y="902"/>
                    </a:cubicBezTo>
                    <a:cubicBezTo>
                      <a:pt x="219" y="545"/>
                      <a:pt x="181" y="81"/>
                      <a:pt x="178" y="60"/>
                    </a:cubicBezTo>
                    <a:cubicBezTo>
                      <a:pt x="175" y="24"/>
                      <a:pt x="147" y="0"/>
                      <a:pt x="115" y="0"/>
                    </a:cubicBezTo>
                    <a:close/>
                  </a:path>
                </a:pathLst>
              </a:custGeom>
              <a:solidFill>
                <a:schemeClr val="lt1"/>
              </a:solidFill>
              <a:ln>
                <a:noFill/>
              </a:ln>
            </p:spPr>
            <p:txBody>
              <a:bodyPr spcFirstLastPara="1" wrap="square" lIns="121598" tIns="121598" rIns="121598" bIns="121598" anchor="ctr" anchorCtr="0">
                <a:noAutofit/>
              </a:bodyPr>
              <a:lstStyle/>
              <a:p>
                <a:endParaRPr sz="2479"/>
              </a:p>
            </p:txBody>
          </p:sp>
          <p:sp>
            <p:nvSpPr>
              <p:cNvPr id="9807" name="Google Shape;9807;p36"/>
              <p:cNvSpPr/>
              <p:nvPr/>
            </p:nvSpPr>
            <p:spPr>
              <a:xfrm>
                <a:off x="2299063" y="3523225"/>
                <a:ext cx="4790" cy="20771"/>
              </a:xfrm>
              <a:custGeom>
                <a:avLst/>
                <a:gdLst/>
                <a:ahLst/>
                <a:cxnLst/>
                <a:rect l="l" t="t" r="r" b="b"/>
                <a:pathLst>
                  <a:path w="220" h="954" extrusionOk="0">
                    <a:moveTo>
                      <a:pt x="111" y="1"/>
                    </a:moveTo>
                    <a:cubicBezTo>
                      <a:pt x="109" y="1"/>
                      <a:pt x="107" y="1"/>
                      <a:pt x="104" y="1"/>
                    </a:cubicBezTo>
                    <a:cubicBezTo>
                      <a:pt x="70" y="5"/>
                      <a:pt x="42" y="33"/>
                      <a:pt x="45" y="71"/>
                    </a:cubicBezTo>
                    <a:cubicBezTo>
                      <a:pt x="45" y="78"/>
                      <a:pt x="84" y="536"/>
                      <a:pt x="0" y="872"/>
                    </a:cubicBezTo>
                    <a:lnTo>
                      <a:pt x="0" y="890"/>
                    </a:lnTo>
                    <a:cubicBezTo>
                      <a:pt x="0" y="917"/>
                      <a:pt x="21" y="945"/>
                      <a:pt x="49" y="952"/>
                    </a:cubicBezTo>
                    <a:cubicBezTo>
                      <a:pt x="53" y="953"/>
                      <a:pt x="57" y="953"/>
                      <a:pt x="62" y="953"/>
                    </a:cubicBezTo>
                    <a:cubicBezTo>
                      <a:pt x="92" y="953"/>
                      <a:pt x="120" y="934"/>
                      <a:pt x="129" y="904"/>
                    </a:cubicBezTo>
                    <a:cubicBezTo>
                      <a:pt x="219" y="546"/>
                      <a:pt x="178" y="81"/>
                      <a:pt x="178" y="60"/>
                    </a:cubicBezTo>
                    <a:cubicBezTo>
                      <a:pt x="174" y="28"/>
                      <a:pt x="146" y="1"/>
                      <a:pt x="111" y="1"/>
                    </a:cubicBezTo>
                    <a:close/>
                  </a:path>
                </a:pathLst>
              </a:custGeom>
              <a:solidFill>
                <a:schemeClr val="lt1"/>
              </a:solidFill>
              <a:ln>
                <a:noFill/>
              </a:ln>
            </p:spPr>
            <p:txBody>
              <a:bodyPr spcFirstLastPara="1" wrap="square" lIns="121598" tIns="121598" rIns="121598" bIns="121598" anchor="ctr" anchorCtr="0">
                <a:noAutofit/>
              </a:bodyPr>
              <a:lstStyle/>
              <a:p>
                <a:endParaRPr sz="2479"/>
              </a:p>
            </p:txBody>
          </p:sp>
        </p:grpSp>
        <p:grpSp>
          <p:nvGrpSpPr>
            <p:cNvPr id="9808" name="Google Shape;9808;p36"/>
            <p:cNvGrpSpPr/>
            <p:nvPr/>
          </p:nvGrpSpPr>
          <p:grpSpPr>
            <a:xfrm rot="-1798294">
              <a:off x="1593003" y="3755165"/>
              <a:ext cx="632843" cy="572248"/>
              <a:chOff x="2465125" y="3012250"/>
              <a:chExt cx="484075" cy="437725"/>
            </a:xfrm>
          </p:grpSpPr>
          <p:sp>
            <p:nvSpPr>
              <p:cNvPr id="9809" name="Google Shape;9809;p36"/>
              <p:cNvSpPr/>
              <p:nvPr/>
            </p:nvSpPr>
            <p:spPr>
              <a:xfrm>
                <a:off x="2465125" y="3012250"/>
                <a:ext cx="484075" cy="437725"/>
              </a:xfrm>
              <a:custGeom>
                <a:avLst/>
                <a:gdLst/>
                <a:ahLst/>
                <a:cxnLst/>
                <a:rect l="l" t="t" r="r" b="b"/>
                <a:pathLst>
                  <a:path w="19363" h="17509" extrusionOk="0">
                    <a:moveTo>
                      <a:pt x="6703" y="0"/>
                    </a:moveTo>
                    <a:cubicBezTo>
                      <a:pt x="6418" y="0"/>
                      <a:pt x="6138" y="42"/>
                      <a:pt x="5869" y="120"/>
                    </a:cubicBezTo>
                    <a:cubicBezTo>
                      <a:pt x="4803" y="427"/>
                      <a:pt x="3988" y="1288"/>
                      <a:pt x="3631" y="2488"/>
                    </a:cubicBezTo>
                    <a:cubicBezTo>
                      <a:pt x="3534" y="2815"/>
                      <a:pt x="3470" y="3166"/>
                      <a:pt x="3447" y="3523"/>
                    </a:cubicBezTo>
                    <a:cubicBezTo>
                      <a:pt x="3335" y="3512"/>
                      <a:pt x="3223" y="3507"/>
                      <a:pt x="3111" y="3507"/>
                    </a:cubicBezTo>
                    <a:cubicBezTo>
                      <a:pt x="2600" y="3507"/>
                      <a:pt x="2116" y="3627"/>
                      <a:pt x="1677" y="3865"/>
                    </a:cubicBezTo>
                    <a:cubicBezTo>
                      <a:pt x="724" y="4384"/>
                      <a:pt x="128" y="5376"/>
                      <a:pt x="35" y="6595"/>
                    </a:cubicBezTo>
                    <a:cubicBezTo>
                      <a:pt x="0" y="7069"/>
                      <a:pt x="43" y="7561"/>
                      <a:pt x="158" y="8061"/>
                    </a:cubicBezTo>
                    <a:cubicBezTo>
                      <a:pt x="274" y="8545"/>
                      <a:pt x="458" y="9022"/>
                      <a:pt x="705" y="9476"/>
                    </a:cubicBezTo>
                    <a:cubicBezTo>
                      <a:pt x="1097" y="10198"/>
                      <a:pt x="1624" y="10821"/>
                      <a:pt x="2235" y="11275"/>
                    </a:cubicBezTo>
                    <a:cubicBezTo>
                      <a:pt x="2492" y="11464"/>
                      <a:pt x="2758" y="11621"/>
                      <a:pt x="3027" y="11744"/>
                    </a:cubicBezTo>
                    <a:cubicBezTo>
                      <a:pt x="2900" y="12125"/>
                      <a:pt x="2804" y="12502"/>
                      <a:pt x="2742" y="12864"/>
                    </a:cubicBezTo>
                    <a:cubicBezTo>
                      <a:pt x="2588" y="13744"/>
                      <a:pt x="2634" y="14541"/>
                      <a:pt x="2881" y="15228"/>
                    </a:cubicBezTo>
                    <a:cubicBezTo>
                      <a:pt x="3216" y="16163"/>
                      <a:pt x="3912" y="16863"/>
                      <a:pt x="4842" y="17194"/>
                    </a:cubicBezTo>
                    <a:cubicBezTo>
                      <a:pt x="5438" y="17405"/>
                      <a:pt x="5985" y="17509"/>
                      <a:pt x="6511" y="17509"/>
                    </a:cubicBezTo>
                    <a:cubicBezTo>
                      <a:pt x="7034" y="17509"/>
                      <a:pt x="7518" y="17409"/>
                      <a:pt x="7996" y="17205"/>
                    </a:cubicBezTo>
                    <a:cubicBezTo>
                      <a:pt x="8356" y="17047"/>
                      <a:pt x="8645" y="16859"/>
                      <a:pt x="8876" y="16709"/>
                    </a:cubicBezTo>
                    <a:cubicBezTo>
                      <a:pt x="9241" y="16470"/>
                      <a:pt x="9288" y="16456"/>
                      <a:pt x="9433" y="16456"/>
                    </a:cubicBezTo>
                    <a:lnTo>
                      <a:pt x="9472" y="16456"/>
                    </a:lnTo>
                    <a:cubicBezTo>
                      <a:pt x="9480" y="16459"/>
                      <a:pt x="9503" y="16459"/>
                      <a:pt x="9518" y="16459"/>
                    </a:cubicBezTo>
                    <a:cubicBezTo>
                      <a:pt x="9572" y="16467"/>
                      <a:pt x="9625" y="16467"/>
                      <a:pt x="9680" y="16467"/>
                    </a:cubicBezTo>
                    <a:cubicBezTo>
                      <a:pt x="9733" y="16467"/>
                      <a:pt x="9792" y="16467"/>
                      <a:pt x="9845" y="16459"/>
                    </a:cubicBezTo>
                    <a:cubicBezTo>
                      <a:pt x="9856" y="16459"/>
                      <a:pt x="9879" y="16459"/>
                      <a:pt x="9891" y="16456"/>
                    </a:cubicBezTo>
                    <a:lnTo>
                      <a:pt x="9930" y="16456"/>
                    </a:lnTo>
                    <a:cubicBezTo>
                      <a:pt x="10076" y="16456"/>
                      <a:pt x="10122" y="16470"/>
                      <a:pt x="10484" y="16709"/>
                    </a:cubicBezTo>
                    <a:cubicBezTo>
                      <a:pt x="10718" y="16859"/>
                      <a:pt x="11006" y="17047"/>
                      <a:pt x="11368" y="17205"/>
                    </a:cubicBezTo>
                    <a:cubicBezTo>
                      <a:pt x="11845" y="17409"/>
                      <a:pt x="12330" y="17509"/>
                      <a:pt x="12848" y="17509"/>
                    </a:cubicBezTo>
                    <a:cubicBezTo>
                      <a:pt x="13375" y="17509"/>
                      <a:pt x="13922" y="17405"/>
                      <a:pt x="14521" y="17194"/>
                    </a:cubicBezTo>
                    <a:cubicBezTo>
                      <a:pt x="15452" y="16863"/>
                      <a:pt x="16148" y="16163"/>
                      <a:pt x="16483" y="15228"/>
                    </a:cubicBezTo>
                    <a:cubicBezTo>
                      <a:pt x="16724" y="14541"/>
                      <a:pt x="16771" y="13744"/>
                      <a:pt x="16621" y="12864"/>
                    </a:cubicBezTo>
                    <a:cubicBezTo>
                      <a:pt x="16559" y="12502"/>
                      <a:pt x="16460" y="12125"/>
                      <a:pt x="16336" y="11744"/>
                    </a:cubicBezTo>
                    <a:cubicBezTo>
                      <a:pt x="16605" y="11621"/>
                      <a:pt x="16870" y="11464"/>
                      <a:pt x="17124" y="11275"/>
                    </a:cubicBezTo>
                    <a:cubicBezTo>
                      <a:pt x="17736" y="10821"/>
                      <a:pt x="18267" y="10198"/>
                      <a:pt x="18659" y="9476"/>
                    </a:cubicBezTo>
                    <a:cubicBezTo>
                      <a:pt x="18905" y="9022"/>
                      <a:pt x="19090" y="8545"/>
                      <a:pt x="19201" y="8061"/>
                    </a:cubicBezTo>
                    <a:cubicBezTo>
                      <a:pt x="19321" y="7561"/>
                      <a:pt x="19362" y="7069"/>
                      <a:pt x="19328" y="6595"/>
                    </a:cubicBezTo>
                    <a:cubicBezTo>
                      <a:pt x="19236" y="5376"/>
                      <a:pt x="18636" y="4384"/>
                      <a:pt x="17686" y="3865"/>
                    </a:cubicBezTo>
                    <a:cubicBezTo>
                      <a:pt x="17244" y="3627"/>
                      <a:pt x="16763" y="3507"/>
                      <a:pt x="16247" y="3507"/>
                    </a:cubicBezTo>
                    <a:cubicBezTo>
                      <a:pt x="16137" y="3507"/>
                      <a:pt x="16029" y="3512"/>
                      <a:pt x="15917" y="3523"/>
                    </a:cubicBezTo>
                    <a:cubicBezTo>
                      <a:pt x="15890" y="3166"/>
                      <a:pt x="15828" y="2815"/>
                      <a:pt x="15729" y="2488"/>
                    </a:cubicBezTo>
                    <a:cubicBezTo>
                      <a:pt x="15371" y="1288"/>
                      <a:pt x="14556" y="427"/>
                      <a:pt x="13494" y="120"/>
                    </a:cubicBezTo>
                    <a:cubicBezTo>
                      <a:pt x="13221" y="42"/>
                      <a:pt x="12940" y="0"/>
                      <a:pt x="12656" y="0"/>
                    </a:cubicBezTo>
                    <a:cubicBezTo>
                      <a:pt x="12160" y="0"/>
                      <a:pt x="11668" y="120"/>
                      <a:pt x="11191" y="358"/>
                    </a:cubicBezTo>
                    <a:cubicBezTo>
                      <a:pt x="10795" y="554"/>
                      <a:pt x="10426" y="827"/>
                      <a:pt x="10087" y="1169"/>
                    </a:cubicBezTo>
                    <a:cubicBezTo>
                      <a:pt x="9945" y="1315"/>
                      <a:pt x="9806" y="1477"/>
                      <a:pt x="9680" y="1643"/>
                    </a:cubicBezTo>
                    <a:cubicBezTo>
                      <a:pt x="9552" y="1477"/>
                      <a:pt x="9418" y="1315"/>
                      <a:pt x="9272" y="1169"/>
                    </a:cubicBezTo>
                    <a:cubicBezTo>
                      <a:pt x="8938" y="827"/>
                      <a:pt x="8564" y="554"/>
                      <a:pt x="8168" y="358"/>
                    </a:cubicBezTo>
                    <a:cubicBezTo>
                      <a:pt x="7696" y="120"/>
                      <a:pt x="7203" y="0"/>
                      <a:pt x="6703" y="0"/>
                    </a:cubicBezTo>
                    <a:close/>
                  </a:path>
                </a:pathLst>
              </a:custGeom>
              <a:solidFill>
                <a:schemeClr val="lt1"/>
              </a:solidFill>
              <a:ln>
                <a:noFill/>
              </a:ln>
              <a:effectLst>
                <a:outerShdw dist="66675" dir="3180000" algn="bl" rotWithShape="0">
                  <a:schemeClr val="dk1">
                    <a:alpha val="18000"/>
                  </a:schemeClr>
                </a:outerShdw>
              </a:effectLst>
            </p:spPr>
            <p:txBody>
              <a:bodyPr spcFirstLastPara="1" wrap="square" lIns="121598" tIns="121598" rIns="121598" bIns="121598" anchor="ctr" anchorCtr="0">
                <a:noAutofit/>
              </a:bodyPr>
              <a:lstStyle/>
              <a:p>
                <a:endParaRPr sz="2479"/>
              </a:p>
            </p:txBody>
          </p:sp>
          <p:sp>
            <p:nvSpPr>
              <p:cNvPr id="9810" name="Google Shape;9810;p36"/>
              <p:cNvSpPr/>
              <p:nvPr/>
            </p:nvSpPr>
            <p:spPr>
              <a:xfrm>
                <a:off x="2590600" y="3058425"/>
                <a:ext cx="106250" cy="134750"/>
              </a:xfrm>
              <a:custGeom>
                <a:avLst/>
                <a:gdLst/>
                <a:ahLst/>
                <a:cxnLst/>
                <a:rect l="l" t="t" r="r" b="b"/>
                <a:pathLst>
                  <a:path w="4250" h="5390" extrusionOk="0">
                    <a:moveTo>
                      <a:pt x="1683" y="0"/>
                    </a:moveTo>
                    <a:cubicBezTo>
                      <a:pt x="1575" y="0"/>
                      <a:pt x="1467" y="15"/>
                      <a:pt x="1361" y="45"/>
                    </a:cubicBezTo>
                    <a:cubicBezTo>
                      <a:pt x="419" y="318"/>
                      <a:pt x="0" y="1722"/>
                      <a:pt x="423" y="3183"/>
                    </a:cubicBezTo>
                    <a:cubicBezTo>
                      <a:pt x="798" y="4483"/>
                      <a:pt x="1709" y="5389"/>
                      <a:pt x="2565" y="5389"/>
                    </a:cubicBezTo>
                    <a:cubicBezTo>
                      <a:pt x="2674" y="5389"/>
                      <a:pt x="2782" y="5375"/>
                      <a:pt x="2888" y="5344"/>
                    </a:cubicBezTo>
                    <a:cubicBezTo>
                      <a:pt x="3827" y="5071"/>
                      <a:pt x="4249" y="3667"/>
                      <a:pt x="3827" y="2203"/>
                    </a:cubicBezTo>
                    <a:cubicBezTo>
                      <a:pt x="3451" y="906"/>
                      <a:pt x="2539" y="0"/>
                      <a:pt x="1683" y="0"/>
                    </a:cubicBezTo>
                    <a:close/>
                  </a:path>
                </a:pathLst>
              </a:custGeom>
              <a:solidFill>
                <a:schemeClr val="lt2"/>
              </a:solidFill>
              <a:ln>
                <a:noFill/>
              </a:ln>
            </p:spPr>
            <p:txBody>
              <a:bodyPr spcFirstLastPara="1" wrap="square" lIns="121598" tIns="121598" rIns="121598" bIns="121598" anchor="ctr" anchorCtr="0">
                <a:noAutofit/>
              </a:bodyPr>
              <a:lstStyle/>
              <a:p>
                <a:endParaRPr sz="2479"/>
              </a:p>
            </p:txBody>
          </p:sp>
          <p:sp>
            <p:nvSpPr>
              <p:cNvPr id="9811" name="Google Shape;9811;p36"/>
              <p:cNvSpPr/>
              <p:nvPr/>
            </p:nvSpPr>
            <p:spPr>
              <a:xfrm>
                <a:off x="2505975" y="3146025"/>
                <a:ext cx="108575" cy="122100"/>
              </a:xfrm>
              <a:custGeom>
                <a:avLst/>
                <a:gdLst/>
                <a:ahLst/>
                <a:cxnLst/>
                <a:rect l="l" t="t" r="r" b="b"/>
                <a:pathLst>
                  <a:path w="4343" h="4884" extrusionOk="0">
                    <a:moveTo>
                      <a:pt x="1478" y="1"/>
                    </a:moveTo>
                    <a:cubicBezTo>
                      <a:pt x="1281" y="1"/>
                      <a:pt x="1093" y="45"/>
                      <a:pt x="924" y="137"/>
                    </a:cubicBezTo>
                    <a:cubicBezTo>
                      <a:pt x="105" y="583"/>
                      <a:pt x="1" y="1971"/>
                      <a:pt x="693" y="3244"/>
                    </a:cubicBezTo>
                    <a:cubicBezTo>
                      <a:pt x="1238" y="4252"/>
                      <a:pt x="2118" y="4883"/>
                      <a:pt x="2867" y="4883"/>
                    </a:cubicBezTo>
                    <a:cubicBezTo>
                      <a:pt x="3064" y="4883"/>
                      <a:pt x="3252" y="4840"/>
                      <a:pt x="3423" y="4748"/>
                    </a:cubicBezTo>
                    <a:cubicBezTo>
                      <a:pt x="4239" y="4305"/>
                      <a:pt x="4342" y="2914"/>
                      <a:pt x="3654" y="1640"/>
                    </a:cubicBezTo>
                    <a:cubicBezTo>
                      <a:pt x="3106" y="632"/>
                      <a:pt x="2225" y="1"/>
                      <a:pt x="1478" y="1"/>
                    </a:cubicBezTo>
                    <a:close/>
                  </a:path>
                </a:pathLst>
              </a:custGeom>
              <a:solidFill>
                <a:schemeClr val="lt2"/>
              </a:solidFill>
              <a:ln>
                <a:noFill/>
              </a:ln>
            </p:spPr>
            <p:txBody>
              <a:bodyPr spcFirstLastPara="1" wrap="square" lIns="121598" tIns="121598" rIns="121598" bIns="121598" anchor="ctr" anchorCtr="0">
                <a:noAutofit/>
              </a:bodyPr>
              <a:lstStyle/>
              <a:p>
                <a:endParaRPr sz="2479"/>
              </a:p>
            </p:txBody>
          </p:sp>
          <p:sp>
            <p:nvSpPr>
              <p:cNvPr id="9812" name="Google Shape;9812;p36"/>
              <p:cNvSpPr/>
              <p:nvPr/>
            </p:nvSpPr>
            <p:spPr>
              <a:xfrm>
                <a:off x="2533175" y="3199250"/>
                <a:ext cx="347950" cy="204625"/>
              </a:xfrm>
              <a:custGeom>
                <a:avLst/>
                <a:gdLst/>
                <a:ahLst/>
                <a:cxnLst/>
                <a:rect l="l" t="t" r="r" b="b"/>
                <a:pathLst>
                  <a:path w="13918" h="8185" extrusionOk="0">
                    <a:moveTo>
                      <a:pt x="6958" y="0"/>
                    </a:moveTo>
                    <a:cubicBezTo>
                      <a:pt x="3658" y="0"/>
                      <a:pt x="1" y="7002"/>
                      <a:pt x="2739" y="7975"/>
                    </a:cubicBezTo>
                    <a:cubicBezTo>
                      <a:pt x="3158" y="8124"/>
                      <a:pt x="3499" y="8185"/>
                      <a:pt x="3790" y="8185"/>
                    </a:cubicBezTo>
                    <a:cubicBezTo>
                      <a:pt x="5004" y="8185"/>
                      <a:pt x="5325" y="7130"/>
                      <a:pt x="6711" y="7130"/>
                    </a:cubicBezTo>
                    <a:cubicBezTo>
                      <a:pt x="6754" y="7130"/>
                      <a:pt x="6798" y="7131"/>
                      <a:pt x="6842" y="7133"/>
                    </a:cubicBezTo>
                    <a:cubicBezTo>
                      <a:pt x="6880" y="7133"/>
                      <a:pt x="6919" y="7137"/>
                      <a:pt x="6958" y="7141"/>
                    </a:cubicBezTo>
                    <a:cubicBezTo>
                      <a:pt x="6996" y="7137"/>
                      <a:pt x="7038" y="7133"/>
                      <a:pt x="7077" y="7133"/>
                    </a:cubicBezTo>
                    <a:cubicBezTo>
                      <a:pt x="7122" y="7131"/>
                      <a:pt x="7165" y="7130"/>
                      <a:pt x="7208" y="7130"/>
                    </a:cubicBezTo>
                    <a:cubicBezTo>
                      <a:pt x="8594" y="7130"/>
                      <a:pt x="8912" y="8185"/>
                      <a:pt x="10128" y="8185"/>
                    </a:cubicBezTo>
                    <a:cubicBezTo>
                      <a:pt x="10419" y="8185"/>
                      <a:pt x="10760" y="8124"/>
                      <a:pt x="11180" y="7975"/>
                    </a:cubicBezTo>
                    <a:cubicBezTo>
                      <a:pt x="13918" y="7002"/>
                      <a:pt x="10261" y="0"/>
                      <a:pt x="6958" y="0"/>
                    </a:cubicBezTo>
                    <a:close/>
                  </a:path>
                </a:pathLst>
              </a:custGeom>
              <a:solidFill>
                <a:schemeClr val="accent1"/>
              </a:solidFill>
              <a:ln>
                <a:noFill/>
              </a:ln>
            </p:spPr>
            <p:txBody>
              <a:bodyPr spcFirstLastPara="1" wrap="square" lIns="121598" tIns="121598" rIns="121598" bIns="121598" anchor="ctr" anchorCtr="0">
                <a:noAutofit/>
              </a:bodyPr>
              <a:lstStyle/>
              <a:p>
                <a:endParaRPr sz="2479"/>
              </a:p>
            </p:txBody>
          </p:sp>
          <p:sp>
            <p:nvSpPr>
              <p:cNvPr id="9813" name="Google Shape;9813;p36"/>
              <p:cNvSpPr/>
              <p:nvPr/>
            </p:nvSpPr>
            <p:spPr>
              <a:xfrm>
                <a:off x="2717500" y="3058425"/>
                <a:ext cx="106150" cy="134750"/>
              </a:xfrm>
              <a:custGeom>
                <a:avLst/>
                <a:gdLst/>
                <a:ahLst/>
                <a:cxnLst/>
                <a:rect l="l" t="t" r="r" b="b"/>
                <a:pathLst>
                  <a:path w="4246" h="5390" extrusionOk="0">
                    <a:moveTo>
                      <a:pt x="2566" y="0"/>
                    </a:moveTo>
                    <a:cubicBezTo>
                      <a:pt x="1709" y="0"/>
                      <a:pt x="798" y="906"/>
                      <a:pt x="423" y="2203"/>
                    </a:cubicBezTo>
                    <a:cubicBezTo>
                      <a:pt x="0" y="3667"/>
                      <a:pt x="419" y="5071"/>
                      <a:pt x="1358" y="5344"/>
                    </a:cubicBezTo>
                    <a:cubicBezTo>
                      <a:pt x="1464" y="5375"/>
                      <a:pt x="1572" y="5389"/>
                      <a:pt x="1682" y="5389"/>
                    </a:cubicBezTo>
                    <a:cubicBezTo>
                      <a:pt x="2540" y="5389"/>
                      <a:pt x="3451" y="4483"/>
                      <a:pt x="3827" y="3183"/>
                    </a:cubicBezTo>
                    <a:cubicBezTo>
                      <a:pt x="4246" y="1722"/>
                      <a:pt x="3827" y="318"/>
                      <a:pt x="2888" y="45"/>
                    </a:cubicBezTo>
                    <a:cubicBezTo>
                      <a:pt x="2782" y="15"/>
                      <a:pt x="2674" y="0"/>
                      <a:pt x="2566" y="0"/>
                    </a:cubicBezTo>
                    <a:close/>
                  </a:path>
                </a:pathLst>
              </a:custGeom>
              <a:solidFill>
                <a:schemeClr val="lt2"/>
              </a:solidFill>
              <a:ln>
                <a:noFill/>
              </a:ln>
            </p:spPr>
            <p:txBody>
              <a:bodyPr spcFirstLastPara="1" wrap="square" lIns="121598" tIns="121598" rIns="121598" bIns="121598" anchor="ctr" anchorCtr="0">
                <a:noAutofit/>
              </a:bodyPr>
              <a:lstStyle/>
              <a:p>
                <a:endParaRPr sz="2479"/>
              </a:p>
            </p:txBody>
          </p:sp>
          <p:sp>
            <p:nvSpPr>
              <p:cNvPr id="9814" name="Google Shape;9814;p36"/>
              <p:cNvSpPr/>
              <p:nvPr/>
            </p:nvSpPr>
            <p:spPr>
              <a:xfrm>
                <a:off x="2799675" y="3146025"/>
                <a:ext cx="108550" cy="122100"/>
              </a:xfrm>
              <a:custGeom>
                <a:avLst/>
                <a:gdLst/>
                <a:ahLst/>
                <a:cxnLst/>
                <a:rect l="l" t="t" r="r" b="b"/>
                <a:pathLst>
                  <a:path w="4342" h="4884" extrusionOk="0">
                    <a:moveTo>
                      <a:pt x="2868" y="1"/>
                    </a:moveTo>
                    <a:cubicBezTo>
                      <a:pt x="2118" y="1"/>
                      <a:pt x="1238" y="632"/>
                      <a:pt x="693" y="1640"/>
                    </a:cubicBezTo>
                    <a:cubicBezTo>
                      <a:pt x="1" y="2914"/>
                      <a:pt x="105" y="4305"/>
                      <a:pt x="923" y="4748"/>
                    </a:cubicBezTo>
                    <a:cubicBezTo>
                      <a:pt x="1094" y="4840"/>
                      <a:pt x="1282" y="4883"/>
                      <a:pt x="1479" y="4883"/>
                    </a:cubicBezTo>
                    <a:cubicBezTo>
                      <a:pt x="2228" y="4883"/>
                      <a:pt x="3106" y="4252"/>
                      <a:pt x="3654" y="3244"/>
                    </a:cubicBezTo>
                    <a:cubicBezTo>
                      <a:pt x="4342" y="1971"/>
                      <a:pt x="4239" y="583"/>
                      <a:pt x="3424" y="137"/>
                    </a:cubicBezTo>
                    <a:cubicBezTo>
                      <a:pt x="3253" y="45"/>
                      <a:pt x="3065" y="1"/>
                      <a:pt x="2868" y="1"/>
                    </a:cubicBezTo>
                    <a:close/>
                  </a:path>
                </a:pathLst>
              </a:custGeom>
              <a:solidFill>
                <a:schemeClr val="lt2"/>
              </a:solidFill>
              <a:ln>
                <a:noFill/>
              </a:ln>
            </p:spPr>
            <p:txBody>
              <a:bodyPr spcFirstLastPara="1" wrap="square" lIns="121598" tIns="121598" rIns="121598" bIns="121598" anchor="ctr" anchorCtr="0">
                <a:noAutofit/>
              </a:bodyPr>
              <a:lstStyle/>
              <a:p>
                <a:endParaRPr sz="2479"/>
              </a:p>
            </p:txBody>
          </p:sp>
          <p:sp>
            <p:nvSpPr>
              <p:cNvPr id="9815" name="Google Shape;9815;p36"/>
              <p:cNvSpPr/>
              <p:nvPr/>
            </p:nvSpPr>
            <p:spPr>
              <a:xfrm>
                <a:off x="2622225" y="3193175"/>
                <a:ext cx="213550" cy="215850"/>
              </a:xfrm>
              <a:custGeom>
                <a:avLst/>
                <a:gdLst/>
                <a:ahLst/>
                <a:cxnLst/>
                <a:rect l="l" t="t" r="r" b="b"/>
                <a:pathLst>
                  <a:path w="8542" h="8634" fill="none" extrusionOk="0">
                    <a:moveTo>
                      <a:pt x="0" y="2546"/>
                    </a:moveTo>
                    <a:cubicBezTo>
                      <a:pt x="554" y="1012"/>
                      <a:pt x="2288" y="1"/>
                      <a:pt x="3900" y="277"/>
                    </a:cubicBezTo>
                    <a:cubicBezTo>
                      <a:pt x="4930" y="451"/>
                      <a:pt x="5842" y="1085"/>
                      <a:pt x="6518" y="1885"/>
                    </a:cubicBezTo>
                    <a:cubicBezTo>
                      <a:pt x="7195" y="2681"/>
                      <a:pt x="7661" y="3635"/>
                      <a:pt x="8060" y="4604"/>
                    </a:cubicBezTo>
                    <a:cubicBezTo>
                      <a:pt x="8310" y="5196"/>
                      <a:pt x="8537" y="5819"/>
                      <a:pt x="8541" y="6461"/>
                    </a:cubicBezTo>
                    <a:cubicBezTo>
                      <a:pt x="8541" y="7107"/>
                      <a:pt x="8279" y="7788"/>
                      <a:pt x="7734" y="8126"/>
                    </a:cubicBezTo>
                    <a:cubicBezTo>
                      <a:pt x="6914" y="8633"/>
                      <a:pt x="5845" y="8222"/>
                      <a:pt x="5018" y="7730"/>
                    </a:cubicBezTo>
                    <a:cubicBezTo>
                      <a:pt x="4191" y="7238"/>
                      <a:pt x="3295" y="6646"/>
                      <a:pt x="2349" y="6823"/>
                    </a:cubicBezTo>
                  </a:path>
                </a:pathLst>
              </a:custGeom>
              <a:noFill/>
              <a:ln w="6925" cap="rnd" cmpd="sng">
                <a:solidFill>
                  <a:schemeClr val="dk1"/>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grpSp>
        <p:grpSp>
          <p:nvGrpSpPr>
            <p:cNvPr id="9816" name="Google Shape;9816;p36"/>
            <p:cNvGrpSpPr/>
            <p:nvPr/>
          </p:nvGrpSpPr>
          <p:grpSpPr>
            <a:xfrm rot="-1516280">
              <a:off x="2052371" y="969889"/>
              <a:ext cx="658233" cy="913519"/>
              <a:chOff x="4218475" y="2122775"/>
              <a:chExt cx="503500" cy="698775"/>
            </a:xfrm>
          </p:grpSpPr>
          <p:sp>
            <p:nvSpPr>
              <p:cNvPr id="9817" name="Google Shape;9817;p36"/>
              <p:cNvSpPr/>
              <p:nvPr/>
            </p:nvSpPr>
            <p:spPr>
              <a:xfrm>
                <a:off x="4218475" y="2122775"/>
                <a:ext cx="503500" cy="698775"/>
              </a:xfrm>
              <a:custGeom>
                <a:avLst/>
                <a:gdLst/>
                <a:ahLst/>
                <a:cxnLst/>
                <a:rect l="l" t="t" r="r" b="b"/>
                <a:pathLst>
                  <a:path w="20140" h="27951" extrusionOk="0">
                    <a:moveTo>
                      <a:pt x="10067" y="1"/>
                    </a:moveTo>
                    <a:cubicBezTo>
                      <a:pt x="9476" y="1"/>
                      <a:pt x="8917" y="286"/>
                      <a:pt x="8571" y="767"/>
                    </a:cubicBezTo>
                    <a:lnTo>
                      <a:pt x="8294" y="1151"/>
                    </a:lnTo>
                    <a:lnTo>
                      <a:pt x="7895" y="900"/>
                    </a:lnTo>
                    <a:cubicBezTo>
                      <a:pt x="7599" y="716"/>
                      <a:pt x="7261" y="624"/>
                      <a:pt x="6922" y="624"/>
                    </a:cubicBezTo>
                    <a:cubicBezTo>
                      <a:pt x="6684" y="624"/>
                      <a:pt x="6441" y="670"/>
                      <a:pt x="6214" y="762"/>
                    </a:cubicBezTo>
                    <a:cubicBezTo>
                      <a:pt x="5664" y="993"/>
                      <a:pt x="5257" y="1470"/>
                      <a:pt x="5122" y="2050"/>
                    </a:cubicBezTo>
                    <a:lnTo>
                      <a:pt x="5014" y="2508"/>
                    </a:lnTo>
                    <a:lnTo>
                      <a:pt x="4553" y="2432"/>
                    </a:lnTo>
                    <a:cubicBezTo>
                      <a:pt x="4453" y="2416"/>
                      <a:pt x="4354" y="2408"/>
                      <a:pt x="4253" y="2408"/>
                    </a:cubicBezTo>
                    <a:cubicBezTo>
                      <a:pt x="3768" y="2408"/>
                      <a:pt x="3296" y="2600"/>
                      <a:pt x="2950" y="2947"/>
                    </a:cubicBezTo>
                    <a:cubicBezTo>
                      <a:pt x="2526" y="3369"/>
                      <a:pt x="2334" y="3965"/>
                      <a:pt x="2430" y="4554"/>
                    </a:cubicBezTo>
                    <a:lnTo>
                      <a:pt x="2508" y="5016"/>
                    </a:lnTo>
                    <a:lnTo>
                      <a:pt x="2050" y="5123"/>
                    </a:lnTo>
                    <a:cubicBezTo>
                      <a:pt x="1470" y="5258"/>
                      <a:pt x="992" y="5665"/>
                      <a:pt x="765" y="6215"/>
                    </a:cubicBezTo>
                    <a:cubicBezTo>
                      <a:pt x="535" y="6766"/>
                      <a:pt x="588" y="7389"/>
                      <a:pt x="900" y="7896"/>
                    </a:cubicBezTo>
                    <a:lnTo>
                      <a:pt x="1150" y="8296"/>
                    </a:lnTo>
                    <a:lnTo>
                      <a:pt x="765" y="8573"/>
                    </a:lnTo>
                    <a:cubicBezTo>
                      <a:pt x="284" y="8919"/>
                      <a:pt x="0" y="9476"/>
                      <a:pt x="0" y="10072"/>
                    </a:cubicBezTo>
                    <a:cubicBezTo>
                      <a:pt x="0" y="10665"/>
                      <a:pt x="284" y="11222"/>
                      <a:pt x="765" y="11568"/>
                    </a:cubicBezTo>
                    <a:lnTo>
                      <a:pt x="1150" y="11845"/>
                    </a:lnTo>
                    <a:lnTo>
                      <a:pt x="900" y="12245"/>
                    </a:lnTo>
                    <a:cubicBezTo>
                      <a:pt x="588" y="12749"/>
                      <a:pt x="535" y="13375"/>
                      <a:pt x="762" y="13926"/>
                    </a:cubicBezTo>
                    <a:cubicBezTo>
                      <a:pt x="992" y="14476"/>
                      <a:pt x="1470" y="14879"/>
                      <a:pt x="2050" y="15017"/>
                    </a:cubicBezTo>
                    <a:lnTo>
                      <a:pt x="2508" y="15122"/>
                    </a:lnTo>
                    <a:lnTo>
                      <a:pt x="2430" y="15587"/>
                    </a:lnTo>
                    <a:cubicBezTo>
                      <a:pt x="2334" y="16175"/>
                      <a:pt x="2526" y="16771"/>
                      <a:pt x="2946" y="17190"/>
                    </a:cubicBezTo>
                    <a:cubicBezTo>
                      <a:pt x="3154" y="17394"/>
                      <a:pt x="3396" y="17544"/>
                      <a:pt x="3665" y="17637"/>
                    </a:cubicBezTo>
                    <a:lnTo>
                      <a:pt x="1019" y="23009"/>
                    </a:lnTo>
                    <a:cubicBezTo>
                      <a:pt x="703" y="23650"/>
                      <a:pt x="785" y="24412"/>
                      <a:pt x="1227" y="24974"/>
                    </a:cubicBezTo>
                    <a:cubicBezTo>
                      <a:pt x="1580" y="25420"/>
                      <a:pt x="2119" y="25670"/>
                      <a:pt x="2673" y="25670"/>
                    </a:cubicBezTo>
                    <a:cubicBezTo>
                      <a:pt x="2811" y="25670"/>
                      <a:pt x="2954" y="25654"/>
                      <a:pt x="3092" y="25624"/>
                    </a:cubicBezTo>
                    <a:lnTo>
                      <a:pt x="5245" y="25123"/>
                    </a:lnTo>
                    <a:lnTo>
                      <a:pt x="5669" y="26608"/>
                    </a:lnTo>
                    <a:cubicBezTo>
                      <a:pt x="5876" y="27342"/>
                      <a:pt x="6510" y="27873"/>
                      <a:pt x="7268" y="27942"/>
                    </a:cubicBezTo>
                    <a:cubicBezTo>
                      <a:pt x="7330" y="27950"/>
                      <a:pt x="7387" y="27950"/>
                      <a:pt x="7445" y="27950"/>
                    </a:cubicBezTo>
                    <a:cubicBezTo>
                      <a:pt x="8138" y="27950"/>
                      <a:pt x="8779" y="27562"/>
                      <a:pt x="9095" y="26931"/>
                    </a:cubicBezTo>
                    <a:lnTo>
                      <a:pt x="10321" y="24477"/>
                    </a:lnTo>
                    <a:lnTo>
                      <a:pt x="10848" y="25565"/>
                    </a:lnTo>
                    <a:cubicBezTo>
                      <a:pt x="10999" y="25908"/>
                      <a:pt x="11144" y="26250"/>
                      <a:pt x="11279" y="26589"/>
                    </a:cubicBezTo>
                    <a:cubicBezTo>
                      <a:pt x="11386" y="26850"/>
                      <a:pt x="11548" y="27088"/>
                      <a:pt x="11752" y="27285"/>
                    </a:cubicBezTo>
                    <a:cubicBezTo>
                      <a:pt x="12098" y="27684"/>
                      <a:pt x="12605" y="27919"/>
                      <a:pt x="13144" y="27919"/>
                    </a:cubicBezTo>
                    <a:lnTo>
                      <a:pt x="13225" y="27919"/>
                    </a:lnTo>
                    <a:cubicBezTo>
                      <a:pt x="13717" y="27896"/>
                      <a:pt x="14167" y="27684"/>
                      <a:pt x="14494" y="27338"/>
                    </a:cubicBezTo>
                    <a:cubicBezTo>
                      <a:pt x="14721" y="27134"/>
                      <a:pt x="14898" y="26881"/>
                      <a:pt x="15013" y="26600"/>
                    </a:cubicBezTo>
                    <a:lnTo>
                      <a:pt x="15770" y="24770"/>
                    </a:lnTo>
                    <a:lnTo>
                      <a:pt x="17393" y="25354"/>
                    </a:lnTo>
                    <a:cubicBezTo>
                      <a:pt x="17597" y="25427"/>
                      <a:pt x="17809" y="25462"/>
                      <a:pt x="18016" y="25462"/>
                    </a:cubicBezTo>
                    <a:cubicBezTo>
                      <a:pt x="18508" y="25462"/>
                      <a:pt x="18993" y="25265"/>
                      <a:pt x="19346" y="24901"/>
                    </a:cubicBezTo>
                    <a:cubicBezTo>
                      <a:pt x="19850" y="24378"/>
                      <a:pt x="20001" y="23609"/>
                      <a:pt x="19731" y="22931"/>
                    </a:cubicBezTo>
                    <a:lnTo>
                      <a:pt x="17358" y="16998"/>
                    </a:lnTo>
                    <a:cubicBezTo>
                      <a:pt x="17658" y="16598"/>
                      <a:pt x="17789" y="16091"/>
                      <a:pt x="17704" y="15587"/>
                    </a:cubicBezTo>
                    <a:lnTo>
                      <a:pt x="17632" y="15125"/>
                    </a:lnTo>
                    <a:lnTo>
                      <a:pt x="18089" y="15017"/>
                    </a:lnTo>
                    <a:cubicBezTo>
                      <a:pt x="18670" y="14883"/>
                      <a:pt x="19147" y="14476"/>
                      <a:pt x="19374" y="13926"/>
                    </a:cubicBezTo>
                    <a:cubicBezTo>
                      <a:pt x="19605" y="13375"/>
                      <a:pt x="19550" y="12749"/>
                      <a:pt x="19239" y="12245"/>
                    </a:cubicBezTo>
                    <a:lnTo>
                      <a:pt x="18989" y="11845"/>
                    </a:lnTo>
                    <a:lnTo>
                      <a:pt x="19369" y="11568"/>
                    </a:lnTo>
                    <a:cubicBezTo>
                      <a:pt x="19854" y="11222"/>
                      <a:pt x="20139" y="10665"/>
                      <a:pt x="20139" y="10072"/>
                    </a:cubicBezTo>
                    <a:cubicBezTo>
                      <a:pt x="20139" y="9476"/>
                      <a:pt x="19854" y="8919"/>
                      <a:pt x="19369" y="8573"/>
                    </a:cubicBezTo>
                    <a:lnTo>
                      <a:pt x="18989" y="8296"/>
                    </a:lnTo>
                    <a:lnTo>
                      <a:pt x="19239" y="7896"/>
                    </a:lnTo>
                    <a:cubicBezTo>
                      <a:pt x="19550" y="7392"/>
                      <a:pt x="19605" y="6766"/>
                      <a:pt x="19374" y="6215"/>
                    </a:cubicBezTo>
                    <a:cubicBezTo>
                      <a:pt x="19147" y="5665"/>
                      <a:pt x="18670" y="5258"/>
                      <a:pt x="18089" y="5123"/>
                    </a:cubicBezTo>
                    <a:lnTo>
                      <a:pt x="17632" y="5016"/>
                    </a:lnTo>
                    <a:lnTo>
                      <a:pt x="17704" y="4554"/>
                    </a:lnTo>
                    <a:cubicBezTo>
                      <a:pt x="17800" y="3965"/>
                      <a:pt x="17608" y="3369"/>
                      <a:pt x="17189" y="2950"/>
                    </a:cubicBezTo>
                    <a:cubicBezTo>
                      <a:pt x="16840" y="2600"/>
                      <a:pt x="16370" y="2408"/>
                      <a:pt x="15885" y="2408"/>
                    </a:cubicBezTo>
                    <a:cubicBezTo>
                      <a:pt x="15786" y="2408"/>
                      <a:pt x="15686" y="2416"/>
                      <a:pt x="15585" y="2435"/>
                    </a:cubicBezTo>
                    <a:lnTo>
                      <a:pt x="15124" y="2508"/>
                    </a:lnTo>
                    <a:lnTo>
                      <a:pt x="15017" y="2050"/>
                    </a:lnTo>
                    <a:cubicBezTo>
                      <a:pt x="14882" y="1470"/>
                      <a:pt x="14474" y="993"/>
                      <a:pt x="13924" y="767"/>
                    </a:cubicBezTo>
                    <a:cubicBezTo>
                      <a:pt x="13698" y="670"/>
                      <a:pt x="13459" y="624"/>
                      <a:pt x="13217" y="624"/>
                    </a:cubicBezTo>
                    <a:cubicBezTo>
                      <a:pt x="12879" y="624"/>
                      <a:pt x="12540" y="716"/>
                      <a:pt x="12244" y="900"/>
                    </a:cubicBezTo>
                    <a:lnTo>
                      <a:pt x="11844" y="1151"/>
                    </a:lnTo>
                    <a:lnTo>
                      <a:pt x="11567" y="767"/>
                    </a:lnTo>
                    <a:cubicBezTo>
                      <a:pt x="11221" y="286"/>
                      <a:pt x="10664" y="1"/>
                      <a:pt x="10067" y="1"/>
                    </a:cubicBezTo>
                    <a:close/>
                  </a:path>
                </a:pathLst>
              </a:custGeom>
              <a:solidFill>
                <a:schemeClr val="lt1"/>
              </a:solidFill>
              <a:ln>
                <a:noFill/>
              </a:ln>
              <a:effectLst>
                <a:outerShdw dist="66675" dir="3180000" algn="bl" rotWithShape="0">
                  <a:schemeClr val="dk1">
                    <a:alpha val="18000"/>
                  </a:schemeClr>
                </a:outerShdw>
              </a:effectLst>
            </p:spPr>
            <p:txBody>
              <a:bodyPr spcFirstLastPara="1" wrap="square" lIns="121598" tIns="121598" rIns="121598" bIns="121598" anchor="ctr" anchorCtr="0">
                <a:noAutofit/>
              </a:bodyPr>
              <a:lstStyle/>
              <a:p>
                <a:endParaRPr sz="2479"/>
              </a:p>
            </p:txBody>
          </p:sp>
          <p:sp>
            <p:nvSpPr>
              <p:cNvPr id="9818" name="Google Shape;9818;p36"/>
              <p:cNvSpPr/>
              <p:nvPr/>
            </p:nvSpPr>
            <p:spPr>
              <a:xfrm>
                <a:off x="4285275" y="2522825"/>
                <a:ext cx="383625" cy="252575"/>
              </a:xfrm>
              <a:custGeom>
                <a:avLst/>
                <a:gdLst/>
                <a:ahLst/>
                <a:cxnLst/>
                <a:rect l="l" t="t" r="r" b="b"/>
                <a:pathLst>
                  <a:path w="15345" h="10103" extrusionOk="0">
                    <a:moveTo>
                      <a:pt x="11360" y="0"/>
                    </a:moveTo>
                    <a:lnTo>
                      <a:pt x="10949" y="1765"/>
                    </a:lnTo>
                    <a:lnTo>
                      <a:pt x="10818" y="2327"/>
                    </a:lnTo>
                    <a:lnTo>
                      <a:pt x="10326" y="2023"/>
                    </a:lnTo>
                    <a:lnTo>
                      <a:pt x="8792" y="1065"/>
                    </a:lnTo>
                    <a:lnTo>
                      <a:pt x="7734" y="2534"/>
                    </a:lnTo>
                    <a:lnTo>
                      <a:pt x="7395" y="3003"/>
                    </a:lnTo>
                    <a:lnTo>
                      <a:pt x="7061" y="2534"/>
                    </a:lnTo>
                    <a:lnTo>
                      <a:pt x="6004" y="1065"/>
                    </a:lnTo>
                    <a:lnTo>
                      <a:pt x="4465" y="2023"/>
                    </a:lnTo>
                    <a:lnTo>
                      <a:pt x="3977" y="2327"/>
                    </a:lnTo>
                    <a:lnTo>
                      <a:pt x="3846" y="1761"/>
                    </a:lnTo>
                    <a:lnTo>
                      <a:pt x="3569" y="577"/>
                    </a:lnTo>
                    <a:lnTo>
                      <a:pt x="1" y="7822"/>
                    </a:lnTo>
                    <a:lnTo>
                      <a:pt x="3874" y="6926"/>
                    </a:lnTo>
                    <a:lnTo>
                      <a:pt x="4769" y="10102"/>
                    </a:lnTo>
                    <a:lnTo>
                      <a:pt x="7672" y="4299"/>
                    </a:lnTo>
                    <a:lnTo>
                      <a:pt x="10472" y="10071"/>
                    </a:lnTo>
                    <a:lnTo>
                      <a:pt x="11891" y="6372"/>
                    </a:lnTo>
                    <a:lnTo>
                      <a:pt x="15344" y="7614"/>
                    </a:lnTo>
                    <a:lnTo>
                      <a:pt x="12368" y="165"/>
                    </a:lnTo>
                    <a:lnTo>
                      <a:pt x="11360" y="0"/>
                    </a:lnTo>
                    <a:close/>
                  </a:path>
                </a:pathLst>
              </a:custGeom>
              <a:solidFill>
                <a:schemeClr val="accent1"/>
              </a:solidFill>
              <a:ln>
                <a:noFill/>
              </a:ln>
            </p:spPr>
            <p:txBody>
              <a:bodyPr spcFirstLastPara="1" wrap="square" lIns="121598" tIns="121598" rIns="121598" bIns="121598" anchor="ctr" anchorCtr="0">
                <a:noAutofit/>
              </a:bodyPr>
              <a:lstStyle/>
              <a:p>
                <a:endParaRPr sz="2479"/>
              </a:p>
            </p:txBody>
          </p:sp>
          <p:sp>
            <p:nvSpPr>
              <p:cNvPr id="9819" name="Google Shape;9819;p36"/>
              <p:cNvSpPr/>
              <p:nvPr/>
            </p:nvSpPr>
            <p:spPr>
              <a:xfrm>
                <a:off x="4264625" y="2168925"/>
                <a:ext cx="411200" cy="411200"/>
              </a:xfrm>
              <a:custGeom>
                <a:avLst/>
                <a:gdLst/>
                <a:ahLst/>
                <a:cxnLst/>
                <a:rect l="l" t="t" r="r" b="b"/>
                <a:pathLst>
                  <a:path w="16448" h="16448" extrusionOk="0">
                    <a:moveTo>
                      <a:pt x="8221" y="3866"/>
                    </a:moveTo>
                    <a:cubicBezTo>
                      <a:pt x="10625" y="3866"/>
                      <a:pt x="12582" y="5823"/>
                      <a:pt x="12582" y="8226"/>
                    </a:cubicBezTo>
                    <a:cubicBezTo>
                      <a:pt x="12582" y="10626"/>
                      <a:pt x="10625" y="12583"/>
                      <a:pt x="8221" y="12583"/>
                    </a:cubicBezTo>
                    <a:cubicBezTo>
                      <a:pt x="5822" y="12583"/>
                      <a:pt x="3864" y="10626"/>
                      <a:pt x="3864" y="8226"/>
                    </a:cubicBezTo>
                    <a:cubicBezTo>
                      <a:pt x="3864" y="5823"/>
                      <a:pt x="5822" y="3866"/>
                      <a:pt x="8221" y="3866"/>
                    </a:cubicBezTo>
                    <a:close/>
                    <a:moveTo>
                      <a:pt x="8221" y="0"/>
                    </a:moveTo>
                    <a:lnTo>
                      <a:pt x="6941" y="1782"/>
                    </a:lnTo>
                    <a:lnTo>
                      <a:pt x="5076" y="623"/>
                    </a:lnTo>
                    <a:lnTo>
                      <a:pt x="4576" y="2762"/>
                    </a:lnTo>
                    <a:lnTo>
                      <a:pt x="2407" y="2408"/>
                    </a:lnTo>
                    <a:lnTo>
                      <a:pt x="2765" y="4577"/>
                    </a:lnTo>
                    <a:lnTo>
                      <a:pt x="623" y="5076"/>
                    </a:lnTo>
                    <a:lnTo>
                      <a:pt x="1784" y="6942"/>
                    </a:lnTo>
                    <a:lnTo>
                      <a:pt x="0" y="8226"/>
                    </a:lnTo>
                    <a:lnTo>
                      <a:pt x="1784" y="9506"/>
                    </a:lnTo>
                    <a:lnTo>
                      <a:pt x="623" y="11372"/>
                    </a:lnTo>
                    <a:lnTo>
                      <a:pt x="2765" y="11872"/>
                    </a:lnTo>
                    <a:lnTo>
                      <a:pt x="2407" y="14041"/>
                    </a:lnTo>
                    <a:lnTo>
                      <a:pt x="4576" y="13687"/>
                    </a:lnTo>
                    <a:lnTo>
                      <a:pt x="4684" y="14144"/>
                    </a:lnTo>
                    <a:lnTo>
                      <a:pt x="5072" y="15825"/>
                    </a:lnTo>
                    <a:lnTo>
                      <a:pt x="6941" y="14667"/>
                    </a:lnTo>
                    <a:lnTo>
                      <a:pt x="8221" y="16448"/>
                    </a:lnTo>
                    <a:lnTo>
                      <a:pt x="9506" y="14667"/>
                    </a:lnTo>
                    <a:lnTo>
                      <a:pt x="11371" y="15825"/>
                    </a:lnTo>
                    <a:lnTo>
                      <a:pt x="11871" y="13687"/>
                    </a:lnTo>
                    <a:lnTo>
                      <a:pt x="13013" y="13872"/>
                    </a:lnTo>
                    <a:lnTo>
                      <a:pt x="14039" y="14041"/>
                    </a:lnTo>
                    <a:lnTo>
                      <a:pt x="13682" y="11872"/>
                    </a:lnTo>
                    <a:lnTo>
                      <a:pt x="15824" y="11372"/>
                    </a:lnTo>
                    <a:lnTo>
                      <a:pt x="14662" y="9506"/>
                    </a:lnTo>
                    <a:lnTo>
                      <a:pt x="16447" y="8226"/>
                    </a:lnTo>
                    <a:lnTo>
                      <a:pt x="14662" y="6942"/>
                    </a:lnTo>
                    <a:lnTo>
                      <a:pt x="15824" y="5076"/>
                    </a:lnTo>
                    <a:lnTo>
                      <a:pt x="13682" y="4577"/>
                    </a:lnTo>
                    <a:lnTo>
                      <a:pt x="14039" y="2408"/>
                    </a:lnTo>
                    <a:lnTo>
                      <a:pt x="14039" y="2408"/>
                    </a:lnTo>
                    <a:lnTo>
                      <a:pt x="11871" y="2762"/>
                    </a:lnTo>
                    <a:lnTo>
                      <a:pt x="11371" y="623"/>
                    </a:lnTo>
                    <a:lnTo>
                      <a:pt x="9506" y="1785"/>
                    </a:lnTo>
                    <a:lnTo>
                      <a:pt x="8221" y="0"/>
                    </a:lnTo>
                    <a:close/>
                  </a:path>
                </a:pathLst>
              </a:custGeom>
              <a:solidFill>
                <a:schemeClr val="accent3"/>
              </a:solidFill>
              <a:ln>
                <a:noFill/>
              </a:ln>
            </p:spPr>
            <p:txBody>
              <a:bodyPr spcFirstLastPara="1" wrap="square" lIns="121598" tIns="121598" rIns="121598" bIns="121598" anchor="ctr" anchorCtr="0">
                <a:noAutofit/>
              </a:bodyPr>
              <a:lstStyle/>
              <a:p>
                <a:endParaRPr sz="2479"/>
              </a:p>
            </p:txBody>
          </p:sp>
          <p:sp>
            <p:nvSpPr>
              <p:cNvPr id="9820" name="Google Shape;9820;p36"/>
              <p:cNvSpPr/>
              <p:nvPr/>
            </p:nvSpPr>
            <p:spPr>
              <a:xfrm>
                <a:off x="4371800" y="2276125"/>
                <a:ext cx="196825" cy="196800"/>
              </a:xfrm>
              <a:custGeom>
                <a:avLst/>
                <a:gdLst/>
                <a:ahLst/>
                <a:cxnLst/>
                <a:rect l="l" t="t" r="r" b="b"/>
                <a:pathLst>
                  <a:path w="7873" h="7872" extrusionOk="0">
                    <a:moveTo>
                      <a:pt x="4834" y="1531"/>
                    </a:moveTo>
                    <a:lnTo>
                      <a:pt x="4834" y="6315"/>
                    </a:lnTo>
                    <a:lnTo>
                      <a:pt x="3753" y="6315"/>
                    </a:lnTo>
                    <a:lnTo>
                      <a:pt x="3753" y="2524"/>
                    </a:lnTo>
                    <a:lnTo>
                      <a:pt x="3739" y="2524"/>
                    </a:lnTo>
                    <a:lnTo>
                      <a:pt x="2827" y="2957"/>
                    </a:lnTo>
                    <a:lnTo>
                      <a:pt x="2642" y="2119"/>
                    </a:lnTo>
                    <a:lnTo>
                      <a:pt x="3908" y="1531"/>
                    </a:lnTo>
                    <a:close/>
                    <a:moveTo>
                      <a:pt x="3934" y="0"/>
                    </a:moveTo>
                    <a:cubicBezTo>
                      <a:pt x="1765" y="0"/>
                      <a:pt x="1" y="1766"/>
                      <a:pt x="1" y="3938"/>
                    </a:cubicBezTo>
                    <a:cubicBezTo>
                      <a:pt x="1" y="6107"/>
                      <a:pt x="1765" y="7872"/>
                      <a:pt x="3934" y="7872"/>
                    </a:cubicBezTo>
                    <a:cubicBezTo>
                      <a:pt x="6107" y="7872"/>
                      <a:pt x="7872" y="6107"/>
                      <a:pt x="7872" y="3938"/>
                    </a:cubicBezTo>
                    <a:cubicBezTo>
                      <a:pt x="7872" y="1766"/>
                      <a:pt x="6107" y="0"/>
                      <a:pt x="3934" y="0"/>
                    </a:cubicBezTo>
                    <a:close/>
                  </a:path>
                </a:pathLst>
              </a:custGeom>
              <a:solidFill>
                <a:schemeClr val="accent5"/>
              </a:solidFill>
              <a:ln>
                <a:noFill/>
              </a:ln>
            </p:spPr>
            <p:txBody>
              <a:bodyPr spcFirstLastPara="1" wrap="square" lIns="121598" tIns="121598" rIns="121598" bIns="121598" anchor="ctr" anchorCtr="0">
                <a:noAutofit/>
              </a:bodyPr>
              <a:lstStyle/>
              <a:p>
                <a:endParaRPr sz="2479"/>
              </a:p>
            </p:txBody>
          </p:sp>
          <p:sp>
            <p:nvSpPr>
              <p:cNvPr id="9821" name="Google Shape;9821;p36"/>
              <p:cNvSpPr/>
              <p:nvPr/>
            </p:nvSpPr>
            <p:spPr>
              <a:xfrm>
                <a:off x="4430825" y="2271500"/>
                <a:ext cx="150975" cy="215275"/>
              </a:xfrm>
              <a:custGeom>
                <a:avLst/>
                <a:gdLst/>
                <a:ahLst/>
                <a:cxnLst/>
                <a:rect l="l" t="t" r="r" b="b"/>
                <a:pathLst>
                  <a:path w="6039" h="8611" fill="none" extrusionOk="0">
                    <a:moveTo>
                      <a:pt x="3220" y="1"/>
                    </a:moveTo>
                    <a:cubicBezTo>
                      <a:pt x="4600" y="586"/>
                      <a:pt x="5627" y="1931"/>
                      <a:pt x="5834" y="3412"/>
                    </a:cubicBezTo>
                    <a:cubicBezTo>
                      <a:pt x="6038" y="4896"/>
                      <a:pt x="5412" y="6469"/>
                      <a:pt x="4246" y="7407"/>
                    </a:cubicBezTo>
                    <a:cubicBezTo>
                      <a:pt x="3077" y="8342"/>
                      <a:pt x="1408" y="8611"/>
                      <a:pt x="1" y="8092"/>
                    </a:cubicBezTo>
                  </a:path>
                </a:pathLst>
              </a:custGeom>
              <a:noFill/>
              <a:ln w="8550" cap="rnd" cmpd="sng">
                <a:solidFill>
                  <a:schemeClr val="dk1"/>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sp>
            <p:nvSpPr>
              <p:cNvPr id="9822" name="Google Shape;9822;p36"/>
              <p:cNvSpPr/>
              <p:nvPr/>
            </p:nvSpPr>
            <p:spPr>
              <a:xfrm>
                <a:off x="4446975" y="2584525"/>
                <a:ext cx="143475" cy="184050"/>
              </a:xfrm>
              <a:custGeom>
                <a:avLst/>
                <a:gdLst/>
                <a:ahLst/>
                <a:cxnLst/>
                <a:rect l="l" t="t" r="r" b="b"/>
                <a:pathLst>
                  <a:path w="5739" h="7362" fill="none" extrusionOk="0">
                    <a:moveTo>
                      <a:pt x="1" y="1"/>
                    </a:moveTo>
                    <a:cubicBezTo>
                      <a:pt x="1612" y="2293"/>
                      <a:pt x="2961" y="4765"/>
                      <a:pt x="4008" y="7361"/>
                    </a:cubicBezTo>
                    <a:cubicBezTo>
                      <a:pt x="4585" y="5965"/>
                      <a:pt x="5162" y="4566"/>
                      <a:pt x="5738" y="3166"/>
                    </a:cubicBezTo>
                  </a:path>
                </a:pathLst>
              </a:custGeom>
              <a:noFill/>
              <a:ln w="8550" cap="rnd" cmpd="sng">
                <a:solidFill>
                  <a:schemeClr val="dk1"/>
                </a:solidFill>
                <a:prstDash val="solid"/>
                <a:round/>
                <a:headEnd type="none" w="sm" len="sm"/>
                <a:tailEnd type="none" w="sm" len="sm"/>
              </a:ln>
            </p:spPr>
            <p:txBody>
              <a:bodyPr spcFirstLastPara="1" wrap="square" lIns="121598" tIns="121598" rIns="121598" bIns="121598" anchor="ctr" anchorCtr="0">
                <a:noAutofit/>
              </a:bodyPr>
              <a:lstStyle/>
              <a:p>
                <a:endParaRPr sz="2479"/>
              </a:p>
            </p:txBody>
          </p:sp>
        </p:grpSp>
      </p:gr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022"/>
        <p:cNvGrpSpPr/>
        <p:nvPr/>
      </p:nvGrpSpPr>
      <p:grpSpPr>
        <a:xfrm>
          <a:off x="0" y="0"/>
          <a:ext cx="0" cy="0"/>
          <a:chOff x="0" y="0"/>
          <a:chExt cx="0" cy="0"/>
        </a:xfrm>
      </p:grpSpPr>
      <p:pic>
        <p:nvPicPr>
          <p:cNvPr id="17" name="Picture 16">
            <a:extLst>
              <a:ext uri="{FF2B5EF4-FFF2-40B4-BE49-F238E27FC236}">
                <a16:creationId xmlns:a16="http://schemas.microsoft.com/office/drawing/2014/main" id="{51178D4D-9701-E8C5-A0B6-FF50E355F416}"/>
              </a:ext>
            </a:extLst>
          </p:cNvPr>
          <p:cNvPicPr>
            <a:picLocks noChangeAspect="1"/>
          </p:cNvPicPr>
          <p:nvPr/>
        </p:nvPicPr>
        <p:blipFill>
          <a:blip r:embed="rId3">
            <a:extLst>
              <a:ext uri="{BEBA8EAE-BF5A-486C-A8C5-ECC9F3942E4B}">
                <a14:imgProps xmlns:a14="http://schemas.microsoft.com/office/drawing/2010/main">
                  <a14:imgLayer r:embed="rId4">
                    <a14:imgEffect>
                      <a14:saturation sat="200000"/>
                    </a14:imgEffect>
                  </a14:imgLayer>
                </a14:imgProps>
              </a:ext>
            </a:extLst>
          </a:blip>
          <a:stretch>
            <a:fillRect/>
          </a:stretch>
        </p:blipFill>
        <p:spPr>
          <a:xfrm>
            <a:off x="1923647" y="1109107"/>
            <a:ext cx="8314542" cy="2852182"/>
          </a:xfrm>
          <a:prstGeom prst="rect">
            <a:avLst/>
          </a:prstGeom>
        </p:spPr>
      </p:pic>
      <p:pic>
        <p:nvPicPr>
          <p:cNvPr id="19" name="Picture 18">
            <a:extLst>
              <a:ext uri="{FF2B5EF4-FFF2-40B4-BE49-F238E27FC236}">
                <a16:creationId xmlns:a16="http://schemas.microsoft.com/office/drawing/2014/main" id="{D20AA38C-F203-A253-4737-2EA5281DA880}"/>
              </a:ext>
            </a:extLst>
          </p:cNvPr>
          <p:cNvPicPr>
            <a:picLocks noChangeAspect="1"/>
          </p:cNvPicPr>
          <p:nvPr/>
        </p:nvPicPr>
        <p:blipFill rotWithShape="1">
          <a:blip r:embed="rId5">
            <a:extLst>
              <a:ext uri="{BEBA8EAE-BF5A-486C-A8C5-ECC9F3942E4B}">
                <a14:imgProps xmlns:a14="http://schemas.microsoft.com/office/drawing/2010/main">
                  <a14:imgLayer r:embed="rId6">
                    <a14:imgEffect>
                      <a14:saturation sat="200000"/>
                    </a14:imgEffect>
                  </a14:imgLayer>
                </a14:imgProps>
              </a:ext>
            </a:extLst>
          </a:blip>
          <a:srcRect t="39572" b="1"/>
          <a:stretch/>
        </p:blipFill>
        <p:spPr>
          <a:xfrm>
            <a:off x="6417762" y="4042124"/>
            <a:ext cx="4413477" cy="2709139"/>
          </a:xfrm>
          <a:prstGeom prst="rect">
            <a:avLst/>
          </a:prstGeom>
        </p:spPr>
      </p:pic>
      <p:pic>
        <p:nvPicPr>
          <p:cNvPr id="20" name="Picture 19">
            <a:extLst>
              <a:ext uri="{FF2B5EF4-FFF2-40B4-BE49-F238E27FC236}">
                <a16:creationId xmlns:a16="http://schemas.microsoft.com/office/drawing/2014/main" id="{EBADB13E-2A66-149C-FC2C-4ED64546C2E1}"/>
              </a:ext>
            </a:extLst>
          </p:cNvPr>
          <p:cNvPicPr>
            <a:picLocks noChangeAspect="1"/>
          </p:cNvPicPr>
          <p:nvPr/>
        </p:nvPicPr>
        <p:blipFill rotWithShape="1">
          <a:blip r:embed="rId5">
            <a:extLst>
              <a:ext uri="{BEBA8EAE-BF5A-486C-A8C5-ECC9F3942E4B}">
                <a14:imgProps xmlns:a14="http://schemas.microsoft.com/office/drawing/2010/main">
                  <a14:imgLayer r:embed="rId6">
                    <a14:imgEffect>
                      <a14:saturation sat="200000"/>
                    </a14:imgEffect>
                  </a14:imgLayer>
                </a14:imgProps>
              </a:ext>
            </a:extLst>
          </a:blip>
          <a:srcRect l="-233" t="843" r="233" b="61077"/>
          <a:stretch/>
        </p:blipFill>
        <p:spPr>
          <a:xfrm>
            <a:off x="1157704" y="4042123"/>
            <a:ext cx="5188139" cy="2006877"/>
          </a:xfrm>
          <a:prstGeom prst="rect">
            <a:avLst/>
          </a:prstGeom>
        </p:spPr>
      </p:pic>
      <p:sp>
        <p:nvSpPr>
          <p:cNvPr id="21" name="TextBox 20">
            <a:extLst>
              <a:ext uri="{FF2B5EF4-FFF2-40B4-BE49-F238E27FC236}">
                <a16:creationId xmlns:a16="http://schemas.microsoft.com/office/drawing/2014/main" id="{EA2EF371-6A5F-1C67-7713-1E58C2DCCE48}"/>
              </a:ext>
            </a:extLst>
          </p:cNvPr>
          <p:cNvSpPr txBox="1"/>
          <p:nvPr/>
        </p:nvSpPr>
        <p:spPr>
          <a:xfrm>
            <a:off x="2140779" y="197276"/>
            <a:ext cx="7880279" cy="830997"/>
          </a:xfrm>
          <a:prstGeom prst="rect">
            <a:avLst/>
          </a:prstGeom>
          <a:noFill/>
        </p:spPr>
        <p:txBody>
          <a:bodyPr wrap="square" rtlCol="0">
            <a:spAutoFit/>
          </a:bodyPr>
          <a:lstStyle/>
          <a:p>
            <a:r>
              <a:rPr lang="vi-VN" sz="2400" b="1" dirty="0"/>
              <a:t>1. Quan sát và nêu các tình huống nguy hiểm có thể xảy ra trong mỗi hình dưới đây.</a:t>
            </a:r>
            <a:endParaRPr lang="en-US" sz="2400" b="1"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826"/>
        <p:cNvGrpSpPr/>
        <p:nvPr/>
      </p:nvGrpSpPr>
      <p:grpSpPr>
        <a:xfrm>
          <a:off x="0" y="0"/>
          <a:ext cx="0" cy="0"/>
          <a:chOff x="0" y="0"/>
          <a:chExt cx="0" cy="0"/>
        </a:xfrm>
      </p:grpSpPr>
      <p:pic>
        <p:nvPicPr>
          <p:cNvPr id="1028" name="Picture 4" descr="Free Vector | Blank brick wall with nature in the zoo scene">
            <a:extLst>
              <a:ext uri="{FF2B5EF4-FFF2-40B4-BE49-F238E27FC236}">
                <a16:creationId xmlns:a16="http://schemas.microsoft.com/office/drawing/2014/main" id="{29DEFD43-9A0C-C317-2324-89F7226A1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7950"/>
            <a:ext cx="12161838" cy="6640513"/>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oup 9">
            <a:extLst>
              <a:ext uri="{FF2B5EF4-FFF2-40B4-BE49-F238E27FC236}">
                <a16:creationId xmlns:a16="http://schemas.microsoft.com/office/drawing/2014/main" id="{401C799C-811B-3082-9C80-1FB2C8096855}"/>
              </a:ext>
            </a:extLst>
          </p:cNvPr>
          <p:cNvGrpSpPr/>
          <p:nvPr/>
        </p:nvGrpSpPr>
        <p:grpSpPr>
          <a:xfrm>
            <a:off x="122737" y="2513743"/>
            <a:ext cx="2621831" cy="4234720"/>
            <a:chOff x="122737" y="2513743"/>
            <a:chExt cx="2621831" cy="4234720"/>
          </a:xfrm>
        </p:grpSpPr>
        <p:pic>
          <p:nvPicPr>
            <p:cNvPr id="1026" name="Picture 2" descr="Open Door Cartoon Colorful Vector Illustration House Apartment Entrance  Stock Illustration - Download Image Now - iStock">
              <a:hlinkClick r:id="rId4" action="ppaction://hlinksldjump"/>
              <a:extLst>
                <a:ext uri="{FF2B5EF4-FFF2-40B4-BE49-F238E27FC236}">
                  <a16:creationId xmlns:a16="http://schemas.microsoft.com/office/drawing/2014/main" id="{23B9BA21-F70A-20BA-FD88-065B49C828FC}"/>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25463" b="90278" l="28321" r="71429">
                          <a14:foregroundMark x1="31078" y1="39352" x2="31830" y2="48148"/>
                          <a14:foregroundMark x1="71679" y1="34722" x2="68922" y2="52315"/>
                          <a14:foregroundMark x1="50125" y1="25694" x2="55388" y2="25694"/>
                          <a14:foregroundMark x1="38847" y1="55324" x2="38847" y2="55324"/>
                          <a14:foregroundMark x1="44862" y1="90278" x2="53383" y2="87731"/>
                        </a14:backgroundRemoval>
                      </a14:imgEffect>
                    </a14:imgLayer>
                  </a14:imgProps>
                </a:ext>
                <a:ext uri="{28A0092B-C50C-407E-A947-70E740481C1C}">
                  <a14:useLocalDpi xmlns:a14="http://schemas.microsoft.com/office/drawing/2010/main" val="0"/>
                </a:ext>
              </a:extLst>
            </a:blip>
            <a:srcRect l="23670" t="21026" r="24340" b="6730"/>
            <a:stretch/>
          </p:blipFill>
          <p:spPr bwMode="auto">
            <a:xfrm>
              <a:off x="122737" y="2803800"/>
              <a:ext cx="2621831" cy="3944663"/>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8EC81913-47D4-0D3B-4CA4-A3D362D41BA1}"/>
                </a:ext>
              </a:extLst>
            </p:cNvPr>
            <p:cNvSpPr/>
            <p:nvPr/>
          </p:nvSpPr>
          <p:spPr>
            <a:xfrm>
              <a:off x="1022686" y="2513743"/>
              <a:ext cx="821933" cy="821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dirty="0">
                  <a:solidFill>
                    <a:schemeClr val="accent5">
                      <a:lumMod val="50000"/>
                    </a:schemeClr>
                  </a:solidFill>
                  <a:latin typeface="SVN-ToySans" panose="02000500000000000000" pitchFamily="2" charset="0"/>
                </a:rPr>
                <a:t>1</a:t>
              </a:r>
              <a:endParaRPr lang="en-US" sz="3200" dirty="0">
                <a:solidFill>
                  <a:schemeClr val="accent5">
                    <a:lumMod val="50000"/>
                  </a:schemeClr>
                </a:solidFill>
                <a:latin typeface="SVN-ToySans" panose="02000500000000000000" pitchFamily="2" charset="0"/>
              </a:endParaRPr>
            </a:p>
          </p:txBody>
        </p:sp>
      </p:grpSp>
      <p:grpSp>
        <p:nvGrpSpPr>
          <p:cNvPr id="13" name="Group 12">
            <a:extLst>
              <a:ext uri="{FF2B5EF4-FFF2-40B4-BE49-F238E27FC236}">
                <a16:creationId xmlns:a16="http://schemas.microsoft.com/office/drawing/2014/main" id="{71AE4959-9DBF-BABA-AC1D-04E99DB93B50}"/>
              </a:ext>
            </a:extLst>
          </p:cNvPr>
          <p:cNvGrpSpPr/>
          <p:nvPr/>
        </p:nvGrpSpPr>
        <p:grpSpPr>
          <a:xfrm>
            <a:off x="8483120" y="2392833"/>
            <a:ext cx="2621831" cy="4150147"/>
            <a:chOff x="8483120" y="2392833"/>
            <a:chExt cx="2621831" cy="4150147"/>
          </a:xfrm>
        </p:grpSpPr>
        <p:pic>
          <p:nvPicPr>
            <p:cNvPr id="7" name="Picture 2" descr="Open Door Cartoon Colorful Vector Illustration House Apartment Entrance  Stock Illustration - Download Image Now - iStock">
              <a:hlinkClick r:id="rId7" action="ppaction://hlinksldjump"/>
              <a:extLst>
                <a:ext uri="{FF2B5EF4-FFF2-40B4-BE49-F238E27FC236}">
                  <a16:creationId xmlns:a16="http://schemas.microsoft.com/office/drawing/2014/main" id="{069B2D5B-6081-BD30-96ED-51D4AA80F47D}"/>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25463" b="90278" l="28321" r="71429">
                          <a14:foregroundMark x1="31078" y1="39352" x2="31830" y2="48148"/>
                          <a14:foregroundMark x1="71679" y1="34722" x2="68922" y2="52315"/>
                          <a14:foregroundMark x1="50125" y1="25694" x2="55388" y2="25694"/>
                          <a14:foregroundMark x1="38847" y1="55324" x2="38847" y2="55324"/>
                          <a14:foregroundMark x1="44862" y1="90278" x2="53383" y2="87731"/>
                        </a14:backgroundRemoval>
                      </a14:imgEffect>
                    </a14:imgLayer>
                  </a14:imgProps>
                </a:ext>
                <a:ext uri="{28A0092B-C50C-407E-A947-70E740481C1C}">
                  <a14:useLocalDpi xmlns:a14="http://schemas.microsoft.com/office/drawing/2010/main" val="0"/>
                </a:ext>
              </a:extLst>
            </a:blip>
            <a:srcRect l="23670" t="21026" r="24340" b="6730"/>
            <a:stretch/>
          </p:blipFill>
          <p:spPr bwMode="auto">
            <a:xfrm>
              <a:off x="8483120" y="2598317"/>
              <a:ext cx="2621831" cy="3944663"/>
            </a:xfrm>
            <a:prstGeom prst="rect">
              <a:avLst/>
            </a:prstGeom>
            <a:noFill/>
            <a:extLst>
              <a:ext uri="{909E8E84-426E-40DD-AFC4-6F175D3DCCD1}">
                <a14:hiddenFill xmlns:a14="http://schemas.microsoft.com/office/drawing/2010/main">
                  <a:solidFill>
                    <a:srgbClr val="FFFFFF"/>
                  </a:solidFill>
                </a14:hiddenFill>
              </a:ext>
            </a:extLst>
          </p:spPr>
        </p:pic>
        <p:sp>
          <p:nvSpPr>
            <p:cNvPr id="4" name="Oval 3">
              <a:extLst>
                <a:ext uri="{FF2B5EF4-FFF2-40B4-BE49-F238E27FC236}">
                  <a16:creationId xmlns:a16="http://schemas.microsoft.com/office/drawing/2014/main" id="{4E57D84C-468D-93B7-B565-E983F32AC41F}"/>
                </a:ext>
              </a:extLst>
            </p:cNvPr>
            <p:cNvSpPr/>
            <p:nvPr/>
          </p:nvSpPr>
          <p:spPr>
            <a:xfrm>
              <a:off x="9419329" y="2392833"/>
              <a:ext cx="821933" cy="821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dirty="0">
                  <a:solidFill>
                    <a:schemeClr val="accent5">
                      <a:lumMod val="50000"/>
                    </a:schemeClr>
                  </a:solidFill>
                  <a:latin typeface="SVN-ToySans" panose="02000500000000000000" pitchFamily="2" charset="0"/>
                </a:rPr>
                <a:t>4</a:t>
              </a:r>
              <a:endParaRPr lang="en-US" sz="3200" dirty="0">
                <a:solidFill>
                  <a:schemeClr val="accent5">
                    <a:lumMod val="50000"/>
                  </a:schemeClr>
                </a:solidFill>
                <a:latin typeface="SVN-ToySans" panose="02000500000000000000" pitchFamily="2" charset="0"/>
              </a:endParaRPr>
            </a:p>
          </p:txBody>
        </p:sp>
      </p:grpSp>
      <p:grpSp>
        <p:nvGrpSpPr>
          <p:cNvPr id="12" name="Group 11">
            <a:extLst>
              <a:ext uri="{FF2B5EF4-FFF2-40B4-BE49-F238E27FC236}">
                <a16:creationId xmlns:a16="http://schemas.microsoft.com/office/drawing/2014/main" id="{F74240C9-BE10-8885-9AAB-672002689354}"/>
              </a:ext>
            </a:extLst>
          </p:cNvPr>
          <p:cNvGrpSpPr/>
          <p:nvPr/>
        </p:nvGrpSpPr>
        <p:grpSpPr>
          <a:xfrm>
            <a:off x="5673557" y="2513743"/>
            <a:ext cx="2621831" cy="4234720"/>
            <a:chOff x="5673557" y="2513743"/>
            <a:chExt cx="2621831" cy="4234720"/>
          </a:xfrm>
        </p:grpSpPr>
        <p:pic>
          <p:nvPicPr>
            <p:cNvPr id="6" name="Picture 2" descr="Open Door Cartoon Colorful Vector Illustration House Apartment Entrance  Stock Illustration - Download Image Now - iStock">
              <a:hlinkClick r:id="rId8" action="ppaction://hlinksldjump"/>
              <a:extLst>
                <a:ext uri="{FF2B5EF4-FFF2-40B4-BE49-F238E27FC236}">
                  <a16:creationId xmlns:a16="http://schemas.microsoft.com/office/drawing/2014/main" id="{D7E3AEB3-579E-26F7-0874-5426BDBEDA31}"/>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25463" b="90278" l="28321" r="71429">
                          <a14:foregroundMark x1="31078" y1="39352" x2="31830" y2="48148"/>
                          <a14:foregroundMark x1="71679" y1="34722" x2="68922" y2="52315"/>
                          <a14:foregroundMark x1="50125" y1="25694" x2="55388" y2="25694"/>
                          <a14:foregroundMark x1="38847" y1="55324" x2="38847" y2="55324"/>
                          <a14:foregroundMark x1="44862" y1="90278" x2="53383" y2="87731"/>
                        </a14:backgroundRemoval>
                      </a14:imgEffect>
                    </a14:imgLayer>
                  </a14:imgProps>
                </a:ext>
                <a:ext uri="{28A0092B-C50C-407E-A947-70E740481C1C}">
                  <a14:useLocalDpi xmlns:a14="http://schemas.microsoft.com/office/drawing/2010/main" val="0"/>
                </a:ext>
              </a:extLst>
            </a:blip>
            <a:srcRect l="23670" t="21026" r="24340" b="6730"/>
            <a:stretch/>
          </p:blipFill>
          <p:spPr bwMode="auto">
            <a:xfrm>
              <a:off x="5673557" y="2803800"/>
              <a:ext cx="2621831" cy="3944663"/>
            </a:xfrm>
            <a:prstGeom prst="rect">
              <a:avLst/>
            </a:prstGeom>
            <a:noFill/>
            <a:extLst>
              <a:ext uri="{909E8E84-426E-40DD-AFC4-6F175D3DCCD1}">
                <a14:hiddenFill xmlns:a14="http://schemas.microsoft.com/office/drawing/2010/main">
                  <a:solidFill>
                    <a:srgbClr val="FFFFFF"/>
                  </a:solidFill>
                </a14:hiddenFill>
              </a:ext>
            </a:extLst>
          </p:spPr>
        </p:pic>
        <p:sp>
          <p:nvSpPr>
            <p:cNvPr id="8" name="Oval 7">
              <a:extLst>
                <a:ext uri="{FF2B5EF4-FFF2-40B4-BE49-F238E27FC236}">
                  <a16:creationId xmlns:a16="http://schemas.microsoft.com/office/drawing/2014/main" id="{E4EA1471-95E9-33FD-54AE-5C4718017465}"/>
                </a:ext>
              </a:extLst>
            </p:cNvPr>
            <p:cNvSpPr/>
            <p:nvPr/>
          </p:nvSpPr>
          <p:spPr>
            <a:xfrm>
              <a:off x="6676820" y="2513743"/>
              <a:ext cx="821933" cy="821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dirty="0">
                  <a:solidFill>
                    <a:schemeClr val="accent5">
                      <a:lumMod val="50000"/>
                    </a:schemeClr>
                  </a:solidFill>
                  <a:latin typeface="SVN-ToySans" panose="02000500000000000000" pitchFamily="2" charset="0"/>
                </a:rPr>
                <a:t>3</a:t>
              </a:r>
              <a:endParaRPr lang="en-US" sz="3200" dirty="0">
                <a:solidFill>
                  <a:schemeClr val="accent5">
                    <a:lumMod val="50000"/>
                  </a:schemeClr>
                </a:solidFill>
                <a:latin typeface="SVN-ToySans" panose="02000500000000000000" pitchFamily="2" charset="0"/>
              </a:endParaRPr>
            </a:p>
          </p:txBody>
        </p:sp>
      </p:grpSp>
      <p:grpSp>
        <p:nvGrpSpPr>
          <p:cNvPr id="11" name="Group 10">
            <a:extLst>
              <a:ext uri="{FF2B5EF4-FFF2-40B4-BE49-F238E27FC236}">
                <a16:creationId xmlns:a16="http://schemas.microsoft.com/office/drawing/2014/main" id="{B67D28F3-6B93-80FA-F7D4-E590C6381C91}"/>
              </a:ext>
            </a:extLst>
          </p:cNvPr>
          <p:cNvGrpSpPr/>
          <p:nvPr/>
        </p:nvGrpSpPr>
        <p:grpSpPr>
          <a:xfrm>
            <a:off x="2867305" y="2513743"/>
            <a:ext cx="2621831" cy="4301862"/>
            <a:chOff x="2867305" y="2513743"/>
            <a:chExt cx="2621831" cy="4301862"/>
          </a:xfrm>
        </p:grpSpPr>
        <p:pic>
          <p:nvPicPr>
            <p:cNvPr id="5" name="Picture 2" descr="Open Door Cartoon Colorful Vector Illustration House Apartment Entrance  Stock Illustration - Download Image Now - iStock">
              <a:hlinkClick r:id="rId9" action="ppaction://hlinksldjump"/>
              <a:extLst>
                <a:ext uri="{FF2B5EF4-FFF2-40B4-BE49-F238E27FC236}">
                  <a16:creationId xmlns:a16="http://schemas.microsoft.com/office/drawing/2014/main" id="{370EB37B-EE21-CB3F-284C-471835B0E02F}"/>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25463" b="90278" l="28321" r="71429">
                          <a14:foregroundMark x1="31078" y1="39352" x2="31830" y2="48148"/>
                          <a14:foregroundMark x1="71679" y1="34722" x2="68922" y2="52315"/>
                          <a14:foregroundMark x1="50125" y1="25694" x2="55388" y2="25694"/>
                          <a14:foregroundMark x1="38847" y1="55324" x2="38847" y2="55324"/>
                          <a14:foregroundMark x1="44862" y1="90278" x2="53383" y2="87731"/>
                        </a14:backgroundRemoval>
                      </a14:imgEffect>
                    </a14:imgLayer>
                  </a14:imgProps>
                </a:ext>
                <a:ext uri="{28A0092B-C50C-407E-A947-70E740481C1C}">
                  <a14:useLocalDpi xmlns:a14="http://schemas.microsoft.com/office/drawing/2010/main" val="0"/>
                </a:ext>
              </a:extLst>
            </a:blip>
            <a:srcRect l="23670" t="21026" r="24340" b="6730"/>
            <a:stretch/>
          </p:blipFill>
          <p:spPr bwMode="auto">
            <a:xfrm>
              <a:off x="2867305" y="2870942"/>
              <a:ext cx="2621831" cy="3944663"/>
            </a:xfrm>
            <a:prstGeom prst="rect">
              <a:avLst/>
            </a:prstGeom>
            <a:noFill/>
            <a:extLst>
              <a:ext uri="{909E8E84-426E-40DD-AFC4-6F175D3DCCD1}">
                <a14:hiddenFill xmlns:a14="http://schemas.microsoft.com/office/drawing/2010/main">
                  <a:solidFill>
                    <a:srgbClr val="FFFFFF"/>
                  </a:solidFill>
                </a14:hiddenFill>
              </a:ext>
            </a:extLst>
          </p:spPr>
        </p:pic>
        <p:sp>
          <p:nvSpPr>
            <p:cNvPr id="9" name="Oval 8">
              <a:extLst>
                <a:ext uri="{FF2B5EF4-FFF2-40B4-BE49-F238E27FC236}">
                  <a16:creationId xmlns:a16="http://schemas.microsoft.com/office/drawing/2014/main" id="{0BDE1B1F-A3AF-BD78-C73C-722781D47BB3}"/>
                </a:ext>
              </a:extLst>
            </p:cNvPr>
            <p:cNvSpPr/>
            <p:nvPr/>
          </p:nvSpPr>
          <p:spPr>
            <a:xfrm>
              <a:off x="3791132" y="2513743"/>
              <a:ext cx="821933" cy="82193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dirty="0">
                  <a:solidFill>
                    <a:schemeClr val="accent5">
                      <a:lumMod val="50000"/>
                    </a:schemeClr>
                  </a:solidFill>
                  <a:latin typeface="SVN-ToySans" panose="02000500000000000000" pitchFamily="2" charset="0"/>
                </a:rPr>
                <a:t>2</a:t>
              </a:r>
              <a:endParaRPr lang="en-US" sz="3200" dirty="0">
                <a:solidFill>
                  <a:schemeClr val="accent5">
                    <a:lumMod val="50000"/>
                  </a:schemeClr>
                </a:solidFill>
                <a:latin typeface="SVN-ToySans" panose="02000500000000000000" pitchFamily="2" charset="0"/>
              </a:endParaRPr>
            </a:p>
          </p:txBody>
        </p:sp>
      </p:grpSp>
      <p:pic>
        <p:nvPicPr>
          <p:cNvPr id="1030" name="Picture 2" descr="Free photo Baby Flower Cartoon Flower Cheerful Flower - Max Pixel">
            <a:hlinkClick r:id="rId10" action="ppaction://hlinksldjump"/>
            <a:extLst>
              <a:ext uri="{FF2B5EF4-FFF2-40B4-BE49-F238E27FC236}">
                <a16:creationId xmlns:a16="http://schemas.microsoft.com/office/drawing/2014/main" id="{60F42B48-C132-7D6C-2E0F-C25A12048A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012666" y="5616584"/>
            <a:ext cx="1149172" cy="1131879"/>
          </a:xfrm>
          <a:prstGeom prst="roundRect">
            <a:avLst/>
          </a:prstGeom>
          <a:noFill/>
          <a:ln w="38100">
            <a:solidFill>
              <a:schemeClr val="bg1"/>
            </a:solidFill>
          </a:ln>
          <a:extLst>
            <a:ext uri="{909E8E84-426E-40DD-AFC4-6F175D3DCCD1}">
              <a14:hiddenFill xmlns:a14="http://schemas.microsoft.com/office/drawing/2010/main">
                <a:solidFill>
                  <a:srgbClr val="FFFFFF"/>
                </a:solidFill>
              </a14:hiddenFill>
            </a:ext>
          </a:extLst>
        </p:spPr>
      </p:pic>
      <p:sp>
        <p:nvSpPr>
          <p:cNvPr id="2" name="Rectangle: Rounded Corners 1">
            <a:extLst>
              <a:ext uri="{FF2B5EF4-FFF2-40B4-BE49-F238E27FC236}">
                <a16:creationId xmlns:a16="http://schemas.microsoft.com/office/drawing/2014/main" id="{764E7312-2B00-21BB-85AD-D69FEEFCAF52}"/>
              </a:ext>
            </a:extLst>
          </p:cNvPr>
          <p:cNvSpPr/>
          <p:nvPr/>
        </p:nvSpPr>
        <p:spPr>
          <a:xfrm>
            <a:off x="2978316" y="416626"/>
            <a:ext cx="6205205" cy="1385966"/>
          </a:xfrm>
          <a:prstGeom prst="round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6000" b="1" dirty="0">
                <a:solidFill>
                  <a:schemeClr val="bg1"/>
                </a:solidFill>
                <a:latin typeface="Athiti" panose="00000500000000000000" pitchFamily="2" charset="-34"/>
                <a:ea typeface="Nirmala UI" panose="020B0502040204020203" pitchFamily="34" charset="0"/>
                <a:cs typeface="Athiti" panose="00000500000000000000" pitchFamily="2" charset="-34"/>
              </a:rPr>
              <a:t>Ô CỬA THẦN KỲ</a:t>
            </a:r>
            <a:endParaRPr lang="en-US" sz="6000" b="1" dirty="0">
              <a:solidFill>
                <a:schemeClr val="bg1"/>
              </a:solidFill>
              <a:latin typeface="Athiti" panose="00000500000000000000" pitchFamily="2" charset="-34"/>
              <a:ea typeface="Nirmala UI" panose="020B0502040204020203" pitchFamily="34" charset="0"/>
              <a:cs typeface="Athiti" panose="00000500000000000000" pitchFamily="2" charset="-34"/>
            </a:endParaRPr>
          </a:p>
        </p:txBody>
      </p:sp>
    </p:spTree>
    <p:extLst>
      <p:ext uri="{BB962C8B-B14F-4D97-AF65-F5344CB8AC3E}">
        <p14:creationId xmlns:p14="http://schemas.microsoft.com/office/powerpoint/2010/main" val="266001117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2"/>
                    </p:tgtEl>
                  </p:cond>
                </p:stCondLst>
                <p:endSync evt="end" delay="0">
                  <p:rtn val="all"/>
                </p:endSync>
                <p:childTnLst>
                  <p:par>
                    <p:cTn id="3" fill="hold">
                      <p:stCondLst>
                        <p:cond delay="0"/>
                      </p:stCondLst>
                      <p:childTnLst>
                        <p:par>
                          <p:cTn id="4" fill="hold">
                            <p:stCondLst>
                              <p:cond delay="0"/>
                            </p:stCondLst>
                            <p:childTnLst>
                              <p:par>
                                <p:cTn id="5" presetID="53" presetClass="exit" presetSubtype="32" fill="hold" nodeType="clickEffect">
                                  <p:stCondLst>
                                    <p:cond delay="0"/>
                                  </p:stCondLst>
                                  <p:childTnLst>
                                    <p:anim calcmode="lin" valueType="num">
                                      <p:cBhvr>
                                        <p:cTn id="6" dur="500"/>
                                        <p:tgtEl>
                                          <p:spTgt spid="12"/>
                                        </p:tgtEl>
                                        <p:attrNameLst>
                                          <p:attrName>ppt_w</p:attrName>
                                        </p:attrNameLst>
                                      </p:cBhvr>
                                      <p:tavLst>
                                        <p:tav tm="0">
                                          <p:val>
                                            <p:strVal val="ppt_w"/>
                                          </p:val>
                                        </p:tav>
                                        <p:tav tm="100000">
                                          <p:val>
                                            <p:fltVal val="0"/>
                                          </p:val>
                                        </p:tav>
                                      </p:tavLst>
                                    </p:anim>
                                    <p:anim calcmode="lin" valueType="num">
                                      <p:cBhvr>
                                        <p:cTn id="7" dur="500"/>
                                        <p:tgtEl>
                                          <p:spTgt spid="12"/>
                                        </p:tgtEl>
                                        <p:attrNameLst>
                                          <p:attrName>ppt_h</p:attrName>
                                        </p:attrNameLst>
                                      </p:cBhvr>
                                      <p:tavLst>
                                        <p:tav tm="0">
                                          <p:val>
                                            <p:strVal val="ppt_h"/>
                                          </p:val>
                                        </p:tav>
                                        <p:tav tm="100000">
                                          <p:val>
                                            <p:fltVal val="0"/>
                                          </p:val>
                                        </p:tav>
                                      </p:tavLst>
                                    </p:anim>
                                    <p:animEffect transition="out" filter="fade">
                                      <p:cBhvr>
                                        <p:cTn id="8" dur="500"/>
                                        <p:tgtEl>
                                          <p:spTgt spid="12"/>
                                        </p:tgtEl>
                                      </p:cBhvr>
                                    </p:animEffect>
                                    <p:set>
                                      <p:cBhvr>
                                        <p:cTn id="9"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10" restart="whenNotActive" fill="hold" evtFilter="cancelBubble" nodeType="interactiveSeq">
                <p:stCondLst>
                  <p:cond evt="onClick" delay="0">
                    <p:tgtEl>
                      <p:spTgt spid="13"/>
                    </p:tgtEl>
                  </p:cond>
                </p:stCondLst>
                <p:endSync evt="end" delay="0">
                  <p:rtn val="all"/>
                </p:endSync>
                <p:childTnLst>
                  <p:par>
                    <p:cTn id="11" fill="hold">
                      <p:stCondLst>
                        <p:cond delay="0"/>
                      </p:stCondLst>
                      <p:childTnLst>
                        <p:par>
                          <p:cTn id="12" fill="hold">
                            <p:stCondLst>
                              <p:cond delay="0"/>
                            </p:stCondLst>
                            <p:childTnLst>
                              <p:par>
                                <p:cTn id="13" presetID="53" presetClass="exit" presetSubtype="32" fill="hold" nodeType="clickEffect">
                                  <p:stCondLst>
                                    <p:cond delay="0"/>
                                  </p:stCondLst>
                                  <p:childTnLst>
                                    <p:anim calcmode="lin" valueType="num">
                                      <p:cBhvr>
                                        <p:cTn id="14" dur="500"/>
                                        <p:tgtEl>
                                          <p:spTgt spid="13"/>
                                        </p:tgtEl>
                                        <p:attrNameLst>
                                          <p:attrName>ppt_w</p:attrName>
                                        </p:attrNameLst>
                                      </p:cBhvr>
                                      <p:tavLst>
                                        <p:tav tm="0">
                                          <p:val>
                                            <p:strVal val="ppt_w"/>
                                          </p:val>
                                        </p:tav>
                                        <p:tav tm="100000">
                                          <p:val>
                                            <p:fltVal val="0"/>
                                          </p:val>
                                        </p:tav>
                                      </p:tavLst>
                                    </p:anim>
                                    <p:anim calcmode="lin" valueType="num">
                                      <p:cBhvr>
                                        <p:cTn id="15" dur="500"/>
                                        <p:tgtEl>
                                          <p:spTgt spid="13"/>
                                        </p:tgtEl>
                                        <p:attrNameLst>
                                          <p:attrName>ppt_h</p:attrName>
                                        </p:attrNameLst>
                                      </p:cBhvr>
                                      <p:tavLst>
                                        <p:tav tm="0">
                                          <p:val>
                                            <p:strVal val="ppt_h"/>
                                          </p:val>
                                        </p:tav>
                                        <p:tav tm="100000">
                                          <p:val>
                                            <p:fltVal val="0"/>
                                          </p:val>
                                        </p:tav>
                                      </p:tavLst>
                                    </p:anim>
                                    <p:animEffect transition="out" filter="fad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18" restart="whenNotActive" fill="hold" evtFilter="cancelBubble" nodeType="interactiveSeq">
                <p:stCondLst>
                  <p:cond evt="onClick" delay="0">
                    <p:tgtEl>
                      <p:spTgt spid="11"/>
                    </p:tgtEl>
                  </p:cond>
                </p:stCondLst>
                <p:endSync evt="end" delay="0">
                  <p:rtn val="all"/>
                </p:endSync>
                <p:childTnLst>
                  <p:par>
                    <p:cTn id="19" fill="hold">
                      <p:stCondLst>
                        <p:cond delay="0"/>
                      </p:stCondLst>
                      <p:childTnLst>
                        <p:par>
                          <p:cTn id="20" fill="hold">
                            <p:stCondLst>
                              <p:cond delay="0"/>
                            </p:stCondLst>
                            <p:childTnLst>
                              <p:par>
                                <p:cTn id="21" presetID="53" presetClass="exit" presetSubtype="32" fill="hold" nodeType="clickEffect">
                                  <p:stCondLst>
                                    <p:cond delay="0"/>
                                  </p:stCondLst>
                                  <p:childTnLst>
                                    <p:anim calcmode="lin" valueType="num">
                                      <p:cBhvr>
                                        <p:cTn id="22" dur="500"/>
                                        <p:tgtEl>
                                          <p:spTgt spid="11"/>
                                        </p:tgtEl>
                                        <p:attrNameLst>
                                          <p:attrName>ppt_w</p:attrName>
                                        </p:attrNameLst>
                                      </p:cBhvr>
                                      <p:tavLst>
                                        <p:tav tm="0">
                                          <p:val>
                                            <p:strVal val="ppt_w"/>
                                          </p:val>
                                        </p:tav>
                                        <p:tav tm="100000">
                                          <p:val>
                                            <p:fltVal val="0"/>
                                          </p:val>
                                        </p:tav>
                                      </p:tavLst>
                                    </p:anim>
                                    <p:anim calcmode="lin" valueType="num">
                                      <p:cBhvr>
                                        <p:cTn id="23" dur="500"/>
                                        <p:tgtEl>
                                          <p:spTgt spid="11"/>
                                        </p:tgtEl>
                                        <p:attrNameLst>
                                          <p:attrName>ppt_h</p:attrName>
                                        </p:attrNameLst>
                                      </p:cBhvr>
                                      <p:tavLst>
                                        <p:tav tm="0">
                                          <p:val>
                                            <p:strVal val="ppt_h"/>
                                          </p:val>
                                        </p:tav>
                                        <p:tav tm="100000">
                                          <p:val>
                                            <p:fltVal val="0"/>
                                          </p:val>
                                        </p:tav>
                                      </p:tavLst>
                                    </p:anim>
                                    <p:animEffect transition="out" filter="fade">
                                      <p:cBhvr>
                                        <p:cTn id="24" dur="500"/>
                                        <p:tgtEl>
                                          <p:spTgt spid="11"/>
                                        </p:tgtEl>
                                      </p:cBhvr>
                                    </p:animEffect>
                                    <p:set>
                                      <p:cBhvr>
                                        <p:cTn id="25"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26" restart="whenNotActive" fill="hold" evtFilter="cancelBubble" nodeType="interactiveSeq">
                <p:stCondLst>
                  <p:cond evt="onClick" delay="0">
                    <p:tgtEl>
                      <p:spTgt spid="10"/>
                    </p:tgtEl>
                  </p:cond>
                </p:stCondLst>
                <p:endSync evt="end" delay="0">
                  <p:rtn val="all"/>
                </p:endSync>
                <p:childTnLst>
                  <p:par>
                    <p:cTn id="27" fill="hold">
                      <p:stCondLst>
                        <p:cond delay="0"/>
                      </p:stCondLst>
                      <p:childTnLst>
                        <p:par>
                          <p:cTn id="28" fill="hold">
                            <p:stCondLst>
                              <p:cond delay="0"/>
                            </p:stCondLst>
                            <p:childTnLst>
                              <p:par>
                                <p:cTn id="29" presetID="31" presetClass="exit" presetSubtype="0" fill="hold" nodeType="clickEffect">
                                  <p:stCondLst>
                                    <p:cond delay="0"/>
                                  </p:stCondLst>
                                  <p:childTnLst>
                                    <p:anim calcmode="lin" valueType="num">
                                      <p:cBhvr>
                                        <p:cTn id="30" dur="1000"/>
                                        <p:tgtEl>
                                          <p:spTgt spid="10"/>
                                        </p:tgtEl>
                                        <p:attrNameLst>
                                          <p:attrName>ppt_w</p:attrName>
                                        </p:attrNameLst>
                                      </p:cBhvr>
                                      <p:tavLst>
                                        <p:tav tm="0">
                                          <p:val>
                                            <p:strVal val="ppt_w"/>
                                          </p:val>
                                        </p:tav>
                                        <p:tav tm="100000">
                                          <p:val>
                                            <p:fltVal val="0"/>
                                          </p:val>
                                        </p:tav>
                                      </p:tavLst>
                                    </p:anim>
                                    <p:anim calcmode="lin" valueType="num">
                                      <p:cBhvr>
                                        <p:cTn id="31" dur="1000"/>
                                        <p:tgtEl>
                                          <p:spTgt spid="10"/>
                                        </p:tgtEl>
                                        <p:attrNameLst>
                                          <p:attrName>ppt_h</p:attrName>
                                        </p:attrNameLst>
                                      </p:cBhvr>
                                      <p:tavLst>
                                        <p:tav tm="0">
                                          <p:val>
                                            <p:strVal val="ppt_h"/>
                                          </p:val>
                                        </p:tav>
                                        <p:tav tm="100000">
                                          <p:val>
                                            <p:fltVal val="0"/>
                                          </p:val>
                                        </p:tav>
                                      </p:tavLst>
                                    </p:anim>
                                    <p:anim calcmode="lin" valueType="num">
                                      <p:cBhvr>
                                        <p:cTn id="32" dur="1000"/>
                                        <p:tgtEl>
                                          <p:spTgt spid="10"/>
                                        </p:tgtEl>
                                        <p:attrNameLst>
                                          <p:attrName>style.rotation</p:attrName>
                                        </p:attrNameLst>
                                      </p:cBhvr>
                                      <p:tavLst>
                                        <p:tav tm="0">
                                          <p:val>
                                            <p:fltVal val="0"/>
                                          </p:val>
                                        </p:tav>
                                        <p:tav tm="100000">
                                          <p:val>
                                            <p:fltVal val="90"/>
                                          </p:val>
                                        </p:tav>
                                      </p:tavLst>
                                    </p:anim>
                                    <p:animEffect transition="out" filter="fade">
                                      <p:cBhvr>
                                        <p:cTn id="33" dur="1000"/>
                                        <p:tgtEl>
                                          <p:spTgt spid="10"/>
                                        </p:tgtEl>
                                      </p:cBhvr>
                                    </p:animEffect>
                                    <p:set>
                                      <p:cBhvr>
                                        <p:cTn id="34" dur="1" fill="hold">
                                          <p:stCondLst>
                                            <p:cond delay="9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childTnLst>
        </p:cTn>
      </p:par>
    </p:tnLst>
  </p:timing>
</p:sld>
</file>

<file path=ppt/theme/theme1.xml><?xml version="1.0" encoding="utf-8"?>
<a:theme xmlns:a="http://schemas.openxmlformats.org/drawingml/2006/main" name=" Learning About My Dog's Emotions Workshop by Slidesgo">
  <a:themeElements>
    <a:clrScheme name="Simple Light">
      <a:dk1>
        <a:srgbClr val="000000"/>
      </a:dk1>
      <a:lt1>
        <a:srgbClr val="FFFFFF"/>
      </a:lt1>
      <a:dk2>
        <a:srgbClr val="FA9C86"/>
      </a:dk2>
      <a:lt2>
        <a:srgbClr val="C0DBFB"/>
      </a:lt2>
      <a:accent1>
        <a:srgbClr val="7CC6C3"/>
      </a:accent1>
      <a:accent2>
        <a:srgbClr val="7F77C6"/>
      </a:accent2>
      <a:accent3>
        <a:srgbClr val="F9DC71"/>
      </a:accent3>
      <a:accent4>
        <a:srgbClr val="F9F0ED"/>
      </a:accent4>
      <a:accent5>
        <a:srgbClr val="E15A42"/>
      </a:accent5>
      <a:accent6>
        <a:srgbClr val="F6A641"/>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345</TotalTime>
  <Words>1499</Words>
  <Application>Microsoft Office PowerPoint</Application>
  <PresentationFormat>Custom</PresentationFormat>
  <Paragraphs>134</Paragraphs>
  <Slides>34</Slides>
  <Notes>32</Notes>
  <HiddenSlides>0</HiddenSlides>
  <MMClips>3</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34</vt:i4>
      </vt:variant>
    </vt:vector>
  </HeadingPairs>
  <TitlesOfParts>
    <vt:vector size="46" baseType="lpstr">
      <vt:lpstr>Athiti</vt:lpstr>
      <vt:lpstr>Arial</vt:lpstr>
      <vt:lpstr>Raleway Black</vt:lpstr>
      <vt:lpstr>SVN-Chopin Script</vt:lpstr>
      <vt:lpstr>Fredoka One</vt:lpstr>
      <vt:lpstr>AvantGarde</vt:lpstr>
      <vt:lpstr>Nirmala UI</vt:lpstr>
      <vt:lpstr>Bebas Neue</vt:lpstr>
      <vt:lpstr>SVN-ToySans</vt:lpstr>
      <vt:lpstr>Calibri</vt:lpstr>
      <vt:lpstr>方正卡通简体</vt:lpstr>
      <vt:lpstr> Learning About My Dog's Emotions Workshop by Slidesgo</vt:lpstr>
      <vt:lpstr>TỰ NHIÊN VÀ XÃ HỘI 1</vt:lpstr>
      <vt:lpstr>PowerPoint Presentation</vt:lpstr>
      <vt:lpstr>PowerPoint Presentation</vt:lpstr>
      <vt:lpstr>PowerPoint Presentation</vt:lpstr>
      <vt:lpstr>PowerPoint Presentation</vt:lpstr>
      <vt:lpstr>PowerPoint Presentation</vt:lpstr>
      <vt:lpstr>KHÁM PHÁ</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VẬN DỤNG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TỰ NHIÊN VÀ XÃ HỘI 1</dc:title>
  <dc:creator>Lê Hiền Chi</dc:creator>
  <cp:lastModifiedBy>Admin</cp:lastModifiedBy>
  <cp:revision>19</cp:revision>
  <dcterms:modified xsi:type="dcterms:W3CDTF">2024-09-18T02:20:09Z</dcterms:modified>
</cp:coreProperties>
</file>