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72" r:id="rId4"/>
    <p:sldId id="273" r:id="rId5"/>
    <p:sldId id="274" r:id="rId6"/>
    <p:sldId id="275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175D-7FCA-4E0D-8EA6-2CAF0A009362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797D1-DB16-4309-8110-2218EBEC2F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F730-B5B7-427D-BF1A-F681182EED8A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12032342" cy="1364343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QUÊ HƯƠNG TƯƠI ĐẸP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0114" y="2542495"/>
            <a:ext cx="9144000" cy="362607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TƯƠI ĐẸP QUÊ EM</a:t>
            </a:r>
          </a:p>
          <a:p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14267" y="1256272"/>
            <a:ext cx="4909391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95695" y="-8116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73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19: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THIÊN NHIÊN TƯƠI ĐẸP QUÊ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090" y="16910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7714988_334320131310336_7563897353519334128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7665" y="635"/>
            <a:ext cx="1153223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7711714_666633544202002_4981848586018659415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35" y="-196215"/>
            <a:ext cx="12192000" cy="705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1" u="sng">
                <a:ln/>
                <a:solidFill>
                  <a:schemeClr val="tx1"/>
                </a:solidFill>
              </a:rPr>
              <a:t>Hoạt động 4: </a:t>
            </a:r>
            <a:r>
              <a:rPr lang="en-US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Sắm vai hướng dẫn viên du lịch để giới thiệu về một cảnh đẹp quê hương em</a:t>
            </a:r>
          </a:p>
        </p:txBody>
      </p:sp>
      <p:pic>
        <p:nvPicPr>
          <p:cNvPr id="4" name="Content Placeholder 3" descr="118040547_332765761417322_8520153842462979245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" y="1691005"/>
            <a:ext cx="11459210" cy="5166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thiệp hoặc vẽ tranh về cảnh đẹp thiên nhiên quê em</a:t>
            </a:r>
          </a:p>
        </p:txBody>
      </p:sp>
      <p:pic>
        <p:nvPicPr>
          <p:cNvPr id="4" name="Content Placeholder 3" descr="117838581_736599783801289_2413438033230830800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1775"/>
            <a:ext cx="12192635" cy="5495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108</Words>
  <Application>Microsoft Office PowerPoint</Application>
  <PresentationFormat>Widescreen</PresentationFormat>
  <Paragraphs>10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CHỦ ĐỀ 8: QUÊ HƯƠNG TƯƠI ĐẸP</vt:lpstr>
      <vt:lpstr>PowerPoint Presentation</vt:lpstr>
      <vt:lpstr>BÀI 19: THIÊN NHIÊN TƯƠI ĐẸP QUÊ EM</vt:lpstr>
      <vt:lpstr>PowerPoint Presentation</vt:lpstr>
      <vt:lpstr>PowerPoint Presentation</vt:lpstr>
      <vt:lpstr>Hoạt động 4: Sắm vai hướng dẫn viên du lịch để giới thiệu về một cảnh đẹp quê hương em</vt:lpstr>
      <vt:lpstr>Hoạt động 5: Làm thiệp hoặc vẽ tranh về cảnh đẹp thiên nhiên quê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8: QUÊ HƯƠNG TƯƠI ĐẸP</dc:title>
  <dc:creator>HP</dc:creator>
  <cp:lastModifiedBy>Long Nguyễn Thành</cp:lastModifiedBy>
  <cp:revision>12</cp:revision>
  <dcterms:created xsi:type="dcterms:W3CDTF">2020-08-19T12:39:00Z</dcterms:created>
  <dcterms:modified xsi:type="dcterms:W3CDTF">2024-09-13T15:12:03Z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