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88" r:id="rId5"/>
    <p:sldId id="310" r:id="rId6"/>
    <p:sldId id="325" r:id="rId7"/>
    <p:sldId id="313" r:id="rId8"/>
    <p:sldId id="300" r:id="rId9"/>
    <p:sldId id="323" r:id="rId10"/>
    <p:sldId id="314" r:id="rId11"/>
    <p:sldId id="322" r:id="rId12"/>
    <p:sldId id="315" r:id="rId13"/>
    <p:sldId id="316" r:id="rId14"/>
    <p:sldId id="317" r:id="rId15"/>
    <p:sldId id="318" r:id="rId16"/>
    <p:sldId id="319" r:id="rId17"/>
    <p:sldId id="324" r:id="rId1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310"/>
            <p14:sldId id="325"/>
            <p14:sldId id="313"/>
            <p14:sldId id="300"/>
            <p14:sldId id="323"/>
            <p14:sldId id="314"/>
            <p14:sldId id="322"/>
            <p14:sldId id="315"/>
            <p14:sldId id="316"/>
            <p14:sldId id="317"/>
            <p14:sldId id="318"/>
            <p14:sldId id="319"/>
            <p14:sldId id="324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C4C"/>
    <a:srgbClr val="307C45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-876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13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4.jpeg"/><Relationship Id="rId4" Type="http://schemas.openxmlformats.org/officeDocument/2006/relationships/tags" Target="../tags/tag14.xml"/><Relationship Id="rId9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8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Users\admin\Desktop\KH&#193;NH%20NG&#7884;C\M&#7847;m%20Ch&#7891;i%20L&#225;%20T&#7853;p%2057%20-%20M&#250;a%20Vui%20-%20Nh&#7841;c%20Thi&#7871;u%20Nhi%20Cho%20B&#233;%20-%20Vietnamese%20Songs%20For%20Kids%2000_00_12.60-00_01_06.av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5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t="33863" r="20308"/>
          <a:stretch/>
        </p:blipFill>
        <p:spPr>
          <a:xfrm>
            <a:off x="653144" y="2821426"/>
            <a:ext cx="4180113" cy="21579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99776" y="1170799"/>
            <a:ext cx="7720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 THIỆN VỚI BẠN BÈ</a:t>
            </a:r>
            <a:endParaRPr lang="zh-CN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68270" y="164114"/>
            <a:ext cx="3109473" cy="830997"/>
            <a:chOff x="2855223" y="1663328"/>
            <a:chExt cx="4981973" cy="369332"/>
          </a:xfrm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solidFill>
              <a:srgbClr val="6EB1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000274" y="1663328"/>
              <a:ext cx="4836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5</a:t>
              </a:r>
              <a:endParaRPr lang="zh-CN" altLang="en-US" sz="4800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497148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14787" r="6142" b="55768"/>
          <a:stretch/>
        </p:blipFill>
        <p:spPr bwMode="auto">
          <a:xfrm>
            <a:off x="1186543" y="1269969"/>
            <a:ext cx="7271657" cy="34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02246" y="595876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8810" y="884327"/>
            <a:ext cx="7111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686699" y="223529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286" y="2319783"/>
            <a:ext cx="8246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chia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vi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249100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8137" y="186411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50870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312255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49" y="218463"/>
            <a:ext cx="3133907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149" y="375503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chia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149" y="4339814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6267" y="1771614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endParaRPr lang="vi-VN" altLang="zh-C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7700" y="4824389"/>
            <a:ext cx="229303" cy="2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35700" y="942204"/>
            <a:ext cx="3682043" cy="3653136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  <a:extLst>
              <a:ext uri="{FF2B5EF4-FFF2-40B4-BE49-F238E27FC236}">
                <a16:creationId xmlns:a16="http://schemas.microsoft.com/office/drawing/2014/main" xmlns="" id="{30B615F4-7A71-4DE2-97D2-676AB3FF2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6771" y="-608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ầm Chồi Lá Tập 57 - Múa Vui - Nhạc Thiếu Nhi Cho Bé - Vietnamese Songs For Kids 00_00_12.60-00_01_06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748971" y="544283"/>
            <a:ext cx="5740400" cy="43053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5721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717179" y="225104"/>
            <a:ext cx="1997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7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" t="20781" r="3082" b="13651"/>
          <a:stretch/>
        </p:blipFill>
        <p:spPr bwMode="auto">
          <a:xfrm>
            <a:off x="1308141" y="1068858"/>
            <a:ext cx="6823488" cy="373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93371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07086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93371" y="3603172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85316" y="358757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1447795" y="1654630"/>
            <a:ext cx="250375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7777841" y="1663158"/>
            <a:ext cx="244929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7766957" y="3580496"/>
            <a:ext cx="244927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  <p:bldP spid="10" grpId="0" animBg="1"/>
      <p:bldP spid="11" grpId="0" animBg="1"/>
      <p:bldP spid="12" grpId="0" animBg="1"/>
      <p:bldP spid="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057" y="1673206"/>
            <a:ext cx="8088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vi-VN" altLang="zh-CN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0235" y="1324863"/>
            <a:ext cx="91506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87886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756" y="259426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-542946" y="328925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nhật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836" y="392062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,…….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PC\Downloads\hình ảnh\ảnh minh hoạ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42" y="0"/>
            <a:ext cx="4136572" cy="23948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PC\Downloads\hình ảnh\img_20181205103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2508182"/>
            <a:ext cx="3846616" cy="230816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PC\Downloads\hình ảnh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685" y="2497296"/>
            <a:ext cx="3918857" cy="235732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</TotalTime>
  <Words>186</Words>
  <Application>Microsoft Office PowerPoint</Application>
  <PresentationFormat>On-screen Show (16:9)</PresentationFormat>
  <Paragraphs>38</Paragraphs>
  <Slides>14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DELL</cp:lastModifiedBy>
  <cp:revision>46</cp:revision>
  <dcterms:created xsi:type="dcterms:W3CDTF">2017-03-04T06:55:50Z</dcterms:created>
  <dcterms:modified xsi:type="dcterms:W3CDTF">2024-09-16T09:06:43Z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