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sldIdLst>
    <p:sldId id="288" r:id="rId5"/>
    <p:sldId id="320" r:id="rId6"/>
    <p:sldId id="323" r:id="rId7"/>
    <p:sldId id="318" r:id="rId8"/>
    <p:sldId id="324" r:id="rId9"/>
    <p:sldId id="325" r:id="rId10"/>
    <p:sldId id="319" r:id="rId11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58DDB260-AEE1-4CD9-9A9B-3E5750AEBFD3}">
          <p14:sldIdLst>
            <p14:sldId id="288"/>
          </p14:sldIdLst>
        </p14:section>
        <p14:section name="Tiết 1" id="{5306D87E-7522-4F86-AA24-B22D8455523B}">
          <p14:sldIdLst>
            <p14:sldId id="320"/>
            <p14:sldId id="323"/>
            <p14:sldId id="318"/>
            <p14:sldId id="324"/>
            <p14:sldId id="325"/>
            <p14:sldId id="319"/>
          </p14:sldIdLst>
        </p14:section>
        <p14:section name="Tiết 2" id="{D26EF98B-2085-49F3-B273-FBF6FCCC601C}">
          <p14:sldIdLst/>
        </p14:section>
        <p14:section name="Tiết 3" id="{4D846693-4418-42A5-976A-89DDAFEED3E5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xmlns="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C45"/>
    <a:srgbClr val="6EB147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A263BF-1178-4B28-874A-543E483E1B30}" v="445" dt="2020-08-18T02:37:00.2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80" autoAdjust="0"/>
    <p:restoredTop sz="86379" autoAdjust="0"/>
  </p:normalViewPr>
  <p:slideViewPr>
    <p:cSldViewPr snapToGrid="0">
      <p:cViewPr varScale="1">
        <p:scale>
          <a:sx n="98" d="100"/>
          <a:sy n="98" d="100"/>
        </p:scale>
        <p:origin x="-606" y="-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35A263BF-1178-4B28-874A-543E483E1B30}"/>
    <pc:docChg chg="custSel addSld delSld modSld sldOrd delMainMaster modMainMaster addSection modSection modShowInfo">
      <pc:chgData name="Pham Thi Minh Phuong" userId="59a886c1-9eb9-4e41-a264-fe10a6ee0c2c" providerId="ADAL" clId="{35A263BF-1178-4B28-874A-543E483E1B30}" dt="2020-08-18T02:37:00.296" v="762" actId="1038"/>
      <pc:docMkLst>
        <pc:docMk/>
      </pc:docMkLst>
      <pc:sldChg chg="modSp mod modAnim">
        <pc:chgData name="Pham Thi Minh Phuong" userId="59a886c1-9eb9-4e41-a264-fe10a6ee0c2c" providerId="ADAL" clId="{35A263BF-1178-4B28-874A-543E483E1B30}" dt="2020-08-18T01:55:42.972" v="114"/>
        <pc:sldMkLst>
          <pc:docMk/>
          <pc:sldMk cId="2412638660" sldId="288"/>
        </pc:sldMkLst>
        <pc:spChg chg="mod">
          <ac:chgData name="Pham Thi Minh Phuong" userId="59a886c1-9eb9-4e41-a264-fe10a6ee0c2c" providerId="ADAL" clId="{35A263BF-1178-4B28-874A-543E483E1B30}" dt="2020-08-18T01:55:03.687" v="112" actId="20577"/>
          <ac:spMkLst>
            <pc:docMk/>
            <pc:sldMk cId="2412638660" sldId="288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4:39.752" v="75" actId="1076"/>
          <ac:spMkLst>
            <pc:docMk/>
            <pc:sldMk cId="2412638660" sldId="288"/>
            <ac:spMk id="6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4:49.887" v="78" actId="1076"/>
          <ac:grpSpMkLst>
            <pc:docMk/>
            <pc:sldMk cId="2412638660" sldId="288"/>
            <ac:grpSpMk id="8" creationId="{00000000-0000-0000-0000-000000000000}"/>
          </ac:grpSpMkLst>
        </pc:grpChg>
        <pc:picChg chg="mod">
          <ac:chgData name="Pham Thi Minh Phuong" userId="59a886c1-9eb9-4e41-a264-fe10a6ee0c2c" providerId="ADAL" clId="{35A263BF-1178-4B28-874A-543E483E1B30}" dt="2020-08-18T01:54:53.413" v="79" actId="1076"/>
          <ac:picMkLst>
            <pc:docMk/>
            <pc:sldMk cId="2412638660" sldId="288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6:14.546" v="115" actId="47"/>
        <pc:sldMkLst>
          <pc:docMk/>
          <pc:sldMk cId="1762366429" sldId="289"/>
        </pc:sldMkLst>
      </pc:sldChg>
      <pc:sldChg chg="delSp modSp mod delAnim modAnim">
        <pc:chgData name="Pham Thi Minh Phuong" userId="59a886c1-9eb9-4e41-a264-fe10a6ee0c2c" providerId="ADAL" clId="{35A263BF-1178-4B28-874A-543E483E1B30}" dt="2020-08-18T01:56:50.600" v="134" actId="1076"/>
        <pc:sldMkLst>
          <pc:docMk/>
          <pc:sldMk cId="971433870" sldId="290"/>
        </pc:sldMkLst>
        <pc:spChg chg="mod">
          <ac:chgData name="Pham Thi Minh Phuong" userId="59a886c1-9eb9-4e41-a264-fe10a6ee0c2c" providerId="ADAL" clId="{35A263BF-1178-4B28-874A-543E483E1B30}" dt="2020-08-18T01:56:50.600" v="134" actId="1076"/>
          <ac:spMkLst>
            <pc:docMk/>
            <pc:sldMk cId="971433870" sldId="290"/>
            <ac:spMk id="25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1.503" v="116" actId="478"/>
          <ac:spMkLst>
            <pc:docMk/>
            <pc:sldMk cId="971433870" sldId="290"/>
            <ac:spMk id="2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3.753" v="117" actId="478"/>
          <ac:spMkLst>
            <pc:docMk/>
            <pc:sldMk cId="971433870" sldId="290"/>
            <ac:spMk id="27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5.503" v="118" actId="478"/>
          <ac:spMkLst>
            <pc:docMk/>
            <pc:sldMk cId="971433870" sldId="290"/>
            <ac:spMk id="28" creationId="{00000000-0000-0000-0000-000000000000}"/>
          </ac:spMkLst>
        </pc:spChg>
        <pc:cxnChg chg="del">
          <ac:chgData name="Pham Thi Minh Phuong" userId="59a886c1-9eb9-4e41-a264-fe10a6ee0c2c" providerId="ADAL" clId="{35A263BF-1178-4B28-874A-543E483E1B30}" dt="2020-08-18T01:56:27.003" v="119" actId="478"/>
          <ac:cxnSpMkLst>
            <pc:docMk/>
            <pc:sldMk cId="971433870" sldId="290"/>
            <ac:cxnSpMk id="29" creationId="{00000000-0000-0000-0000-000000000000}"/>
          </ac:cxnSpMkLst>
        </pc:cxn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16067349" sldId="29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341827831" sldId="29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020188578" sldId="29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660384906" sldId="29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92206661" sldId="29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328650556" sldId="29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58354736" sldId="29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760075835" sldId="29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1544213" sldId="29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25:39.805" v="595"/>
        <pc:sldMkLst>
          <pc:docMk/>
          <pc:sldMk cId="553707979" sldId="300"/>
        </pc:sldMkLst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0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5" creationId="{00000000-0000-0000-0000-000000000000}"/>
          </ac:spMkLst>
        </pc:spChg>
        <pc:spChg chg="add mod">
          <ac:chgData name="Pham Thi Minh Phuong" userId="59a886c1-9eb9-4e41-a264-fe10a6ee0c2c" providerId="ADAL" clId="{35A263BF-1178-4B28-874A-543E483E1B30}" dt="2020-08-18T02:12:48.057" v="391" actId="1076"/>
          <ac:spMkLst>
            <pc:docMk/>
            <pc:sldMk cId="553707979" sldId="300"/>
            <ac:spMk id="21" creationId="{67CB6753-1C5F-45EE-944A-2E803F95E5F8}"/>
          </ac:spMkLst>
        </pc:spChg>
        <pc:spChg chg="add mod">
          <ac:chgData name="Pham Thi Minh Phuong" userId="59a886c1-9eb9-4e41-a264-fe10a6ee0c2c" providerId="ADAL" clId="{35A263BF-1178-4B28-874A-543E483E1B30}" dt="2020-08-18T02:13:36.310" v="430" actId="1035"/>
          <ac:spMkLst>
            <pc:docMk/>
            <pc:sldMk cId="553707979" sldId="300"/>
            <ac:spMk id="22" creationId="{8C08EF97-40EE-4A1F-ADE7-08E23EFD0A1F}"/>
          </ac:spMkLst>
        </pc:spChg>
        <pc:grpChg chg="del">
          <ac:chgData name="Pham Thi Minh Phuong" userId="59a886c1-9eb9-4e41-a264-fe10a6ee0c2c" providerId="ADAL" clId="{35A263BF-1178-4B28-874A-543E483E1B30}" dt="2020-08-18T02:07:42.528" v="223" actId="478"/>
          <ac:grpSpMkLst>
            <pc:docMk/>
            <pc:sldMk cId="553707979" sldId="300"/>
            <ac:grpSpMk id="16" creationId="{00000000-0000-0000-0000-000000000000}"/>
          </ac:grpSpMkLst>
        </pc:grpChg>
        <pc:picChg chg="add mod modCrop">
          <ac:chgData name="Pham Thi Minh Phuong" userId="59a886c1-9eb9-4e41-a264-fe10a6ee0c2c" providerId="ADAL" clId="{35A263BF-1178-4B28-874A-543E483E1B30}" dt="2020-08-18T02:17:01.917" v="453" actId="14100"/>
          <ac:picMkLst>
            <pc:docMk/>
            <pc:sldMk cId="553707979" sldId="300"/>
            <ac:picMk id="18" creationId="{CBE4DB05-E01F-491C-B70A-7F57CB2B6754}"/>
          </ac:picMkLst>
        </pc:picChg>
        <pc:picChg chg="add mod modCrop">
          <ac:chgData name="Pham Thi Minh Phuong" userId="59a886c1-9eb9-4e41-a264-fe10a6ee0c2c" providerId="ADAL" clId="{35A263BF-1178-4B28-874A-543E483E1B30}" dt="2020-08-18T02:11:26.089" v="314" actId="1076"/>
          <ac:picMkLst>
            <pc:docMk/>
            <pc:sldMk cId="553707979" sldId="300"/>
            <ac:picMk id="20" creationId="{FEF33DC6-6278-4D65-8037-559762F6CBB3}"/>
          </ac:picMkLst>
        </pc:picChg>
        <pc:picChg chg="add del mod modCrop">
          <ac:chgData name="Pham Thi Minh Phuong" userId="59a886c1-9eb9-4e41-a264-fe10a6ee0c2c" providerId="ADAL" clId="{35A263BF-1178-4B28-874A-543E483E1B30}" dt="2020-08-18T02:16:44.203" v="448" actId="478"/>
          <ac:picMkLst>
            <pc:docMk/>
            <pc:sldMk cId="553707979" sldId="300"/>
            <ac:picMk id="23" creationId="{7AF20C27-1121-4E14-9D9E-ECBBE68D26A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49681728" sldId="30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91736782" sldId="30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094743185" sldId="30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4930782" sldId="30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18362397" sldId="30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200446936" sldId="30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86697824" sldId="30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108345331" sldId="30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521279595" sldId="30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07:22.134" v="220"/>
        <pc:sldMkLst>
          <pc:docMk/>
          <pc:sldMk cId="3973996967" sldId="310"/>
        </pc:sldMkLst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5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5.215" v="152" actId="478"/>
          <ac:spMkLst>
            <pc:docMk/>
            <pc:sldMk cId="3973996967" sldId="310"/>
            <ac:spMk id="6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11.563" v="150" actId="478"/>
          <ac:spMkLst>
            <pc:docMk/>
            <pc:sldMk cId="3973996967" sldId="310"/>
            <ac:spMk id="1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3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0:17.824" v="193" actId="1076"/>
          <ac:spMkLst>
            <pc:docMk/>
            <pc:sldMk cId="3973996967" sldId="310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1.782" v="146" actId="478"/>
          <ac:spMkLst>
            <pc:docMk/>
            <pc:sldMk cId="3973996967" sldId="310"/>
            <ac:spMk id="2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4.990" v="148" actId="478"/>
          <ac:spMkLst>
            <pc:docMk/>
            <pc:sldMk cId="3973996967" sldId="310"/>
            <ac:spMk id="2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6.134" v="144" actId="478"/>
          <ac:spMkLst>
            <pc:docMk/>
            <pc:sldMk cId="3973996967" sldId="310"/>
            <ac:spMk id="2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2.798" v="147" actId="478"/>
          <ac:spMkLst>
            <pc:docMk/>
            <pc:sldMk cId="3973996967" sldId="310"/>
            <ac:spMk id="2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9.085" v="145" actId="478"/>
          <ac:spMkLst>
            <pc:docMk/>
            <pc:sldMk cId="3973996967" sldId="310"/>
            <ac:spMk id="3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7.742" v="149" actId="478"/>
          <ac:spMkLst>
            <pc:docMk/>
            <pc:sldMk cId="3973996967" sldId="310"/>
            <ac:spMk id="32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8" creationId="{00000000-0000-0000-0000-000000000000}"/>
          </ac:grpSpMkLst>
        </pc:grpChg>
        <pc:picChg chg="add mod">
          <ac:chgData name="Pham Thi Minh Phuong" userId="59a886c1-9eb9-4e41-a264-fe10a6ee0c2c" providerId="ADAL" clId="{35A263BF-1178-4B28-874A-543E483E1B30}" dt="2020-08-18T02:07:20.307" v="219" actId="1076"/>
          <ac:picMkLst>
            <pc:docMk/>
            <pc:sldMk cId="3973996967" sldId="310"/>
            <ac:picMk id="16" creationId="{30B615F4-7A71-4DE2-97D2-676AB3FF234A}"/>
          </ac:picMkLst>
        </pc:picChg>
      </pc:sldChg>
      <pc:sldChg chg="add ord">
        <pc:chgData name="Pham Thi Minh Phuong" userId="59a886c1-9eb9-4e41-a264-fe10a6ee0c2c" providerId="ADAL" clId="{35A263BF-1178-4B28-874A-543E483E1B30}" dt="2020-08-18T02:26:22.143" v="600"/>
        <pc:sldMkLst>
          <pc:docMk/>
          <pc:sldMk cId="532826948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78049159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247141228" sldId="312"/>
        </pc:sldMkLst>
      </pc:sldChg>
      <pc:sldChg chg="add ord">
        <pc:chgData name="Pham Thi Minh Phuong" userId="59a886c1-9eb9-4e41-a264-fe10a6ee0c2c" providerId="ADAL" clId="{35A263BF-1178-4B28-874A-543E483E1B30}" dt="2020-08-18T02:26:19.803" v="598" actId="20578"/>
        <pc:sldMkLst>
          <pc:docMk/>
          <pc:sldMk cId="2316430590" sldId="31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679118753" sldId="313"/>
        </pc:sldMkLst>
      </pc:sldChg>
      <pc:sldChg chg="delSp modSp add mod ord delAnim">
        <pc:chgData name="Pham Thi Minh Phuong" userId="59a886c1-9eb9-4e41-a264-fe10a6ee0c2c" providerId="ADAL" clId="{35A263BF-1178-4B28-874A-543E483E1B30}" dt="2020-08-18T02:15:22.856" v="439"/>
        <pc:sldMkLst>
          <pc:docMk/>
          <pc:sldMk cId="3990783949" sldId="313"/>
        </pc:sldMkLst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32.322" v="289" actId="14100"/>
          <ac:spMkLst>
            <pc:docMk/>
            <pc:sldMk cId="3990783949" sldId="313"/>
            <ac:spMk id="5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46.284" v="293" actId="1036"/>
          <ac:spMkLst>
            <pc:docMk/>
            <pc:sldMk cId="3990783949" sldId="313"/>
            <ac:spMk id="9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3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7.458" v="288" actId="1076"/>
          <ac:spMkLst>
            <pc:docMk/>
            <pc:sldMk cId="3990783949" sldId="313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1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8" creationId="{00000000-0000-0000-0000-000000000000}"/>
          </ac:grpSpMkLst>
        </pc:grpChg>
        <pc:picChg chg="del">
          <ac:chgData name="Pham Thi Minh Phuong" userId="59a886c1-9eb9-4e41-a264-fe10a6ee0c2c" providerId="ADAL" clId="{35A263BF-1178-4B28-874A-543E483E1B30}" dt="2020-08-18T02:08:43.622" v="227" actId="478"/>
          <ac:picMkLst>
            <pc:docMk/>
            <pc:sldMk cId="3990783949" sldId="313"/>
            <ac:picMk id="16" creationId="{30B615F4-7A71-4DE2-97D2-676AB3FF234A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20:15.267" v="504"/>
        <pc:sldMkLst>
          <pc:docMk/>
          <pc:sldMk cId="886845859" sldId="314"/>
        </pc:sldMkLst>
        <pc:spChg chg="add mod">
          <ac:chgData name="Pham Thi Minh Phuong" userId="59a886c1-9eb9-4e41-a264-fe10a6ee0c2c" providerId="ADAL" clId="{35A263BF-1178-4B28-874A-543E483E1B30}" dt="2020-08-18T02:19:55.765" v="499" actId="1076"/>
          <ac:spMkLst>
            <pc:docMk/>
            <pc:sldMk cId="886845859" sldId="314"/>
            <ac:spMk id="4" creationId="{961183D3-A832-45F9-BB32-83B05ECF1663}"/>
          </ac:spMkLst>
        </pc:spChg>
        <pc:spChg chg="add mod">
          <ac:chgData name="Pham Thi Minh Phuong" userId="59a886c1-9eb9-4e41-a264-fe10a6ee0c2c" providerId="ADAL" clId="{35A263BF-1178-4B28-874A-543E483E1B30}" dt="2020-08-18T02:20:02.252" v="501" actId="1076"/>
          <ac:spMkLst>
            <pc:docMk/>
            <pc:sldMk cId="886845859" sldId="314"/>
            <ac:spMk id="5" creationId="{3556C26F-C632-4FB8-AF0B-2972EAEA8C96}"/>
          </ac:spMkLst>
        </pc:spChg>
        <pc:spChg chg="add mod">
          <ac:chgData name="Pham Thi Minh Phuong" userId="59a886c1-9eb9-4e41-a264-fe10a6ee0c2c" providerId="ADAL" clId="{35A263BF-1178-4B28-874A-543E483E1B30}" dt="2020-08-18T02:19:59.049" v="500" actId="1076"/>
          <ac:spMkLst>
            <pc:docMk/>
            <pc:sldMk cId="886845859" sldId="314"/>
            <ac:spMk id="6" creationId="{2D6B8757-AE21-4BBA-9D72-4799F69A802E}"/>
          </ac:spMkLst>
        </pc:spChg>
        <pc:spChg chg="mod">
          <ac:chgData name="Pham Thi Minh Phuong" userId="59a886c1-9eb9-4e41-a264-fe10a6ee0c2c" providerId="ADAL" clId="{35A263BF-1178-4B28-874A-543E483E1B30}" dt="2020-08-18T02:18:54.394" v="485" actId="20577"/>
          <ac:spMkLst>
            <pc:docMk/>
            <pc:sldMk cId="886845859" sldId="314"/>
            <ac:spMk id="25" creationId="{00000000-0000-0000-0000-000000000000}"/>
          </ac:spMkLst>
        </pc:spChg>
        <pc:picChg chg="mod">
          <ac:chgData name="Pham Thi Minh Phuong" userId="59a886c1-9eb9-4e41-a264-fe10a6ee0c2c" providerId="ADAL" clId="{35A263BF-1178-4B28-874A-543E483E1B30}" dt="2020-08-18T02:18:21.374" v="474" actId="14100"/>
          <ac:picMkLst>
            <pc:docMk/>
            <pc:sldMk cId="886845859" sldId="314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49301880" sldId="31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233579209" sldId="315"/>
        </pc:sldMkLst>
      </pc:sldChg>
      <pc:sldChg chg="modSp add mod">
        <pc:chgData name="Pham Thi Minh Phuong" userId="59a886c1-9eb9-4e41-a264-fe10a6ee0c2c" providerId="ADAL" clId="{35A263BF-1178-4B28-874A-543E483E1B30}" dt="2020-08-18T02:20:45.308" v="518" actId="20577"/>
        <pc:sldMkLst>
          <pc:docMk/>
          <pc:sldMk cId="4073527571" sldId="315"/>
        </pc:sldMkLst>
        <pc:spChg chg="mod">
          <ac:chgData name="Pham Thi Minh Phuong" userId="59a886c1-9eb9-4e41-a264-fe10a6ee0c2c" providerId="ADAL" clId="{35A263BF-1178-4B28-874A-543E483E1B30}" dt="2020-08-18T02:20:45.308" v="518" actId="20577"/>
          <ac:spMkLst>
            <pc:docMk/>
            <pc:sldMk cId="4073527571" sldId="315"/>
            <ac:spMk id="17" creationId="{00000000-0000-0000-0000-000000000000}"/>
          </ac:spMkLst>
        </pc:spChg>
      </pc:sldChg>
      <pc:sldChg chg="modSp add mod modAnim">
        <pc:chgData name="Pham Thi Minh Phuong" userId="59a886c1-9eb9-4e41-a264-fe10a6ee0c2c" providerId="ADAL" clId="{35A263BF-1178-4B28-874A-543E483E1B30}" dt="2020-08-18T02:25:43.440" v="596"/>
        <pc:sldMkLst>
          <pc:docMk/>
          <pc:sldMk cId="218111323" sldId="316"/>
        </pc:sldMkLst>
        <pc:spChg chg="mod">
          <ac:chgData name="Pham Thi Minh Phuong" userId="59a886c1-9eb9-4e41-a264-fe10a6ee0c2c" providerId="ADAL" clId="{35A263BF-1178-4B28-874A-543E483E1B30}" dt="2020-08-18T02:21:46.437" v="584" actId="1076"/>
          <ac:spMkLst>
            <pc:docMk/>
            <pc:sldMk cId="218111323" sldId="316"/>
            <ac:spMk id="21" creationId="{67CB6753-1C5F-45EE-944A-2E803F95E5F8}"/>
          </ac:spMkLst>
        </pc:spChg>
        <pc:spChg chg="mod">
          <ac:chgData name="Pham Thi Minh Phuong" userId="59a886c1-9eb9-4e41-a264-fe10a6ee0c2c" providerId="ADAL" clId="{35A263BF-1178-4B28-874A-543E483E1B30}" dt="2020-08-18T02:25:23.376" v="594" actId="1037"/>
          <ac:spMkLst>
            <pc:docMk/>
            <pc:sldMk cId="218111323" sldId="316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22:16.769" v="591" actId="14100"/>
          <ac:picMkLst>
            <pc:docMk/>
            <pc:sldMk cId="218111323" sldId="316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1:22.254" v="524" actId="1076"/>
          <ac:picMkLst>
            <pc:docMk/>
            <pc:sldMk cId="218111323" sldId="316"/>
            <ac:picMk id="20" creationId="{FEF33DC6-6278-4D65-8037-559762F6CBB3}"/>
          </ac:picMkLst>
        </pc:picChg>
      </pc:sldChg>
      <pc:sldChg chg="modSp add mod">
        <pc:chgData name="Pham Thi Minh Phuong" userId="59a886c1-9eb9-4e41-a264-fe10a6ee0c2c" providerId="ADAL" clId="{35A263BF-1178-4B28-874A-543E483E1B30}" dt="2020-08-18T02:26:38.221" v="614" actId="20577"/>
        <pc:sldMkLst>
          <pc:docMk/>
          <pc:sldMk cId="3984175086" sldId="317"/>
        </pc:sldMkLst>
        <pc:spChg chg="mod">
          <ac:chgData name="Pham Thi Minh Phuong" userId="59a886c1-9eb9-4e41-a264-fe10a6ee0c2c" providerId="ADAL" clId="{35A263BF-1178-4B28-874A-543E483E1B30}" dt="2020-08-18T02:26:38.221" v="614" actId="20577"/>
          <ac:spMkLst>
            <pc:docMk/>
            <pc:sldMk cId="3984175086" sldId="317"/>
            <ac:spMk id="17" creationId="{00000000-0000-0000-0000-000000000000}"/>
          </ac:spMkLst>
        </pc:spChg>
      </pc:sldChg>
      <pc:sldChg chg="modSp add mod">
        <pc:chgData name="Pham Thi Minh Phuong" userId="59a886c1-9eb9-4e41-a264-fe10a6ee0c2c" providerId="ADAL" clId="{35A263BF-1178-4B28-874A-543E483E1B30}" dt="2020-08-18T02:30:12.994" v="653" actId="14100"/>
        <pc:sldMkLst>
          <pc:docMk/>
          <pc:sldMk cId="3749060487" sldId="318"/>
        </pc:sldMkLst>
        <pc:spChg chg="mod">
          <ac:chgData name="Pham Thi Minh Phuong" userId="59a886c1-9eb9-4e41-a264-fe10a6ee0c2c" providerId="ADAL" clId="{35A263BF-1178-4B28-874A-543E483E1B30}" dt="2020-08-18T02:26:58.811" v="616" actId="20577"/>
          <ac:spMkLst>
            <pc:docMk/>
            <pc:sldMk cId="3749060487" sldId="318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30:12.994" v="653" actId="14100"/>
          <ac:picMkLst>
            <pc:docMk/>
            <pc:sldMk cId="3749060487" sldId="318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9:03.856" v="639" actId="14100"/>
          <ac:picMkLst>
            <pc:docMk/>
            <pc:sldMk cId="3749060487" sldId="318"/>
            <ac:picMk id="20" creationId="{FEF33DC6-6278-4D65-8037-559762F6CBB3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37:00.296" v="762" actId="1038"/>
        <pc:sldMkLst>
          <pc:docMk/>
          <pc:sldMk cId="369433564" sldId="319"/>
        </pc:sldMkLst>
        <pc:spChg chg="mod">
          <ac:chgData name="Pham Thi Minh Phuong" userId="59a886c1-9eb9-4e41-a264-fe10a6ee0c2c" providerId="ADAL" clId="{35A263BF-1178-4B28-874A-543E483E1B30}" dt="2020-08-18T02:37:00.296" v="762" actId="1038"/>
          <ac:spMkLst>
            <pc:docMk/>
            <pc:sldMk cId="369433564" sldId="319"/>
            <ac:spMk id="4" creationId="{961183D3-A832-45F9-BB32-83B05ECF1663}"/>
          </ac:spMkLst>
        </pc:spChg>
        <pc:spChg chg="mod">
          <ac:chgData name="Pham Thi Minh Phuong" userId="59a886c1-9eb9-4e41-a264-fe10a6ee0c2c" providerId="ADAL" clId="{35A263BF-1178-4B28-874A-543E483E1B30}" dt="2020-08-18T02:36:52.631" v="752" actId="1037"/>
          <ac:spMkLst>
            <pc:docMk/>
            <pc:sldMk cId="369433564" sldId="319"/>
            <ac:spMk id="5" creationId="{3556C26F-C632-4FB8-AF0B-2972EAEA8C96}"/>
          </ac:spMkLst>
        </pc:spChg>
        <pc:spChg chg="mod">
          <ac:chgData name="Pham Thi Minh Phuong" userId="59a886c1-9eb9-4e41-a264-fe10a6ee0c2c" providerId="ADAL" clId="{35A263BF-1178-4B28-874A-543E483E1B30}" dt="2020-08-18T02:36:46.735" v="745" actId="1076"/>
          <ac:spMkLst>
            <pc:docMk/>
            <pc:sldMk cId="369433564" sldId="319"/>
            <ac:spMk id="6" creationId="{2D6B8757-AE21-4BBA-9D72-4799F69A802E}"/>
          </ac:spMkLst>
        </pc:spChg>
        <pc:spChg chg="add mod">
          <ac:chgData name="Pham Thi Minh Phuong" userId="59a886c1-9eb9-4e41-a264-fe10a6ee0c2c" providerId="ADAL" clId="{35A263BF-1178-4B28-874A-543E483E1B30}" dt="2020-08-18T02:35:50.618" v="733" actId="14861"/>
          <ac:spMkLst>
            <pc:docMk/>
            <pc:sldMk cId="369433564" sldId="319"/>
            <ac:spMk id="7" creationId="{9384FD50-2BA6-45DE-B4C5-FCA56569D0F8}"/>
          </ac:spMkLst>
        </pc:spChg>
        <pc:spChg chg="mod">
          <ac:chgData name="Pham Thi Minh Phuong" userId="59a886c1-9eb9-4e41-a264-fe10a6ee0c2c" providerId="ADAL" clId="{35A263BF-1178-4B28-874A-543E483E1B30}" dt="2020-08-18T02:35:54.615" v="734" actId="1076"/>
          <ac:spMkLst>
            <pc:docMk/>
            <pc:sldMk cId="369433564" sldId="319"/>
            <ac:spMk id="25" creationId="{00000000-0000-0000-0000-000000000000}"/>
          </ac:spMkLst>
        </pc:spChg>
      </pc:sldChg>
      <pc:sldMasterChg chg="modSldLayout">
        <pc:chgData name="Pham Thi Minh Phuong" userId="59a886c1-9eb9-4e41-a264-fe10a6ee0c2c" providerId="ADAL" clId="{35A263BF-1178-4B28-874A-543E483E1B30}" dt="2020-08-18T02:02:10.988" v="217" actId="20577"/>
        <pc:sldMasterMkLst>
          <pc:docMk/>
          <pc:sldMasterMk cId="1881859133" sldId="2147483660"/>
        </pc:sldMasterMkLst>
        <pc:sldLayoutChg chg="modSp mod">
          <pc:chgData name="Pham Thi Minh Phuong" userId="59a886c1-9eb9-4e41-a264-fe10a6ee0c2c" providerId="ADAL" clId="{35A263BF-1178-4B28-874A-543E483E1B30}" dt="2020-08-18T02:02:10.988" v="217" actId="20577"/>
          <pc:sldLayoutMkLst>
            <pc:docMk/>
            <pc:sldMasterMk cId="1881859133" sldId="2147483660"/>
            <pc:sldLayoutMk cId="1784643704" sldId="2147483672"/>
          </pc:sldLayoutMkLst>
          <pc:spChg chg="mod">
            <ac:chgData name="Pham Thi Minh Phuong" userId="59a886c1-9eb9-4e41-a264-fe10a6ee0c2c" providerId="ADAL" clId="{35A263BF-1178-4B28-874A-543E483E1B30}" dt="2020-08-18T02:02:10.988" v="217" actId="20577"/>
            <ac:spMkLst>
              <pc:docMk/>
              <pc:sldMasterMk cId="1881859133" sldId="2147483660"/>
              <pc:sldLayoutMk cId="1784643704" sldId="2147483672"/>
              <ac:spMk id="41" creationId="{AF493636-B449-46E7-9C1C-83C3DD1DFC60}"/>
            </ac:spMkLst>
          </pc:spChg>
        </pc:sldLayoutChg>
      </pc:sldMasterChg>
      <pc:sldMasterChg chg="del delSldLayout">
        <pc:chgData name="Pham Thi Minh Phuong" userId="59a886c1-9eb9-4e41-a264-fe10a6ee0c2c" providerId="ADAL" clId="{35A263BF-1178-4B28-874A-543E483E1B30}" dt="2020-08-18T01:58:03.444" v="135" actId="47"/>
        <pc:sldMasterMkLst>
          <pc:docMk/>
          <pc:sldMasterMk cId="1605212255" sldId="2147483673"/>
        </pc:sldMasterMkLst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54066645" sldId="2147483674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987541789" sldId="2147483675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816289622" sldId="2147483676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472415014" sldId="2147483677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859294957" sldId="2147483678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4067993372" sldId="2147483679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798066714" sldId="2147483680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666964810" sldId="2147483681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6334923" sldId="2147483682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399985446" sldId="2147483683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094881050" sldId="214748368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pPr/>
              <a:t>2024/9/16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2334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7936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076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091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5592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7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0064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2024/9/16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2024/9/16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2024/9/16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p:transition spd="slow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xmlns="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5145088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xmlns="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xmlns="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xmlns="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xmlns="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xmlns="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xmlns="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xmlns="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xmlns="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xmlns="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2024/9/16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2024/9/16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2024/9/16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2024/9/16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917342" y="42521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2024/9/16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2024/9/16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2024/9/16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2024/9/16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pPr/>
              <a:t>2024/9/16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14"/>
            <a:ext cx="9141291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t="33863" r="20308"/>
          <a:stretch/>
        </p:blipFill>
        <p:spPr>
          <a:xfrm>
            <a:off x="653144" y="2821426"/>
            <a:ext cx="4180113" cy="215796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650947" y="81007"/>
            <a:ext cx="1577805" cy="830997"/>
            <a:chOff x="466850" y="1582504"/>
            <a:chExt cx="3560131" cy="492880"/>
          </a:xfrm>
        </p:grpSpPr>
        <p:sp>
          <p:nvSpPr>
            <p:cNvPr id="7" name="圆角矩形 6"/>
            <p:cNvSpPr/>
            <p:nvPr/>
          </p:nvSpPr>
          <p:spPr>
            <a:xfrm>
              <a:off x="587332" y="1582504"/>
              <a:ext cx="3439649" cy="492880"/>
            </a:xfrm>
            <a:prstGeom prst="roundRect">
              <a:avLst/>
            </a:prstGeom>
            <a:solidFill>
              <a:srgbClr val="6EB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zh-CN" sz="3200" dirty="0">
                  <a:cs typeface="+mn-ea"/>
                  <a:sym typeface="+mn-lt"/>
                </a:rPr>
                <a:t>BÀI 15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66850" y="1706052"/>
              <a:ext cx="417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4800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0353FE4C-658F-45BD-B0EB-E52E56C92211}"/>
              </a:ext>
            </a:extLst>
          </p:cNvPr>
          <p:cNvSpPr txBox="1"/>
          <p:nvPr/>
        </p:nvSpPr>
        <p:spPr>
          <a:xfrm>
            <a:off x="992766" y="1270747"/>
            <a:ext cx="74678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4400" b="1" dirty="0">
                <a:solidFill>
                  <a:schemeClr val="accent6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SẮP XẾP NHÀ CỬA GỌN GÀNG ĐỂ ĐÓN TẾT</a:t>
            </a:r>
            <a:endParaRPr lang="zh-CN" altLang="en-US" sz="4400" b="1" dirty="0">
              <a:solidFill>
                <a:schemeClr val="accent6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263866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2709" y="8372"/>
            <a:ext cx="9141291" cy="5135127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E6188F6C-8207-4912-BCC8-88BDC42A74CC}"/>
              </a:ext>
            </a:extLst>
          </p:cNvPr>
          <p:cNvSpPr txBox="1"/>
          <p:nvPr/>
        </p:nvSpPr>
        <p:spPr>
          <a:xfrm>
            <a:off x="3703320" y="160020"/>
            <a:ext cx="3166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TIẾT 2</a:t>
            </a:r>
            <a:endParaRPr lang="en-US" sz="7200" dirty="0">
              <a:solidFill>
                <a:schemeClr val="accent6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43387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-21" y="54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56A76D19-C43E-484F-87FA-C1A6BEE9576A}"/>
              </a:ext>
            </a:extLst>
          </p:cNvPr>
          <p:cNvSpPr txBox="1"/>
          <p:nvPr/>
        </p:nvSpPr>
        <p:spPr>
          <a:xfrm>
            <a:off x="3118657" y="2266664"/>
            <a:ext cx="3663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/>
              <a:t>TRÒ CHƠI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6564195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xmlns="" id="{8C08EF97-40EE-4A1F-ADE7-08E23EFD0A1F}"/>
              </a:ext>
            </a:extLst>
          </p:cNvPr>
          <p:cNvSpPr txBox="1"/>
          <p:nvPr/>
        </p:nvSpPr>
        <p:spPr>
          <a:xfrm>
            <a:off x="3789569" y="280679"/>
            <a:ext cx="1609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vi-VN" altLang="zh-CN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20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72233DC1-2C5C-46F0-A37D-9546D20E15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495" y="1399390"/>
            <a:ext cx="6762750" cy="334899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64ED94E8-E6AA-43B0-A063-357736B838E0}"/>
              </a:ext>
            </a:extLst>
          </p:cNvPr>
          <p:cNvSpPr txBox="1"/>
          <p:nvPr/>
        </p:nvSpPr>
        <p:spPr>
          <a:xfrm>
            <a:off x="1608029" y="845820"/>
            <a:ext cx="6996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</a:t>
            </a:r>
            <a:r>
              <a:rPr lang="vi-VN" sz="2800" dirty="0" smtClean="0"/>
              <a:t>rò </a:t>
            </a:r>
            <a:r>
              <a:rPr lang="vi-VN" sz="2800" dirty="0"/>
              <a:t>chơi </a:t>
            </a:r>
            <a:r>
              <a:rPr lang="en-US" sz="2800" dirty="0" smtClean="0"/>
              <a:t>“S</a:t>
            </a:r>
            <a:r>
              <a:rPr lang="vi-VN" sz="2800" dirty="0" smtClean="0"/>
              <a:t>ắp </a:t>
            </a:r>
            <a:r>
              <a:rPr lang="vi-VN" sz="2800" dirty="0"/>
              <a:t>xếp nhà cửa gọn </a:t>
            </a:r>
            <a:r>
              <a:rPr lang="vi-VN" sz="2800" dirty="0" smtClean="0"/>
              <a:t>gàng</a:t>
            </a:r>
            <a:r>
              <a:rPr lang="en-US" dirty="0" smtClean="0"/>
              <a:t>”</a:t>
            </a:r>
            <a:endParaRPr lang="vi-VN" dirty="0"/>
          </a:p>
        </p:txBody>
      </p:sp>
      <p:pic>
        <p:nvPicPr>
          <p:cNvPr id="7" name="Hình ảnh 19">
            <a:extLst>
              <a:ext uri="{FF2B5EF4-FFF2-40B4-BE49-F238E27FC236}">
                <a16:creationId xmlns:a16="http://schemas.microsoft.com/office/drawing/2014/main" xmlns="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345759" y="553807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906048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-21" y="54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56A76D19-C43E-484F-87FA-C1A6BEE9576A}"/>
              </a:ext>
            </a:extLst>
          </p:cNvPr>
          <p:cNvSpPr txBox="1"/>
          <p:nvPr/>
        </p:nvSpPr>
        <p:spPr>
          <a:xfrm>
            <a:off x="3118657" y="2266664"/>
            <a:ext cx="3663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/>
              <a:t>THỰC HÀNH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3785317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Hộp Văn bản 18">
            <a:extLst>
              <a:ext uri="{FF2B5EF4-FFF2-40B4-BE49-F238E27FC236}">
                <a16:creationId xmlns:a16="http://schemas.microsoft.com/office/drawing/2014/main" xmlns="" id="{0F0FED42-0440-45E2-8FAF-EBB177C2D078}"/>
              </a:ext>
            </a:extLst>
          </p:cNvPr>
          <p:cNvSpPr txBox="1"/>
          <p:nvPr/>
        </p:nvSpPr>
        <p:spPr>
          <a:xfrm>
            <a:off x="3863340" y="350870"/>
            <a:ext cx="1634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400" dirty="0"/>
              <a:t>HOẠT ĐỘNG 4</a:t>
            </a:r>
            <a:endParaRPr lang="en-US" sz="1400" dirty="0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27036E33-9024-492A-A265-4C990C27E0DD}"/>
              </a:ext>
            </a:extLst>
          </p:cNvPr>
          <p:cNvSpPr txBox="1"/>
          <p:nvPr/>
        </p:nvSpPr>
        <p:spPr>
          <a:xfrm>
            <a:off x="1611610" y="759190"/>
            <a:ext cx="7669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err="1"/>
              <a:t>Thực</a:t>
            </a:r>
            <a:r>
              <a:rPr lang="vi-VN" sz="2800" dirty="0"/>
              <a:t> </a:t>
            </a:r>
            <a:r>
              <a:rPr lang="vi-VN" sz="2800" dirty="0" err="1"/>
              <a:t>hành</a:t>
            </a:r>
            <a:r>
              <a:rPr lang="vi-VN" sz="2800" dirty="0"/>
              <a:t> </a:t>
            </a:r>
            <a:r>
              <a:rPr lang="vi-VN" sz="2800" dirty="0" err="1"/>
              <a:t>sắp</a:t>
            </a:r>
            <a:r>
              <a:rPr lang="vi-VN" sz="2800" dirty="0"/>
              <a:t> </a:t>
            </a:r>
            <a:r>
              <a:rPr lang="vi-VN" sz="2800" dirty="0" err="1"/>
              <a:t>xếp</a:t>
            </a:r>
            <a:r>
              <a:rPr lang="vi-VN" sz="2800" dirty="0"/>
              <a:t> </a:t>
            </a:r>
            <a:r>
              <a:rPr lang="vi-VN" sz="2800" dirty="0" err="1"/>
              <a:t>nhà</a:t>
            </a:r>
            <a:r>
              <a:rPr lang="vi-VN" sz="2800" dirty="0"/>
              <a:t> </a:t>
            </a:r>
            <a:r>
              <a:rPr lang="vi-VN" sz="2800" dirty="0" err="1"/>
              <a:t>cửa</a:t>
            </a:r>
            <a:r>
              <a:rPr lang="vi-VN" sz="2800" dirty="0"/>
              <a:t> </a:t>
            </a:r>
            <a:r>
              <a:rPr lang="vi-VN" sz="2800" dirty="0" err="1"/>
              <a:t>gọn</a:t>
            </a:r>
            <a:r>
              <a:rPr lang="vi-VN" sz="2800" dirty="0"/>
              <a:t> </a:t>
            </a:r>
            <a:r>
              <a:rPr lang="vi-VN" sz="2800" dirty="0" err="1"/>
              <a:t>gàng</a:t>
            </a:r>
            <a:r>
              <a:rPr lang="vi-VN" sz="2800" dirty="0"/>
              <a:t>.</a:t>
            </a:r>
            <a:endParaRPr lang="en-US" sz="2800" dirty="0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7E405D24-4546-417D-AD0F-D57F528532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010" y="1309270"/>
            <a:ext cx="6537959" cy="3171290"/>
          </a:xfrm>
          <a:prstGeom prst="rect">
            <a:avLst/>
          </a:prstGeom>
        </p:spPr>
      </p:pic>
      <p:pic>
        <p:nvPicPr>
          <p:cNvPr id="6" name="Hình ảnh 19">
            <a:extLst>
              <a:ext uri="{FF2B5EF4-FFF2-40B4-BE49-F238E27FC236}">
                <a16:creationId xmlns:a16="http://schemas.microsoft.com/office/drawing/2014/main" xmlns="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6822" r="81449" b="85973"/>
          <a:stretch/>
        </p:blipFill>
        <p:spPr>
          <a:xfrm>
            <a:off x="439720" y="454360"/>
            <a:ext cx="1168743" cy="1143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075534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9384FD50-2BA6-45DE-B4C5-FCA56569D0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9149" y="218463"/>
            <a:ext cx="3210107" cy="940653"/>
          </a:xfrm>
          <a:prstGeom prst="doubleWave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TỔNG KẾT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5EFF9F06-8745-4EEF-A671-E9565A9F99A7}"/>
              </a:ext>
            </a:extLst>
          </p:cNvPr>
          <p:cNvSpPr txBox="1"/>
          <p:nvPr/>
        </p:nvSpPr>
        <p:spPr>
          <a:xfrm>
            <a:off x="99149" y="1760220"/>
            <a:ext cx="88848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 smtClean="0">
                <a:solidFill>
                  <a:schemeClr val="accent5">
                    <a:lumMod val="50000"/>
                  </a:schemeClr>
                </a:solidFill>
              </a:rPr>
              <a:t>	Sắp 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</a:rPr>
              <a:t>xếp nhà ở gọn gàng để nơi mình ở luôn thoáng </a:t>
            </a:r>
            <a:r>
              <a:rPr lang="vi-VN" sz="3200" dirty="0" smtClean="0">
                <a:solidFill>
                  <a:schemeClr val="accent5">
                    <a:lumMod val="50000"/>
                  </a:schemeClr>
                </a:solidFill>
              </a:rPr>
              <a:t>mát,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vi-VN" sz="3200" dirty="0" smtClean="0">
                <a:solidFill>
                  <a:schemeClr val="accent5">
                    <a:lumMod val="50000"/>
                  </a:schemeClr>
                </a:solidFill>
              </a:rPr>
              <a:t>sạch 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</a:rPr>
              <a:t>đẹp, an toàn và giúp mọi người trong gia </a:t>
            </a:r>
            <a:r>
              <a:rPr lang="vi-VN" sz="3200" dirty="0" smtClean="0">
                <a:solidFill>
                  <a:schemeClr val="accent5">
                    <a:lumMod val="50000"/>
                  </a:schemeClr>
                </a:solidFill>
              </a:rPr>
              <a:t>đình 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</a:rPr>
              <a:t>nhanh </a:t>
            </a:r>
            <a:r>
              <a:rPr lang="vi-VN" sz="3200" dirty="0" smtClean="0">
                <a:solidFill>
                  <a:schemeClr val="accent5">
                    <a:lumMod val="50000"/>
                  </a:schemeClr>
                </a:solidFill>
              </a:rPr>
              <a:t>chóng 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</a:rPr>
              <a:t>tìm được đồ dùng cần thiết khi muốn sử dụng.</a:t>
            </a:r>
            <a:endParaRPr lang="en-US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3356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10" ma:contentTypeDescription="Create a new document." ma:contentTypeScope="" ma:versionID="79b29c12e9c3387cc716ac59d15a190e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9229b072d9ce3250b9c7567893fbcc3b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CA853B2-F46F-43AC-8AF8-FF4B8C0E2F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EB7E11-431D-4372-9F0C-B327A8EED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0C27DA-E208-437B-BF76-CF6E81518E3A}">
  <ds:schemaRefs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2954521b-b4ab-4ce3-8aa8-8bfa99a4c36e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321</TotalTime>
  <Words>53</Words>
  <Application>Microsoft Office PowerPoint</Application>
  <PresentationFormat>On-screen Show (16:9)</PresentationFormat>
  <Paragraphs>18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admin</dc:creator>
  <cp:lastModifiedBy>DELL</cp:lastModifiedBy>
  <cp:revision>50</cp:revision>
  <dcterms:created xsi:type="dcterms:W3CDTF">2017-03-04T06:55:50Z</dcterms:created>
  <dcterms:modified xsi:type="dcterms:W3CDTF">2024-09-16T08:58:54Z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