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5"/>
  </p:notesMasterIdLst>
  <p:sldIdLst>
    <p:sldId id="313" r:id="rId2"/>
    <p:sldId id="256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85" r:id="rId20"/>
    <p:sldId id="388" r:id="rId21"/>
    <p:sldId id="378" r:id="rId22"/>
    <p:sldId id="361" r:id="rId23"/>
    <p:sldId id="362" r:id="rId24"/>
    <p:sldId id="363" r:id="rId25"/>
    <p:sldId id="382" r:id="rId26"/>
    <p:sldId id="365" r:id="rId27"/>
    <p:sldId id="383" r:id="rId28"/>
    <p:sldId id="380" r:id="rId29"/>
    <p:sldId id="381" r:id="rId30"/>
    <p:sldId id="384" r:id="rId31"/>
    <p:sldId id="379" r:id="rId32"/>
    <p:sldId id="367" r:id="rId33"/>
    <p:sldId id="387" r:id="rId34"/>
    <p:sldId id="386" r:id="rId35"/>
    <p:sldId id="389" r:id="rId36"/>
    <p:sldId id="368" r:id="rId37"/>
    <p:sldId id="369" r:id="rId38"/>
    <p:sldId id="370" r:id="rId39"/>
    <p:sldId id="371" r:id="rId40"/>
    <p:sldId id="372" r:id="rId41"/>
    <p:sldId id="374" r:id="rId42"/>
    <p:sldId id="376" r:id="rId43"/>
    <p:sldId id="377" r:id="rId44"/>
  </p:sldIdLst>
  <p:sldSz cx="12161838" cy="6858000"/>
  <p:notesSz cx="6858000" cy="9144000"/>
  <p:embeddedFontLst>
    <p:embeddedFont>
      <p:font typeface="Arial-Rounded" panose="020B0500000000000000" charset="0"/>
      <p:regular r:id="rId46"/>
    </p:embeddedFont>
    <p:embeddedFont>
      <p:font typeface="Arial Rounded MT Bold" panose="020B0604020202020204" charset="0"/>
      <p:regular r:id="rId47"/>
    </p:embeddedFont>
    <p:embeddedFont>
      <p:font typeface="Arial-SGK-TV" pitchFamily="2" charset="0"/>
      <p:regular r:id="rId48"/>
      <p:bold r:id="rId49"/>
      <p:italic r:id="rId50"/>
    </p:embeddedFont>
    <p:embeddedFont>
      <p:font typeface="HP001 4 hàng" panose="020B0603050302020204" pitchFamily="34" charset="0"/>
      <p:regular r:id="rId51"/>
      <p:bold r:id="rId52"/>
    </p:embeddedFont>
    <p:embeddedFont>
      <p:font typeface="Luckiest Guy" panose="020B0604020202020204" charset="0"/>
      <p:regular r:id="rId53"/>
    </p:embeddedFont>
    <p:embeddedFont>
      <p:font typeface=".VnArial" panose="020B0604020202020204"/>
      <p:regular r:id="rId54"/>
      <p:bold r:id="rId55"/>
      <p:italic r:id="rId56"/>
      <p:boldItalic r:id="rId57"/>
    </p:embeddedFont>
    <p:embeddedFont>
      <p:font typeface="Karla" panose="020B0604020202020204" charset="0"/>
      <p:regular r:id="rId58"/>
      <p:bold r:id="rId59"/>
      <p:italic r:id="rId60"/>
      <p:boldItalic r:id="rId61"/>
    </p:embeddedFont>
    <p:embeddedFont>
      <p:font typeface="Karla Regular" panose="020B0604020202020204" charset="0"/>
      <p:regular r:id="rId62"/>
      <p:bold r:id="rId63"/>
      <p:italic r:id="rId64"/>
      <p:boldItalic r:id="rId65"/>
    </p:embeddedFont>
    <p:embeddedFont>
      <p:font typeface="Arrus-Black" panose="02020500000000000000" charset="0"/>
      <p:regular r:id="rId66"/>
    </p:embeddedFont>
    <p:embeddedFont>
      <p:font typeface=".VnCooper" panose="020B0604020202020204"/>
      <p:regular r:id="rId67"/>
    </p:embeddedFont>
    <p:embeddedFont>
      <p:font typeface="Tahoma" panose="020B0604030504040204" pitchFamily="34" charset="0"/>
      <p:regular r:id="rId68"/>
      <p:bold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502" autoAdjust="0"/>
  </p:normalViewPr>
  <p:slideViewPr>
    <p:cSldViewPr>
      <p:cViewPr varScale="1">
        <p:scale>
          <a:sx n="66" d="100"/>
          <a:sy n="66" d="100"/>
        </p:scale>
        <p:origin x="894" y="48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682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05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517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82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22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55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436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375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2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9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03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0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01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168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9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17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77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64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41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4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4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9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</p:grpSp>
    </p:spTree>
    <p:extLst>
      <p:ext uri="{BB962C8B-B14F-4D97-AF65-F5344CB8AC3E}">
        <p14:creationId xmlns:p14="http://schemas.microsoft.com/office/powerpoint/2010/main" val="293260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8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8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7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94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8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8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3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9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9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763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3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8" y="627756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20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6" y="2940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5" y="4592755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3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59" name="Google Shape;359;p13"/>
          <p:cNvSpPr/>
          <p:nvPr/>
        </p:nvSpPr>
        <p:spPr>
          <a:xfrm>
            <a:off x="127304" y="1687806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4" name="Google Shape;364;p13"/>
          <p:cNvSpPr/>
          <p:nvPr/>
        </p:nvSpPr>
        <p:spPr>
          <a:xfrm>
            <a:off x="-214857" y="399639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6" name="Google Shape;366;p13"/>
          <p:cNvSpPr/>
          <p:nvPr/>
        </p:nvSpPr>
        <p:spPr>
          <a:xfrm>
            <a:off x="3158206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4" y="462236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7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6" y="2688879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</p:spTree>
    <p:extLst>
      <p:ext uri="{BB962C8B-B14F-4D97-AF65-F5344CB8AC3E}">
        <p14:creationId xmlns:p14="http://schemas.microsoft.com/office/powerpoint/2010/main" val="302788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3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16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05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3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9" y="61830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1" y="158270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7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1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5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2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9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19867" tIns="119867" rIns="119867" bIns="1198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72"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4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2"/>
            </a:p>
          </p:txBody>
        </p:sp>
      </p:grpSp>
    </p:spTree>
    <p:extLst>
      <p:ext uri="{BB962C8B-B14F-4D97-AF65-F5344CB8AC3E}">
        <p14:creationId xmlns:p14="http://schemas.microsoft.com/office/powerpoint/2010/main" val="236934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61" r:id="rId4"/>
    <p:sldLayoutId id="2147483669" r:id="rId5"/>
    <p:sldLayoutId id="2147483674" r:id="rId6"/>
    <p:sldLayoutId id="2147483675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18069" y="853577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2" y="2458450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80" y="2458450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8" y="4018114"/>
            <a:ext cx="4939019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073" y="241183"/>
            <a:ext cx="2381917" cy="886957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2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2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960847" y="853578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57454" y="853576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40800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76516"/>
            <a:ext cx="4724400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81933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89097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206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1044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30104" y="3166801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B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51901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25754" y="3123259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28470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414917" y="3181315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749422" y="3181314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060120" y="3181312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99372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96524" y="5395826"/>
            <a:ext cx="3932584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cau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38980" y="5412790"/>
            <a:ext cx="1834579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tàu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55730" y="5395826"/>
            <a:ext cx="2441825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bậu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9058" y="5395826"/>
            <a:ext cx="2441825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gấu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80504" y="5442088"/>
            <a:ext cx="3575076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khều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058677" y="5395826"/>
            <a:ext cx="2219841" cy="42048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latin typeface="Arial-SGK-TV" pitchFamily="2" charset="0"/>
                <a:ea typeface="Arial-Rounded" pitchFamily="34" charset="0"/>
                <a:cs typeface="Arial-SGK-TV" pitchFamily="2" charset="0"/>
              </a:rPr>
              <a:t>rêu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75286" y="5273626"/>
            <a:ext cx="1253044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2301" y="5241609"/>
            <a:ext cx="1834582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21962" y="5241609"/>
            <a:ext cx="1667801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83455" y="5241609"/>
            <a:ext cx="1378348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08850" y="5305468"/>
            <a:ext cx="2018040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êu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00294" y="5273626"/>
            <a:ext cx="1516184" cy="693721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82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êu</a:t>
            </a:r>
          </a:p>
        </p:txBody>
      </p:sp>
      <p:pic>
        <p:nvPicPr>
          <p:cNvPr id="14" name="Picture 2" descr="Trái cau non đông lạnh không chỉ dùng để ăn trầu mà còn có tác dụng chữa  bệnh - Công ty TNHH Xuất Nhập Khẩu Green Health | Đậu lăng | Đậ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 bwMode="auto">
          <a:xfrm>
            <a:off x="1670745" y="726369"/>
            <a:ext cx="2930630" cy="35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dụng &quot;thần kỳ&quot; của chiếc mo cau - Báo Người lao độ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515" y="723411"/>
            <a:ext cx="4836162" cy="36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Đặt vé tàu cao tốc từ TP Hồ Chí Minh đi ra Côn Đả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4" y="451540"/>
            <a:ext cx="5772098" cy="41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àu hỏa – Wikipedia tiếng Vi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19" y="467690"/>
            <a:ext cx="5355047" cy="41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Ngắm những chú gấu béo trước giấc ngủ đông - Báo Nhân D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1" y="603253"/>
            <a:ext cx="5804533" cy="386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Phát hiện gấu trúc kỷ băng hà 22.000 năm tuổi - Báo Người lao độ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573730"/>
            <a:ext cx="5394381" cy="39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99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682" y="4615869"/>
            <a:ext cx="13256653" cy="210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18069" y="426078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8042" y="2030951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05380" y="2030951"/>
            <a:ext cx="2441825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08188" y="3590615"/>
            <a:ext cx="4939019" cy="1310979"/>
          </a:xfrm>
          <a:prstGeom prst="rect">
            <a:avLst/>
          </a:prstGeom>
          <a:solidFill>
            <a:srgbClr val="FBDDED"/>
          </a:solidFill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49"/>
              </a:spcBef>
            </a:pPr>
            <a:r>
              <a:rPr lang="en-US" sz="1044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60847" y="426079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57454" y="426077"/>
            <a:ext cx="2018038" cy="923343"/>
          </a:xfrm>
          <a:prstGeom prst="rect">
            <a:avLst/>
          </a:prstGeom>
        </p:spPr>
        <p:txBody>
          <a:bodyPr vert="horz" lIns="39888" tIns="19944" rIns="39888" bIns="199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44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9471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100" y="5409773"/>
            <a:ext cx="6979135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3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47124" y="5409773"/>
            <a:ext cx="2517860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33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pic>
        <p:nvPicPr>
          <p:cNvPr id="4098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61" y="176687"/>
            <a:ext cx="8565410" cy="4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9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65358"/>
            <a:ext cx="65876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126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443775" y="5473343"/>
            <a:ext cx="2630048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6" y="-91614"/>
            <a:ext cx="304800" cy="3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088" tIns="45044" rIns="90088" bIns="45044" numCol="1" anchor="t" anchorCtr="0" compatLnSpc="1">
            <a:prstTxWarp prst="textNoShape">
              <a:avLst/>
            </a:prstTxWarp>
          </a:bodyPr>
          <a:lstStyle/>
          <a:p>
            <a:endParaRPr lang="en-US" sz="1872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6" y="58533"/>
            <a:ext cx="304800" cy="3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088" tIns="45044" rIns="90088" bIns="45044" numCol="1" anchor="t" anchorCtr="0" compatLnSpc="1">
            <a:prstTxWarp prst="textNoShape">
              <a:avLst/>
            </a:prstTxWarp>
          </a:bodyPr>
          <a:lstStyle/>
          <a:p>
            <a:endParaRPr lang="en-US" sz="1872"/>
          </a:p>
        </p:txBody>
      </p:sp>
      <p:pic>
        <p:nvPicPr>
          <p:cNvPr id="5122" name="Picture 2" descr="Con Trâu - Con Bò - Bài Hát Gọi Trâu - Nhạc Thiếu Nhi Vui Nhộn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64" y="351004"/>
            <a:ext cx="8204147" cy="461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8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325205"/>
            <a:ext cx="65876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126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126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04291" y="5314319"/>
            <a:ext cx="2630048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61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pic>
        <p:nvPicPr>
          <p:cNvPr id="6146" name="Picture 2" descr="Rối nước chú Tễu hay pha trò (phiên bản rối diễn)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46" y="426077"/>
            <a:ext cx="4068172" cy="406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75658" y="4404951"/>
            <a:ext cx="3255818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29311" y="4297550"/>
            <a:ext cx="3073194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483257" y="4297551"/>
            <a:ext cx="28554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3074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8" y="2029911"/>
            <a:ext cx="3632570" cy="193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 Trâu - Con Bò - Bài Hát Gọi Trâu - Nhạc Thiếu Nhi Vui Nhộn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61" y="1920934"/>
            <a:ext cx="3827295" cy="21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ối nước chú Tễu hay pha trò (phiên bản rối diễn) | Shopee Việt 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985" y="1920933"/>
            <a:ext cx="2152852" cy="21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75658" y="5602666"/>
            <a:ext cx="3255818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29311" y="5495265"/>
            <a:ext cx="3073194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483257" y="5495266"/>
            <a:ext cx="3007862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5" y="3897616"/>
            <a:ext cx="9959920" cy="15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04" y="-163866"/>
            <a:ext cx="6358321" cy="464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26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7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Đá Bóng - Giải Điệu Mầm Non _ Nhạc Thiếu Nhi Vui Nhộn Sôi Động - Vn Children_s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457199"/>
            <a:ext cx="111252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bảng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6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15396" y="801442"/>
          <a:ext cx="11704320" cy="5765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125786"/>
            <a:ext cx="6756904" cy="927266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605" y="1655400"/>
            <a:ext cx="8051865" cy="4457210"/>
          </a:xfrm>
          <a:prstGeom prst="rect">
            <a:avLst/>
          </a:prstGeom>
          <a:noFill/>
        </p:spPr>
        <p:txBody>
          <a:bodyPr wrap="square" lIns="119925" tIns="59962" rIns="119925" bIns="59962" rtlCol="0">
            <a:spAutoFit/>
          </a:bodyPr>
          <a:lstStyle/>
          <a:p>
            <a:r>
              <a:rPr lang="en-US" sz="28177">
                <a:solidFill>
                  <a:srgbClr val="FF0000"/>
                </a:solidFill>
                <a:latin typeface="HP001 4 hàng" pitchFamily="34" charset="0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16073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10" y="146040"/>
            <a:ext cx="12039531" cy="4509232"/>
          </a:xfrm>
        </p:spPr>
      </p:pic>
    </p:spTree>
    <p:extLst>
      <p:ext uri="{BB962C8B-B14F-4D97-AF65-F5344CB8AC3E}">
        <p14:creationId xmlns:p14="http://schemas.microsoft.com/office/powerpoint/2010/main" val="9139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15396" y="801442"/>
          <a:ext cx="11704320" cy="5765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55400"/>
            <a:ext cx="8374921" cy="4457210"/>
          </a:xfrm>
          <a:prstGeom prst="rect">
            <a:avLst/>
          </a:prstGeom>
          <a:noFill/>
        </p:spPr>
        <p:txBody>
          <a:bodyPr wrap="square" lIns="119925" tIns="59962" rIns="119925" bIns="59962" rtlCol="0">
            <a:spAutoFit/>
          </a:bodyPr>
          <a:lstStyle/>
          <a:p>
            <a:r>
              <a:rPr lang="en-US" sz="28177">
                <a:solidFill>
                  <a:srgbClr val="FF0000"/>
                </a:solidFill>
                <a:latin typeface="HP001 4 hàng" pitchFamily="34" charset="0"/>
              </a:rPr>
              <a:t>âu</a:t>
            </a:r>
          </a:p>
        </p:txBody>
      </p:sp>
    </p:spTree>
    <p:extLst>
      <p:ext uri="{BB962C8B-B14F-4D97-AF65-F5344CB8AC3E}">
        <p14:creationId xmlns:p14="http://schemas.microsoft.com/office/powerpoint/2010/main" val="32005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11" y="293917"/>
            <a:ext cx="12039531" cy="4559126"/>
          </a:xfrm>
        </p:spPr>
      </p:pic>
    </p:spTree>
    <p:extLst>
      <p:ext uri="{BB962C8B-B14F-4D97-AF65-F5344CB8AC3E}">
        <p14:creationId xmlns:p14="http://schemas.microsoft.com/office/powerpoint/2010/main" val="1487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15396" y="801442"/>
          <a:ext cx="11704320" cy="5765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701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8292" marB="58292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55400"/>
            <a:ext cx="8374921" cy="4457210"/>
          </a:xfrm>
          <a:prstGeom prst="rect">
            <a:avLst/>
          </a:prstGeom>
          <a:noFill/>
        </p:spPr>
        <p:txBody>
          <a:bodyPr wrap="square" lIns="119925" tIns="59962" rIns="119925" bIns="59962" rtlCol="0">
            <a:spAutoFit/>
          </a:bodyPr>
          <a:lstStyle/>
          <a:p>
            <a:r>
              <a:rPr lang="en-US" sz="28177">
                <a:solidFill>
                  <a:srgbClr val="FF0000"/>
                </a:solidFill>
                <a:latin typeface="HP001 4 hàng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2019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Ê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03" y="146040"/>
            <a:ext cx="12039531" cy="4509232"/>
          </a:xfrm>
        </p:spPr>
      </p:pic>
    </p:spTree>
    <p:extLst>
      <p:ext uri="{BB962C8B-B14F-4D97-AF65-F5344CB8AC3E}">
        <p14:creationId xmlns:p14="http://schemas.microsoft.com/office/powerpoint/2010/main" val="35822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tr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518" y="685800"/>
            <a:ext cx="831691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3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t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519" y="533399"/>
            <a:ext cx="7848600" cy="529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2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3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13719" y="143947"/>
            <a:ext cx="8458200" cy="6166910"/>
            <a:chOff x="1813719" y="143947"/>
            <a:chExt cx="8458200" cy="61669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719" y="143947"/>
              <a:ext cx="8458200" cy="507031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575" y="4967514"/>
              <a:ext cx="7620000" cy="1343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8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13719" y="143947"/>
            <a:ext cx="8458200" cy="6166910"/>
            <a:chOff x="1813719" y="143947"/>
            <a:chExt cx="8458200" cy="61669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719" y="143947"/>
              <a:ext cx="8458200" cy="507031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575" y="4967514"/>
              <a:ext cx="7620000" cy="1343343"/>
            </a:xfrm>
            <a:prstGeom prst="rect">
              <a:avLst/>
            </a:prstGeom>
          </p:spPr>
        </p:pic>
      </p:grpSp>
      <p:sp>
        <p:nvSpPr>
          <p:cNvPr id="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603" y="51525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52977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977" y="52977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252" y="52977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599" y="51525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6515" y="51525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603" y="153798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552499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977" y="1552499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38" y="1552499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599" y="153798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460" y="153798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631" y="254620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2549225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923" y="254620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811" y="2531686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627" y="2560714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2103" y="2546200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ê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Ď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595" y="3542926"/>
            <a:ext cx="116919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53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295" y="3534883"/>
            <a:ext cx="16697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Ǉrâu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931" y="4555490"/>
            <a:ext cx="116919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53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631" y="4547447"/>
            <a:ext cx="16697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Ǉrâu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595" y="4551772"/>
            <a:ext cx="116919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l-GR" altLang="en-US" sz="53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Ϊ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295" y="4543729"/>
            <a:ext cx="16697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3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Ǉrâu</a:t>
            </a:r>
            <a:endParaRPr lang="en-US" altLang="en-US" sz="5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21" y="5596117"/>
            <a:ext cx="116919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717" y="5602588"/>
            <a:ext cx="124931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Ι</a:t>
            </a:r>
            <a:r>
              <a:rPr lang="en-US" altLang="en-US" sz="5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ğu</a:t>
            </a:r>
            <a:endParaRPr lang="en-US" altLang="en-US" sz="5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ÀO RỪNG HO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6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4155" b="62020"/>
          <a:stretch/>
        </p:blipFill>
        <p:spPr>
          <a:xfrm>
            <a:off x="1426389" y="50712"/>
            <a:ext cx="9033835" cy="45774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51127"/>
            <a:ext cx="2621250" cy="927266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35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35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13117" y="4421991"/>
            <a:ext cx="11643518" cy="2137053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33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Nhà dì Tư ở quê có c</a:t>
            </a:r>
            <a:r>
              <a:rPr lang="en-US" sz="4335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33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cau, giàn trầu. Sau nhà có rau cải, rau dền và cả dưa hấu. Gần nhà dì có c</a:t>
            </a:r>
            <a:r>
              <a:rPr lang="en-US" sz="4335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33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cầu tre nhỏ. </a:t>
            </a:r>
            <a:r>
              <a:rPr lang="en-US" sz="4335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Xa </a:t>
            </a:r>
            <a:r>
              <a:rPr lang="en-US" sz="433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là dãy núi cao.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7097392" y="5153148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491694" y="5216319"/>
            <a:ext cx="96948" cy="548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91279" y="4255215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735450" y="4291024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56538" y="4607285"/>
            <a:ext cx="106643" cy="548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168302" y="5753177"/>
            <a:ext cx="88135" cy="6032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253510" y="5086066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285600" y="5775455"/>
            <a:ext cx="141942" cy="6032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952141" y="5680466"/>
            <a:ext cx="520456" cy="37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656097" y="5155681"/>
            <a:ext cx="8041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836806" y="5138283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5315" y="5741507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78874" y="5712552"/>
            <a:ext cx="705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83258" y="5744979"/>
            <a:ext cx="853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436315" y="6338969"/>
            <a:ext cx="853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91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4573" y="1473659"/>
            <a:ext cx="2771575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58427" y="3603274"/>
            <a:ext cx="2907801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hấu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58428" y="1552734"/>
            <a:ext cx="2907801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606317" y="3584506"/>
            <a:ext cx="2705099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06317" y="1552734"/>
            <a:ext cx="2667563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4573" y="3557735"/>
            <a:ext cx="2771575" cy="1192044"/>
          </a:xfrm>
          <a:prstGeom prst="rect">
            <a:avLst/>
          </a:prstGeom>
          <a:solidFill>
            <a:srgbClr val="006F96"/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458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</a:p>
        </p:txBody>
      </p:sp>
    </p:spTree>
    <p:extLst>
      <p:ext uri="{BB962C8B-B14F-4D97-AF65-F5344CB8AC3E}">
        <p14:creationId xmlns:p14="http://schemas.microsoft.com/office/powerpoint/2010/main" val="35980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99435" y="5615375"/>
            <a:ext cx="4077913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4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83924" y="5615375"/>
            <a:ext cx="3063796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4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87343" y="5615375"/>
            <a:ext cx="3063796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4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dưa hấu</a:t>
            </a:r>
          </a:p>
        </p:txBody>
      </p:sp>
      <p:pic>
        <p:nvPicPr>
          <p:cNvPr id="7170" name="Picture 2" descr="Cau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1" y="576224"/>
            <a:ext cx="2390099" cy="45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ỹ thuật trồng cây trầu không - VUA DƯỢC L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42" y="1815651"/>
            <a:ext cx="4482834" cy="33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ĐẶC TÍNH THỰC VẬT CỦA CÂY DƯA HẤU - AGRIBUSINESS VIETNAME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73" y="2453050"/>
            <a:ext cx="4062059" cy="270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17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gười dân dựng cầu tre ngăn 'cát tặc'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04" y="576224"/>
            <a:ext cx="8460526" cy="56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8768" y="2948598"/>
            <a:ext cx="3153069" cy="895601"/>
          </a:xfrm>
          <a:prstGeom prst="rect">
            <a:avLst/>
          </a:prstGeom>
          <a:noFill/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02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</a:p>
          <a:p>
            <a:pPr algn="ctr"/>
            <a:r>
              <a:rPr lang="en-US" sz="6502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</a:p>
        </p:txBody>
      </p:sp>
    </p:spTree>
    <p:extLst>
      <p:ext uri="{BB962C8B-B14F-4D97-AF65-F5344CB8AC3E}">
        <p14:creationId xmlns:p14="http://schemas.microsoft.com/office/powerpoint/2010/main" val="94793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541" y="2100264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621" y="2100264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696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83247" y="49531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sao</a:t>
            </a:r>
            <a:endParaRPr lang="en-US" sz="66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8" y="1442093"/>
            <a:ext cx="11643518" cy="2137053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32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Nhà dì Tư ở quê có c</a:t>
            </a:r>
            <a:r>
              <a:rPr lang="en-US" sz="532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32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cau, giàn trầu. Sau nhà có rau cải, rau dền và cả dưa hấu. Gần nhà dì có c</a:t>
            </a:r>
            <a:r>
              <a:rPr lang="en-US" sz="532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32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cầu tre nhỏ. Xa xa là dãy núi cao.</a:t>
            </a:r>
          </a:p>
        </p:txBody>
      </p:sp>
    </p:spTree>
    <p:extLst>
      <p:ext uri="{BB962C8B-B14F-4D97-AF65-F5344CB8AC3E}">
        <p14:creationId xmlns:p14="http://schemas.microsoft.com/office/powerpoint/2010/main" val="4809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51127"/>
            <a:ext cx="2621250" cy="927266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29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8033" y="809476"/>
            <a:ext cx="9220200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58548" b="6662"/>
          <a:stretch/>
        </p:blipFill>
        <p:spPr>
          <a:xfrm>
            <a:off x="1876827" y="1589709"/>
            <a:ext cx="8977105" cy="49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20" y="3941467"/>
            <a:ext cx="11643518" cy="28795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4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72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dì Tư ở quê có c</a:t>
            </a:r>
            <a:r>
              <a:rPr lang="en-US" sz="4729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72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cau, giàn trầu. Sau nhà có rau cải, rau dền và cả dưa hấu. Gần nhà dì có c</a:t>
            </a:r>
            <a:r>
              <a:rPr lang="en-US" sz="4729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472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cầu tre nhỏ. Xa xa là dãy núi cao.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11986" y="2451562"/>
            <a:ext cx="3255818" cy="646786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37265" y="2344162"/>
            <a:ext cx="3073194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â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55607" y="2344162"/>
            <a:ext cx="2831207" cy="861584"/>
          </a:xfrm>
          <a:prstGeom prst="rect">
            <a:avLst/>
          </a:prstGeom>
        </p:spPr>
        <p:txBody>
          <a:bodyPr vert="horz" lIns="119676" tIns="59838" rIns="119676" bIns="598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</a:t>
            </a:r>
            <a:r>
              <a:rPr lang="en-US" sz="591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ễ</a:t>
            </a:r>
            <a:r>
              <a:rPr lang="en-US" sz="591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104969" y="49835"/>
            <a:ext cx="4979959" cy="15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691251" y="1056735"/>
            <a:ext cx="4979960" cy="158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46" y="275932"/>
            <a:ext cx="4774322" cy="349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5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1176808"/>
            <a:ext cx="9567879" cy="306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4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kẹo</a:t>
            </a:r>
            <a:endParaRPr lang="en-US" sz="60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29" y="2158084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30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3646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61558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sáo</a:t>
            </a:r>
            <a:endParaRPr lang="en-US" sz="8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66320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 chú sáo đen vui ca véo von.</a:t>
            </a:r>
            <a:endParaRPr lang="en-US" sz="4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2774420" y="92615"/>
            <a:ext cx="6881757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tha rơm khô về khéo léo làm tổ.</a:t>
            </a:r>
            <a:endParaRPr lang="en-US" sz="60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27970" y="-324654"/>
            <a:ext cx="12208941" cy="56485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2" y="-226729"/>
            <a:ext cx="11696008" cy="2167910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890" tIns="59945" rIns="119890" bIns="59945" spcCol="0" rtlCol="0" anchor="ctr"/>
          <a:lstStyle/>
          <a:p>
            <a:pPr algn="ctr"/>
            <a:endParaRPr lang="en-US" sz="1872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34030"/>
            <a:ext cx="2203358" cy="219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4" y="82255"/>
            <a:ext cx="1127504" cy="687310"/>
          </a:xfrm>
          <a:prstGeom prst="rect">
            <a:avLst/>
          </a:prstGeom>
          <a:noFill/>
        </p:spPr>
        <p:txBody>
          <a:bodyPr wrap="square" lIns="119890" tIns="59945" rIns="119890" bIns="59945" rtlCol="0">
            <a:spAutoFit/>
          </a:bodyPr>
          <a:lstStyle/>
          <a:p>
            <a:pPr algn="ctr"/>
            <a:r>
              <a:rPr lang="en-US" sz="3645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3" y="525164"/>
            <a:ext cx="1127504" cy="924607"/>
          </a:xfrm>
          <a:prstGeom prst="rect">
            <a:avLst/>
          </a:prstGeom>
          <a:noFill/>
        </p:spPr>
        <p:txBody>
          <a:bodyPr wrap="square" lIns="119890" tIns="59945" rIns="119890" bIns="59945" rtlCol="0">
            <a:spAutoFit/>
          </a:bodyPr>
          <a:lstStyle/>
          <a:p>
            <a:pPr algn="ctr"/>
            <a:r>
              <a:rPr lang="en-US" sz="5222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59335"/>
            <a:ext cx="3448696" cy="92726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45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36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4" y="5237577"/>
            <a:ext cx="12246294" cy="1478887"/>
          </a:xfrm>
          <a:prstGeom prst="rect">
            <a:avLst/>
          </a:prstGeom>
        </p:spPr>
        <p:txBody>
          <a:bodyPr vert="horz" lIns="89944" tIns="44972" rIns="89944" bIns="4497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Đàn sẻ n</a:t>
            </a:r>
            <a:r>
              <a:rPr lang="en-US" sz="5025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âu</a:t>
            </a: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k</a:t>
            </a:r>
            <a:r>
              <a:rPr lang="en-US" sz="5025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êu</a:t>
            </a: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ríu rít ở s</a:t>
            </a:r>
            <a:r>
              <a:rPr lang="en-US" sz="5025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</a:t>
            </a:r>
            <a:r>
              <a:rPr lang="en-US" sz="5025" b="1">
                <a:solidFill>
                  <a:srgbClr val="0070C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nhà.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21" y="-1787"/>
            <a:ext cx="10717370" cy="1478887"/>
          </a:xfrm>
          <a:prstGeom prst="rect">
            <a:avLst/>
          </a:prstGeom>
        </p:spPr>
        <p:txBody>
          <a:bodyPr vert="horz" lIns="89917" tIns="44959" rIns="89917" bIns="4495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67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670" b="1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au   âu   êu</a:t>
            </a:r>
          </a:p>
        </p:txBody>
      </p:sp>
    </p:spTree>
    <p:extLst>
      <p:ext uri="{BB962C8B-B14F-4D97-AF65-F5344CB8AC3E}">
        <p14:creationId xmlns:p14="http://schemas.microsoft.com/office/powerpoint/2010/main" val="40699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4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Words>211</Words>
  <Application>Microsoft Office PowerPoint</Application>
  <PresentationFormat>Custom</PresentationFormat>
  <Paragraphs>144</Paragraphs>
  <Slides>43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Arial-Rounded</vt:lpstr>
      <vt:lpstr>Arial Rounded MT Bold</vt:lpstr>
      <vt:lpstr>AvantGarde</vt:lpstr>
      <vt:lpstr>Arial-SGK-TV</vt:lpstr>
      <vt:lpstr>HP001 4 hàng</vt:lpstr>
      <vt:lpstr>Luckiest Guy</vt:lpstr>
      <vt:lpstr>Arial</vt:lpstr>
      <vt:lpstr>.VnArial</vt:lpstr>
      <vt:lpstr>Karla</vt:lpstr>
      <vt:lpstr>Karla Regular</vt:lpstr>
      <vt:lpstr>Arrus-Black</vt:lpstr>
      <vt:lpstr>.VnCooper</vt:lpstr>
      <vt:lpstr>Times New Roman</vt:lpstr>
      <vt:lpstr>Tahoma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Ngoc Yen</cp:lastModifiedBy>
  <cp:revision>85</cp:revision>
  <dcterms:modified xsi:type="dcterms:W3CDTF">2021-11-14T19:55:40Z</dcterms:modified>
</cp:coreProperties>
</file>