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0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/>
        </p14:section>
        <p14:section name="Tiết 3" id="{B7273C16-7089-461E-AA77-A2450A07B74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62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Long Nguyễn Thành</cp:lastModifiedBy>
  <cp:revision>125</cp:revision>
  <dcterms:created xsi:type="dcterms:W3CDTF">2020-08-20T03:35:56Z</dcterms:created>
  <dcterms:modified xsi:type="dcterms:W3CDTF">2024-09-13T14:00:50Z</dcterms:modified>
</cp:coreProperties>
</file>