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895" r:id="rId4"/>
  </p:sldMasterIdLst>
  <p:notesMasterIdLst>
    <p:notesMasterId r:id="rId19"/>
  </p:notesMasterIdLst>
  <p:sldIdLst>
    <p:sldId id="3401" r:id="rId5"/>
    <p:sldId id="2007577095" r:id="rId6"/>
    <p:sldId id="2007577104" r:id="rId7"/>
    <p:sldId id="2007577105" r:id="rId8"/>
    <p:sldId id="2007577106" r:id="rId9"/>
    <p:sldId id="2007577115" r:id="rId10"/>
    <p:sldId id="2007577108" r:id="rId11"/>
    <p:sldId id="2007577114" r:id="rId12"/>
    <p:sldId id="2007577109" r:id="rId13"/>
    <p:sldId id="2007577116" r:id="rId14"/>
    <p:sldId id="2007577110" r:id="rId15"/>
    <p:sldId id="2007577111" r:id="rId16"/>
    <p:sldId id="2007577112" r:id="rId17"/>
    <p:sldId id="200757711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0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22.tmp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23.tmp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9.tmp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 s New Roman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4"/>
    </mc:Choice>
    <mc:Fallback xmlns="">
      <p:transition spd="slow" advTm="6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954" y="663640"/>
            <a:ext cx="9935813" cy="1302800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2840193" y="286489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Thư giãn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60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3"/>
    </mc:Choice>
    <mc:Fallback>
      <p:transition spd="slow" advTm="8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2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381" y="431799"/>
            <a:ext cx="10969917" cy="53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7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1" y="78509"/>
            <a:ext cx="11210636" cy="66683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4156364" y="1600201"/>
            <a:ext cx="1940791" cy="1299142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76291" y="1600201"/>
            <a:ext cx="1893454" cy="2879435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56364" y="4421035"/>
            <a:ext cx="1971965" cy="288496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76291" y="2899344"/>
            <a:ext cx="1923473" cy="1354579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69511" y="3315855"/>
            <a:ext cx="1738745" cy="2555009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456218" y="1515341"/>
            <a:ext cx="1858819" cy="130175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181220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059" y="181220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195" y="1895759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06" y="3412697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041" y="3405376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118" y="3412697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371" y="342001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934" y="491499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93" y="4922314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195" y="491499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4" y="6343926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041" y="636614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65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592"/>
    </mc:Choice>
    <mc:Fallback>
      <p:transition spd="slow" advTm="13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1" y="325937"/>
            <a:ext cx="10501746" cy="5012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5657272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Các số có một chữ số là: 1; 2; 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5693064"/>
            <a:ext cx="6553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 số có tròn chục là: 30; 50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012546" y="2066635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59946" y="2759358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977747" y="3348179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238510" y="3459017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98146" y="3602180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87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48"/>
    </mc:Choice>
    <mc:Fallback>
      <p:transition spd="slow" advTm="117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2" y="187873"/>
            <a:ext cx="10187709" cy="54321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2656" y="5548707"/>
            <a:ext cx="90381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HẸN GẶP LẠI CÁC con!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1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7"/>
    </mc:Choice>
    <mc:Fallback>
      <p:transition spd="slow" advTm="9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0EC944-EA93-49D1-8FD5-0964D1FD1B39}"/>
              </a:ext>
            </a:extLst>
          </p:cNvPr>
          <p:cNvSpPr txBox="1">
            <a:spLocks/>
          </p:cNvSpPr>
          <p:nvPr/>
        </p:nvSpPr>
        <p:spPr>
          <a:xfrm>
            <a:off x="2486890" y="2390886"/>
            <a:ext cx="7772400" cy="201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HAI CHỮ SỐ ( TIẾT 5)</a:t>
            </a:r>
          </a:p>
          <a:p>
            <a:pPr algn="ctr">
              <a:lnSpc>
                <a:spcPct val="150000"/>
              </a:lnSpc>
            </a:pPr>
            <a:r>
              <a:rPr lang="vi-VN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 trang 12-13)</a:t>
            </a:r>
            <a:endParaRPr lang="vi-VN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1"/>
    </mc:Choice>
    <mc:Fallback xmlns="">
      <p:transition spd="slow" advTm="13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954" y="663640"/>
            <a:ext cx="9935813" cy="1302800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3042674" y="1193117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7964" y="2613891"/>
            <a:ext cx="8968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7963" y="3896165"/>
            <a:ext cx="8968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0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1"/>
    </mc:Choice>
    <mc:Fallback xmlns="">
      <p:transition spd="slow" advTm="1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954" y="663640"/>
            <a:ext cx="9935813" cy="1302800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2840193" y="286489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66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3"/>
    </mc:Choice>
    <mc:Fallback xmlns="">
      <p:transition spd="slow" advTm="1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Trim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054" y="357909"/>
            <a:ext cx="10538691" cy="59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954" y="663640"/>
            <a:ext cx="9935813" cy="1302800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2840193" y="286489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73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3"/>
    </mc:Choice>
    <mc:Fallback>
      <p:transition spd="slow" advTm="6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146031"/>
            <a:ext cx="11431108" cy="65301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436422" y="2639291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328727" y="2701639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55757" y="4267202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04214" y="4287982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39047" y="4287982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06833" y="5855855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15953" y="5788890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504214" y="5832766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55020" y="2618509"/>
            <a:ext cx="609600" cy="498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75040" y="2701640"/>
            <a:ext cx="64077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32796" y="4287982"/>
            <a:ext cx="818609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59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665015" y="4297221"/>
            <a:ext cx="59921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428014" y="4287982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84301" y="5855855"/>
            <a:ext cx="867104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66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88250" y="5848927"/>
            <a:ext cx="561103" cy="4571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08636" y="5855855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55264" y="419099"/>
            <a:ext cx="651158" cy="498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83336" y="450270"/>
            <a:ext cx="651158" cy="498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346037" y="481442"/>
            <a:ext cx="628072" cy="4364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74109" y="419100"/>
            <a:ext cx="651158" cy="498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80780" y="422559"/>
            <a:ext cx="651158" cy="498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106359" y="419098"/>
            <a:ext cx="651158" cy="498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851400" y="1214969"/>
            <a:ext cx="313043" cy="49335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 s New Roman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82383" y="1187200"/>
            <a:ext cx="313043" cy="49335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 s New Roman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665021" y="1179227"/>
            <a:ext cx="609600" cy="498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123214" y="1165496"/>
            <a:ext cx="609600" cy="498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 s New Roman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741221" y="1220790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61314" y="1187199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 s New Roman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27185" y="1992191"/>
            <a:ext cx="1846924" cy="1418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 s New Roman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587582" y="2149691"/>
            <a:ext cx="1918483" cy="11038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 s New Roman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127185" y="3515034"/>
            <a:ext cx="2979174" cy="15043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 s New Roman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876912" y="3601143"/>
            <a:ext cx="2312173" cy="13142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 s New Roman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55265" y="5257246"/>
            <a:ext cx="3546740" cy="14188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 s New Roman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543610" y="5378244"/>
            <a:ext cx="1582077" cy="11356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 s New Roman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094" y="1354312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570" y="140710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66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288"/>
    </mc:Choice>
    <mc:Fallback>
      <p:transition spd="slow" advTm="166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9" grpId="0"/>
      <p:bldP spid="30" grpId="0"/>
      <p:bldP spid="31" grpId="0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/>
      <p:bldP spid="40" grpId="1"/>
      <p:bldP spid="43" grpId="0"/>
      <p:bldP spid="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2422" y="929606"/>
            <a:ext cx="6941575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42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2421" y="2024117"/>
            <a:ext cx="6941575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36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2422" y="3200402"/>
            <a:ext cx="6941575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59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9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2421" y="4376687"/>
            <a:ext cx="6941575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66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02421" y="569692"/>
            <a:ext cx="1181489" cy="47981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2418737" y="831283"/>
            <a:ext cx="570270" cy="45365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2813640" y="831283"/>
            <a:ext cx="570270" cy="45365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34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07"/>
    </mc:Choice>
    <mc:Fallback>
      <p:transition spd="slow" advTm="41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0" y="51952"/>
            <a:ext cx="11142902" cy="64654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83517" y="2324100"/>
            <a:ext cx="5334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58000" y="2324100"/>
            <a:ext cx="5334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18303" y="5271654"/>
            <a:ext cx="484719" cy="609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24700" y="5271654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50217" y="5292436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64926" y="2324100"/>
            <a:ext cx="526474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006607" y="2324100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256063" y="5309754"/>
            <a:ext cx="1209197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20174" y="5271654"/>
            <a:ext cx="574965" cy="53340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39092" y="5271654"/>
            <a:ext cx="6096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879" y="2053654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854" y="336203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628" y="3278461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624" y="5037541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32" y="6163396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120" y="616339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👆</a:t>
            </a:r>
            <a:r>
              <a:rPr lang="en-US" altLang="en-US" dirty="0"/>
              <a:t>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027628" y="5721486"/>
            <a:ext cx="6096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52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05"/>
    </mc:Choice>
    <mc:Fallback>
      <p:transition spd="slow" advTm="10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4" grpId="0"/>
      <p:bldP spid="15" grpId="0"/>
      <p:bldP spid="17" grpId="0"/>
      <p:bldP spid="18" grpId="0"/>
      <p:bldP spid="19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.3|1.3|1.5|1.5|2.1|1.5|3.6|24.1|0.9|1.4|0.8|3.7|0.9|2.5|0.7|25.7|2.5|1.6|2.8|13.1|1.2|6.5|3.6|1.6|4.7|3|12.6|3|1.4|2.9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3.3|1.7|2.7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8.6|0.8|0.8|0.7|2.3|12.7|1.4|13.8|21|0.9|1.2|0.9|3.7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3.5|0.8|3.3|43.5|3.1|0.8|3.9|4.8|4.4|10.8|2.7|1.1|3.4|1.3|4.3|10.4|4.3|1|4.2|1.9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4.6|5.5|2|5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203</Words>
  <Application>Microsoft Office PowerPoint</Application>
  <PresentationFormat>Widescreen</PresentationFormat>
  <Paragraphs>77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Arial</vt:lpstr>
      <vt:lpstr>Calibri</vt:lpstr>
      <vt:lpstr>等线</vt:lpstr>
      <vt:lpstr>Time s New Roman</vt:lpstr>
      <vt:lpstr>Times New Roman</vt:lpstr>
      <vt:lpstr>方正静蕾简体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100</cp:revision>
  <dcterms:created xsi:type="dcterms:W3CDTF">2021-07-20T01:55:21Z</dcterms:created>
  <dcterms:modified xsi:type="dcterms:W3CDTF">2022-01-20T11:35:40Z</dcterms:modified>
</cp:coreProperties>
</file>