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2" r:id="rId4"/>
    <p:sldId id="283" r:id="rId5"/>
    <p:sldId id="284" r:id="rId6"/>
    <p:sldId id="289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>
        <p:scale>
          <a:sx n="60" d="100"/>
          <a:sy n="60" d="100"/>
        </p:scale>
        <p:origin x="-1422" y="-4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16/09/2024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8764" y="2305454"/>
            <a:ext cx="3781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  <a:gridCol w="541448"/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403</Words>
  <Application>Microsoft Office PowerPoint</Application>
  <PresentationFormat>On-screen Show (16:9)</PresentationFormat>
  <Paragraphs>275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DELL</cp:lastModifiedBy>
  <cp:revision>44</cp:revision>
  <dcterms:created xsi:type="dcterms:W3CDTF">2017-01-10T13:46:13Z</dcterms:created>
  <dcterms:modified xsi:type="dcterms:W3CDTF">2024-09-16T07:16:42Z</dcterms:modified>
</cp:coreProperties>
</file>