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6" r:id="rId2"/>
    <p:sldId id="262" r:id="rId3"/>
    <p:sldId id="268" r:id="rId4"/>
    <p:sldId id="288" r:id="rId5"/>
    <p:sldId id="292" r:id="rId6"/>
    <p:sldId id="271" r:id="rId7"/>
    <p:sldId id="289" r:id="rId8"/>
    <p:sldId id="290" r:id="rId9"/>
    <p:sldId id="291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FF99"/>
    <a:srgbClr val="D3F4F8"/>
    <a:srgbClr val="005696"/>
    <a:srgbClr val="005EA4"/>
    <a:srgbClr val="48C7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86" autoAdjust="0"/>
    <p:restoredTop sz="94660" autoAdjust="0"/>
  </p:normalViewPr>
  <p:slideViewPr>
    <p:cSldViewPr snapToGrid="0">
      <p:cViewPr varScale="1">
        <p:scale>
          <a:sx n="95" d="100"/>
          <a:sy n="95" d="100"/>
        </p:scale>
        <p:origin x="144" y="5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-3168" y="-77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0B6C4E-42FE-486A-8049-67C17E83F953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4FAFE-DFF5-4CEB-8A8C-37C740E97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732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F16751-98F2-4241-A349-EF907F8C4D0A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E7A300-CDD2-4CC6-8459-15AE9611F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273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4475" y="1431925"/>
            <a:ext cx="6869113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7968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5ABC0-27D5-4E6E-A325-7B70127DA8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1F582B-1046-4366-AC1F-DC9229FBA0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11E160-D4AC-40DA-A8A1-239A74E20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014BA-8CF2-4CB3-864C-08678D7F6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DC4EE1-344D-4E9E-8FF9-2FAD92E59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565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3F732-C97D-4FA7-84A9-EC25FD870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D3044A-79D7-47F6-9FED-3536E5E61B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3EB934-9319-46B2-8338-716634170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93AF5F-F616-4C0C-8F7B-B59F5300E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BC59FE-506E-4F91-BEBC-47618EADE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408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2C6BCC-DA52-4D17-AD2C-C5C30E22F9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D85513-2A28-4E58-A48F-BD441D21F3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DF9803-F722-4915-A7DD-CB3E4754E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923813-55F6-4456-A26B-E3E3CA959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8C0627-5C4C-4693-A560-63DE6D30D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890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59563" y="0"/>
            <a:ext cx="10032437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639616" y="1316766"/>
            <a:ext cx="9217024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653408" y="2218994"/>
            <a:ext cx="9217024" cy="3994316"/>
          </a:xfrm>
          <a:prstGeom prst="rect">
            <a:avLst/>
          </a:prstGeom>
        </p:spPr>
        <p:txBody>
          <a:bodyPr lIns="527987" anchor="t"/>
          <a:lstStyle>
            <a:lvl1pPr marL="0" indent="0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85317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3/6/2022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2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224A2-F17A-4304-BECB-67ECB54AC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2DAA78-20D4-4A6E-BC8F-EBE095AD8F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8A9F60-DB05-42CF-92AB-9233A8F12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6984DD-E3DD-4B57-BC60-94A233288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EC9638-87B9-4E29-80FA-11395BDF2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765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56C11-74B1-4D92-B659-CCAF69309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942428-9C6F-422A-86D6-295C4FB0C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3E207E-1980-45FC-AE3C-AC0721F4A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C9FDFE-6E65-4EE7-8A66-E88B4E7ED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2E2E8-B390-41B8-A909-AB848449D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924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18FF0-B2D1-42BA-8D6E-38C5E82C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31F97-BEFE-483B-B29F-B8E7FDA88E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C9CDCD-6ABD-44D4-89C1-B7FA0A46A9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FF4B5E-FEBF-4E94-AD1F-A9D458599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A9EB7C-116F-4CBD-BFA1-30C968BC2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261032-D732-42EE-9278-248CF6E19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790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7A4D8-8847-4CDD-98D7-82A635EFE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8C755A-8266-4A6F-BD31-BF54E1C0E0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73CE58-7493-4507-994A-A711592FA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9FA521-81B4-49F8-B544-422E0573B6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F8CFCC-49A2-4680-96AC-F0EE1601F8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77E1CA-DE52-4A6D-8707-5B96CF032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E2616A-BF6C-44ED-8F5C-DFAF96509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C49DCA-E72D-46E6-ABFE-C6E1E9BCA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636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B536D-09A6-4CDC-B48C-1F89FDF8B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403403-E06C-480B-8729-56C1F793D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5813FE-C04F-45E8-8E0B-967AD5E71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89E2B6-A34F-40C3-A7F1-AAE41A625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448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088C84-1BAC-4C7C-976E-9C8AC2BEC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369EE5-78A2-4578-9174-62CC84E83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B4513F-0535-4FE6-A967-2135482BE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8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D90C0-B1F5-4F28-A838-2811CF760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4120B-B32F-473B-85D2-C49D36EF3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CE17F7-C224-4CC1-BCC4-4EE809B378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F1CB64-27FA-49AE-8058-EB02D1EB3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660307-072E-4661-9E2C-2BBB0A3B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D24281-4A36-4861-B9D5-0266E0BCE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067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3086A-C102-41B4-89AA-C541C335D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BC0034-F3D1-4A1A-8BC4-AFEC4F83CA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E8423D-04D2-49E1-93B2-8CD81ADA72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F67363-82E3-454D-8D3A-3ADE56B72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6E1E0C-EDC4-4F71-A9D0-EC72006DC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999469-8876-4E58-A7ED-A7B59541A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549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0353B5-1A6E-4DF9-942D-39509F664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125A70-0DB2-4654-9E1B-9BF796B455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D5C08E-1895-4BB2-9734-88D537D105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180B14-EEBF-4E11-BA20-5111AC80B3B0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7B6174-DF00-42C4-A711-C51F22DED7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E6BDA7-E310-4C24-98B4-77636A915A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493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8.jpeg"/><Relationship Id="rId5" Type="http://schemas.microsoft.com/office/2007/relationships/hdphoto" Target="../media/hdphoto1.wdp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0.pn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7" Type="http://schemas.openxmlformats.org/officeDocument/2006/relationships/image" Target="../media/image16.JPG"/><Relationship Id="rId2" Type="http://schemas.microsoft.com/office/2007/relationships/media" Target="../media/media3.mp4"/><Relationship Id="rId1" Type="http://schemas.openxmlformats.org/officeDocument/2006/relationships/tags" Target="../tags/tag5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6.xml"/><Relationship Id="rId6" Type="http://schemas.openxmlformats.org/officeDocument/2006/relationships/image" Target="../media/image17.JP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12" Type="http://schemas.openxmlformats.org/officeDocument/2006/relationships/image" Target="../media/image25.em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9.png"/><Relationship Id="rId11" Type="http://schemas.openxmlformats.org/officeDocument/2006/relationships/image" Target="../media/image24.emf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53187" y="4681753"/>
            <a:ext cx="79248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1)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61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778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98" objId="9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71430" y="4706142"/>
            <a:ext cx="3723889" cy="830997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41  +  5  =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4FA719-3233-4B71-8764-68AB5AEEB2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5" t="17978" r="60208" b="72884"/>
          <a:stretch/>
        </p:blipFill>
        <p:spPr>
          <a:xfrm>
            <a:off x="0" y="-23753"/>
            <a:ext cx="2090057" cy="861444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8313475"/>
              </p:ext>
            </p:extLst>
          </p:nvPr>
        </p:nvGraphicFramePr>
        <p:xfrm>
          <a:off x="6526761" y="744663"/>
          <a:ext cx="1701800" cy="30178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7563">
                <a:tc>
                  <a:txBody>
                    <a:bodyPr/>
                    <a:lstStyle/>
                    <a:p>
                      <a:r>
                        <a:rPr lang="en-US" b="1" dirty="0" err="1" smtClean="0"/>
                        <a:t>Chục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Đ</a:t>
                      </a:r>
                      <a:r>
                        <a:rPr lang="vi-VN" dirty="0" smtClean="0"/>
                        <a:t>ơ</a:t>
                      </a:r>
                      <a:r>
                        <a:rPr lang="en-US" dirty="0" smtClean="0"/>
                        <a:t>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vị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7452">
                <a:tc>
                  <a:txBody>
                    <a:bodyPr/>
                    <a:lstStyle/>
                    <a:p>
                      <a:r>
                        <a:rPr lang="en-US" sz="2400" b="1" smtClean="0"/>
                        <a:t>    </a:t>
                      </a:r>
                    </a:p>
                    <a:p>
                      <a:endParaRPr lang="en-US" sz="24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1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2873"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295032" y="4542334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>
                <a:solidFill>
                  <a:srgbClr val="FF0000"/>
                </a:solidFill>
              </a:rPr>
              <a:t>+</a:t>
            </a:r>
            <a:endParaRPr lang="en-US" sz="4400" b="1" dirty="0" smtClean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788699" y="1633035"/>
            <a:ext cx="381000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4</a:t>
            </a:r>
            <a:endParaRPr lang="en-US" sz="4400" b="1" dirty="0"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598324" y="1685421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1</a:t>
            </a:r>
            <a:endParaRPr lang="en-US" sz="4400" b="1" dirty="0"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607848" y="2301346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5</a:t>
            </a:r>
            <a:endParaRPr lang="en-US" sz="4400" b="1" dirty="0"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545811" y="2137858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>
                <a:latin typeface="+mj-lt"/>
              </a:rPr>
              <a:t>+</a:t>
            </a:r>
            <a:endParaRPr lang="en-US" sz="4400" b="1"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598324" y="3116266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6</a:t>
            </a:r>
            <a:endParaRPr lang="en-US" sz="4400" b="1" dirty="0"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802987" y="3110805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>
                <a:latin typeface="+mj-lt"/>
              </a:rPr>
              <a:t>4</a:t>
            </a:r>
            <a:endParaRPr lang="en-US" sz="4400" b="1">
              <a:latin typeface="+mj-lt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6515099" y="5404906"/>
            <a:ext cx="102393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4225837" y="4832793"/>
            <a:ext cx="860914" cy="55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+mj-lt"/>
              </a:rPr>
              <a:t>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044851" y="5339502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934828" y="4367634"/>
            <a:ext cx="42526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3200" dirty="0" smtClean="0"/>
              <a:t>1 </a:t>
            </a:r>
            <a:r>
              <a:rPr lang="en-US" sz="3200" dirty="0" err="1" smtClean="0"/>
              <a:t>cộng</a:t>
            </a:r>
            <a:r>
              <a:rPr lang="en-US" sz="3200" dirty="0" smtClean="0"/>
              <a:t> </a:t>
            </a:r>
            <a:r>
              <a:rPr lang="en-US" sz="3200" dirty="0"/>
              <a:t>5</a:t>
            </a:r>
            <a:r>
              <a:rPr lang="en-US" sz="3200" dirty="0" smtClean="0"/>
              <a:t> </a:t>
            </a:r>
            <a:r>
              <a:rPr lang="en-US" sz="3200" dirty="0" err="1"/>
              <a:t>bằng</a:t>
            </a:r>
            <a:r>
              <a:rPr lang="en-US" sz="3200" dirty="0"/>
              <a:t> </a:t>
            </a:r>
            <a:r>
              <a:rPr lang="vi-VN" sz="3200" dirty="0"/>
              <a:t>6</a:t>
            </a:r>
            <a:r>
              <a:rPr lang="en-US" sz="3200" dirty="0" smtClean="0"/>
              <a:t>, </a:t>
            </a:r>
            <a:r>
              <a:rPr lang="en-US" sz="3200" dirty="0" err="1" smtClean="0"/>
              <a:t>viết</a:t>
            </a:r>
            <a:r>
              <a:rPr lang="en-US" sz="3200" dirty="0" smtClean="0"/>
              <a:t> </a:t>
            </a:r>
            <a:r>
              <a:rPr lang="vi-VN" sz="3200" dirty="0"/>
              <a:t>6</a:t>
            </a:r>
            <a:endParaRPr lang="en-US" sz="32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3200" dirty="0" err="1"/>
              <a:t>Hạ</a:t>
            </a:r>
            <a:r>
              <a:rPr lang="en-US" sz="3200" dirty="0"/>
              <a:t> </a:t>
            </a:r>
            <a:r>
              <a:rPr lang="vi-VN" sz="3200" dirty="0"/>
              <a:t>4</a:t>
            </a:r>
            <a:r>
              <a:rPr lang="en-US" sz="3200" dirty="0" smtClean="0"/>
              <a:t>, </a:t>
            </a:r>
            <a:r>
              <a:rPr lang="en-US" sz="3200" dirty="0" err="1" smtClean="0"/>
              <a:t>viết</a:t>
            </a:r>
            <a:r>
              <a:rPr lang="en-US" sz="3200" dirty="0" smtClean="0"/>
              <a:t> </a:t>
            </a:r>
            <a:r>
              <a:rPr lang="vi-VN" sz="3200" dirty="0" smtClean="0"/>
              <a:t>4</a:t>
            </a:r>
            <a:r>
              <a:rPr lang="en-US" sz="3200" dirty="0" smtClean="0"/>
              <a:t>.</a:t>
            </a:r>
            <a:endParaRPr lang="en-US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73"/>
          <a:stretch/>
        </p:blipFill>
        <p:spPr bwMode="auto">
          <a:xfrm>
            <a:off x="1019774" y="837691"/>
            <a:ext cx="4439329" cy="1981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8"/>
          <a:stretch/>
        </p:blipFill>
        <p:spPr bwMode="auto">
          <a:xfrm>
            <a:off x="3047927" y="2969484"/>
            <a:ext cx="2411175" cy="157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6480268" y="4181821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861550" y="4847290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764801" y="5350939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7964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  <p:bldP spid="12" grpId="0"/>
      <p:bldP spid="13" grpId="0"/>
      <p:bldP spid="14" grpId="0"/>
      <p:bldP spid="15" grpId="0"/>
      <p:bldP spid="16" grpId="0"/>
      <p:bldP spid="4" grpId="0"/>
      <p:bldP spid="20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DCAADD-F9A2-41F2-ABBF-AFFF15EB8B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5" t="17978" r="60208" b="72884"/>
          <a:stretch/>
        </p:blipFill>
        <p:spPr>
          <a:xfrm>
            <a:off x="0" y="0"/>
            <a:ext cx="2442886" cy="1006867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7962899" y="4899906"/>
            <a:ext cx="39147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vi-VN" sz="2800" dirty="0"/>
              <a:t>0</a:t>
            </a:r>
            <a:r>
              <a:rPr lang="en-US" sz="2800" dirty="0" smtClean="0"/>
              <a:t> </a:t>
            </a:r>
            <a:r>
              <a:rPr lang="en-US" sz="2800" dirty="0" err="1"/>
              <a:t>cộng</a:t>
            </a:r>
            <a:r>
              <a:rPr lang="en-US" sz="2800" dirty="0"/>
              <a:t> </a:t>
            </a:r>
            <a:r>
              <a:rPr lang="vi-VN" sz="2800" dirty="0" smtClean="0"/>
              <a:t>4</a:t>
            </a:r>
            <a:r>
              <a:rPr lang="en-US" sz="2800" dirty="0" smtClean="0"/>
              <a:t> </a:t>
            </a:r>
            <a:r>
              <a:rPr lang="en-US" sz="2800" dirty="0" err="1"/>
              <a:t>bằng</a:t>
            </a:r>
            <a:r>
              <a:rPr lang="en-US" sz="2800" dirty="0"/>
              <a:t> </a:t>
            </a:r>
            <a:r>
              <a:rPr lang="vi-VN" sz="2800" dirty="0" smtClean="0"/>
              <a:t>4</a:t>
            </a:r>
            <a:r>
              <a:rPr lang="en-US" sz="2800" dirty="0" smtClean="0"/>
              <a:t>, </a:t>
            </a:r>
            <a:r>
              <a:rPr lang="en-US" sz="2800" dirty="0" err="1" smtClean="0"/>
              <a:t>viết</a:t>
            </a:r>
            <a:r>
              <a:rPr lang="en-US" sz="2800" dirty="0" smtClean="0"/>
              <a:t> </a:t>
            </a:r>
            <a:r>
              <a:rPr lang="vi-VN" sz="2800" dirty="0" smtClean="0"/>
              <a:t>4</a:t>
            </a:r>
            <a:endParaRPr lang="en-US" sz="28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 err="1"/>
              <a:t>Hạ</a:t>
            </a:r>
            <a:r>
              <a:rPr lang="en-US" sz="2800" dirty="0"/>
              <a:t> </a:t>
            </a:r>
            <a:r>
              <a:rPr lang="vi-VN" sz="2800" dirty="0" smtClean="0"/>
              <a:t>2</a:t>
            </a:r>
            <a:r>
              <a:rPr lang="en-US" sz="2800" dirty="0" smtClean="0"/>
              <a:t>, </a:t>
            </a:r>
            <a:r>
              <a:rPr lang="en-US" sz="2800" dirty="0" err="1" smtClean="0"/>
              <a:t>viết</a:t>
            </a:r>
            <a:r>
              <a:rPr lang="en-US" sz="2800" dirty="0" smtClean="0"/>
              <a:t> </a:t>
            </a:r>
            <a:r>
              <a:rPr lang="vi-VN" sz="2800" dirty="0"/>
              <a:t>2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75" y="1006867"/>
            <a:ext cx="4895850" cy="20982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927" y="3402522"/>
            <a:ext cx="2991546" cy="1021081"/>
          </a:xfrm>
          <a:prstGeom prst="rect">
            <a:avLst/>
          </a:prstGeom>
        </p:spPr>
      </p:pic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185785"/>
              </p:ext>
            </p:extLst>
          </p:nvPr>
        </p:nvGraphicFramePr>
        <p:xfrm>
          <a:off x="6394156" y="624120"/>
          <a:ext cx="1701800" cy="33787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7563">
                <a:tc>
                  <a:txBody>
                    <a:bodyPr/>
                    <a:lstStyle/>
                    <a:p>
                      <a:r>
                        <a:rPr lang="en-US" b="1" dirty="0" err="1" smtClean="0"/>
                        <a:t>Chục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Đ</a:t>
                      </a:r>
                      <a:r>
                        <a:rPr lang="vi-VN" dirty="0" smtClean="0"/>
                        <a:t>ơ</a:t>
                      </a:r>
                      <a:r>
                        <a:rPr lang="en-US" dirty="0" smtClean="0"/>
                        <a:t>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vị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7452"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/>
                        <a:t>    </a:t>
                      </a:r>
                      <a:r>
                        <a:rPr lang="en-US" sz="4400" b="1" smtClean="0"/>
                        <a:t>2</a:t>
                      </a:r>
                    </a:p>
                    <a:p>
                      <a:r>
                        <a:rPr lang="en-US" sz="4400" b="1" smtClean="0"/>
                        <a:t>+</a:t>
                      </a:r>
                      <a:endParaRPr lang="en-US" sz="44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  <a:p>
                      <a:endParaRPr lang="en-US" sz="2400" b="1" dirty="0" smtClean="0"/>
                    </a:p>
                    <a:p>
                      <a:pPr marL="0" algn="ctr" defTabSz="914400" rtl="0" eaLnBrk="1" latinLnBrk="0" hangingPunct="1"/>
                      <a:r>
                        <a:rPr lang="en-US" sz="4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287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4400" b="1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US" sz="4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4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n-US" sz="4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6295032" y="4542334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>
                <a:solidFill>
                  <a:srgbClr val="FF0000"/>
                </a:solidFill>
              </a:rPr>
              <a:t>+</a:t>
            </a:r>
            <a:endParaRPr lang="en-US" sz="4400" b="1" dirty="0" smtClean="0">
              <a:solidFill>
                <a:srgbClr val="FF0000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6515099" y="5404906"/>
            <a:ext cx="102393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018837" y="5333063"/>
            <a:ext cx="4524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463938" y="4180716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861550" y="4847290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99982" y="4903419"/>
            <a:ext cx="3723889" cy="830997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  +  4  = </a:t>
            </a:r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49549" y="5361443"/>
            <a:ext cx="5037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915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19" grpId="0"/>
      <p:bldP spid="21" grpId="0"/>
      <p:bldP spid="22" grpId="0"/>
      <p:bldP spid="23" grpId="0"/>
      <p:bldP spid="24" grpId="0" animBg="1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VT-P\Desktop\NỀN PP\73082290_806002039856818_5426739531237818368_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2636"/>
            <a:ext cx="12192000" cy="677037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058779" y="1728104"/>
            <a:ext cx="10309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PHÉP TÍNH CỘNG CÁC SỐ CÓ HAI CHỮ SỐ VỚI SỐ CÓ MỘT CHỮ SỐ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99555" y="2350060"/>
            <a:ext cx="105017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u="sng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(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  <a:endParaRPr lang="en-US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9106" y="3434493"/>
            <a:ext cx="88114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en-US" sz="2400" b="1" u="sng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       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0836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2A9E3A-BB53-4A9D-B964-289F110343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77"/>
            <a:ext cx="12192000" cy="68664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66215" y="2537928"/>
            <a:ext cx="967787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>
              <a:lnSpc>
                <a:spcPct val="150000"/>
              </a:lnSpc>
            </a:pPr>
            <a:r>
              <a:rPr lang="en-US" sz="5400" b="1" i="1" dirty="0">
                <a:solidFill>
                  <a:srgbClr val="FFC000"/>
                </a:solidFill>
                <a:latin typeface="UTM Avo" pitchFamily="18" charset="0"/>
                <a:cs typeface="Arial" panose="020B0604020202020204" pitchFamily="34" charset="0"/>
              </a:rPr>
              <a:t>THƯ GIÃN</a:t>
            </a:r>
          </a:p>
        </p:txBody>
      </p:sp>
      <p:pic>
        <p:nvPicPr>
          <p:cNvPr id="2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20424" y="27260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589015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F07BE0-E053-43A5-A46D-0032F0734E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3" t="3334" r="59610" b="86481"/>
          <a:stretch/>
        </p:blipFill>
        <p:spPr>
          <a:xfrm>
            <a:off x="0" y="0"/>
            <a:ext cx="2006600" cy="9196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9692"/>
            <a:ext cx="11500651" cy="32430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87401" y="3119856"/>
            <a:ext cx="8301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15249" y="4362450"/>
            <a:ext cx="447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962846" y="3104758"/>
            <a:ext cx="5060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61001" y="3111543"/>
            <a:ext cx="8736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02700" y="3111543"/>
            <a:ext cx="8301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85740" y="3104758"/>
            <a:ext cx="5484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684898" y="3119469"/>
            <a:ext cx="5060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23547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8" grpId="0"/>
      <p:bldP spid="9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97536" cy="113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ành trang số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1238" y="3424238"/>
            <a:ext cx="9525" cy="95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00" y="1107568"/>
            <a:ext cx="9899264" cy="253973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895725" y="3295650"/>
            <a:ext cx="5683346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083662" y="4085122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/>
              <a:t>+</a:t>
            </a:r>
            <a:endParaRPr lang="en-US" sz="4400" b="1" dirty="0" smtClean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3303729" y="4947694"/>
            <a:ext cx="10239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539613" y="5024063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19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252568" y="3723504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 11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650180" y="4390078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8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903132" y="4052460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/>
              <a:t>+</a:t>
            </a:r>
            <a:endParaRPr lang="en-US" sz="4400" b="1" dirty="0" smtClean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6123199" y="4915032"/>
            <a:ext cx="10239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359083" y="4991401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76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072038" y="3690842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 71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469650" y="4357416"/>
            <a:ext cx="794308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842352" y="4074232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/>
              <a:t>+</a:t>
            </a:r>
            <a:endParaRPr lang="en-US" sz="4400" b="1" dirty="0" smtClean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9062419" y="4936804"/>
            <a:ext cx="10239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9298303" y="5013173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98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9011258" y="3712614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 94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9448975" y="4379188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1279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3" grpId="0"/>
      <p:bldP spid="24" grpId="0"/>
      <p:bldP spid="28" grpId="0"/>
      <p:bldP spid="29" grpId="0"/>
      <p:bldP spid="33" grpId="0"/>
      <p:bldP spid="34" grpId="0"/>
    </p:bldLst>
  </p:timing>
  <p:extLst mod="1">
    <p:ext uri="{E180D4A7-C9FB-4DFB-919C-405C955672EB}">
      <p14:showEvtLst xmlns:p14="http://schemas.microsoft.com/office/powerpoint/2010/main">
        <p14:playEvt time="686" objId="35"/>
        <p14:playEvt time="88405" objId="35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̀nh trang số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1238" y="3424238"/>
            <a:ext cx="9525" cy="95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290"/>
            <a:ext cx="12095747" cy="6802946"/>
          </a:xfrm>
          <a:prstGeom prst="rect">
            <a:avLst/>
          </a:prstGeom>
        </p:spPr>
      </p:pic>
      <p:cxnSp>
        <p:nvCxnSpPr>
          <p:cNvPr id="14" name="Curved Connector 13"/>
          <p:cNvCxnSpPr/>
          <p:nvPr/>
        </p:nvCxnSpPr>
        <p:spPr>
          <a:xfrm>
            <a:off x="4820654" y="2903620"/>
            <a:ext cx="3312696" cy="3060938"/>
          </a:xfrm>
          <a:prstGeom prst="curvedConnector3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urved Connector 15"/>
          <p:cNvCxnSpPr/>
          <p:nvPr/>
        </p:nvCxnSpPr>
        <p:spPr>
          <a:xfrm flipV="1">
            <a:off x="4572003" y="1700463"/>
            <a:ext cx="3360818" cy="2566738"/>
          </a:xfrm>
          <a:prstGeom prst="curvedConnector3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urved Connector 17"/>
          <p:cNvCxnSpPr/>
          <p:nvPr/>
        </p:nvCxnSpPr>
        <p:spPr>
          <a:xfrm flipV="1">
            <a:off x="5323496" y="4523124"/>
            <a:ext cx="2456924" cy="1441432"/>
          </a:xfrm>
          <a:prstGeom prst="curvedConnector3">
            <a:avLst/>
          </a:prstGeom>
          <a:ln w="3175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548063" y="1628274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49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48063" y="3312695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78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48063" y="4523124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98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48063" y="6169531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26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0813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/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4992" y="5428775"/>
            <a:ext cx="3909536" cy="555307"/>
          </a:xfrm>
          <a:prstGeom prst="rect">
            <a:avLst/>
          </a:prstGeom>
        </p:spPr>
      </p:pic>
      <p:pic>
        <p:nvPicPr>
          <p:cNvPr id="2" name="图片 1" descr="31f7217a017c2d9a8a7bcbd9844c162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6581" y="2286478"/>
            <a:ext cx="6247579" cy="3545205"/>
          </a:xfrm>
          <a:prstGeom prst="rect">
            <a:avLst/>
          </a:prstGeom>
        </p:spPr>
      </p:pic>
      <p:pic>
        <p:nvPicPr>
          <p:cNvPr id="8" name="图片 7" descr="572005ec0a0c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433298" y="917448"/>
            <a:ext cx="3115628" cy="1760696"/>
          </a:xfrm>
          <a:prstGeom prst="rect">
            <a:avLst/>
          </a:prstGeom>
        </p:spPr>
      </p:pic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05001" y="3606355"/>
            <a:ext cx="3130867" cy="2214087"/>
          </a:xfrm>
          <a:prstGeom prst="rect">
            <a:avLst/>
          </a:prstGeom>
        </p:spPr>
      </p:pic>
      <p:pic>
        <p:nvPicPr>
          <p:cNvPr id="3" name="图片 2" descr="觅元素584a989cd6c5a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39584" y="1329722"/>
            <a:ext cx="5390675" cy="1045845"/>
          </a:xfrm>
          <a:prstGeom prst="rect">
            <a:avLst/>
          </a:prstGeom>
        </p:spPr>
      </p:pic>
      <p:pic>
        <p:nvPicPr>
          <p:cNvPr id="5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63211" y="-748189"/>
            <a:ext cx="609600" cy="609600"/>
          </a:xfrm>
          <a:prstGeom prst="rect">
            <a:avLst/>
          </a:prstGeom>
        </p:spPr>
      </p:pic>
      <p:sp>
        <p:nvSpPr>
          <p:cNvPr id="10" name="文本框 10248"/>
          <p:cNvSpPr txBox="1"/>
          <p:nvPr/>
        </p:nvSpPr>
        <p:spPr>
          <a:xfrm>
            <a:off x="4564640" y="2763854"/>
            <a:ext cx="5465619" cy="175432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685802">
              <a:lnSpc>
                <a:spcPct val="150000"/>
              </a:lnSpc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CẢM ƠN QUÝ THẦY CÔ</a:t>
            </a:r>
          </a:p>
          <a:p>
            <a:pPr algn="ctr" defTabSz="685802">
              <a:lnSpc>
                <a:spcPct val="150000"/>
              </a:lnSpc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VÀ CÁC EM HỌC SINH</a:t>
            </a:r>
          </a:p>
        </p:txBody>
      </p:sp>
      <p:pic>
        <p:nvPicPr>
          <p:cNvPr id="11" name="10">
            <a:extLst>
              <a:ext uri="{FF2B5EF4-FFF2-40B4-BE49-F238E27FC236}">
                <a16:creationId xmlns:a16="http://schemas.microsoft.com/office/drawing/2014/main" id="{22153AFF-1623-4EFC-BD94-BB978DF7A135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 contrast="20000"/>
          </a:blip>
          <a:stretch>
            <a:fillRect/>
          </a:stretch>
        </p:blipFill>
        <p:spPr>
          <a:xfrm>
            <a:off x="9855201" y="279400"/>
            <a:ext cx="1837980" cy="172405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15">
            <a:extLst>
              <a:ext uri="{FF2B5EF4-FFF2-40B4-BE49-F238E27FC236}">
                <a16:creationId xmlns:a16="http://schemas.microsoft.com/office/drawing/2014/main" id="{EA8E1DC2-6BB1-446D-A4C9-CCB432E94492}"/>
              </a:ext>
            </a:extLst>
          </p:cNvPr>
          <p:cNvPicPr>
            <a:picLocks noChangeAspect="1"/>
          </p:cNvPicPr>
          <p:nvPr/>
        </p:nvPicPr>
        <p:blipFill>
          <a:blip r:embed="rId12">
            <a:lum contrast="20000"/>
          </a:blip>
          <a:stretch>
            <a:fillRect/>
          </a:stretch>
        </p:blipFill>
        <p:spPr>
          <a:xfrm>
            <a:off x="5181601" y="318901"/>
            <a:ext cx="2165425" cy="115217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704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171">
        <p14:ferris dir="l"/>
      </p:transition>
    </mc:Choice>
    <mc:Fallback xmlns="">
      <p:transition spd="slow" advClick="0" advTm="7171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fill="hold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7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1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2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13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fill="hold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13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5|35.8|8.8|1.6|2.5|2.8|6.6|1.5|6.9|12.4|11.1|6.8|1.9|5.6|10.6|3.4|0.8|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8|29.4|4.8|41.1|7.6|5.1|4.2|6.8|7.8|1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7|10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8|2.9|9.6|3.5|12.1|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18.3|2|1.4|2.9|7.4|9.6|2.8|1.4|2.2|7.4|11.1|2|1.5|2.1|8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87.6|26.8|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1416</TotalTime>
  <Words>167</Words>
  <Application>Microsoft Office PowerPoint</Application>
  <PresentationFormat>Widescreen</PresentationFormat>
  <Paragraphs>69</Paragraphs>
  <Slides>9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맑은 고딕</vt:lpstr>
      <vt:lpstr>宋体</vt:lpstr>
      <vt:lpstr>Arial</vt:lpstr>
      <vt:lpstr>Calibri</vt:lpstr>
      <vt:lpstr>Calibri Light</vt:lpstr>
      <vt:lpstr>等线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LAN</dc:creator>
  <cp:lastModifiedBy>DELL</cp:lastModifiedBy>
  <cp:revision>122</cp:revision>
  <dcterms:created xsi:type="dcterms:W3CDTF">2020-08-06T10:05:22Z</dcterms:created>
  <dcterms:modified xsi:type="dcterms:W3CDTF">2022-03-05T18:58:34Z</dcterms:modified>
</cp:coreProperties>
</file>